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6.xml" ContentType="application/vnd.openxmlformats-officedocument.presentationml.notesSlide+xml"/>
  <Override PartName="/ppt/charts/chart3.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226" r:id="rId2"/>
    <p:sldId id="2387" r:id="rId3"/>
    <p:sldId id="2395" r:id="rId4"/>
    <p:sldId id="2469" r:id="rId5"/>
    <p:sldId id="2470" r:id="rId6"/>
    <p:sldId id="2527" r:id="rId7"/>
    <p:sldId id="2471" r:id="rId8"/>
    <p:sldId id="2397" r:id="rId9"/>
    <p:sldId id="2398" r:id="rId10"/>
    <p:sldId id="2480" r:id="rId11"/>
    <p:sldId id="2479" r:id="rId12"/>
    <p:sldId id="2478" r:id="rId13"/>
    <p:sldId id="2324" r:id="rId14"/>
    <p:sldId id="2481" r:id="rId15"/>
    <p:sldId id="2482" r:id="rId16"/>
    <p:sldId id="2472" r:id="rId17"/>
    <p:sldId id="2405" r:id="rId18"/>
    <p:sldId id="2528" r:id="rId19"/>
    <p:sldId id="2483" r:id="rId20"/>
    <p:sldId id="2487" r:id="rId21"/>
    <p:sldId id="2488" r:id="rId22"/>
    <p:sldId id="2489" r:id="rId23"/>
    <p:sldId id="2530" r:id="rId24"/>
    <p:sldId id="2492" r:id="rId25"/>
    <p:sldId id="2531" r:id="rId26"/>
    <p:sldId id="2493" r:id="rId27"/>
    <p:sldId id="2494" r:id="rId28"/>
    <p:sldId id="2474" r:id="rId29"/>
    <p:sldId id="2502" r:id="rId30"/>
    <p:sldId id="2503" r:id="rId31"/>
    <p:sldId id="2496" r:id="rId32"/>
    <p:sldId id="2497" r:id="rId33"/>
    <p:sldId id="2498" r:id="rId34"/>
    <p:sldId id="2499" r:id="rId35"/>
    <p:sldId id="2500" r:id="rId36"/>
    <p:sldId id="2501" r:id="rId37"/>
    <p:sldId id="2347" r:id="rId38"/>
    <p:sldId id="2424" r:id="rId39"/>
    <p:sldId id="2504" r:id="rId40"/>
    <p:sldId id="2505" r:id="rId41"/>
    <p:sldId id="2506" r:id="rId42"/>
    <p:sldId id="2507" r:id="rId43"/>
    <p:sldId id="2509" r:id="rId44"/>
    <p:sldId id="2358" r:id="rId45"/>
    <p:sldId id="2437" r:id="rId46"/>
    <p:sldId id="2511" r:id="rId47"/>
    <p:sldId id="2529" r:id="rId48"/>
    <p:sldId id="2443" r:id="rId49"/>
    <p:sldId id="2449" r:id="rId50"/>
    <p:sldId id="2475" r:id="rId51"/>
    <p:sldId id="2510" r:id="rId52"/>
    <p:sldId id="2512" r:id="rId53"/>
  </p:sldIdLst>
  <p:sldSz cx="24377650" cy="13716000"/>
  <p:notesSz cx="6858000" cy="9144000"/>
  <p:defaultTextStyle>
    <a:defPPr>
      <a:defRPr lang="en-US"/>
    </a:defPPr>
    <a:lvl1pPr algn="l" defTabSz="1827213" rtl="0" eaLnBrk="0" fontAlgn="base" hangingPunct="0">
      <a:spcBef>
        <a:spcPct val="0"/>
      </a:spcBef>
      <a:spcAft>
        <a:spcPct val="0"/>
      </a:spcAft>
      <a:defRPr sz="3600" kern="1200">
        <a:solidFill>
          <a:schemeClr val="tx1"/>
        </a:solidFill>
        <a:latin typeface="Lato Light" panose="020F0502020204030203"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anose="020F0502020204030203"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anose="020F0502020204030203"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anose="020F0502020204030203"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anose="020F0502020204030203" pitchFamily="34" charset="0"/>
        <a:ea typeface="+mn-ea"/>
        <a:cs typeface="+mn-cs"/>
      </a:defRPr>
    </a:lvl5pPr>
    <a:lvl6pPr marL="2286000" algn="l" defTabSz="914400" rtl="0" eaLnBrk="1" latinLnBrk="0" hangingPunct="1">
      <a:defRPr sz="3600" kern="1200">
        <a:solidFill>
          <a:schemeClr val="tx1"/>
        </a:solidFill>
        <a:latin typeface="Lato Light" panose="020F0502020204030203" pitchFamily="34" charset="0"/>
        <a:ea typeface="+mn-ea"/>
        <a:cs typeface="+mn-cs"/>
      </a:defRPr>
    </a:lvl6pPr>
    <a:lvl7pPr marL="2743200" algn="l" defTabSz="914400" rtl="0" eaLnBrk="1" latinLnBrk="0" hangingPunct="1">
      <a:defRPr sz="3600" kern="1200">
        <a:solidFill>
          <a:schemeClr val="tx1"/>
        </a:solidFill>
        <a:latin typeface="Lato Light" panose="020F0502020204030203" pitchFamily="34" charset="0"/>
        <a:ea typeface="+mn-ea"/>
        <a:cs typeface="+mn-cs"/>
      </a:defRPr>
    </a:lvl7pPr>
    <a:lvl8pPr marL="3200400" algn="l" defTabSz="914400" rtl="0" eaLnBrk="1" latinLnBrk="0" hangingPunct="1">
      <a:defRPr sz="3600" kern="1200">
        <a:solidFill>
          <a:schemeClr val="tx1"/>
        </a:solidFill>
        <a:latin typeface="Lato Light" panose="020F0502020204030203" pitchFamily="34" charset="0"/>
        <a:ea typeface="+mn-ea"/>
        <a:cs typeface="+mn-cs"/>
      </a:defRPr>
    </a:lvl8pPr>
    <a:lvl9pPr marL="3657600" algn="l" defTabSz="914400" rtl="0" eaLnBrk="1" latinLnBrk="0" hangingPunct="1">
      <a:defRPr sz="3600" kern="1200">
        <a:solidFill>
          <a:schemeClr val="tx1"/>
        </a:solidFill>
        <a:latin typeface="Lato Light" panose="020F0502020204030203" pitchFamily="34" charset="0"/>
        <a:ea typeface="+mn-ea"/>
        <a:cs typeface="+mn-cs"/>
      </a:defRPr>
    </a:lvl9pPr>
  </p:defaultTextStyle>
  <p:extLst>
    <p:ext uri="{EFAFB233-063F-42B5-8137-9DF3F51BA10A}">
      <p15:sldGuideLst xmlns:p15="http://schemas.microsoft.com/office/powerpoint/2012/main">
        <p15:guide id="1" orient="horz" pos="4320">
          <p15:clr>
            <a:srgbClr val="A4A3A4"/>
          </p15:clr>
        </p15:guide>
        <p15:guide id="2" pos="7678">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FAF8FC"/>
    <a:srgbClr val="000000"/>
    <a:srgbClr val="B8BBC1"/>
    <a:srgbClr val="F4F3F5"/>
    <a:srgbClr val="F3F3F3"/>
    <a:srgbClr val="AA8A78"/>
    <a:srgbClr val="55677C"/>
    <a:srgbClr val="3C3B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96" autoAdjust="0"/>
    <p:restoredTop sz="96433" autoAdjust="0"/>
  </p:normalViewPr>
  <p:slideViewPr>
    <p:cSldViewPr snapToGrid="0" snapToObjects="1">
      <p:cViewPr varScale="1">
        <p:scale>
          <a:sx n="34" d="100"/>
          <a:sy n="34" d="100"/>
        </p:scale>
        <p:origin x="954" y="24"/>
      </p:cViewPr>
      <p:guideLst>
        <p:guide orient="horz" pos="4320"/>
        <p:guide pos="7678"/>
      </p:guideLst>
    </p:cSldViewPr>
  </p:slideViewPr>
  <p:notesTextViewPr>
    <p:cViewPr>
      <p:scale>
        <a:sx n="100" d="100"/>
        <a:sy n="100" d="100"/>
      </p:scale>
      <p:origin x="0" y="0"/>
    </p:cViewPr>
  </p:notesTextViewPr>
  <p:sorterViewPr>
    <p:cViewPr>
      <p:scale>
        <a:sx n="50" d="100"/>
        <a:sy n="50" d="100"/>
      </p:scale>
      <p:origin x="0" y="0"/>
    </p:cViewPr>
  </p:sorterViewPr>
  <p:notesViewPr>
    <p:cSldViewPr snapToGrid="0" snapToObject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Лист1!$B$1</c:f>
              <c:strCache>
                <c:ptCount val="1"/>
                <c:pt idx="0">
                  <c:v>Продажи</c:v>
                </c:pt>
              </c:strCache>
            </c:strRef>
          </c:tx>
          <c:spPr>
            <a:ln w="63396">
              <a:noFill/>
            </a:ln>
          </c:spPr>
          <c:dPt>
            <c:idx val="0"/>
            <c:bubble3D val="0"/>
            <c:spPr>
              <a:solidFill>
                <a:schemeClr val="tx2"/>
              </a:solidFill>
              <a:ln w="63396">
                <a:noFill/>
              </a:ln>
              <a:effectLst/>
            </c:spPr>
            <c:extLst>
              <c:ext xmlns:c16="http://schemas.microsoft.com/office/drawing/2014/chart" uri="{C3380CC4-5D6E-409C-BE32-E72D297353CC}">
                <c16:uniqueId val="{00000001-8FE0-443E-AF2D-84BEF5CC5652}"/>
              </c:ext>
            </c:extLst>
          </c:dPt>
          <c:dPt>
            <c:idx val="1"/>
            <c:bubble3D val="0"/>
            <c:spPr>
              <a:solidFill>
                <a:schemeClr val="tx2">
                  <a:lumMod val="50000"/>
                  <a:lumOff val="50000"/>
                </a:schemeClr>
              </a:solidFill>
              <a:ln w="63396">
                <a:noFill/>
              </a:ln>
              <a:effectLst/>
            </c:spPr>
            <c:extLst>
              <c:ext xmlns:c16="http://schemas.microsoft.com/office/drawing/2014/chart" uri="{C3380CC4-5D6E-409C-BE32-E72D297353CC}">
                <c16:uniqueId val="{00000003-8FE0-443E-AF2D-84BEF5CC5652}"/>
              </c:ext>
            </c:extLst>
          </c:dPt>
          <c:dPt>
            <c:idx val="2"/>
            <c:bubble3D val="0"/>
            <c:spPr>
              <a:solidFill>
                <a:schemeClr val="tx2">
                  <a:lumMod val="65000"/>
                  <a:lumOff val="35000"/>
                </a:schemeClr>
              </a:solidFill>
              <a:ln w="63396">
                <a:noFill/>
              </a:ln>
              <a:effectLst/>
            </c:spPr>
            <c:extLst>
              <c:ext xmlns:c16="http://schemas.microsoft.com/office/drawing/2014/chart" uri="{C3380CC4-5D6E-409C-BE32-E72D297353CC}">
                <c16:uniqueId val="{00000005-8FE0-443E-AF2D-84BEF5CC5652}"/>
              </c:ext>
            </c:extLst>
          </c:dPt>
          <c:dPt>
            <c:idx val="3"/>
            <c:bubble3D val="0"/>
            <c:spPr>
              <a:solidFill>
                <a:schemeClr val="bg1">
                  <a:lumMod val="85000"/>
                </a:schemeClr>
              </a:solidFill>
              <a:ln w="63396">
                <a:noFill/>
              </a:ln>
              <a:effectLst/>
            </c:spPr>
            <c:extLst>
              <c:ext xmlns:c16="http://schemas.microsoft.com/office/drawing/2014/chart" uri="{C3380CC4-5D6E-409C-BE32-E72D297353CC}">
                <c16:uniqueId val="{00000007-8FE0-443E-AF2D-84BEF5CC5652}"/>
              </c:ext>
            </c:extLst>
          </c:dPt>
          <c:dLbls>
            <c:dLbl>
              <c:idx val="0"/>
              <c:layout>
                <c:manualLayout>
                  <c:x val="-7.7154217716588159E-3"/>
                  <c:y val="-3.3307294984940235E-2"/>
                </c:manualLayout>
              </c:layout>
              <c:spPr>
                <a:noFill/>
                <a:ln w="25359">
                  <a:noFill/>
                </a:ln>
              </c:spPr>
              <c:txPr>
                <a:bodyPr wrap="square" lIns="38100" tIns="19050" rIns="38100" bIns="19050" anchor="ctr">
                  <a:spAutoFit/>
                </a:bodyPr>
                <a:lstStyle/>
                <a:p>
                  <a:pPr>
                    <a:defRPr/>
                  </a:pPr>
                  <a:endParaRPr lang="zh-CN"/>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8FE0-443E-AF2D-84BEF5CC5652}"/>
                </c:ext>
              </c:extLst>
            </c:dLbl>
            <c:dLbl>
              <c:idx val="1"/>
              <c:layout>
                <c:manualLayout>
                  <c:x val="-5.7069559137270676E-3"/>
                  <c:y val="-2.7761311446347151E-3"/>
                </c:manualLayout>
              </c:layout>
              <c:spPr>
                <a:noFill/>
                <a:ln w="25359">
                  <a:noFill/>
                </a:ln>
              </c:spPr>
              <c:txPr>
                <a:bodyPr wrap="square" lIns="38100" tIns="19050" rIns="38100" bIns="19050" anchor="ctr">
                  <a:spAutoFit/>
                </a:bodyPr>
                <a:lstStyle/>
                <a:p>
                  <a:pPr>
                    <a:defRPr/>
                  </a:pPr>
                  <a:endParaRPr lang="zh-CN"/>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8FE0-443E-AF2D-84BEF5CC5652}"/>
                </c:ext>
              </c:extLst>
            </c:dLbl>
            <c:dLbl>
              <c:idx val="2"/>
              <c:layout>
                <c:manualLayout>
                  <c:x val="7.2852786765659758E-4"/>
                  <c:y val="-1.5285064514163199E-2"/>
                </c:manualLayout>
              </c:layout>
              <c:spPr>
                <a:noFill/>
                <a:ln w="25359">
                  <a:noFill/>
                </a:ln>
              </c:spPr>
              <c:txPr>
                <a:bodyPr wrap="square" lIns="38100" tIns="19050" rIns="38100" bIns="19050" anchor="ctr">
                  <a:spAutoFit/>
                </a:bodyPr>
                <a:lstStyle/>
                <a:p>
                  <a:pPr>
                    <a:defRPr/>
                  </a:pPr>
                  <a:endParaRPr lang="zh-CN"/>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8FE0-443E-AF2D-84BEF5CC5652}"/>
                </c:ext>
              </c:extLst>
            </c:dLbl>
            <c:dLbl>
              <c:idx val="3"/>
              <c:layout>
                <c:manualLayout>
                  <c:x val="-1.6843156991121278E-3"/>
                  <c:y val="1.3866805537858097E-3"/>
                </c:manualLayout>
              </c:layout>
              <c:spPr>
                <a:noFill/>
                <a:ln w="25359">
                  <a:noFill/>
                </a:ln>
              </c:spPr>
              <c:txPr>
                <a:bodyPr wrap="square" lIns="38100" tIns="19050" rIns="38100" bIns="19050" anchor="ctr">
                  <a:spAutoFit/>
                </a:bodyPr>
                <a:lstStyle/>
                <a:p>
                  <a:pPr>
                    <a:defRPr/>
                  </a:pPr>
                  <a:endParaRPr lang="zh-CN"/>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8FE0-443E-AF2D-84BEF5CC5652}"/>
                </c:ext>
              </c:extLst>
            </c:dLbl>
            <c:spPr>
              <a:noFill/>
              <a:ln w="25359">
                <a:noFill/>
              </a:ln>
            </c:spPr>
            <c:showLegendKey val="0"/>
            <c:showVal val="0"/>
            <c:showCatName val="0"/>
            <c:showSerName val="0"/>
            <c:showPercent val="1"/>
            <c:showBubbleSize val="0"/>
            <c:showLeaderLines val="0"/>
            <c:extLst>
              <c:ext xmlns:c15="http://schemas.microsoft.com/office/drawing/2012/chart" uri="{CE6537A1-D6FC-4f65-9D91-7224C49458BB}"/>
            </c:extLst>
          </c:dLbls>
          <c:cat>
            <c:numRef>
              <c:f>Лист1!$A$2:$A$5</c:f>
              <c:numCache>
                <c:formatCode>General</c:formatCode>
                <c:ptCount val="4"/>
                <c:pt idx="0">
                  <c:v>2014</c:v>
                </c:pt>
                <c:pt idx="1">
                  <c:v>2015</c:v>
                </c:pt>
                <c:pt idx="2">
                  <c:v>2016</c:v>
                </c:pt>
                <c:pt idx="3">
                  <c:v>2017</c:v>
                </c:pt>
              </c:numCache>
            </c:numRef>
          </c:cat>
          <c:val>
            <c:numRef>
              <c:f>Лист1!$B$2:$B$5</c:f>
              <c:numCache>
                <c:formatCode>General</c:formatCode>
                <c:ptCount val="4"/>
                <c:pt idx="0">
                  <c:v>8.1999999999999993</c:v>
                </c:pt>
                <c:pt idx="1">
                  <c:v>5.2</c:v>
                </c:pt>
                <c:pt idx="2">
                  <c:v>4.4000000000000004</c:v>
                </c:pt>
                <c:pt idx="3">
                  <c:v>3.2</c:v>
                </c:pt>
              </c:numCache>
            </c:numRef>
          </c:val>
          <c:extLst>
            <c:ext xmlns:c16="http://schemas.microsoft.com/office/drawing/2014/chart" uri="{C3380CC4-5D6E-409C-BE32-E72D297353CC}">
              <c16:uniqueId val="{00000008-8FE0-443E-AF2D-84BEF5CC5652}"/>
            </c:ext>
          </c:extLst>
        </c:ser>
        <c:dLbls>
          <c:showLegendKey val="0"/>
          <c:showVal val="0"/>
          <c:showCatName val="0"/>
          <c:showSerName val="0"/>
          <c:showPercent val="0"/>
          <c:showBubbleSize val="0"/>
          <c:showLeaderLines val="0"/>
        </c:dLbls>
        <c:firstSliceAng val="0"/>
        <c:holeSize val="63"/>
      </c:doughnutChart>
      <c:spPr>
        <a:noFill/>
        <a:ln w="25379">
          <a:noFill/>
        </a:ln>
      </c:spPr>
    </c:plotArea>
    <c:legend>
      <c:legendPos val="tr"/>
      <c:layout>
        <c:manualLayout>
          <c:xMode val="edge"/>
          <c:yMode val="edge"/>
          <c:x val="3.4895893115401387E-2"/>
          <c:y val="5.0558497261013101E-2"/>
          <c:w val="8.6384686608051542E-2"/>
          <c:h val="0.19557591886380057"/>
        </c:manualLayout>
      </c:layout>
      <c:overlay val="1"/>
      <c:spPr>
        <a:noFill/>
        <a:ln w="25359">
          <a:noFill/>
        </a:ln>
      </c:spPr>
    </c:legend>
    <c:plotVisOnly val="1"/>
    <c:dispBlanksAs val="gap"/>
    <c:showDLblsOverMax val="0"/>
  </c:chart>
  <c:spPr>
    <a:noFill/>
    <a:ln>
      <a:noFill/>
    </a:ln>
    <a:effectLst/>
  </c:spPr>
  <c:txPr>
    <a:bodyPr/>
    <a:lstStyle/>
    <a:p>
      <a:pPr>
        <a:defRPr sz="998" b="0" i="0" u="none" strike="noStrike" baseline="0">
          <a:solidFill>
            <a:srgbClr val="808080"/>
          </a:solidFill>
          <a:latin typeface="Arial" panose="020B0604020202020204" pitchFamily="34" charset="0"/>
          <a:ea typeface="微软雅黑" panose="020B0503020204020204" pitchFamily="34" charset="-122"/>
          <a:cs typeface="Roboto Light"/>
          <a:sym typeface="Arial" panose="020B0604020202020204"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8542846463921499E-2"/>
          <c:y val="6.1728053737122097E-2"/>
          <c:w val="0.93673996257006797"/>
          <c:h val="0.83077783067242505"/>
        </c:manualLayout>
      </c:layout>
      <c:barChart>
        <c:barDir val="col"/>
        <c:grouping val="stacked"/>
        <c:varyColors val="0"/>
        <c:ser>
          <c:idx val="2"/>
          <c:order val="0"/>
          <c:tx>
            <c:strRef>
              <c:f>Sheet1!$D$1</c:f>
              <c:strCache>
                <c:ptCount val="1"/>
                <c:pt idx="0">
                  <c:v>Series 3</c:v>
                </c:pt>
              </c:strCache>
            </c:strRef>
          </c:tx>
          <c:spPr>
            <a:solidFill>
              <a:srgbClr val="44546A"/>
            </a:solidFill>
            <a:ln w="25389">
              <a:noFill/>
            </a:ln>
          </c:spPr>
          <c:invertIfNegative val="0"/>
          <c:cat>
            <c:numRef>
              <c:f>Sheet1!$A$2:$A$5</c:f>
              <c:numCache>
                <c:formatCode>General</c:formatCode>
                <c:ptCount val="4"/>
                <c:pt idx="0">
                  <c:v>2014</c:v>
                </c:pt>
                <c:pt idx="1">
                  <c:v>2015</c:v>
                </c:pt>
                <c:pt idx="2">
                  <c:v>2016</c:v>
                </c:pt>
                <c:pt idx="3">
                  <c:v>2017</c:v>
                </c:pt>
              </c:numCache>
            </c:num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0-3407-407B-BC58-29D7881B5084}"/>
            </c:ext>
          </c:extLst>
        </c:ser>
        <c:ser>
          <c:idx val="3"/>
          <c:order val="1"/>
          <c:tx>
            <c:strRef>
              <c:f>Sheet1!$E$1</c:f>
              <c:strCache>
                <c:ptCount val="1"/>
                <c:pt idx="0">
                  <c:v>series 4</c:v>
                </c:pt>
              </c:strCache>
            </c:strRef>
          </c:tx>
          <c:spPr>
            <a:solidFill>
              <a:schemeClr val="tx1">
                <a:lumMod val="65000"/>
                <a:lumOff val="35000"/>
              </a:schemeClr>
            </a:solidFill>
            <a:ln w="12682">
              <a:noFill/>
            </a:ln>
            <a:effectLst/>
          </c:spPr>
          <c:invertIfNegative val="0"/>
          <c:cat>
            <c:numRef>
              <c:f>Sheet1!$A$2:$A$5</c:f>
              <c:numCache>
                <c:formatCode>General</c:formatCode>
                <c:ptCount val="4"/>
                <c:pt idx="0">
                  <c:v>2014</c:v>
                </c:pt>
                <c:pt idx="1">
                  <c:v>2015</c:v>
                </c:pt>
                <c:pt idx="2">
                  <c:v>2016</c:v>
                </c:pt>
                <c:pt idx="3">
                  <c:v>2017</c:v>
                </c:pt>
              </c:numCache>
            </c:numRef>
          </c:cat>
          <c:val>
            <c:numRef>
              <c:f>Sheet1!$E$2:$E$5</c:f>
              <c:numCache>
                <c:formatCode>General</c:formatCode>
                <c:ptCount val="4"/>
                <c:pt idx="0">
                  <c:v>1</c:v>
                </c:pt>
                <c:pt idx="1">
                  <c:v>3</c:v>
                </c:pt>
                <c:pt idx="2">
                  <c:v>2.7</c:v>
                </c:pt>
                <c:pt idx="3">
                  <c:v>3.7</c:v>
                </c:pt>
              </c:numCache>
            </c:numRef>
          </c:val>
          <c:extLst>
            <c:ext xmlns:c16="http://schemas.microsoft.com/office/drawing/2014/chart" uri="{C3380CC4-5D6E-409C-BE32-E72D297353CC}">
              <c16:uniqueId val="{00000001-3407-407B-BC58-29D7881B5084}"/>
            </c:ext>
          </c:extLst>
        </c:ser>
        <c:dLbls>
          <c:showLegendKey val="0"/>
          <c:showVal val="0"/>
          <c:showCatName val="0"/>
          <c:showSerName val="0"/>
          <c:showPercent val="0"/>
          <c:showBubbleSize val="0"/>
        </c:dLbls>
        <c:gapWidth val="150"/>
        <c:overlap val="100"/>
        <c:axId val="412130808"/>
        <c:axId val="412131200"/>
      </c:barChart>
      <c:catAx>
        <c:axId val="412130808"/>
        <c:scaling>
          <c:orientation val="minMax"/>
        </c:scaling>
        <c:delete val="0"/>
        <c:axPos val="b"/>
        <c:numFmt formatCode="General" sourceLinked="1"/>
        <c:majorTickMark val="out"/>
        <c:minorTickMark val="none"/>
        <c:tickLblPos val="nextTo"/>
        <c:spPr>
          <a:noFill/>
          <a:ln w="9511" cap="flat" cmpd="sng" algn="ctr">
            <a:solidFill>
              <a:schemeClr val="bg1">
                <a:lumMod val="75000"/>
              </a:schemeClr>
            </a:solidFill>
            <a:round/>
          </a:ln>
          <a:effectLst/>
        </c:spPr>
        <c:txPr>
          <a:bodyPr rot="0" vert="horz"/>
          <a:lstStyle/>
          <a:p>
            <a:pPr>
              <a:defRPr/>
            </a:pPr>
            <a:endParaRPr lang="zh-CN"/>
          </a:p>
        </c:txPr>
        <c:crossAx val="412131200"/>
        <c:crosses val="autoZero"/>
        <c:auto val="1"/>
        <c:lblAlgn val="ctr"/>
        <c:lblOffset val="100"/>
        <c:noMultiLvlLbl val="1"/>
      </c:catAx>
      <c:valAx>
        <c:axId val="412131200"/>
        <c:scaling>
          <c:orientation val="minMax"/>
        </c:scaling>
        <c:delete val="0"/>
        <c:axPos val="l"/>
        <c:majorGridlines>
          <c:spPr>
            <a:ln w="9511" cap="flat" cmpd="sng" algn="ctr">
              <a:solidFill>
                <a:schemeClr val="bg1">
                  <a:lumMod val="95000"/>
                </a:schemeClr>
              </a:solidFill>
              <a:round/>
            </a:ln>
            <a:effectLst/>
          </c:spPr>
        </c:majorGridlines>
        <c:numFmt formatCode="General" sourceLinked="1"/>
        <c:majorTickMark val="out"/>
        <c:minorTickMark val="none"/>
        <c:tickLblPos val="nextTo"/>
        <c:spPr>
          <a:noFill/>
          <a:ln>
            <a:solidFill>
              <a:schemeClr val="bg1">
                <a:lumMod val="75000"/>
              </a:schemeClr>
            </a:solidFill>
          </a:ln>
          <a:effectLst/>
        </c:spPr>
        <c:txPr>
          <a:bodyPr rot="0" vert="horz"/>
          <a:lstStyle/>
          <a:p>
            <a:pPr>
              <a:defRPr/>
            </a:pPr>
            <a:endParaRPr lang="zh-CN"/>
          </a:p>
        </c:txPr>
        <c:crossAx val="412130808"/>
        <c:crosses val="autoZero"/>
        <c:crossBetween val="between"/>
      </c:valAx>
      <c:spPr>
        <a:noFill/>
        <a:ln w="25389">
          <a:noFill/>
        </a:ln>
      </c:spPr>
    </c:plotArea>
    <c:plotVisOnly val="1"/>
    <c:dispBlanksAs val="gap"/>
    <c:showDLblsOverMax val="0"/>
  </c:chart>
  <c:spPr>
    <a:noFill/>
    <a:ln>
      <a:noFill/>
    </a:ln>
    <a:effectLst/>
  </c:spPr>
  <c:txPr>
    <a:bodyPr/>
    <a:lstStyle/>
    <a:p>
      <a:pPr>
        <a:defRPr sz="899" b="0" i="0" u="none" strike="noStrike" baseline="0">
          <a:solidFill>
            <a:srgbClr val="969696"/>
          </a:solidFill>
          <a:latin typeface="Arial" panose="020B0604020202020204" pitchFamily="34" charset="0"/>
          <a:ea typeface="微软雅黑" panose="020B0503020204020204" pitchFamily="34" charset="-122"/>
          <a:cs typeface="Roboto Thin"/>
          <a:sym typeface="Arial" panose="020B0604020202020204" pitchFamily="34" charset="0"/>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6981914370078701E-2"/>
          <c:y val="4.5560820225124102E-2"/>
          <c:w val="0.94583058562992095"/>
          <c:h val="0.85325221362783399"/>
        </c:manualLayout>
      </c:layout>
      <c:barChart>
        <c:barDir val="bar"/>
        <c:grouping val="stacked"/>
        <c:varyColors val="0"/>
        <c:ser>
          <c:idx val="1"/>
          <c:order val="0"/>
          <c:tx>
            <c:strRef>
              <c:f>Sheet1!$C$1</c:f>
              <c:strCache>
                <c:ptCount val="1"/>
                <c:pt idx="0">
                  <c:v>Series 2</c:v>
                </c:pt>
              </c:strCache>
            </c:strRef>
          </c:tx>
          <c:spPr>
            <a:solidFill>
              <a:schemeClr val="tx2">
                <a:lumMod val="50000"/>
                <a:lumOff val="50000"/>
              </a:schemeClr>
            </a:solidFill>
            <a:ln>
              <a:noFill/>
            </a:ln>
            <a:effectLst/>
          </c:spPr>
          <c:invertIfNegative val="0"/>
          <c:cat>
            <c:numRef>
              <c:f>Sheet1!$A$2:$A$8</c:f>
              <c:numCache>
                <c:formatCode>General</c:formatCode>
                <c:ptCount val="7"/>
                <c:pt idx="0">
                  <c:v>2010</c:v>
                </c:pt>
                <c:pt idx="1">
                  <c:v>2011</c:v>
                </c:pt>
                <c:pt idx="2">
                  <c:v>2012</c:v>
                </c:pt>
                <c:pt idx="3">
                  <c:v>2013</c:v>
                </c:pt>
                <c:pt idx="4">
                  <c:v>2014</c:v>
                </c:pt>
                <c:pt idx="5">
                  <c:v>2015</c:v>
                </c:pt>
                <c:pt idx="6">
                  <c:v>2016</c:v>
                </c:pt>
              </c:numCache>
            </c:numRef>
          </c:cat>
          <c:val>
            <c:numRef>
              <c:f>Sheet1!$C$2:$C$8</c:f>
              <c:numCache>
                <c:formatCode>General</c:formatCode>
                <c:ptCount val="7"/>
                <c:pt idx="0">
                  <c:v>2.4</c:v>
                </c:pt>
                <c:pt idx="1">
                  <c:v>4.4000000000000004</c:v>
                </c:pt>
                <c:pt idx="2">
                  <c:v>1.8</c:v>
                </c:pt>
                <c:pt idx="3">
                  <c:v>2.8</c:v>
                </c:pt>
                <c:pt idx="4">
                  <c:v>5</c:v>
                </c:pt>
                <c:pt idx="5">
                  <c:v>12.6</c:v>
                </c:pt>
                <c:pt idx="6">
                  <c:v>22.5</c:v>
                </c:pt>
              </c:numCache>
            </c:numRef>
          </c:val>
          <c:extLst>
            <c:ext xmlns:c16="http://schemas.microsoft.com/office/drawing/2014/chart" uri="{C3380CC4-5D6E-409C-BE32-E72D297353CC}">
              <c16:uniqueId val="{00000000-860A-402D-93B3-CC38D18902DA}"/>
            </c:ext>
          </c:extLst>
        </c:ser>
        <c:ser>
          <c:idx val="2"/>
          <c:order val="1"/>
          <c:tx>
            <c:strRef>
              <c:f>Sheet1!$D$1</c:f>
              <c:strCache>
                <c:ptCount val="1"/>
                <c:pt idx="0">
                  <c:v>Series 3</c:v>
                </c:pt>
              </c:strCache>
            </c:strRef>
          </c:tx>
          <c:spPr>
            <a:solidFill>
              <a:srgbClr val="44546A"/>
            </a:solidFill>
            <a:ln w="25386">
              <a:noFill/>
            </a:ln>
          </c:spPr>
          <c:invertIfNegative val="0"/>
          <c:cat>
            <c:numRef>
              <c:f>Sheet1!$A$2:$A$8</c:f>
              <c:numCache>
                <c:formatCode>General</c:formatCode>
                <c:ptCount val="7"/>
                <c:pt idx="0">
                  <c:v>2010</c:v>
                </c:pt>
                <c:pt idx="1">
                  <c:v>2011</c:v>
                </c:pt>
                <c:pt idx="2">
                  <c:v>2012</c:v>
                </c:pt>
                <c:pt idx="3">
                  <c:v>2013</c:v>
                </c:pt>
                <c:pt idx="4">
                  <c:v>2014</c:v>
                </c:pt>
                <c:pt idx="5">
                  <c:v>2015</c:v>
                </c:pt>
                <c:pt idx="6">
                  <c:v>2016</c:v>
                </c:pt>
              </c:numCache>
            </c:numRef>
          </c:cat>
          <c:val>
            <c:numRef>
              <c:f>Sheet1!$D$2:$D$8</c:f>
              <c:numCache>
                <c:formatCode>General</c:formatCode>
                <c:ptCount val="7"/>
                <c:pt idx="0">
                  <c:v>2</c:v>
                </c:pt>
                <c:pt idx="1">
                  <c:v>2</c:v>
                </c:pt>
                <c:pt idx="2">
                  <c:v>3</c:v>
                </c:pt>
                <c:pt idx="3">
                  <c:v>5</c:v>
                </c:pt>
                <c:pt idx="4">
                  <c:v>8.5</c:v>
                </c:pt>
                <c:pt idx="5">
                  <c:v>15</c:v>
                </c:pt>
                <c:pt idx="6">
                  <c:v>26</c:v>
                </c:pt>
              </c:numCache>
            </c:numRef>
          </c:val>
          <c:extLst>
            <c:ext xmlns:c16="http://schemas.microsoft.com/office/drawing/2014/chart" uri="{C3380CC4-5D6E-409C-BE32-E72D297353CC}">
              <c16:uniqueId val="{00000001-860A-402D-93B3-CC38D18902DA}"/>
            </c:ext>
          </c:extLst>
        </c:ser>
        <c:dLbls>
          <c:showLegendKey val="0"/>
          <c:showVal val="0"/>
          <c:showCatName val="0"/>
          <c:showSerName val="0"/>
          <c:showPercent val="0"/>
          <c:showBubbleSize val="0"/>
        </c:dLbls>
        <c:gapWidth val="219"/>
        <c:overlap val="100"/>
        <c:axId val="412129240"/>
        <c:axId val="412129632"/>
      </c:barChart>
      <c:catAx>
        <c:axId val="412129240"/>
        <c:scaling>
          <c:orientation val="minMax"/>
        </c:scaling>
        <c:delete val="0"/>
        <c:axPos val="l"/>
        <c:minorGridlines>
          <c:spPr>
            <a:ln w="9510" cap="flat" cmpd="sng" algn="ctr">
              <a:solidFill>
                <a:schemeClr val="bg1">
                  <a:lumMod val="95000"/>
                </a:schemeClr>
              </a:solidFill>
              <a:round/>
            </a:ln>
            <a:effectLst/>
          </c:spPr>
        </c:minorGridlines>
        <c:numFmt formatCode="General" sourceLinked="1"/>
        <c:majorTickMark val="out"/>
        <c:minorTickMark val="none"/>
        <c:tickLblPos val="nextTo"/>
        <c:spPr>
          <a:noFill/>
          <a:ln w="9510" cap="flat" cmpd="sng" algn="ctr">
            <a:solidFill>
              <a:schemeClr val="bg1">
                <a:lumMod val="85000"/>
              </a:schemeClr>
            </a:solidFill>
            <a:round/>
          </a:ln>
          <a:effectLst/>
        </c:spPr>
        <c:txPr>
          <a:bodyPr rot="0" vert="horz"/>
          <a:lstStyle/>
          <a:p>
            <a:pPr>
              <a:defRPr/>
            </a:pPr>
            <a:endParaRPr lang="zh-CN"/>
          </a:p>
        </c:txPr>
        <c:crossAx val="412129632"/>
        <c:crosses val="autoZero"/>
        <c:auto val="1"/>
        <c:lblAlgn val="ctr"/>
        <c:lblOffset val="100"/>
        <c:noMultiLvlLbl val="1"/>
      </c:catAx>
      <c:valAx>
        <c:axId val="412129632"/>
        <c:scaling>
          <c:orientation val="minMax"/>
        </c:scaling>
        <c:delete val="0"/>
        <c:axPos val="b"/>
        <c:numFmt formatCode="General" sourceLinked="1"/>
        <c:majorTickMark val="out"/>
        <c:minorTickMark val="none"/>
        <c:tickLblPos val="nextTo"/>
        <c:spPr>
          <a:noFill/>
          <a:ln>
            <a:solidFill>
              <a:schemeClr val="bg1">
                <a:lumMod val="85000"/>
              </a:schemeClr>
            </a:solidFill>
          </a:ln>
          <a:effectLst/>
        </c:spPr>
        <c:txPr>
          <a:bodyPr rot="0" vert="horz"/>
          <a:lstStyle/>
          <a:p>
            <a:pPr>
              <a:defRPr/>
            </a:pPr>
            <a:endParaRPr lang="zh-CN"/>
          </a:p>
        </c:txPr>
        <c:crossAx val="412129240"/>
        <c:crosses val="autoZero"/>
        <c:crossBetween val="between"/>
      </c:valAx>
      <c:spPr>
        <a:noFill/>
        <a:ln w="25386">
          <a:noFill/>
        </a:ln>
      </c:spPr>
    </c:plotArea>
    <c:plotVisOnly val="1"/>
    <c:dispBlanksAs val="gap"/>
    <c:showDLblsOverMax val="0"/>
  </c:chart>
  <c:spPr>
    <a:noFill/>
    <a:ln>
      <a:noFill/>
    </a:ln>
    <a:effectLst/>
  </c:spPr>
  <c:txPr>
    <a:bodyPr/>
    <a:lstStyle/>
    <a:p>
      <a:pPr>
        <a:defRPr sz="1198" b="0" i="0" u="none" strike="noStrike" baseline="0">
          <a:solidFill>
            <a:srgbClr val="969696"/>
          </a:solidFill>
          <a:latin typeface="Arial" panose="020B0604020202020204" pitchFamily="34" charset="0"/>
          <a:ea typeface="微软雅黑" panose="020B0503020204020204" pitchFamily="34" charset="-122"/>
          <a:cs typeface="Roboto Thin"/>
          <a:sym typeface="Arial" panose="020B0604020202020204"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Light" panose="020F0302020204030204" pitchFamily="34" charset="0"/>
              </a:defRPr>
            </a:lvl1pPr>
          </a:lstStyle>
          <a:p>
            <a:endParaRPr lang="en-US" altLang="zh-CN"/>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Light" panose="020F0302020204030204" pitchFamily="34" charset="0"/>
              </a:defRPr>
            </a:lvl1pPr>
          </a:lstStyle>
          <a:p>
            <a:fld id="{F0B220DE-283A-44EA-A91A-18D0EBB6B289}" type="datetimeFigureOut">
              <a:rPr lang="en-US" altLang="zh-CN"/>
              <a:pPr/>
              <a:t>1/14/2018</a:t>
            </a:fld>
            <a:endParaRPr lang="en-US" altLang="zh-CN"/>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Light" panose="020F0302020204030204" pitchFamily="34" charset="0"/>
              </a:defRPr>
            </a:lvl1pPr>
          </a:lstStyle>
          <a:p>
            <a:endParaRPr lang="en-US" altLang="zh-C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Light" panose="020F0302020204030204" pitchFamily="34" charset="0"/>
              </a:defRPr>
            </a:lvl1pPr>
          </a:lstStyle>
          <a:p>
            <a:fld id="{80B779EB-2939-4D46-8A86-643D86BC4477}" type="slidenum">
              <a:rPr lang="en-US" altLang="zh-CN"/>
              <a:pPr/>
              <a:t>‹#›</a:t>
            </a:fld>
            <a:endParaRPr lang="en-US" altLang="zh-CN"/>
          </a:p>
        </p:txBody>
      </p:sp>
    </p:spTree>
    <p:extLst>
      <p:ext uri="{BB962C8B-B14F-4D97-AF65-F5344CB8AC3E}">
        <p14:creationId xmlns:p14="http://schemas.microsoft.com/office/powerpoint/2010/main" val="4224763865"/>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2400" kern="1200">
        <a:solidFill>
          <a:schemeClr val="tx1"/>
        </a:solidFill>
        <a:latin typeface="Calibri Light"/>
        <a:ea typeface="+mn-ea"/>
        <a:cs typeface="+mn-cs"/>
      </a:defRPr>
    </a:lvl1pPr>
    <a:lvl2pPr marL="912813" algn="l" defTabSz="912813" rtl="0" eaLnBrk="0" fontAlgn="base" hangingPunct="0">
      <a:spcBef>
        <a:spcPct val="30000"/>
      </a:spcBef>
      <a:spcAft>
        <a:spcPct val="0"/>
      </a:spcAft>
      <a:defRPr sz="2400" kern="1200">
        <a:solidFill>
          <a:schemeClr val="tx1"/>
        </a:solidFill>
        <a:latin typeface="Calibri Light"/>
        <a:ea typeface="+mn-ea"/>
        <a:cs typeface="+mn-cs"/>
      </a:defRPr>
    </a:lvl2pPr>
    <a:lvl3pPr marL="1827213" algn="l" defTabSz="912813" rtl="0" eaLnBrk="0" fontAlgn="base" hangingPunct="0">
      <a:spcBef>
        <a:spcPct val="30000"/>
      </a:spcBef>
      <a:spcAft>
        <a:spcPct val="0"/>
      </a:spcAft>
      <a:defRPr sz="2400" kern="1200">
        <a:solidFill>
          <a:schemeClr val="tx1"/>
        </a:solidFill>
        <a:latin typeface="Calibri Light"/>
        <a:ea typeface="+mn-ea"/>
        <a:cs typeface="+mn-cs"/>
      </a:defRPr>
    </a:lvl3pPr>
    <a:lvl4pPr marL="2741613" algn="l" defTabSz="912813" rtl="0" eaLnBrk="0" fontAlgn="base" hangingPunct="0">
      <a:spcBef>
        <a:spcPct val="30000"/>
      </a:spcBef>
      <a:spcAft>
        <a:spcPct val="0"/>
      </a:spcAft>
      <a:defRPr sz="2400" kern="1200">
        <a:solidFill>
          <a:schemeClr val="tx1"/>
        </a:solidFill>
        <a:latin typeface="Calibri Light"/>
        <a:ea typeface="+mn-ea"/>
        <a:cs typeface="+mn-cs"/>
      </a:defRPr>
    </a:lvl4pPr>
    <a:lvl5pPr marL="3656013" algn="l" defTabSz="912813" rtl="0" eaLnBrk="0" fontAlgn="base" hangingPunct="0">
      <a:spcBef>
        <a:spcPct val="30000"/>
      </a:spcBef>
      <a:spcAft>
        <a:spcPct val="0"/>
      </a:spcAft>
      <a:defRPr sz="2400" kern="1200">
        <a:solidFill>
          <a:schemeClr val="tx1"/>
        </a:solidFill>
        <a:latin typeface="Calibri Light"/>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latin typeface="Calibri Light" panose="020F0302020204030204" pitchFamily="34" charset="0"/>
            </a:endParaRP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72BC2320-6890-4D22-B198-7E53DBCAC3D5}" type="slidenum">
              <a:rPr lang="en-US" altLang="zh-CN" sz="1200">
                <a:latin typeface="Calibri Light" panose="020F0302020204030204" pitchFamily="34" charset="0"/>
              </a:rPr>
              <a:pPr/>
              <a:t>1</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364303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latin typeface="Calibri Light" panose="020F0302020204030204" pitchFamily="34" charset="0"/>
            </a:endParaRPr>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7236D0A5-F07E-4ABC-BECB-14A2E350E9CF}" type="slidenum">
              <a:rPr lang="en-US" altLang="zh-CN" sz="1200">
                <a:latin typeface="Calibri Light" panose="020F0302020204030204" pitchFamily="34" charset="0"/>
              </a:rPr>
              <a:pPr/>
              <a:t>23</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17318769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latin typeface="Calibri Light" panose="020F0302020204030204" pitchFamily="34" charset="0"/>
            </a:endParaRPr>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2D149626-80CC-4A7F-B602-4E0286F64E02}" type="slidenum">
              <a:rPr lang="en-US" altLang="zh-CN" sz="1200">
                <a:latin typeface="Calibri Light" panose="020F0302020204030204" pitchFamily="34" charset="0"/>
              </a:rPr>
              <a:pPr/>
              <a:t>24</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34967474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latin typeface="Calibri Light" panose="020F0302020204030204" pitchFamily="34" charset="0"/>
            </a:endParaRPr>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CD3200D5-13BB-4BFC-8044-73B70E0C9749}" type="slidenum">
              <a:rPr lang="en-US" altLang="zh-CN" sz="1200">
                <a:latin typeface="Calibri Light" panose="020F0302020204030204" pitchFamily="34" charset="0"/>
              </a:rPr>
              <a:pPr/>
              <a:t>28</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38580343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latin typeface="Calibri Light" panose="020F0302020204030204" pitchFamily="34" charset="0"/>
            </a:endParaRPr>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FA449EED-2F3D-43E9-A7D5-CAD4A874EF15}" type="slidenum">
              <a:rPr lang="en-US" altLang="zh-CN" sz="1200">
                <a:latin typeface="Calibri Light" panose="020F0302020204030204" pitchFamily="34" charset="0"/>
              </a:rPr>
              <a:pPr/>
              <a:t>29</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9623406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CN">
                <a:latin typeface="Calibri Light" panose="020F0302020204030204" pitchFamily="34" charset="0"/>
              </a:rPr>
              <a:t>To change the image behind the Mock up.</a:t>
            </a:r>
          </a:p>
          <a:p>
            <a:pPr eaLnBrk="1" hangingPunct="1">
              <a:spcBef>
                <a:spcPct val="0"/>
              </a:spcBef>
            </a:pPr>
            <a:r>
              <a:rPr lang="en-US" altLang="zh-CN">
                <a:latin typeface="Calibri Light" panose="020F0302020204030204" pitchFamily="34" charset="0"/>
              </a:rPr>
              <a:t>Select the layer - &gt; Right Click -&gt; Send to Back -&gt; Delete the image -&gt; Drag &amp; Drop your Own Picture -&gt; Send to Back (again)</a:t>
            </a:r>
          </a:p>
          <a:p>
            <a:pPr eaLnBrk="1" hangingPunct="1">
              <a:spcBef>
                <a:spcPct val="0"/>
              </a:spcBef>
            </a:pPr>
            <a:endParaRPr lang="en-US" altLang="zh-CN">
              <a:latin typeface="Calibri Light" panose="020F0302020204030204" pitchFamily="34" charset="0"/>
            </a:endParaRPr>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3ABA0829-8DEF-4037-BFFF-DF066DE26AE6}" type="slidenum">
              <a:rPr lang="en-US" altLang="zh-CN" sz="1200">
                <a:latin typeface="Calibri Light" panose="020F0302020204030204" pitchFamily="34" charset="0"/>
              </a:rPr>
              <a:pPr/>
              <a:t>35</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36671234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latin typeface="Calibri Light" panose="020F0302020204030204" pitchFamily="34" charset="0"/>
            </a:endParaRPr>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4581A08C-C84D-46BC-938E-65483E646731}" type="slidenum">
              <a:rPr lang="en-US" altLang="zh-CN" sz="1200">
                <a:latin typeface="Calibri Light" panose="020F0302020204030204" pitchFamily="34" charset="0"/>
              </a:rPr>
              <a:pPr/>
              <a:t>41</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22181319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CN">
                <a:latin typeface="Calibri Light" panose="020F0302020204030204" pitchFamily="34" charset="0"/>
              </a:rPr>
              <a:t>To change the image behind the Mock up.</a:t>
            </a:r>
          </a:p>
          <a:p>
            <a:pPr eaLnBrk="1" hangingPunct="1">
              <a:spcBef>
                <a:spcPct val="0"/>
              </a:spcBef>
            </a:pPr>
            <a:r>
              <a:rPr lang="en-US" altLang="zh-CN">
                <a:latin typeface="Calibri Light" panose="020F0302020204030204" pitchFamily="34" charset="0"/>
              </a:rPr>
              <a:t>Select the layer - &gt; Right Click -&gt; Send to Back -&gt; Delete the image -&gt; Drag &amp; Drop your Own Picture -&gt; Send to Back (again)</a:t>
            </a:r>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EC63547A-CE2B-4288-B87D-C636CE23C920}" type="slidenum">
              <a:rPr lang="en-US" altLang="zh-CN" sz="1200">
                <a:latin typeface="Calibri Light" panose="020F0302020204030204" pitchFamily="34" charset="0"/>
              </a:rPr>
              <a:pPr/>
              <a:t>44</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36131661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CN">
                <a:latin typeface="Calibri Light" panose="020F0302020204030204" pitchFamily="34" charset="0"/>
              </a:rPr>
              <a:t>To change the image behind the Mock up.</a:t>
            </a:r>
          </a:p>
          <a:p>
            <a:pPr eaLnBrk="1" hangingPunct="1">
              <a:spcBef>
                <a:spcPct val="0"/>
              </a:spcBef>
            </a:pPr>
            <a:r>
              <a:rPr lang="en-US" altLang="zh-CN">
                <a:latin typeface="Calibri Light" panose="020F0302020204030204" pitchFamily="34" charset="0"/>
              </a:rPr>
              <a:t>Select the layer - &gt; Right Click -&gt; Send to Back -&gt; Delete the image -&gt; Drag &amp; Drop your Own Picture -&gt; Send to Back (again)</a:t>
            </a:r>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35631C04-7CF6-4AB8-B1EF-98A9B663EC59}" type="slidenum">
              <a:rPr lang="en-US" altLang="zh-CN" sz="1200">
                <a:latin typeface="Calibri Light" panose="020F0302020204030204" pitchFamily="34" charset="0"/>
              </a:rPr>
              <a:pPr/>
              <a:t>45</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39692432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CN">
                <a:latin typeface="Calibri Light" panose="020F0302020204030204" pitchFamily="34" charset="0"/>
              </a:rPr>
              <a:t>To change the image behind the Mock up.</a:t>
            </a:r>
          </a:p>
          <a:p>
            <a:pPr eaLnBrk="1" hangingPunct="1">
              <a:spcBef>
                <a:spcPct val="0"/>
              </a:spcBef>
            </a:pPr>
            <a:r>
              <a:rPr lang="en-US" altLang="zh-CN">
                <a:latin typeface="Calibri Light" panose="020F0302020204030204" pitchFamily="34" charset="0"/>
              </a:rPr>
              <a:t>Select the layer - &gt; Right Click -&gt; Send to Back -&gt; Delete the image -&gt; Drag &amp; Drop your Own Picture -&gt; Send to Back (again)</a:t>
            </a:r>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A2FC4BF9-C252-4EE1-9D35-D6F09EEACEAC}" type="slidenum">
              <a:rPr lang="en-US" altLang="zh-CN" sz="1200">
                <a:latin typeface="Calibri Light" panose="020F0302020204030204" pitchFamily="34" charset="0"/>
              </a:rPr>
              <a:pPr/>
              <a:t>46</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31734177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CN">
                <a:latin typeface="Calibri Light" panose="020F0302020204030204" pitchFamily="34" charset="0"/>
              </a:rPr>
              <a:t>To change the image behind the Mock up.</a:t>
            </a:r>
          </a:p>
          <a:p>
            <a:pPr eaLnBrk="1" hangingPunct="1">
              <a:spcBef>
                <a:spcPct val="0"/>
              </a:spcBef>
            </a:pPr>
            <a:r>
              <a:rPr lang="en-US" altLang="zh-CN">
                <a:latin typeface="Calibri Light" panose="020F0302020204030204" pitchFamily="34" charset="0"/>
              </a:rPr>
              <a:t>Select the layer - &gt; Right Click -&gt; Send to Back -&gt; Delete the image -&gt; Drag &amp; Drop your Own Picture -&gt; Send to Back (again)</a:t>
            </a:r>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13419C6D-4362-4C92-B8E5-507A641267D3}" type="slidenum">
              <a:rPr lang="en-US" altLang="zh-CN" sz="1200">
                <a:latin typeface="Calibri Light" panose="020F0302020204030204" pitchFamily="34" charset="0"/>
              </a:rPr>
              <a:pPr/>
              <a:t>47</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3341332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latin typeface="Calibri Light" panose="020F0302020204030204" pitchFamily="34" charset="0"/>
            </a:endParaRPr>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A909FE37-3F39-4605-8290-075A38FDC430}" type="slidenum">
              <a:rPr lang="en-US" altLang="zh-CN" sz="1200">
                <a:latin typeface="Calibri Light" panose="020F0302020204030204" pitchFamily="34" charset="0"/>
              </a:rPr>
              <a:pPr/>
              <a:t>2</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19537000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latin typeface="Calibri Light" panose="020F0302020204030204" pitchFamily="34" charset="0"/>
            </a:endParaRPr>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F491B5A4-32DB-4B2E-BEBE-F9FB7571EB52}" type="slidenum">
              <a:rPr lang="en-US" altLang="zh-CN" sz="1200">
                <a:latin typeface="Calibri Light" panose="020F0302020204030204" pitchFamily="34" charset="0"/>
              </a:rPr>
              <a:pPr/>
              <a:t>48</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39991794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CN">
                <a:latin typeface="Calibri Light" panose="020F0302020204030204" pitchFamily="34" charset="0"/>
              </a:rPr>
              <a:t>To change the image behind the Mock up.</a:t>
            </a:r>
          </a:p>
          <a:p>
            <a:pPr eaLnBrk="1" hangingPunct="1">
              <a:spcBef>
                <a:spcPct val="0"/>
              </a:spcBef>
            </a:pPr>
            <a:r>
              <a:rPr lang="en-US" altLang="zh-CN">
                <a:latin typeface="Calibri Light" panose="020F0302020204030204" pitchFamily="34" charset="0"/>
              </a:rPr>
              <a:t>Select the layer - &gt; Right Click -&gt; Send to Back -&gt; Delete the image -&gt; Drag &amp; Drop your Own Picture -&gt; Send to Back (again)</a:t>
            </a:r>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4DF96207-03A0-4841-95FB-61F6159672EC}" type="slidenum">
              <a:rPr lang="en-US" altLang="zh-CN" sz="1200">
                <a:latin typeface="Calibri Light" panose="020F0302020204030204" pitchFamily="34" charset="0"/>
              </a:rPr>
              <a:pPr/>
              <a:t>49</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15934597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latin typeface="Calibri Light" panose="020F0302020204030204" pitchFamily="34" charset="0"/>
            </a:endParaRP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5449B707-3EAF-4D31-AF5C-D478C7A7EB75}" type="slidenum">
              <a:rPr lang="en-US" altLang="zh-CN" sz="1200">
                <a:latin typeface="Calibri Light" panose="020F0302020204030204" pitchFamily="34" charset="0"/>
              </a:rPr>
              <a:pPr/>
              <a:t>50</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3045604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latin typeface="Calibri Light" panose="020F0302020204030204" pitchFamily="34" charset="0"/>
            </a:endParaRPr>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F2EFFDF9-BA72-44AC-9AC2-A45550258CB7}" type="slidenum">
              <a:rPr lang="en-US" altLang="zh-CN" sz="1200">
                <a:latin typeface="Calibri Light" panose="020F0302020204030204" pitchFamily="34" charset="0"/>
              </a:rPr>
              <a:pPr/>
              <a:t>51</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1977662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CN">
                <a:latin typeface="Calibri Light" panose="020F0302020204030204" pitchFamily="34" charset="0"/>
              </a:rPr>
              <a:t>To change the image behind the Mock up.</a:t>
            </a:r>
          </a:p>
          <a:p>
            <a:pPr eaLnBrk="1" hangingPunct="1">
              <a:spcBef>
                <a:spcPct val="0"/>
              </a:spcBef>
            </a:pPr>
            <a:r>
              <a:rPr lang="en-US" altLang="zh-CN">
                <a:latin typeface="Calibri Light" panose="020F0302020204030204" pitchFamily="34" charset="0"/>
              </a:rPr>
              <a:t>Select the layer - &gt; Right Click -&gt; Send to Back -&gt; Delete the image -&gt; Drag &amp; Drop your Own Picture -&gt; Send to Back (again)</a:t>
            </a:r>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617E1736-B2ED-4008-9125-0BD53D6E5F0E}" type="slidenum">
              <a:rPr lang="en-US" altLang="zh-CN" sz="1200">
                <a:latin typeface="Calibri Light" panose="020F0302020204030204" pitchFamily="34" charset="0"/>
              </a:rPr>
              <a:pPr/>
              <a:t>8</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659525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CN">
                <a:latin typeface="Calibri Light" panose="020F0302020204030204" pitchFamily="34" charset="0"/>
              </a:rPr>
              <a:t>To change the image behind the Mock up.</a:t>
            </a:r>
          </a:p>
          <a:p>
            <a:pPr eaLnBrk="1" hangingPunct="1">
              <a:spcBef>
                <a:spcPct val="0"/>
              </a:spcBef>
            </a:pPr>
            <a:r>
              <a:rPr lang="en-US" altLang="zh-CN">
                <a:latin typeface="Calibri Light" panose="020F0302020204030204" pitchFamily="34" charset="0"/>
              </a:rPr>
              <a:t>Select the layer - &gt; Right Click -&gt; Send to Back -&gt; Delete the image -&gt; Drag &amp; Drop your Own Picture -&gt; Send to Back (again)</a:t>
            </a:r>
          </a:p>
        </p:txBody>
      </p:sp>
      <p:sp>
        <p:nvSpPr>
          <p:cNvPr id="174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38438247-9BD0-4173-A260-B960EE127A4A}" type="slidenum">
              <a:rPr lang="en-US" altLang="zh-CN" sz="1200">
                <a:latin typeface="Calibri Light" panose="020F0302020204030204" pitchFamily="34" charset="0"/>
              </a:rPr>
              <a:pPr/>
              <a:t>9</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2069488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latin typeface="Calibri Light" panose="020F0302020204030204" pitchFamily="34" charset="0"/>
            </a:endParaRPr>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70E2273D-8BE2-407A-9D6B-8BFFDFFAC00D}" type="slidenum">
              <a:rPr lang="en-US" altLang="zh-CN" sz="1200">
                <a:latin typeface="Calibri Light" panose="020F0302020204030204" pitchFamily="34" charset="0"/>
              </a:rPr>
              <a:pPr/>
              <a:t>13</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7708532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latin typeface="Calibri Light" panose="020F0302020204030204" pitchFamily="34" charset="0"/>
            </a:endParaRP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825F7354-3A4C-4DD6-9E08-D47E050172F4}" type="slidenum">
              <a:rPr lang="en-US" altLang="zh-CN" sz="1200">
                <a:latin typeface="Calibri Light" panose="020F0302020204030204" pitchFamily="34" charset="0"/>
              </a:rPr>
              <a:pPr/>
              <a:t>14</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21882876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latin typeface="Calibri Light" panose="020F0302020204030204" pitchFamily="34" charset="0"/>
            </a:endParaRPr>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1A883DEA-D27C-40CE-8C86-E709DB260D05}" type="slidenum">
              <a:rPr lang="en-US" altLang="zh-CN" sz="1200">
                <a:latin typeface="Calibri Light" panose="020F0302020204030204" pitchFamily="34" charset="0"/>
              </a:rPr>
              <a:pPr/>
              <a:t>15</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3599080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latin typeface="Calibri Light" panose="020F0302020204030204" pitchFamily="34" charset="0"/>
            </a:endParaRP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DCE00B9D-1DB3-4C1F-BA1B-E0F31E75F28A}" type="slidenum">
              <a:rPr lang="en-US" altLang="zh-CN" sz="1200">
                <a:latin typeface="Calibri Light" panose="020F0302020204030204" pitchFamily="34" charset="0"/>
              </a:rPr>
              <a:pPr/>
              <a:t>16</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19735570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latin typeface="Calibri Light" panose="020F0302020204030204" pitchFamily="34" charset="0"/>
            </a:endParaRPr>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fld id="{DAE5EB74-D11F-4EA2-A463-F7E490FB716A}" type="slidenum">
              <a:rPr lang="en-US" altLang="zh-CN" sz="1200">
                <a:latin typeface="Calibri Light" panose="020F0302020204030204" pitchFamily="34" charset="0"/>
              </a:rPr>
              <a:pPr/>
              <a:t>22</a:t>
            </a:fld>
            <a:endParaRPr lang="en-US" altLang="zh-CN" sz="1200">
              <a:latin typeface="Calibri Light" panose="020F0302020204030204" pitchFamily="34" charset="0"/>
            </a:endParaRPr>
          </a:p>
        </p:txBody>
      </p:sp>
    </p:spTree>
    <p:extLst>
      <p:ext uri="{BB962C8B-B14F-4D97-AF65-F5344CB8AC3E}">
        <p14:creationId xmlns:p14="http://schemas.microsoft.com/office/powerpoint/2010/main" val="84679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01">
    <p:spTree>
      <p:nvGrpSpPr>
        <p:cNvPr id="1" name=""/>
        <p:cNvGrpSpPr/>
        <p:nvPr/>
      </p:nvGrpSpPr>
      <p:grpSpPr>
        <a:xfrm>
          <a:off x="0" y="0"/>
          <a:ext cx="0" cy="0"/>
          <a:chOff x="0" y="0"/>
          <a:chExt cx="0" cy="0"/>
        </a:xfrm>
      </p:grpSpPr>
      <p:sp>
        <p:nvSpPr>
          <p:cNvPr id="2" name="Rectangle 4"/>
          <p:cNvSpPr/>
          <p:nvPr userDrawn="1"/>
        </p:nvSpPr>
        <p:spPr>
          <a:xfrm>
            <a:off x="0" y="0"/>
            <a:ext cx="4876800" cy="309086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en-US" altLang="zh-CN">
              <a:solidFill>
                <a:srgbClr val="FFFFFF"/>
              </a:solidFill>
              <a:ea typeface="宋体" panose="02010600030101010101" pitchFamily="2" charset="-122"/>
            </a:endParaRPr>
          </a:p>
        </p:txBody>
      </p:sp>
    </p:spTree>
    <p:extLst>
      <p:ext uri="{BB962C8B-B14F-4D97-AF65-F5344CB8AC3E}">
        <p14:creationId xmlns:p14="http://schemas.microsoft.com/office/powerpoint/2010/main" val="112799574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6" name="Picture Placeholder 2"/>
          <p:cNvSpPr>
            <a:spLocks noGrp="1"/>
          </p:cNvSpPr>
          <p:nvPr>
            <p:ph type="pic" sz="quarter" idx="12"/>
          </p:nvPr>
        </p:nvSpPr>
        <p:spPr>
          <a:xfrm>
            <a:off x="6155562" y="4499794"/>
            <a:ext cx="5692877" cy="5670140"/>
          </a:xfrm>
        </p:spPr>
        <p:txBody>
          <a:bodyPr rtlCol="0">
            <a:normAutofit/>
          </a:bodyPr>
          <a:lstStyle/>
          <a:p>
            <a:pPr lvl="0"/>
            <a:endParaRPr lang="en-US" noProof="0" dirty="0"/>
          </a:p>
        </p:txBody>
      </p:sp>
      <p:sp>
        <p:nvSpPr>
          <p:cNvPr id="3" name="Picture Placeholder 2"/>
          <p:cNvSpPr>
            <a:spLocks noGrp="1"/>
          </p:cNvSpPr>
          <p:nvPr>
            <p:ph type="pic" sz="quarter" idx="10"/>
          </p:nvPr>
        </p:nvSpPr>
        <p:spPr>
          <a:xfrm>
            <a:off x="1922205" y="2777612"/>
            <a:ext cx="5692877" cy="5670140"/>
          </a:xfrm>
        </p:spPr>
        <p:txBody>
          <a:bodyPr rtlCol="0">
            <a:normAutofit/>
          </a:bodyPr>
          <a:lstStyle/>
          <a:p>
            <a:pPr lvl="0"/>
            <a:endParaRPr lang="en-US" noProof="0" dirty="0"/>
          </a:p>
        </p:txBody>
      </p:sp>
    </p:spTree>
    <p:extLst>
      <p:ext uri="{BB962C8B-B14F-4D97-AF65-F5344CB8AC3E}">
        <p14:creationId xmlns:p14="http://schemas.microsoft.com/office/powerpoint/2010/main" val="1189365976"/>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5181108" y="5166850"/>
            <a:ext cx="5073447" cy="5073448"/>
          </a:xfrm>
        </p:spPr>
        <p:txBody>
          <a:bodyPr rtlCol="0">
            <a:normAutofit/>
          </a:bodyPr>
          <a:lstStyle/>
          <a:p>
            <a:pPr lvl="0"/>
            <a:endParaRPr lang="en-US" noProof="0" dirty="0"/>
          </a:p>
        </p:txBody>
      </p:sp>
      <p:sp>
        <p:nvSpPr>
          <p:cNvPr id="7" name="Picture Placeholder 2"/>
          <p:cNvSpPr>
            <a:spLocks noGrp="1"/>
          </p:cNvSpPr>
          <p:nvPr>
            <p:ph type="pic" sz="quarter" idx="10"/>
          </p:nvPr>
        </p:nvSpPr>
        <p:spPr>
          <a:xfrm>
            <a:off x="122902" y="157406"/>
            <a:ext cx="5073447" cy="5068442"/>
          </a:xfrm>
        </p:spPr>
        <p:txBody>
          <a:bodyPr rtlCol="0">
            <a:normAutofit/>
          </a:bodyPr>
          <a:lstStyle/>
          <a:p>
            <a:pPr lvl="0"/>
            <a:endParaRPr lang="en-US" noProof="0" dirty="0"/>
          </a:p>
        </p:txBody>
      </p:sp>
      <p:sp>
        <p:nvSpPr>
          <p:cNvPr id="8" name="Picture Placeholder 2"/>
          <p:cNvSpPr>
            <a:spLocks noGrp="1"/>
          </p:cNvSpPr>
          <p:nvPr>
            <p:ph type="pic" sz="quarter" idx="11"/>
          </p:nvPr>
        </p:nvSpPr>
        <p:spPr>
          <a:xfrm>
            <a:off x="2644876" y="2644875"/>
            <a:ext cx="5073447" cy="5073448"/>
          </a:xfrm>
        </p:spPr>
        <p:txBody>
          <a:bodyPr rtlCol="0">
            <a:normAutofit/>
          </a:bodyPr>
          <a:lstStyle/>
          <a:p>
            <a:pPr lvl="0"/>
            <a:endParaRPr lang="en-US" noProof="0" dirty="0"/>
          </a:p>
        </p:txBody>
      </p:sp>
    </p:spTree>
    <p:extLst>
      <p:ext uri="{BB962C8B-B14F-4D97-AF65-F5344CB8AC3E}">
        <p14:creationId xmlns:p14="http://schemas.microsoft.com/office/powerpoint/2010/main" val="143507151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2">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577913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13">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11448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4">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236027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5">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4570909"/>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7010724" y="1948447"/>
            <a:ext cx="6910176" cy="8153928"/>
          </a:xfrm>
        </p:spPr>
        <p:txBody>
          <a:bodyPr rtlCol="0">
            <a:normAutofit/>
          </a:bodyPr>
          <a:lstStyle/>
          <a:p>
            <a:pPr lvl="0"/>
            <a:endParaRPr lang="en-US" noProof="0"/>
          </a:p>
        </p:txBody>
      </p:sp>
    </p:spTree>
    <p:extLst>
      <p:ext uri="{BB962C8B-B14F-4D97-AF65-F5344CB8AC3E}">
        <p14:creationId xmlns:p14="http://schemas.microsoft.com/office/powerpoint/2010/main" val="9740644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17">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0144035"/>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18">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9214829"/>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grpSp>
        <p:nvGrpSpPr>
          <p:cNvPr id="4" name="Group 4"/>
          <p:cNvGrpSpPr>
            <a:grpSpLocks/>
          </p:cNvGrpSpPr>
          <p:nvPr userDrawn="1"/>
        </p:nvGrpSpPr>
        <p:grpSpPr bwMode="auto">
          <a:xfrm>
            <a:off x="11176000" y="1433513"/>
            <a:ext cx="5486400" cy="5619750"/>
            <a:chOff x="1179872" y="1238865"/>
            <a:chExt cx="5486401" cy="5619135"/>
          </a:xfrm>
        </p:grpSpPr>
        <p:cxnSp>
          <p:nvCxnSpPr>
            <p:cNvPr id="5" name="Straight Connector 5"/>
            <p:cNvCxnSpPr/>
            <p:nvPr/>
          </p:nvCxnSpPr>
          <p:spPr>
            <a:xfrm flipH="1">
              <a:off x="2035535" y="1238865"/>
              <a:ext cx="3775076"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6"/>
            <p:cNvCxnSpPr/>
            <p:nvPr/>
          </p:nvCxnSpPr>
          <p:spPr>
            <a:xfrm flipH="1">
              <a:off x="1444985" y="2270627"/>
              <a:ext cx="3776663"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7"/>
            <p:cNvCxnSpPr/>
            <p:nvPr/>
          </p:nvCxnSpPr>
          <p:spPr>
            <a:xfrm flipH="1">
              <a:off x="1179872" y="3081750"/>
              <a:ext cx="3775076" cy="377625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8"/>
            <p:cNvCxnSpPr/>
            <p:nvPr/>
          </p:nvCxnSpPr>
          <p:spPr>
            <a:xfrm flipH="1">
              <a:off x="2891197" y="1861097"/>
              <a:ext cx="3775076"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0" name="Picture Placeholder 2"/>
          <p:cNvSpPr>
            <a:spLocks noGrp="1"/>
          </p:cNvSpPr>
          <p:nvPr>
            <p:ph type="pic" sz="quarter" idx="13"/>
          </p:nvPr>
        </p:nvSpPr>
        <p:spPr>
          <a:xfrm>
            <a:off x="1488948" y="4243215"/>
            <a:ext cx="4144935" cy="4559710"/>
          </a:xfrm>
          <a:solidFill>
            <a:schemeClr val="bg1">
              <a:lumMod val="95000"/>
            </a:schemeClr>
          </a:solidFill>
        </p:spPr>
        <p:txBody>
          <a:bodyPr rtlCol="0">
            <a:normAutofit/>
          </a:bodyPr>
          <a:lstStyle>
            <a:lvl1pPr>
              <a:defRPr sz="2800"/>
            </a:lvl1pPr>
          </a:lstStyle>
          <a:p>
            <a:pPr lvl="0"/>
            <a:endParaRPr lang="en-US" noProof="0"/>
          </a:p>
        </p:txBody>
      </p:sp>
      <p:sp>
        <p:nvSpPr>
          <p:cNvPr id="2" name="Picture Placeholder 2"/>
          <p:cNvSpPr>
            <a:spLocks noGrp="1"/>
          </p:cNvSpPr>
          <p:nvPr>
            <p:ph type="pic" sz="quarter" idx="12"/>
          </p:nvPr>
        </p:nvSpPr>
        <p:spPr>
          <a:xfrm>
            <a:off x="12541943" y="4267563"/>
            <a:ext cx="4120352" cy="4535362"/>
          </a:xfrm>
          <a:solidFill>
            <a:schemeClr val="bg1">
              <a:lumMod val="95000"/>
            </a:schemeClr>
          </a:solidFill>
        </p:spPr>
        <p:txBody>
          <a:bodyPr rtlCol="0">
            <a:normAutofit/>
          </a:bodyPr>
          <a:lstStyle>
            <a:lvl1pPr>
              <a:defRPr sz="2800"/>
            </a:lvl1pPr>
          </a:lstStyle>
          <a:p>
            <a:pPr lvl="0"/>
            <a:endParaRPr lang="en-US" noProof="0"/>
          </a:p>
        </p:txBody>
      </p:sp>
    </p:spTree>
    <p:extLst>
      <p:ext uri="{BB962C8B-B14F-4D97-AF65-F5344CB8AC3E}">
        <p14:creationId xmlns:p14="http://schemas.microsoft.com/office/powerpoint/2010/main" val="384723839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104019" y="3161314"/>
            <a:ext cx="3111914" cy="3111913"/>
          </a:xfrm>
          <a:prstGeom prst="ellipse">
            <a:avLst/>
          </a:prstGeom>
          <a:solidFill>
            <a:schemeClr val="bg1">
              <a:lumMod val="95000"/>
            </a:schemeClr>
          </a:solidFill>
        </p:spPr>
        <p:txBody>
          <a:bodyPr rtlCol="0">
            <a:normAutofit/>
          </a:bodyPr>
          <a:lstStyle>
            <a:lvl1pPr>
              <a:defRPr sz="2800"/>
            </a:lvl1pPr>
          </a:lstStyle>
          <a:p>
            <a:pPr lvl="0"/>
            <a:endParaRPr lang="en-US" noProof="0" dirty="0"/>
          </a:p>
        </p:txBody>
      </p:sp>
    </p:spTree>
    <p:extLst>
      <p:ext uri="{BB962C8B-B14F-4D97-AF65-F5344CB8AC3E}">
        <p14:creationId xmlns:p14="http://schemas.microsoft.com/office/powerpoint/2010/main" val="1820798904"/>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3015588" y="1446603"/>
            <a:ext cx="3489018" cy="3489019"/>
          </a:xfrm>
          <a:prstGeom prst="ellipse">
            <a:avLst/>
          </a:prstGeom>
          <a:solidFill>
            <a:schemeClr val="bg1">
              <a:lumMod val="95000"/>
            </a:schemeClr>
          </a:solidFill>
        </p:spPr>
        <p:txBody>
          <a:bodyPr rtlCol="0">
            <a:normAutofit/>
          </a:bodyPr>
          <a:lstStyle>
            <a:lvl1pPr>
              <a:defRPr sz="2800"/>
            </a:lvl1pPr>
          </a:lstStyle>
          <a:p>
            <a:pPr lvl="0"/>
            <a:endParaRPr lang="en-US" noProof="0"/>
          </a:p>
        </p:txBody>
      </p:sp>
      <p:sp>
        <p:nvSpPr>
          <p:cNvPr id="10" name="Picture Placeholder 2"/>
          <p:cNvSpPr>
            <a:spLocks noGrp="1"/>
          </p:cNvSpPr>
          <p:nvPr>
            <p:ph type="pic" sz="quarter" idx="11"/>
          </p:nvPr>
        </p:nvSpPr>
        <p:spPr>
          <a:xfrm>
            <a:off x="10444316" y="1446603"/>
            <a:ext cx="3489018" cy="3489019"/>
          </a:xfrm>
          <a:prstGeom prst="ellipse">
            <a:avLst/>
          </a:prstGeom>
          <a:solidFill>
            <a:schemeClr val="bg1">
              <a:lumMod val="95000"/>
            </a:schemeClr>
          </a:solidFill>
        </p:spPr>
        <p:txBody>
          <a:bodyPr rtlCol="0">
            <a:normAutofit/>
          </a:bodyPr>
          <a:lstStyle>
            <a:lvl1pPr>
              <a:defRPr sz="2800"/>
            </a:lvl1pPr>
          </a:lstStyle>
          <a:p>
            <a:pPr lvl="0"/>
            <a:endParaRPr lang="en-US" noProof="0"/>
          </a:p>
        </p:txBody>
      </p:sp>
      <p:sp>
        <p:nvSpPr>
          <p:cNvPr id="11" name="Picture Placeholder 2"/>
          <p:cNvSpPr>
            <a:spLocks noGrp="1"/>
          </p:cNvSpPr>
          <p:nvPr>
            <p:ph type="pic" sz="quarter" idx="12"/>
          </p:nvPr>
        </p:nvSpPr>
        <p:spPr>
          <a:xfrm>
            <a:off x="17911460" y="1446603"/>
            <a:ext cx="3489018" cy="3489019"/>
          </a:xfrm>
          <a:prstGeom prst="ellipse">
            <a:avLst/>
          </a:prstGeom>
          <a:solidFill>
            <a:schemeClr val="bg1">
              <a:lumMod val="95000"/>
            </a:schemeClr>
          </a:solidFill>
        </p:spPr>
        <p:txBody>
          <a:bodyPr rtlCol="0">
            <a:normAutofit/>
          </a:bodyPr>
          <a:lstStyle>
            <a:lvl1pPr>
              <a:defRPr sz="2800"/>
            </a:lvl1pPr>
          </a:lstStyle>
          <a:p>
            <a:pPr lvl="0"/>
            <a:endParaRPr lang="en-US" noProof="0"/>
          </a:p>
        </p:txBody>
      </p:sp>
    </p:spTree>
    <p:extLst>
      <p:ext uri="{BB962C8B-B14F-4D97-AF65-F5344CB8AC3E}">
        <p14:creationId xmlns:p14="http://schemas.microsoft.com/office/powerpoint/2010/main" val="140525577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1654235" y="1418612"/>
            <a:ext cx="5086349" cy="5848350"/>
          </a:xfrm>
          <a:solidFill>
            <a:schemeClr val="bg1">
              <a:lumMod val="95000"/>
            </a:schemeClr>
          </a:solidFill>
        </p:spPr>
        <p:txBody>
          <a:bodyPr rtlCol="0">
            <a:normAutofit/>
          </a:bodyPr>
          <a:lstStyle>
            <a:lvl1pPr>
              <a:defRPr sz="2800"/>
            </a:lvl1pPr>
          </a:lstStyle>
          <a:p>
            <a:pPr lvl="0"/>
            <a:endParaRPr lang="en-US" noProof="0"/>
          </a:p>
        </p:txBody>
      </p:sp>
      <p:sp>
        <p:nvSpPr>
          <p:cNvPr id="7" name="Picture Placeholder 2"/>
          <p:cNvSpPr>
            <a:spLocks noGrp="1"/>
          </p:cNvSpPr>
          <p:nvPr>
            <p:ph type="pic" sz="quarter" idx="11"/>
          </p:nvPr>
        </p:nvSpPr>
        <p:spPr>
          <a:xfrm>
            <a:off x="9662610" y="4342787"/>
            <a:ext cx="5086349" cy="5848350"/>
          </a:xfrm>
          <a:solidFill>
            <a:schemeClr val="bg1">
              <a:lumMod val="95000"/>
            </a:schemeClr>
          </a:solidFill>
        </p:spPr>
        <p:txBody>
          <a:bodyPr rtlCol="0">
            <a:normAutofit/>
          </a:bodyPr>
          <a:lstStyle>
            <a:lvl1pPr>
              <a:defRPr sz="2800"/>
            </a:lvl1pPr>
          </a:lstStyle>
          <a:p>
            <a:pPr lvl="0"/>
            <a:endParaRPr lang="en-US" noProof="0"/>
          </a:p>
        </p:txBody>
      </p:sp>
      <p:sp>
        <p:nvSpPr>
          <p:cNvPr id="8" name="Picture Placeholder 2"/>
          <p:cNvSpPr>
            <a:spLocks noGrp="1"/>
          </p:cNvSpPr>
          <p:nvPr>
            <p:ph type="pic" sz="quarter" idx="12"/>
          </p:nvPr>
        </p:nvSpPr>
        <p:spPr>
          <a:xfrm>
            <a:off x="17670985" y="1418611"/>
            <a:ext cx="5086349" cy="5848350"/>
          </a:xfrm>
          <a:solidFill>
            <a:schemeClr val="bg1">
              <a:lumMod val="95000"/>
            </a:schemeClr>
          </a:solidFill>
        </p:spPr>
        <p:txBody>
          <a:bodyPr rtlCol="0">
            <a:normAutofit/>
          </a:bodyPr>
          <a:lstStyle>
            <a:lvl1pPr>
              <a:defRPr sz="2800"/>
            </a:lvl1pPr>
          </a:lstStyle>
          <a:p>
            <a:pPr lvl="0"/>
            <a:endParaRPr lang="en-US" noProof="0"/>
          </a:p>
        </p:txBody>
      </p:sp>
    </p:spTree>
    <p:extLst>
      <p:ext uri="{BB962C8B-B14F-4D97-AF65-F5344CB8AC3E}">
        <p14:creationId xmlns:p14="http://schemas.microsoft.com/office/powerpoint/2010/main" val="4291424971"/>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8" name="Picture Placeholder 2"/>
          <p:cNvSpPr>
            <a:spLocks noGrp="1"/>
          </p:cNvSpPr>
          <p:nvPr>
            <p:ph type="pic" sz="quarter" idx="12"/>
          </p:nvPr>
        </p:nvSpPr>
        <p:spPr>
          <a:xfrm>
            <a:off x="3127225" y="1799303"/>
            <a:ext cx="5751871" cy="8377084"/>
          </a:xfrm>
          <a:solidFill>
            <a:schemeClr val="bg1">
              <a:lumMod val="95000"/>
            </a:schemeClr>
          </a:solidFill>
        </p:spPr>
        <p:txBody>
          <a:bodyPr rtlCol="0">
            <a:normAutofit/>
          </a:bodyPr>
          <a:lstStyle>
            <a:lvl1pPr>
              <a:defRPr sz="2800"/>
            </a:lvl1pPr>
          </a:lstStyle>
          <a:p>
            <a:pPr lvl="0"/>
            <a:endParaRPr lang="en-US" noProof="0"/>
          </a:p>
        </p:txBody>
      </p:sp>
      <p:sp>
        <p:nvSpPr>
          <p:cNvPr id="13" name="Picture Placeholder 2"/>
          <p:cNvSpPr>
            <a:spLocks noGrp="1"/>
          </p:cNvSpPr>
          <p:nvPr>
            <p:ph type="pic" sz="quarter" idx="13"/>
          </p:nvPr>
        </p:nvSpPr>
        <p:spPr>
          <a:xfrm>
            <a:off x="9056078" y="1799302"/>
            <a:ext cx="5760065" cy="4094901"/>
          </a:xfrm>
          <a:solidFill>
            <a:schemeClr val="bg1">
              <a:lumMod val="95000"/>
            </a:schemeClr>
          </a:solidFill>
        </p:spPr>
        <p:txBody>
          <a:bodyPr rtlCol="0">
            <a:normAutofit/>
          </a:bodyPr>
          <a:lstStyle>
            <a:lvl1pPr>
              <a:defRPr sz="2800"/>
            </a:lvl1pPr>
          </a:lstStyle>
          <a:p>
            <a:pPr lvl="0"/>
            <a:endParaRPr lang="en-US" noProof="0"/>
          </a:p>
        </p:txBody>
      </p:sp>
      <p:sp>
        <p:nvSpPr>
          <p:cNvPr id="14" name="Picture Placeholder 2"/>
          <p:cNvSpPr>
            <a:spLocks noGrp="1"/>
          </p:cNvSpPr>
          <p:nvPr>
            <p:ph type="pic" sz="quarter" idx="14"/>
          </p:nvPr>
        </p:nvSpPr>
        <p:spPr>
          <a:xfrm>
            <a:off x="9064272" y="6081486"/>
            <a:ext cx="5760065" cy="4094901"/>
          </a:xfrm>
          <a:solidFill>
            <a:schemeClr val="bg1">
              <a:lumMod val="95000"/>
            </a:schemeClr>
          </a:solidFill>
        </p:spPr>
        <p:txBody>
          <a:bodyPr rtlCol="0">
            <a:normAutofit/>
          </a:bodyPr>
          <a:lstStyle>
            <a:lvl1pPr>
              <a:defRPr sz="2800"/>
            </a:lvl1pPr>
          </a:lstStyle>
          <a:p>
            <a:pPr lvl="0"/>
            <a:endParaRPr lang="en-US" noProof="0"/>
          </a:p>
        </p:txBody>
      </p:sp>
      <p:sp>
        <p:nvSpPr>
          <p:cNvPr id="15" name="Picture Placeholder 2"/>
          <p:cNvSpPr>
            <a:spLocks noGrp="1"/>
          </p:cNvSpPr>
          <p:nvPr>
            <p:ph type="pic" sz="quarter" idx="15"/>
          </p:nvPr>
        </p:nvSpPr>
        <p:spPr>
          <a:xfrm>
            <a:off x="15001319" y="1799303"/>
            <a:ext cx="5743677" cy="5058697"/>
          </a:xfrm>
          <a:solidFill>
            <a:schemeClr val="bg1">
              <a:lumMod val="95000"/>
            </a:schemeClr>
          </a:solidFill>
        </p:spPr>
        <p:txBody>
          <a:bodyPr rtlCol="0">
            <a:normAutofit/>
          </a:bodyPr>
          <a:lstStyle>
            <a:lvl1pPr>
              <a:defRPr sz="2800"/>
            </a:lvl1pPr>
          </a:lstStyle>
          <a:p>
            <a:pPr lvl="0"/>
            <a:endParaRPr lang="en-US" noProof="0"/>
          </a:p>
        </p:txBody>
      </p:sp>
      <p:sp>
        <p:nvSpPr>
          <p:cNvPr id="16" name="Picture Placeholder 2"/>
          <p:cNvSpPr>
            <a:spLocks noGrp="1"/>
          </p:cNvSpPr>
          <p:nvPr>
            <p:ph type="pic" sz="quarter" idx="16"/>
          </p:nvPr>
        </p:nvSpPr>
        <p:spPr>
          <a:xfrm>
            <a:off x="15009513" y="7023100"/>
            <a:ext cx="5735483" cy="3153287"/>
          </a:xfrm>
          <a:solidFill>
            <a:schemeClr val="bg1">
              <a:lumMod val="95000"/>
            </a:schemeClr>
          </a:solidFill>
        </p:spPr>
        <p:txBody>
          <a:bodyPr rtlCol="0">
            <a:normAutofit/>
          </a:bodyPr>
          <a:lstStyle>
            <a:lvl1pPr>
              <a:defRPr sz="2800"/>
            </a:lvl1pPr>
          </a:lstStyle>
          <a:p>
            <a:pPr lvl="0"/>
            <a:endParaRPr lang="en-US" noProof="0"/>
          </a:p>
        </p:txBody>
      </p:sp>
    </p:spTree>
    <p:extLst>
      <p:ext uri="{BB962C8B-B14F-4D97-AF65-F5344CB8AC3E}">
        <p14:creationId xmlns:p14="http://schemas.microsoft.com/office/powerpoint/2010/main" val="4191832329"/>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15" name="Picture Placeholder 2"/>
          <p:cNvSpPr>
            <a:spLocks noGrp="1"/>
          </p:cNvSpPr>
          <p:nvPr>
            <p:ph type="pic" sz="quarter" idx="15"/>
          </p:nvPr>
        </p:nvSpPr>
        <p:spPr>
          <a:xfrm>
            <a:off x="17943625" y="5536790"/>
            <a:ext cx="2801371" cy="4639597"/>
          </a:xfrm>
          <a:solidFill>
            <a:schemeClr val="bg1">
              <a:lumMod val="95000"/>
            </a:schemeClr>
          </a:solidFill>
        </p:spPr>
        <p:txBody>
          <a:bodyPr rtlCol="0">
            <a:normAutofit/>
          </a:bodyPr>
          <a:lstStyle>
            <a:lvl1pPr>
              <a:defRPr sz="2800"/>
            </a:lvl1pPr>
          </a:lstStyle>
          <a:p>
            <a:pPr lvl="0"/>
            <a:endParaRPr lang="en-US" noProof="0"/>
          </a:p>
        </p:txBody>
      </p:sp>
      <p:sp>
        <p:nvSpPr>
          <p:cNvPr id="19" name="Picture Placeholder 2"/>
          <p:cNvSpPr>
            <a:spLocks noGrp="1"/>
          </p:cNvSpPr>
          <p:nvPr>
            <p:ph type="pic" sz="quarter" idx="16"/>
          </p:nvPr>
        </p:nvSpPr>
        <p:spPr>
          <a:xfrm>
            <a:off x="3127225" y="1799303"/>
            <a:ext cx="2784625" cy="8377085"/>
          </a:xfrm>
          <a:solidFill>
            <a:schemeClr val="bg1">
              <a:lumMod val="95000"/>
            </a:schemeClr>
          </a:solidFill>
        </p:spPr>
        <p:txBody>
          <a:bodyPr rtlCol="0">
            <a:normAutofit/>
          </a:bodyPr>
          <a:lstStyle>
            <a:lvl1pPr>
              <a:defRPr sz="2800"/>
            </a:lvl1pPr>
          </a:lstStyle>
          <a:p>
            <a:pPr lvl="0"/>
            <a:endParaRPr lang="en-US" noProof="0"/>
          </a:p>
        </p:txBody>
      </p:sp>
      <p:sp>
        <p:nvSpPr>
          <p:cNvPr id="20" name="Picture Placeholder 2"/>
          <p:cNvSpPr>
            <a:spLocks noGrp="1"/>
          </p:cNvSpPr>
          <p:nvPr>
            <p:ph type="pic" sz="quarter" idx="17"/>
          </p:nvPr>
        </p:nvSpPr>
        <p:spPr>
          <a:xfrm>
            <a:off x="6083071" y="1799303"/>
            <a:ext cx="8756879" cy="4639597"/>
          </a:xfrm>
          <a:solidFill>
            <a:schemeClr val="bg1">
              <a:lumMod val="95000"/>
            </a:schemeClr>
          </a:solidFill>
        </p:spPr>
        <p:txBody>
          <a:bodyPr rtlCol="0">
            <a:normAutofit/>
          </a:bodyPr>
          <a:lstStyle>
            <a:lvl1pPr>
              <a:defRPr sz="2800"/>
            </a:lvl1pPr>
          </a:lstStyle>
          <a:p>
            <a:pPr lvl="0"/>
            <a:endParaRPr lang="en-US" noProof="0"/>
          </a:p>
        </p:txBody>
      </p:sp>
      <p:sp>
        <p:nvSpPr>
          <p:cNvPr id="21" name="Picture Placeholder 2"/>
          <p:cNvSpPr>
            <a:spLocks noGrp="1"/>
          </p:cNvSpPr>
          <p:nvPr>
            <p:ph type="pic" sz="quarter" idx="18"/>
          </p:nvPr>
        </p:nvSpPr>
        <p:spPr>
          <a:xfrm>
            <a:off x="6095771" y="6618954"/>
            <a:ext cx="4280129" cy="3557433"/>
          </a:xfrm>
          <a:solidFill>
            <a:schemeClr val="bg1">
              <a:lumMod val="95000"/>
            </a:schemeClr>
          </a:solidFill>
        </p:spPr>
        <p:txBody>
          <a:bodyPr rtlCol="0">
            <a:normAutofit/>
          </a:bodyPr>
          <a:lstStyle>
            <a:lvl1pPr>
              <a:defRPr sz="2800"/>
            </a:lvl1pPr>
          </a:lstStyle>
          <a:p>
            <a:pPr lvl="0"/>
            <a:endParaRPr lang="en-US" noProof="0"/>
          </a:p>
        </p:txBody>
      </p:sp>
      <p:sp>
        <p:nvSpPr>
          <p:cNvPr id="22" name="Picture Placeholder 2"/>
          <p:cNvSpPr>
            <a:spLocks noGrp="1"/>
          </p:cNvSpPr>
          <p:nvPr>
            <p:ph type="pic" sz="quarter" idx="19"/>
          </p:nvPr>
        </p:nvSpPr>
        <p:spPr>
          <a:xfrm>
            <a:off x="10547121" y="6618954"/>
            <a:ext cx="4288783" cy="3557434"/>
          </a:xfrm>
          <a:solidFill>
            <a:schemeClr val="bg1">
              <a:lumMod val="95000"/>
            </a:schemeClr>
          </a:solidFill>
        </p:spPr>
        <p:txBody>
          <a:bodyPr rtlCol="0">
            <a:normAutofit/>
          </a:bodyPr>
          <a:lstStyle>
            <a:lvl1pPr>
              <a:defRPr sz="2800"/>
            </a:lvl1pPr>
          </a:lstStyle>
          <a:p>
            <a:pPr lvl="0"/>
            <a:endParaRPr lang="en-US" noProof="0"/>
          </a:p>
        </p:txBody>
      </p:sp>
      <p:sp>
        <p:nvSpPr>
          <p:cNvPr id="23" name="Picture Placeholder 2"/>
          <p:cNvSpPr>
            <a:spLocks noGrp="1"/>
          </p:cNvSpPr>
          <p:nvPr>
            <p:ph type="pic" sz="quarter" idx="20"/>
          </p:nvPr>
        </p:nvSpPr>
        <p:spPr>
          <a:xfrm>
            <a:off x="14993125" y="1799303"/>
            <a:ext cx="2797325" cy="8377085"/>
          </a:xfrm>
          <a:solidFill>
            <a:schemeClr val="bg1">
              <a:lumMod val="95000"/>
            </a:schemeClr>
          </a:solidFill>
        </p:spPr>
        <p:txBody>
          <a:bodyPr rtlCol="0">
            <a:normAutofit/>
          </a:bodyPr>
          <a:lstStyle>
            <a:lvl1pPr>
              <a:defRPr sz="2800"/>
            </a:lvl1pPr>
          </a:lstStyle>
          <a:p>
            <a:pPr lvl="0"/>
            <a:endParaRPr lang="en-US" noProof="0"/>
          </a:p>
        </p:txBody>
      </p:sp>
      <p:sp>
        <p:nvSpPr>
          <p:cNvPr id="24" name="Picture Placeholder 2"/>
          <p:cNvSpPr>
            <a:spLocks noGrp="1"/>
          </p:cNvSpPr>
          <p:nvPr>
            <p:ph type="pic" sz="quarter" idx="21"/>
          </p:nvPr>
        </p:nvSpPr>
        <p:spPr>
          <a:xfrm>
            <a:off x="17947671" y="1799303"/>
            <a:ext cx="2797325" cy="3557433"/>
          </a:xfrm>
          <a:solidFill>
            <a:schemeClr val="bg1">
              <a:lumMod val="95000"/>
            </a:schemeClr>
          </a:solidFill>
        </p:spPr>
        <p:txBody>
          <a:bodyPr rtlCol="0">
            <a:normAutofit/>
          </a:bodyPr>
          <a:lstStyle>
            <a:lvl1pPr>
              <a:defRPr sz="2800"/>
            </a:lvl1pPr>
          </a:lstStyle>
          <a:p>
            <a:pPr lvl="0"/>
            <a:endParaRPr lang="en-US" noProof="0"/>
          </a:p>
        </p:txBody>
      </p:sp>
    </p:spTree>
    <p:extLst>
      <p:ext uri="{BB962C8B-B14F-4D97-AF65-F5344CB8AC3E}">
        <p14:creationId xmlns:p14="http://schemas.microsoft.com/office/powerpoint/2010/main" val="3802204806"/>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19050"/>
            <a:ext cx="6094413" cy="9281038"/>
          </a:xfrm>
        </p:spPr>
        <p:txBody>
          <a:bodyPr rtlCol="0">
            <a:normAutofit/>
          </a:bodyPr>
          <a:lstStyle/>
          <a:p>
            <a:pPr lvl="0"/>
            <a:endParaRPr lang="en-US" noProof="0"/>
          </a:p>
        </p:txBody>
      </p:sp>
      <p:sp>
        <p:nvSpPr>
          <p:cNvPr id="9" name="Picture Placeholder 7"/>
          <p:cNvSpPr>
            <a:spLocks noGrp="1"/>
          </p:cNvSpPr>
          <p:nvPr>
            <p:ph type="pic" sz="quarter" idx="11"/>
          </p:nvPr>
        </p:nvSpPr>
        <p:spPr>
          <a:xfrm>
            <a:off x="6107112" y="-19050"/>
            <a:ext cx="6094413" cy="9281038"/>
          </a:xfrm>
        </p:spPr>
        <p:txBody>
          <a:bodyPr rtlCol="0">
            <a:normAutofit/>
          </a:bodyPr>
          <a:lstStyle/>
          <a:p>
            <a:pPr lvl="0"/>
            <a:endParaRPr lang="en-US" noProof="0"/>
          </a:p>
        </p:txBody>
      </p:sp>
      <p:sp>
        <p:nvSpPr>
          <p:cNvPr id="10" name="Picture Placeholder 7"/>
          <p:cNvSpPr>
            <a:spLocks noGrp="1"/>
          </p:cNvSpPr>
          <p:nvPr>
            <p:ph type="pic" sz="quarter" idx="12"/>
          </p:nvPr>
        </p:nvSpPr>
        <p:spPr>
          <a:xfrm>
            <a:off x="12201525" y="-19050"/>
            <a:ext cx="6094413" cy="9281038"/>
          </a:xfrm>
        </p:spPr>
        <p:txBody>
          <a:bodyPr rtlCol="0">
            <a:normAutofit/>
          </a:bodyPr>
          <a:lstStyle/>
          <a:p>
            <a:pPr lvl="0"/>
            <a:endParaRPr lang="en-US" noProof="0"/>
          </a:p>
        </p:txBody>
      </p:sp>
      <p:sp>
        <p:nvSpPr>
          <p:cNvPr id="11" name="Picture Placeholder 7"/>
          <p:cNvSpPr>
            <a:spLocks noGrp="1"/>
          </p:cNvSpPr>
          <p:nvPr>
            <p:ph type="pic" sz="quarter" idx="13"/>
          </p:nvPr>
        </p:nvSpPr>
        <p:spPr>
          <a:xfrm>
            <a:off x="18325435" y="-19050"/>
            <a:ext cx="6094413" cy="9281038"/>
          </a:xfrm>
        </p:spPr>
        <p:txBody>
          <a:bodyPr rtlCol="0">
            <a:normAutofit/>
          </a:bodyPr>
          <a:lstStyle/>
          <a:p>
            <a:pPr lvl="0"/>
            <a:endParaRPr lang="en-US" noProof="0"/>
          </a:p>
        </p:txBody>
      </p:sp>
    </p:spTree>
    <p:extLst>
      <p:ext uri="{BB962C8B-B14F-4D97-AF65-F5344CB8AC3E}">
        <p14:creationId xmlns:p14="http://schemas.microsoft.com/office/powerpoint/2010/main" val="40090335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11" name="Picture Placeholder 7"/>
          <p:cNvSpPr>
            <a:spLocks noGrp="1"/>
          </p:cNvSpPr>
          <p:nvPr>
            <p:ph type="pic" sz="quarter" idx="13"/>
          </p:nvPr>
        </p:nvSpPr>
        <p:spPr>
          <a:xfrm>
            <a:off x="16105238" y="4068097"/>
            <a:ext cx="6462251" cy="7084142"/>
          </a:xfrm>
        </p:spPr>
        <p:txBody>
          <a:bodyPr rtlCol="0">
            <a:normAutofit/>
          </a:bodyPr>
          <a:lstStyle/>
          <a:p>
            <a:pPr lvl="0"/>
            <a:endParaRPr lang="en-US" noProof="0"/>
          </a:p>
        </p:txBody>
      </p:sp>
      <p:sp>
        <p:nvSpPr>
          <p:cNvPr id="13" name="Picture Placeholder 7"/>
          <p:cNvSpPr>
            <a:spLocks noGrp="1"/>
          </p:cNvSpPr>
          <p:nvPr>
            <p:ph type="pic" sz="quarter" idx="14"/>
          </p:nvPr>
        </p:nvSpPr>
        <p:spPr>
          <a:xfrm>
            <a:off x="1059427" y="4068097"/>
            <a:ext cx="6462250" cy="7084142"/>
          </a:xfrm>
        </p:spPr>
        <p:txBody>
          <a:bodyPr rtlCol="0">
            <a:normAutofit/>
          </a:bodyPr>
          <a:lstStyle/>
          <a:p>
            <a:pPr lvl="0"/>
            <a:endParaRPr lang="en-US" noProof="0"/>
          </a:p>
        </p:txBody>
      </p:sp>
      <p:sp>
        <p:nvSpPr>
          <p:cNvPr id="14" name="Picture Placeholder 7"/>
          <p:cNvSpPr>
            <a:spLocks noGrp="1"/>
          </p:cNvSpPr>
          <p:nvPr>
            <p:ph type="pic" sz="quarter" idx="15"/>
          </p:nvPr>
        </p:nvSpPr>
        <p:spPr>
          <a:xfrm>
            <a:off x="8582332" y="0"/>
            <a:ext cx="6462251" cy="7084142"/>
          </a:xfrm>
        </p:spPr>
        <p:txBody>
          <a:bodyPr rtlCol="0">
            <a:normAutofit/>
          </a:bodyPr>
          <a:lstStyle/>
          <a:p>
            <a:pPr lvl="0"/>
            <a:endParaRPr lang="en-US" noProof="0"/>
          </a:p>
        </p:txBody>
      </p:sp>
    </p:spTree>
    <p:extLst>
      <p:ext uri="{BB962C8B-B14F-4D97-AF65-F5344CB8AC3E}">
        <p14:creationId xmlns:p14="http://schemas.microsoft.com/office/powerpoint/2010/main" val="22531659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11" name="Picture Placeholder 7"/>
          <p:cNvSpPr>
            <a:spLocks noGrp="1"/>
          </p:cNvSpPr>
          <p:nvPr>
            <p:ph type="pic" sz="quarter" idx="13"/>
          </p:nvPr>
        </p:nvSpPr>
        <p:spPr>
          <a:xfrm>
            <a:off x="3885484" y="1224116"/>
            <a:ext cx="5014452" cy="5633884"/>
          </a:xfrm>
        </p:spPr>
        <p:txBody>
          <a:bodyPr rtlCol="0">
            <a:normAutofit/>
          </a:bodyPr>
          <a:lstStyle/>
          <a:p>
            <a:pPr lvl="0"/>
            <a:endParaRPr lang="en-US" noProof="0"/>
          </a:p>
        </p:txBody>
      </p:sp>
      <p:sp>
        <p:nvSpPr>
          <p:cNvPr id="8" name="Picture Placeholder 7"/>
          <p:cNvSpPr>
            <a:spLocks noGrp="1"/>
          </p:cNvSpPr>
          <p:nvPr>
            <p:ph type="pic" sz="quarter" idx="14"/>
          </p:nvPr>
        </p:nvSpPr>
        <p:spPr>
          <a:xfrm>
            <a:off x="9681598" y="1224116"/>
            <a:ext cx="5014452" cy="5633884"/>
          </a:xfrm>
        </p:spPr>
        <p:txBody>
          <a:bodyPr rtlCol="0">
            <a:normAutofit/>
          </a:bodyPr>
          <a:lstStyle/>
          <a:p>
            <a:pPr lvl="0"/>
            <a:endParaRPr lang="en-US" noProof="0"/>
          </a:p>
        </p:txBody>
      </p:sp>
      <p:sp>
        <p:nvSpPr>
          <p:cNvPr id="9" name="Picture Placeholder 7"/>
          <p:cNvSpPr>
            <a:spLocks noGrp="1"/>
          </p:cNvSpPr>
          <p:nvPr>
            <p:ph type="pic" sz="quarter" idx="15"/>
          </p:nvPr>
        </p:nvSpPr>
        <p:spPr>
          <a:xfrm>
            <a:off x="15477716" y="1224116"/>
            <a:ext cx="5014452" cy="5633884"/>
          </a:xfrm>
        </p:spPr>
        <p:txBody>
          <a:bodyPr rtlCol="0">
            <a:normAutofit/>
          </a:bodyPr>
          <a:lstStyle/>
          <a:p>
            <a:pPr lvl="0"/>
            <a:endParaRPr lang="en-US" noProof="0"/>
          </a:p>
        </p:txBody>
      </p:sp>
    </p:spTree>
    <p:extLst>
      <p:ext uri="{BB962C8B-B14F-4D97-AF65-F5344CB8AC3E}">
        <p14:creationId xmlns:p14="http://schemas.microsoft.com/office/powerpoint/2010/main" val="15926226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9" name="Picture Placeholder 7"/>
          <p:cNvSpPr>
            <a:spLocks noGrp="1"/>
          </p:cNvSpPr>
          <p:nvPr>
            <p:ph type="pic" sz="quarter" idx="15"/>
          </p:nvPr>
        </p:nvSpPr>
        <p:spPr>
          <a:xfrm>
            <a:off x="2662590" y="1508125"/>
            <a:ext cx="2203450" cy="2203450"/>
          </a:xfrm>
          <a:prstGeom prst="ellipse">
            <a:avLst/>
          </a:prstGeom>
        </p:spPr>
        <p:txBody>
          <a:bodyPr rtlCol="0">
            <a:normAutofit/>
          </a:bodyPr>
          <a:lstStyle/>
          <a:p>
            <a:pPr lvl="0"/>
            <a:endParaRPr lang="en-US" noProof="0" dirty="0"/>
          </a:p>
        </p:txBody>
      </p:sp>
      <p:sp>
        <p:nvSpPr>
          <p:cNvPr id="41" name="Picture Placeholder 7"/>
          <p:cNvSpPr>
            <a:spLocks noGrp="1"/>
          </p:cNvSpPr>
          <p:nvPr>
            <p:ph type="pic" sz="quarter" idx="17"/>
          </p:nvPr>
        </p:nvSpPr>
        <p:spPr>
          <a:xfrm>
            <a:off x="8274806" y="1472521"/>
            <a:ext cx="2203450" cy="2203450"/>
          </a:xfrm>
          <a:prstGeom prst="ellipse">
            <a:avLst/>
          </a:prstGeom>
        </p:spPr>
        <p:txBody>
          <a:bodyPr rtlCol="0">
            <a:normAutofit/>
          </a:bodyPr>
          <a:lstStyle/>
          <a:p>
            <a:pPr lvl="0"/>
            <a:endParaRPr lang="en-US" noProof="0" dirty="0"/>
          </a:p>
        </p:txBody>
      </p:sp>
      <p:sp>
        <p:nvSpPr>
          <p:cNvPr id="42" name="Picture Placeholder 7"/>
          <p:cNvSpPr>
            <a:spLocks noGrp="1"/>
          </p:cNvSpPr>
          <p:nvPr>
            <p:ph type="pic" sz="quarter" idx="18"/>
          </p:nvPr>
        </p:nvSpPr>
        <p:spPr>
          <a:xfrm>
            <a:off x="13887022" y="1508125"/>
            <a:ext cx="2203450" cy="2203450"/>
          </a:xfrm>
          <a:prstGeom prst="ellipse">
            <a:avLst/>
          </a:prstGeom>
        </p:spPr>
        <p:txBody>
          <a:bodyPr rtlCol="0">
            <a:normAutofit/>
          </a:bodyPr>
          <a:lstStyle/>
          <a:p>
            <a:pPr lvl="0"/>
            <a:endParaRPr lang="en-US" noProof="0" dirty="0"/>
          </a:p>
        </p:txBody>
      </p:sp>
      <p:sp>
        <p:nvSpPr>
          <p:cNvPr id="43" name="Picture Placeholder 7"/>
          <p:cNvSpPr>
            <a:spLocks noGrp="1"/>
          </p:cNvSpPr>
          <p:nvPr>
            <p:ph type="pic" sz="quarter" idx="19"/>
          </p:nvPr>
        </p:nvSpPr>
        <p:spPr>
          <a:xfrm>
            <a:off x="19499241" y="1508125"/>
            <a:ext cx="2203450" cy="2203450"/>
          </a:xfrm>
          <a:prstGeom prst="ellipse">
            <a:avLst/>
          </a:prstGeom>
        </p:spPr>
        <p:txBody>
          <a:bodyPr rtlCol="0">
            <a:normAutofit/>
          </a:bodyPr>
          <a:lstStyle/>
          <a:p>
            <a:pPr lvl="0"/>
            <a:endParaRPr lang="en-US" noProof="0" dirty="0"/>
          </a:p>
        </p:txBody>
      </p:sp>
      <p:sp>
        <p:nvSpPr>
          <p:cNvPr id="44" name="Picture Placeholder 7"/>
          <p:cNvSpPr>
            <a:spLocks noGrp="1"/>
          </p:cNvSpPr>
          <p:nvPr>
            <p:ph type="pic" sz="quarter" idx="20"/>
          </p:nvPr>
        </p:nvSpPr>
        <p:spPr>
          <a:xfrm>
            <a:off x="2662590" y="6632575"/>
            <a:ext cx="2203450" cy="2203450"/>
          </a:xfrm>
          <a:prstGeom prst="ellipse">
            <a:avLst/>
          </a:prstGeom>
        </p:spPr>
        <p:txBody>
          <a:bodyPr rtlCol="0">
            <a:normAutofit/>
          </a:bodyPr>
          <a:lstStyle/>
          <a:p>
            <a:pPr lvl="0"/>
            <a:endParaRPr lang="en-US" noProof="0" dirty="0"/>
          </a:p>
        </p:txBody>
      </p:sp>
      <p:sp>
        <p:nvSpPr>
          <p:cNvPr id="45" name="Picture Placeholder 7"/>
          <p:cNvSpPr>
            <a:spLocks noGrp="1"/>
          </p:cNvSpPr>
          <p:nvPr>
            <p:ph type="pic" sz="quarter" idx="21"/>
          </p:nvPr>
        </p:nvSpPr>
        <p:spPr>
          <a:xfrm>
            <a:off x="8274806" y="6632575"/>
            <a:ext cx="2203450" cy="2203450"/>
          </a:xfrm>
          <a:prstGeom prst="ellipse">
            <a:avLst/>
          </a:prstGeom>
        </p:spPr>
        <p:txBody>
          <a:bodyPr rtlCol="0">
            <a:normAutofit/>
          </a:bodyPr>
          <a:lstStyle/>
          <a:p>
            <a:pPr lvl="0"/>
            <a:endParaRPr lang="en-US" noProof="0" dirty="0"/>
          </a:p>
        </p:txBody>
      </p:sp>
      <p:sp>
        <p:nvSpPr>
          <p:cNvPr id="46" name="Picture Placeholder 7"/>
          <p:cNvSpPr>
            <a:spLocks noGrp="1"/>
          </p:cNvSpPr>
          <p:nvPr>
            <p:ph type="pic" sz="quarter" idx="22"/>
          </p:nvPr>
        </p:nvSpPr>
        <p:spPr>
          <a:xfrm>
            <a:off x="13887022" y="6632575"/>
            <a:ext cx="2203450" cy="2203450"/>
          </a:xfrm>
          <a:prstGeom prst="ellipse">
            <a:avLst/>
          </a:prstGeom>
        </p:spPr>
        <p:txBody>
          <a:bodyPr rtlCol="0">
            <a:normAutofit/>
          </a:bodyPr>
          <a:lstStyle/>
          <a:p>
            <a:pPr lvl="0"/>
            <a:endParaRPr lang="en-US" noProof="0" dirty="0"/>
          </a:p>
        </p:txBody>
      </p:sp>
      <p:sp>
        <p:nvSpPr>
          <p:cNvPr id="47" name="Picture Placeholder 7"/>
          <p:cNvSpPr>
            <a:spLocks noGrp="1"/>
          </p:cNvSpPr>
          <p:nvPr>
            <p:ph type="pic" sz="quarter" idx="23"/>
          </p:nvPr>
        </p:nvSpPr>
        <p:spPr>
          <a:xfrm>
            <a:off x="19499237" y="6632575"/>
            <a:ext cx="2203450" cy="2203450"/>
          </a:xfrm>
          <a:prstGeom prst="ellipse">
            <a:avLst/>
          </a:prstGeom>
        </p:spPr>
        <p:txBody>
          <a:bodyPr rtlCol="0">
            <a:normAutofit/>
          </a:bodyPr>
          <a:lstStyle/>
          <a:p>
            <a:pPr lvl="0"/>
            <a:endParaRPr lang="en-US" noProof="0" dirty="0"/>
          </a:p>
        </p:txBody>
      </p:sp>
    </p:spTree>
    <p:extLst>
      <p:ext uri="{BB962C8B-B14F-4D97-AF65-F5344CB8AC3E}">
        <p14:creationId xmlns:p14="http://schemas.microsoft.com/office/powerpoint/2010/main" val="28351391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171700" y="2092113"/>
            <a:ext cx="6419850" cy="8039100"/>
          </a:xfrm>
          <a:solidFill>
            <a:schemeClr val="bg1">
              <a:lumMod val="95000"/>
            </a:schemeClr>
          </a:solidFill>
        </p:spPr>
        <p:txBody>
          <a:bodyPr rtlCol="0">
            <a:normAutofit/>
          </a:bodyPr>
          <a:lstStyle>
            <a:lvl1pPr>
              <a:defRPr sz="2800"/>
            </a:lvl1pPr>
          </a:lstStyle>
          <a:p>
            <a:pPr lvl="0"/>
            <a:endParaRPr lang="en-US" noProof="0" dirty="0"/>
          </a:p>
        </p:txBody>
      </p:sp>
      <p:sp>
        <p:nvSpPr>
          <p:cNvPr id="3" name="Picture Placeholder 2"/>
          <p:cNvSpPr>
            <a:spLocks noGrp="1"/>
          </p:cNvSpPr>
          <p:nvPr>
            <p:ph type="pic" sz="quarter" idx="11"/>
          </p:nvPr>
        </p:nvSpPr>
        <p:spPr>
          <a:xfrm>
            <a:off x="0" y="0"/>
            <a:ext cx="24377650" cy="13716000"/>
          </a:xfrm>
          <a:solidFill>
            <a:schemeClr val="bg1">
              <a:lumMod val="95000"/>
            </a:schemeClr>
          </a:solidFill>
        </p:spPr>
        <p:txBody>
          <a:bodyPr rtlCol="0">
            <a:normAutofit/>
          </a:bodyPr>
          <a:lstStyle>
            <a:lvl1pPr>
              <a:defRPr sz="2800"/>
            </a:lvl1pPr>
          </a:lstStyle>
          <a:p>
            <a:pPr lvl="0"/>
            <a:endParaRPr lang="en-US" noProof="0" dirty="0"/>
          </a:p>
        </p:txBody>
      </p:sp>
    </p:spTree>
    <p:extLst>
      <p:ext uri="{BB962C8B-B14F-4D97-AF65-F5344CB8AC3E}">
        <p14:creationId xmlns:p14="http://schemas.microsoft.com/office/powerpoint/2010/main" val="2179232155"/>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171700" y="2092113"/>
            <a:ext cx="6419850" cy="8039100"/>
          </a:xfrm>
          <a:solidFill>
            <a:schemeClr val="bg1">
              <a:lumMod val="95000"/>
            </a:schemeClr>
          </a:solidFill>
        </p:spPr>
        <p:txBody>
          <a:bodyPr rtlCol="0">
            <a:normAutofit/>
          </a:bodyPr>
          <a:lstStyle>
            <a:lvl1pPr>
              <a:defRPr sz="2800"/>
            </a:lvl1pPr>
          </a:lstStyle>
          <a:p>
            <a:pPr lvl="0"/>
            <a:endParaRPr lang="en-US" noProof="0" dirty="0"/>
          </a:p>
        </p:txBody>
      </p:sp>
    </p:spTree>
    <p:extLst>
      <p:ext uri="{BB962C8B-B14F-4D97-AF65-F5344CB8AC3E}">
        <p14:creationId xmlns:p14="http://schemas.microsoft.com/office/powerpoint/2010/main" val="88169045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03">
    <p:spTree>
      <p:nvGrpSpPr>
        <p:cNvPr id="1" name=""/>
        <p:cNvGrpSpPr/>
        <p:nvPr/>
      </p:nvGrpSpPr>
      <p:grpSpPr>
        <a:xfrm>
          <a:off x="0" y="0"/>
          <a:ext cx="0" cy="0"/>
          <a:chOff x="0" y="0"/>
          <a:chExt cx="0" cy="0"/>
        </a:xfrm>
      </p:grpSpPr>
    </p:spTree>
    <p:extLst>
      <p:ext uri="{BB962C8B-B14F-4D97-AF65-F5344CB8AC3E}">
        <p14:creationId xmlns:p14="http://schemas.microsoft.com/office/powerpoint/2010/main" val="48278542"/>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2070100" y="9525"/>
            <a:ext cx="7486650" cy="13715999"/>
          </a:xfrm>
        </p:spPr>
        <p:txBody>
          <a:bodyPr rtlCol="0">
            <a:normAutofit/>
          </a:bodyPr>
          <a:lstStyle/>
          <a:p>
            <a:pPr lvl="0"/>
            <a:endParaRPr lang="en-US" noProof="0"/>
          </a:p>
        </p:txBody>
      </p:sp>
      <p:sp>
        <p:nvSpPr>
          <p:cNvPr id="14" name="Picture Placeholder 2"/>
          <p:cNvSpPr>
            <a:spLocks noGrp="1"/>
          </p:cNvSpPr>
          <p:nvPr>
            <p:ph type="pic" sz="quarter" idx="11"/>
          </p:nvPr>
        </p:nvSpPr>
        <p:spPr>
          <a:xfrm>
            <a:off x="9556750" y="9524"/>
            <a:ext cx="7486650" cy="13715999"/>
          </a:xfrm>
        </p:spPr>
        <p:txBody>
          <a:bodyPr rtlCol="0">
            <a:normAutofit/>
          </a:bodyPr>
          <a:lstStyle/>
          <a:p>
            <a:pPr lvl="0"/>
            <a:endParaRPr lang="en-US" noProof="0"/>
          </a:p>
        </p:txBody>
      </p:sp>
      <p:sp>
        <p:nvSpPr>
          <p:cNvPr id="15" name="Picture Placeholder 2"/>
          <p:cNvSpPr>
            <a:spLocks noGrp="1"/>
          </p:cNvSpPr>
          <p:nvPr>
            <p:ph type="pic" sz="quarter" idx="12"/>
          </p:nvPr>
        </p:nvSpPr>
        <p:spPr>
          <a:xfrm>
            <a:off x="17043400" y="-9525"/>
            <a:ext cx="7334250" cy="13715999"/>
          </a:xfrm>
        </p:spPr>
        <p:txBody>
          <a:bodyPr rtlCol="0">
            <a:normAutofit/>
          </a:bodyPr>
          <a:lstStyle/>
          <a:p>
            <a:pPr lvl="0"/>
            <a:endParaRPr lang="en-US" noProof="0"/>
          </a:p>
        </p:txBody>
      </p:sp>
    </p:spTree>
    <p:extLst>
      <p:ext uri="{BB962C8B-B14F-4D97-AF65-F5344CB8AC3E}">
        <p14:creationId xmlns:p14="http://schemas.microsoft.com/office/powerpoint/2010/main" val="17834175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1250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7" name="Picture Placeholder 2"/>
          <p:cNvSpPr>
            <a:spLocks noGrp="1"/>
          </p:cNvSpPr>
          <p:nvPr>
            <p:ph type="pic" sz="quarter" idx="11"/>
          </p:nvPr>
        </p:nvSpPr>
        <p:spPr>
          <a:xfrm>
            <a:off x="2206626" y="1118142"/>
            <a:ext cx="5910620" cy="10152362"/>
          </a:xfrm>
          <a:solidFill>
            <a:schemeClr val="bg1">
              <a:lumMod val="95000"/>
            </a:schemeClr>
          </a:solidFill>
        </p:spPr>
        <p:txBody>
          <a:bodyPr rtlCol="0">
            <a:normAutofit/>
          </a:bodyPr>
          <a:lstStyle>
            <a:lvl1pPr>
              <a:defRPr sz="2800"/>
            </a:lvl1pPr>
          </a:lstStyle>
          <a:p>
            <a:pPr lvl="0"/>
            <a:endParaRPr lang="en-US" noProof="0" dirty="0"/>
          </a:p>
        </p:txBody>
      </p:sp>
      <p:sp>
        <p:nvSpPr>
          <p:cNvPr id="3" name="Picture Placeholder 2"/>
          <p:cNvSpPr>
            <a:spLocks noGrp="1"/>
          </p:cNvSpPr>
          <p:nvPr>
            <p:ph type="pic" sz="quarter" idx="10"/>
          </p:nvPr>
        </p:nvSpPr>
        <p:spPr>
          <a:xfrm>
            <a:off x="6340833" y="3009900"/>
            <a:ext cx="3514725" cy="6241760"/>
          </a:xfrm>
          <a:solidFill>
            <a:schemeClr val="bg1">
              <a:lumMod val="95000"/>
            </a:schemeClr>
          </a:solidFill>
        </p:spPr>
        <p:txBody>
          <a:bodyPr rtlCol="0">
            <a:normAutofit/>
          </a:bodyPr>
          <a:lstStyle>
            <a:lvl1pPr>
              <a:defRPr sz="2800"/>
            </a:lvl1pPr>
          </a:lstStyle>
          <a:p>
            <a:pPr lvl="0"/>
            <a:endParaRPr lang="en-US" noProof="0" dirty="0"/>
          </a:p>
        </p:txBody>
      </p:sp>
    </p:spTree>
    <p:extLst>
      <p:ext uri="{BB962C8B-B14F-4D97-AF65-F5344CB8AC3E}">
        <p14:creationId xmlns:p14="http://schemas.microsoft.com/office/powerpoint/2010/main" val="9114010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4624592" y="3529168"/>
            <a:ext cx="3554208" cy="6686550"/>
          </a:xfrm>
          <a:solidFill>
            <a:schemeClr val="bg1">
              <a:lumMod val="95000"/>
            </a:schemeClr>
          </a:solidFill>
        </p:spPr>
        <p:txBody>
          <a:bodyPr rtlCol="0">
            <a:normAutofit/>
          </a:bodyPr>
          <a:lstStyle>
            <a:lvl1pPr>
              <a:defRPr sz="2800"/>
            </a:lvl1pPr>
          </a:lstStyle>
          <a:p>
            <a:pPr lvl="0"/>
            <a:endParaRPr lang="en-US" noProof="0" dirty="0"/>
          </a:p>
        </p:txBody>
      </p:sp>
      <p:sp>
        <p:nvSpPr>
          <p:cNvPr id="8" name="Picture Placeholder 2"/>
          <p:cNvSpPr>
            <a:spLocks noGrp="1"/>
          </p:cNvSpPr>
          <p:nvPr>
            <p:ph type="pic" sz="quarter" idx="11"/>
          </p:nvPr>
        </p:nvSpPr>
        <p:spPr>
          <a:xfrm>
            <a:off x="10403107" y="3529168"/>
            <a:ext cx="3554208" cy="6686550"/>
          </a:xfrm>
          <a:solidFill>
            <a:schemeClr val="bg1">
              <a:lumMod val="95000"/>
            </a:schemeClr>
          </a:solidFill>
        </p:spPr>
        <p:txBody>
          <a:bodyPr rtlCol="0">
            <a:normAutofit/>
          </a:bodyPr>
          <a:lstStyle>
            <a:lvl1pPr>
              <a:defRPr sz="2800"/>
            </a:lvl1pPr>
          </a:lstStyle>
          <a:p>
            <a:pPr lvl="0"/>
            <a:endParaRPr lang="en-US" noProof="0" dirty="0"/>
          </a:p>
        </p:txBody>
      </p:sp>
      <p:sp>
        <p:nvSpPr>
          <p:cNvPr id="9" name="Picture Placeholder 2"/>
          <p:cNvSpPr>
            <a:spLocks noGrp="1"/>
          </p:cNvSpPr>
          <p:nvPr>
            <p:ph type="pic" sz="quarter" idx="12"/>
          </p:nvPr>
        </p:nvSpPr>
        <p:spPr>
          <a:xfrm>
            <a:off x="16195446" y="3529168"/>
            <a:ext cx="3554208" cy="6686550"/>
          </a:xfrm>
          <a:solidFill>
            <a:schemeClr val="bg1">
              <a:lumMod val="95000"/>
            </a:schemeClr>
          </a:solidFill>
        </p:spPr>
        <p:txBody>
          <a:bodyPr rtlCol="0">
            <a:normAutofit/>
          </a:bodyPr>
          <a:lstStyle>
            <a:lvl1pPr>
              <a:defRPr sz="2800"/>
            </a:lvl1pPr>
          </a:lstStyle>
          <a:p>
            <a:pPr lvl="0"/>
            <a:endParaRPr lang="en-US" noProof="0" dirty="0"/>
          </a:p>
        </p:txBody>
      </p:sp>
    </p:spTree>
    <p:extLst>
      <p:ext uri="{BB962C8B-B14F-4D97-AF65-F5344CB8AC3E}">
        <p14:creationId xmlns:p14="http://schemas.microsoft.com/office/powerpoint/2010/main" val="39964473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9" name="Picture Placeholder 2"/>
          <p:cNvSpPr>
            <a:spLocks noGrp="1"/>
          </p:cNvSpPr>
          <p:nvPr>
            <p:ph type="pic" sz="quarter" idx="12"/>
          </p:nvPr>
        </p:nvSpPr>
        <p:spPr>
          <a:xfrm>
            <a:off x="2674188" y="3830128"/>
            <a:ext cx="6124755" cy="10834778"/>
          </a:xfrm>
          <a:solidFill>
            <a:schemeClr val="bg1">
              <a:lumMod val="95000"/>
            </a:schemeClr>
          </a:solidFill>
        </p:spPr>
        <p:txBody>
          <a:bodyPr rtlCol="0">
            <a:normAutofit/>
          </a:bodyPr>
          <a:lstStyle>
            <a:lvl1pPr>
              <a:defRPr sz="2800"/>
            </a:lvl1pPr>
          </a:lstStyle>
          <a:p>
            <a:pPr lvl="0"/>
            <a:endParaRPr lang="en-US" noProof="0" dirty="0"/>
          </a:p>
        </p:txBody>
      </p:sp>
    </p:spTree>
    <p:extLst>
      <p:ext uri="{BB962C8B-B14F-4D97-AF65-F5344CB8AC3E}">
        <p14:creationId xmlns:p14="http://schemas.microsoft.com/office/powerpoint/2010/main" val="2733209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9" name="Picture Placeholder 2"/>
          <p:cNvSpPr>
            <a:spLocks noGrp="1"/>
          </p:cNvSpPr>
          <p:nvPr>
            <p:ph type="pic" sz="quarter" idx="12"/>
          </p:nvPr>
        </p:nvSpPr>
        <p:spPr>
          <a:xfrm>
            <a:off x="1896133" y="3727309"/>
            <a:ext cx="8356888" cy="5279078"/>
          </a:xfrm>
          <a:solidFill>
            <a:schemeClr val="bg1">
              <a:lumMod val="95000"/>
            </a:schemeClr>
          </a:solidFill>
        </p:spPr>
        <p:txBody>
          <a:bodyPr rtlCol="0">
            <a:normAutofit/>
          </a:bodyPr>
          <a:lstStyle>
            <a:lvl1pPr>
              <a:defRPr sz="2800"/>
            </a:lvl1pPr>
          </a:lstStyle>
          <a:p>
            <a:pPr lvl="0"/>
            <a:endParaRPr lang="en-US" noProof="0" dirty="0"/>
          </a:p>
        </p:txBody>
      </p:sp>
    </p:spTree>
    <p:extLst>
      <p:ext uri="{BB962C8B-B14F-4D97-AF65-F5344CB8AC3E}">
        <p14:creationId xmlns:p14="http://schemas.microsoft.com/office/powerpoint/2010/main" val="6592046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9" name="Picture Placeholder 2"/>
          <p:cNvSpPr>
            <a:spLocks noGrp="1"/>
          </p:cNvSpPr>
          <p:nvPr>
            <p:ph type="pic" sz="quarter" idx="12"/>
          </p:nvPr>
        </p:nvSpPr>
        <p:spPr>
          <a:xfrm>
            <a:off x="15563850" y="2419350"/>
            <a:ext cx="6210300" cy="8115300"/>
          </a:xfrm>
          <a:solidFill>
            <a:schemeClr val="bg1">
              <a:lumMod val="95000"/>
            </a:schemeClr>
          </a:solidFill>
        </p:spPr>
        <p:txBody>
          <a:bodyPr rtlCol="0">
            <a:normAutofit/>
          </a:bodyPr>
          <a:lstStyle>
            <a:lvl1pPr>
              <a:defRPr sz="2800"/>
            </a:lvl1pPr>
          </a:lstStyle>
          <a:p>
            <a:pPr lvl="0"/>
            <a:endParaRPr lang="en-US" noProof="0" dirty="0"/>
          </a:p>
        </p:txBody>
      </p:sp>
    </p:spTree>
    <p:extLst>
      <p:ext uri="{BB962C8B-B14F-4D97-AF65-F5344CB8AC3E}">
        <p14:creationId xmlns:p14="http://schemas.microsoft.com/office/powerpoint/2010/main" val="329054152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12321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23872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9">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4305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04">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305945"/>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84041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1">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75941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2">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327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3">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803934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4">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97042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5">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222110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6">
    <p:spTree>
      <p:nvGrpSpPr>
        <p:cNvPr id="1" name=""/>
        <p:cNvGrpSpPr/>
        <p:nvPr/>
      </p:nvGrpSpPr>
      <p:grpSpPr>
        <a:xfrm>
          <a:off x="0" y="0"/>
          <a:ext cx="0" cy="0"/>
          <a:chOff x="0" y="0"/>
          <a:chExt cx="0" cy="0"/>
        </a:xfrm>
      </p:grpSpPr>
    </p:spTree>
    <p:extLst>
      <p:ext uri="{BB962C8B-B14F-4D97-AF65-F5344CB8AC3E}">
        <p14:creationId xmlns:p14="http://schemas.microsoft.com/office/powerpoint/2010/main" val="83299650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7">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761901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8">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686957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9">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92373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5839768" y="2990751"/>
            <a:ext cx="6325178" cy="6986978"/>
          </a:xfrm>
          <a:solidFill>
            <a:schemeClr val="bg1">
              <a:lumMod val="95000"/>
            </a:schemeClr>
          </a:solidFill>
        </p:spPr>
        <p:txBody>
          <a:bodyPr rtlCol="0">
            <a:normAutofit/>
          </a:bodyPr>
          <a:lstStyle>
            <a:lvl1pPr>
              <a:defRPr sz="2800"/>
            </a:lvl1pPr>
          </a:lstStyle>
          <a:p>
            <a:pPr lvl="0"/>
            <a:endParaRPr lang="en-US" noProof="0"/>
          </a:p>
        </p:txBody>
      </p:sp>
    </p:spTree>
    <p:extLst>
      <p:ext uri="{BB962C8B-B14F-4D97-AF65-F5344CB8AC3E}">
        <p14:creationId xmlns:p14="http://schemas.microsoft.com/office/powerpoint/2010/main" val="3409915146"/>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50">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24377650" cy="13716000"/>
          </a:xfrm>
        </p:spPr>
        <p:txBody>
          <a:bodyPr rtlCol="0">
            <a:normAutofit/>
          </a:bodyPr>
          <a:lstStyle/>
          <a:p>
            <a:pPr lvl="0"/>
            <a:endParaRPr lang="en-US" noProof="0"/>
          </a:p>
        </p:txBody>
      </p:sp>
    </p:spTree>
    <p:extLst>
      <p:ext uri="{BB962C8B-B14F-4D97-AF65-F5344CB8AC3E}">
        <p14:creationId xmlns:p14="http://schemas.microsoft.com/office/powerpoint/2010/main" val="115016279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51">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24377650" cy="13716000"/>
          </a:xfrm>
        </p:spPr>
        <p:txBody>
          <a:bodyPr rtlCol="0">
            <a:normAutofit/>
          </a:bodyPr>
          <a:lstStyle/>
          <a:p>
            <a:pPr lvl="0"/>
            <a:endParaRPr lang="en-US" noProof="0"/>
          </a:p>
        </p:txBody>
      </p:sp>
    </p:spTree>
    <p:extLst>
      <p:ext uri="{BB962C8B-B14F-4D97-AF65-F5344CB8AC3E}">
        <p14:creationId xmlns:p14="http://schemas.microsoft.com/office/powerpoint/2010/main" val="116887965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52">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67409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06">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440674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976217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6728515"/>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9">
    <p:spTree>
      <p:nvGrpSpPr>
        <p:cNvPr id="1" name=""/>
        <p:cNvGrpSpPr/>
        <p:nvPr/>
      </p:nvGrpSpPr>
      <p:grpSpPr>
        <a:xfrm>
          <a:off x="0" y="0"/>
          <a:ext cx="0" cy="0"/>
          <a:chOff x="0" y="0"/>
          <a:chExt cx="0" cy="0"/>
        </a:xfrm>
      </p:grpSpPr>
      <p:sp>
        <p:nvSpPr>
          <p:cNvPr id="4" name="Picture Placeholder 2"/>
          <p:cNvSpPr>
            <a:spLocks noGrp="1"/>
          </p:cNvSpPr>
          <p:nvPr>
            <p:ph type="pic" sz="quarter" idx="12"/>
          </p:nvPr>
        </p:nvSpPr>
        <p:spPr>
          <a:xfrm>
            <a:off x="0" y="0"/>
            <a:ext cx="24377650" cy="13715999"/>
          </a:xfrm>
        </p:spPr>
        <p:txBody>
          <a:bodyPr rtlCol="0">
            <a:normAutofit/>
          </a:bodyPr>
          <a:lstStyle/>
          <a:p>
            <a:pPr lvl="0"/>
            <a:endParaRPr lang="en-US" noProof="0" dirty="0"/>
          </a:p>
        </p:txBody>
      </p:sp>
    </p:spTree>
    <p:extLst>
      <p:ext uri="{BB962C8B-B14F-4D97-AF65-F5344CB8AC3E}">
        <p14:creationId xmlns:p14="http://schemas.microsoft.com/office/powerpoint/2010/main" val="2941569737"/>
      </p:ext>
    </p:extLst>
  </p:cSld>
  <p:clrMapOvr>
    <a:masterClrMapping/>
  </p:clrMapOvr>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1676400" y="3651250"/>
            <a:ext cx="21024850" cy="870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43" tIns="91422" rIns="182843" bIns="91422"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7" name="Title Placeholder 3"/>
          <p:cNvSpPr>
            <a:spLocks noGrp="1"/>
          </p:cNvSpPr>
          <p:nvPr>
            <p:ph type="title"/>
          </p:nvPr>
        </p:nvSpPr>
        <p:spPr bwMode="auto">
          <a:xfrm>
            <a:off x="1676400" y="730250"/>
            <a:ext cx="21024850"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8" name="TextBox 9"/>
          <p:cNvSpPr txBox="1">
            <a:spLocks noChangeArrowheads="1"/>
          </p:cNvSpPr>
          <p:nvPr userDrawn="1"/>
        </p:nvSpPr>
        <p:spPr bwMode="auto">
          <a:xfrm>
            <a:off x="21680488" y="12438063"/>
            <a:ext cx="1020762"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fontAlgn="base">
              <a:spcBef>
                <a:spcPct val="0"/>
              </a:spcBef>
              <a:spcAft>
                <a:spcPct val="0"/>
              </a:spcAft>
              <a:defRPr sz="3600">
                <a:solidFill>
                  <a:schemeClr val="tx1"/>
                </a:solidFill>
                <a:latin typeface="Lato Light" pitchFamily="34" charset="0"/>
              </a:defRPr>
            </a:lvl6pPr>
            <a:lvl7pPr marL="2971800" indent="-228600" defTabSz="1827213" fontAlgn="base">
              <a:spcBef>
                <a:spcPct val="0"/>
              </a:spcBef>
              <a:spcAft>
                <a:spcPct val="0"/>
              </a:spcAft>
              <a:defRPr sz="3600">
                <a:solidFill>
                  <a:schemeClr val="tx1"/>
                </a:solidFill>
                <a:latin typeface="Lato Light" pitchFamily="34" charset="0"/>
              </a:defRPr>
            </a:lvl7pPr>
            <a:lvl8pPr marL="3429000" indent="-228600" defTabSz="1827213" fontAlgn="base">
              <a:spcBef>
                <a:spcPct val="0"/>
              </a:spcBef>
              <a:spcAft>
                <a:spcPct val="0"/>
              </a:spcAft>
              <a:defRPr sz="3600">
                <a:solidFill>
                  <a:schemeClr val="tx1"/>
                </a:solidFill>
                <a:latin typeface="Lato Light" pitchFamily="34" charset="0"/>
              </a:defRPr>
            </a:lvl8pPr>
            <a:lvl9pPr marL="3886200" indent="-228600" defTabSz="1827213" fontAlgn="base">
              <a:spcBef>
                <a:spcPct val="0"/>
              </a:spcBef>
              <a:spcAft>
                <a:spcPct val="0"/>
              </a:spcAft>
              <a:defRPr sz="3600">
                <a:solidFill>
                  <a:schemeClr val="tx1"/>
                </a:solidFill>
                <a:latin typeface="Lato Light" pitchFamily="34" charset="0"/>
              </a:defRPr>
            </a:lvl9pPr>
          </a:lstStyle>
          <a:p>
            <a:pPr algn="ctr" eaLnBrk="1" hangingPunct="1">
              <a:defRPr/>
            </a:pPr>
            <a:fld id="{B0092BBD-FB76-4FE8-828C-05175C27FB5F}" type="slidenum">
              <a:rPr lang="id-ID" altLang="zh-CN" sz="2800" smtClean="0">
                <a:solidFill>
                  <a:schemeClr val="tx2"/>
                </a:solidFill>
                <a:latin typeface="Montserrat Light" pitchFamily="50" charset="0"/>
                <a:ea typeface="Montserrat Light" pitchFamily="50" charset="0"/>
                <a:cs typeface="Montserrat Light" pitchFamily="50" charset="0"/>
              </a:rPr>
              <a:pPr algn="ctr" eaLnBrk="1" hangingPunct="1">
                <a:defRPr/>
              </a:pPr>
              <a:t>‹#›</a:t>
            </a:fld>
            <a:r>
              <a:rPr lang="id-ID" altLang="zh-CN" sz="2800">
                <a:solidFill>
                  <a:schemeClr val="tx2"/>
                </a:solidFill>
                <a:latin typeface="Montserrat Light" pitchFamily="50" charset="0"/>
                <a:ea typeface="Montserrat Light" pitchFamily="50" charset="0"/>
                <a:cs typeface="Montserrat Light" pitchFamily="50" charset="0"/>
              </a:rPr>
              <a:t>  </a:t>
            </a:r>
          </a:p>
        </p:txBody>
      </p:sp>
    </p:spTree>
  </p:cSld>
  <p:clrMap bg1="lt1" tx1="dk1" bg2="lt2" tx2="dk2" accent1="accent1" accent2="accent2" accent3="accent3" accent4="accent4" accent5="accent5" accent6="accent6" hlink="hlink" folHlink="folHlink"/>
  <p:sldLayoutIdLst>
    <p:sldLayoutId id="2147484140" r:id="rId1"/>
    <p:sldLayoutId id="2147484090" r:id="rId2"/>
    <p:sldLayoutId id="2147484091" r:id="rId3"/>
    <p:sldLayoutId id="2147484092" r:id="rId4"/>
    <p:sldLayoutId id="2147484093" r:id="rId5"/>
    <p:sldLayoutId id="2147484094" r:id="rId6"/>
    <p:sldLayoutId id="2147484095" r:id="rId7"/>
    <p:sldLayoutId id="2147484096" r:id="rId8"/>
    <p:sldLayoutId id="2147484097" r:id="rId9"/>
    <p:sldLayoutId id="2147484098" r:id="rId10"/>
    <p:sldLayoutId id="2147484099" r:id="rId11"/>
    <p:sldLayoutId id="2147484100" r:id="rId12"/>
    <p:sldLayoutId id="2147484101" r:id="rId13"/>
    <p:sldLayoutId id="2147484102" r:id="rId14"/>
    <p:sldLayoutId id="2147484103" r:id="rId15"/>
    <p:sldLayoutId id="2147484104" r:id="rId16"/>
    <p:sldLayoutId id="2147484105" r:id="rId17"/>
    <p:sldLayoutId id="2147484106" r:id="rId18"/>
    <p:sldLayoutId id="2147484141" r:id="rId19"/>
    <p:sldLayoutId id="2147484107" r:id="rId20"/>
    <p:sldLayoutId id="2147484108" r:id="rId21"/>
    <p:sldLayoutId id="2147484109" r:id="rId22"/>
    <p:sldLayoutId id="2147484110" r:id="rId23"/>
    <p:sldLayoutId id="2147484111" r:id="rId24"/>
    <p:sldLayoutId id="2147484112" r:id="rId25"/>
    <p:sldLayoutId id="2147484113" r:id="rId26"/>
    <p:sldLayoutId id="2147484114" r:id="rId27"/>
    <p:sldLayoutId id="2147484115" r:id="rId28"/>
    <p:sldLayoutId id="2147484116" r:id="rId29"/>
    <p:sldLayoutId id="2147484117" r:id="rId30"/>
    <p:sldLayoutId id="2147484118" r:id="rId31"/>
    <p:sldLayoutId id="2147484119" r:id="rId32"/>
    <p:sldLayoutId id="2147484120" r:id="rId33"/>
    <p:sldLayoutId id="2147484121" r:id="rId34"/>
    <p:sldLayoutId id="2147484122" r:id="rId35"/>
    <p:sldLayoutId id="2147484123" r:id="rId36"/>
    <p:sldLayoutId id="2147484124" r:id="rId37"/>
    <p:sldLayoutId id="2147484125" r:id="rId38"/>
    <p:sldLayoutId id="2147484126" r:id="rId39"/>
    <p:sldLayoutId id="2147484127" r:id="rId40"/>
    <p:sldLayoutId id="2147484128" r:id="rId41"/>
    <p:sldLayoutId id="2147484129" r:id="rId42"/>
    <p:sldLayoutId id="2147484130" r:id="rId43"/>
    <p:sldLayoutId id="2147484131" r:id="rId44"/>
    <p:sldLayoutId id="2147484132" r:id="rId45"/>
    <p:sldLayoutId id="2147484133" r:id="rId46"/>
    <p:sldLayoutId id="2147484134" r:id="rId47"/>
    <p:sldLayoutId id="2147484135" r:id="rId48"/>
    <p:sldLayoutId id="2147484136" r:id="rId49"/>
    <p:sldLayoutId id="2147484137" r:id="rId50"/>
    <p:sldLayoutId id="2147484138" r:id="rId51"/>
    <p:sldLayoutId id="2147484139" r:id="rId52"/>
  </p:sldLayoutIdLst>
  <p:transition/>
  <p:hf hdr="0" ftr="0" dt="0"/>
  <p:txStyles>
    <p:titleStyle>
      <a:lvl1pPr algn="l" defTabSz="1827213" rtl="0" eaLnBrk="0" fontAlgn="base" hangingPunct="0">
        <a:lnSpc>
          <a:spcPct val="90000"/>
        </a:lnSpc>
        <a:spcBef>
          <a:spcPct val="0"/>
        </a:spcBef>
        <a:spcAft>
          <a:spcPct val="0"/>
        </a:spcAft>
        <a:defRPr lang="en-US" sz="6000" kern="1200">
          <a:solidFill>
            <a:schemeClr val="tx1"/>
          </a:solidFill>
          <a:latin typeface="Montserrat Hairline" charset="0"/>
          <a:ea typeface="Montserrat Hairline" charset="0"/>
          <a:cs typeface="Montserrat Hairline" charset="0"/>
        </a:defRPr>
      </a:lvl1pPr>
      <a:lvl2pPr algn="l" defTabSz="1827213" rtl="0" eaLnBrk="0" fontAlgn="base" hangingPunct="0">
        <a:lnSpc>
          <a:spcPct val="90000"/>
        </a:lnSpc>
        <a:spcBef>
          <a:spcPct val="0"/>
        </a:spcBef>
        <a:spcAft>
          <a:spcPct val="0"/>
        </a:spcAft>
        <a:defRPr sz="6000">
          <a:solidFill>
            <a:schemeClr val="tx1"/>
          </a:solidFill>
          <a:latin typeface="Montserrat Hairline" pitchFamily="50" charset="0"/>
          <a:ea typeface="Montserrat Hairline" pitchFamily="50" charset="0"/>
          <a:cs typeface="Montserrat Hairline" pitchFamily="50" charset="0"/>
        </a:defRPr>
      </a:lvl2pPr>
      <a:lvl3pPr algn="l" defTabSz="1827213" rtl="0" eaLnBrk="0" fontAlgn="base" hangingPunct="0">
        <a:lnSpc>
          <a:spcPct val="90000"/>
        </a:lnSpc>
        <a:spcBef>
          <a:spcPct val="0"/>
        </a:spcBef>
        <a:spcAft>
          <a:spcPct val="0"/>
        </a:spcAft>
        <a:defRPr sz="6000">
          <a:solidFill>
            <a:schemeClr val="tx1"/>
          </a:solidFill>
          <a:latin typeface="Montserrat Hairline" pitchFamily="50" charset="0"/>
          <a:ea typeface="Montserrat Hairline" pitchFamily="50" charset="0"/>
          <a:cs typeface="Montserrat Hairline" pitchFamily="50" charset="0"/>
        </a:defRPr>
      </a:lvl3pPr>
      <a:lvl4pPr algn="l" defTabSz="1827213" rtl="0" eaLnBrk="0" fontAlgn="base" hangingPunct="0">
        <a:lnSpc>
          <a:spcPct val="90000"/>
        </a:lnSpc>
        <a:spcBef>
          <a:spcPct val="0"/>
        </a:spcBef>
        <a:spcAft>
          <a:spcPct val="0"/>
        </a:spcAft>
        <a:defRPr sz="6000">
          <a:solidFill>
            <a:schemeClr val="tx1"/>
          </a:solidFill>
          <a:latin typeface="Montserrat Hairline" pitchFamily="50" charset="0"/>
          <a:ea typeface="Montserrat Hairline" pitchFamily="50" charset="0"/>
          <a:cs typeface="Montserrat Hairline" pitchFamily="50" charset="0"/>
        </a:defRPr>
      </a:lvl4pPr>
      <a:lvl5pPr algn="l" defTabSz="1827213" rtl="0" eaLnBrk="0" fontAlgn="base" hangingPunct="0">
        <a:lnSpc>
          <a:spcPct val="90000"/>
        </a:lnSpc>
        <a:spcBef>
          <a:spcPct val="0"/>
        </a:spcBef>
        <a:spcAft>
          <a:spcPct val="0"/>
        </a:spcAft>
        <a:defRPr sz="6000">
          <a:solidFill>
            <a:schemeClr val="tx1"/>
          </a:solidFill>
          <a:latin typeface="Montserrat Hairline" pitchFamily="50" charset="0"/>
          <a:ea typeface="Montserrat Hairline" pitchFamily="50" charset="0"/>
          <a:cs typeface="Montserrat Hairline" pitchFamily="50" charset="0"/>
        </a:defRPr>
      </a:lvl5pPr>
      <a:lvl6pPr marL="457200" algn="l" defTabSz="1827213" rtl="0" fontAlgn="base">
        <a:lnSpc>
          <a:spcPct val="90000"/>
        </a:lnSpc>
        <a:spcBef>
          <a:spcPct val="0"/>
        </a:spcBef>
        <a:spcAft>
          <a:spcPct val="0"/>
        </a:spcAft>
        <a:defRPr sz="6000">
          <a:solidFill>
            <a:schemeClr val="tx1"/>
          </a:solidFill>
          <a:latin typeface="Montserrat Hairline" pitchFamily="50" charset="0"/>
          <a:ea typeface="Montserrat Hairline" pitchFamily="50" charset="0"/>
          <a:cs typeface="Montserrat Hairline" pitchFamily="50" charset="0"/>
        </a:defRPr>
      </a:lvl6pPr>
      <a:lvl7pPr marL="914400" algn="l" defTabSz="1827213" rtl="0" fontAlgn="base">
        <a:lnSpc>
          <a:spcPct val="90000"/>
        </a:lnSpc>
        <a:spcBef>
          <a:spcPct val="0"/>
        </a:spcBef>
        <a:spcAft>
          <a:spcPct val="0"/>
        </a:spcAft>
        <a:defRPr sz="6000">
          <a:solidFill>
            <a:schemeClr val="tx1"/>
          </a:solidFill>
          <a:latin typeface="Montserrat Hairline" pitchFamily="50" charset="0"/>
          <a:ea typeface="Montserrat Hairline" pitchFamily="50" charset="0"/>
          <a:cs typeface="Montserrat Hairline" pitchFamily="50" charset="0"/>
        </a:defRPr>
      </a:lvl7pPr>
      <a:lvl8pPr marL="1371600" algn="l" defTabSz="1827213" rtl="0" fontAlgn="base">
        <a:lnSpc>
          <a:spcPct val="90000"/>
        </a:lnSpc>
        <a:spcBef>
          <a:spcPct val="0"/>
        </a:spcBef>
        <a:spcAft>
          <a:spcPct val="0"/>
        </a:spcAft>
        <a:defRPr sz="6000">
          <a:solidFill>
            <a:schemeClr val="tx1"/>
          </a:solidFill>
          <a:latin typeface="Montserrat Hairline" pitchFamily="50" charset="0"/>
          <a:ea typeface="Montserrat Hairline" pitchFamily="50" charset="0"/>
          <a:cs typeface="Montserrat Hairline" pitchFamily="50" charset="0"/>
        </a:defRPr>
      </a:lvl8pPr>
      <a:lvl9pPr marL="1828800" algn="l" defTabSz="1827213" rtl="0" fontAlgn="base">
        <a:lnSpc>
          <a:spcPct val="90000"/>
        </a:lnSpc>
        <a:spcBef>
          <a:spcPct val="0"/>
        </a:spcBef>
        <a:spcAft>
          <a:spcPct val="0"/>
        </a:spcAft>
        <a:defRPr sz="6000">
          <a:solidFill>
            <a:schemeClr val="tx1"/>
          </a:solidFill>
          <a:latin typeface="Montserrat Hairline" pitchFamily="50" charset="0"/>
          <a:ea typeface="Montserrat Hairline" pitchFamily="50" charset="0"/>
          <a:cs typeface="Montserrat Hairline" pitchFamily="50" charset="0"/>
        </a:defRPr>
      </a:lvl9pPr>
    </p:titleStyle>
    <p:bodyStyle>
      <a:lvl1pPr algn="l" defTabSz="1827213" rtl="0" eaLnBrk="0" fontAlgn="base" hangingPunct="0">
        <a:lnSpc>
          <a:spcPct val="90000"/>
        </a:lnSpc>
        <a:spcBef>
          <a:spcPts val="2000"/>
        </a:spcBef>
        <a:spcAft>
          <a:spcPct val="0"/>
        </a:spcAft>
        <a:buFont typeface="Arial" panose="020B0604020202020204" pitchFamily="34" charset="0"/>
        <a:defRPr lang="en-US" sz="4800" kern="1200" dirty="0">
          <a:solidFill>
            <a:schemeClr val="tx1"/>
          </a:solidFill>
          <a:latin typeface="Montserrat Hairline" charset="0"/>
          <a:ea typeface="Montserrat Hairline" charset="0"/>
          <a:cs typeface="Montserrat Hairline" charset="0"/>
        </a:defRPr>
      </a:lvl1pPr>
      <a:lvl2pPr marL="912813" algn="l" defTabSz="1827213" rtl="0" eaLnBrk="0" fontAlgn="base" hangingPunct="0">
        <a:lnSpc>
          <a:spcPct val="90000"/>
        </a:lnSpc>
        <a:spcBef>
          <a:spcPts val="1000"/>
        </a:spcBef>
        <a:spcAft>
          <a:spcPct val="0"/>
        </a:spcAft>
        <a:buFont typeface="Arial" panose="020B0604020202020204" pitchFamily="34" charset="0"/>
        <a:defRPr lang="en-US" sz="4000" kern="1200" dirty="0">
          <a:solidFill>
            <a:schemeClr val="tx1"/>
          </a:solidFill>
          <a:latin typeface="Montserrat Hairline" charset="0"/>
          <a:ea typeface="Montserrat Hairline" charset="0"/>
          <a:cs typeface="Montserrat Hairline" charset="0"/>
        </a:defRPr>
      </a:lvl2pPr>
      <a:lvl3pPr marL="1827213" algn="l" defTabSz="1827213" rtl="0" eaLnBrk="0" fontAlgn="base" hangingPunct="0">
        <a:lnSpc>
          <a:spcPct val="90000"/>
        </a:lnSpc>
        <a:spcBef>
          <a:spcPts val="1000"/>
        </a:spcBef>
        <a:spcAft>
          <a:spcPct val="0"/>
        </a:spcAft>
        <a:buFont typeface="Arial" panose="020B0604020202020204" pitchFamily="34" charset="0"/>
        <a:defRPr lang="en-US" sz="3600" kern="1200" dirty="0">
          <a:solidFill>
            <a:schemeClr val="tx1"/>
          </a:solidFill>
          <a:latin typeface="Montserrat Hairline" charset="0"/>
          <a:ea typeface="Montserrat Hairline" charset="0"/>
          <a:cs typeface="Montserrat Hairline" charset="0"/>
        </a:defRPr>
      </a:lvl3pPr>
      <a:lvl4pPr marL="2741613" algn="l" defTabSz="1827213" rtl="0" eaLnBrk="0" fontAlgn="base" hangingPunct="0">
        <a:lnSpc>
          <a:spcPct val="90000"/>
        </a:lnSpc>
        <a:spcBef>
          <a:spcPts val="1000"/>
        </a:spcBef>
        <a:spcAft>
          <a:spcPct val="0"/>
        </a:spcAft>
        <a:buFont typeface="Arial" panose="020B0604020202020204" pitchFamily="34" charset="0"/>
        <a:defRPr lang="en-US" sz="3200" kern="1200" dirty="0">
          <a:solidFill>
            <a:schemeClr val="tx1"/>
          </a:solidFill>
          <a:latin typeface="Montserrat Hairline" charset="0"/>
          <a:ea typeface="Montserrat Hairline" charset="0"/>
          <a:cs typeface="Montserrat Hairline" charset="0"/>
        </a:defRPr>
      </a:lvl4pPr>
      <a:lvl5pPr marL="3656013" algn="l" defTabSz="1827213" rtl="0" eaLnBrk="0" fontAlgn="base" hangingPunct="0">
        <a:lnSpc>
          <a:spcPct val="90000"/>
        </a:lnSpc>
        <a:spcBef>
          <a:spcPts val="1000"/>
        </a:spcBef>
        <a:spcAft>
          <a:spcPct val="0"/>
        </a:spcAft>
        <a:buFont typeface="Arial" panose="020B0604020202020204" pitchFamily="34" charset="0"/>
        <a:defRPr lang="en-US" sz="3200" kern="1200" dirty="0">
          <a:solidFill>
            <a:schemeClr val="tx1"/>
          </a:solidFill>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file:///E:\BaiduYunDownload\45&#39318;&#32972;&#26223;&#38899;&#20048;\%5bka%20kyeong%5dSorry-Ka%20kyeong.wma" TargetMode="Externa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1.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0.xml"/><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1.xml"/><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5.jpeg"/><Relationship Id="rId7"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23.xml"/><Relationship Id="rId6" Type="http://schemas.openxmlformats.org/officeDocument/2006/relationships/image" Target="../media/image4.jpeg"/><Relationship Id="rId5" Type="http://schemas.openxmlformats.org/officeDocument/2006/relationships/image" Target="../media/image22.jpeg"/><Relationship Id="rId4" Type="http://schemas.openxmlformats.org/officeDocument/2006/relationships/image" Target="../media/image21.jpeg"/><Relationship Id="rId9" Type="http://schemas.openxmlformats.org/officeDocument/2006/relationships/image" Target="../media/image25.jpeg"/></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24.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1.xml"/></Relationships>
</file>

<file path=ppt/slides/_rels/slide4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2.xml"/></Relationships>
</file>

<file path=ppt/slides/_rels/slide4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Isosceles Triangle 25"/>
          <p:cNvSpPr/>
          <p:nvPr/>
        </p:nvSpPr>
        <p:spPr>
          <a:xfrm rot="18900000">
            <a:off x="9464675" y="3606800"/>
            <a:ext cx="6362700" cy="5486400"/>
          </a:xfrm>
          <a:prstGeom prst="triangle">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Rectangle 1"/>
          <p:cNvSpPr/>
          <p:nvPr/>
        </p:nvSpPr>
        <p:spPr>
          <a:xfrm>
            <a:off x="7032625" y="5410200"/>
            <a:ext cx="11531600" cy="2670175"/>
          </a:xfrm>
          <a:prstGeom prst="rect">
            <a:avLst/>
          </a:prstGeom>
          <a:solidFill>
            <a:schemeClr val="bg1"/>
          </a:solidFill>
          <a:ln w="3175">
            <a:solidFill>
              <a:schemeClr val="tx2"/>
            </a:solid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4" name="Straight Connector 3"/>
          <p:cNvCxnSpPr/>
          <p:nvPr/>
        </p:nvCxnSpPr>
        <p:spPr>
          <a:xfrm flipH="1">
            <a:off x="3598863" y="6745288"/>
            <a:ext cx="11795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20529550" y="6745288"/>
            <a:ext cx="1179513"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3" name="Group 2"/>
          <p:cNvGrpSpPr>
            <a:grpSpLocks/>
          </p:cNvGrpSpPr>
          <p:nvPr/>
        </p:nvGrpSpPr>
        <p:grpSpPr bwMode="auto">
          <a:xfrm>
            <a:off x="1179513" y="1238250"/>
            <a:ext cx="5486400" cy="5619750"/>
            <a:chOff x="1179872" y="1238865"/>
            <a:chExt cx="5486401" cy="5619135"/>
          </a:xfrm>
        </p:grpSpPr>
        <p:cxnSp>
          <p:nvCxnSpPr>
            <p:cNvPr id="14" name="Straight Connector 13"/>
            <p:cNvCxnSpPr/>
            <p:nvPr/>
          </p:nvCxnSpPr>
          <p:spPr>
            <a:xfrm flipH="1">
              <a:off x="2035534" y="1238865"/>
              <a:ext cx="3775076" cy="377625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1444984" y="2270627"/>
              <a:ext cx="3776664" cy="377625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1179872" y="3081751"/>
              <a:ext cx="3775076"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a:off x="2891197" y="1861097"/>
              <a:ext cx="3775076" cy="377625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5" name="Group 4"/>
          <p:cNvGrpSpPr>
            <a:grpSpLocks/>
          </p:cNvGrpSpPr>
          <p:nvPr/>
        </p:nvGrpSpPr>
        <p:grpSpPr bwMode="auto">
          <a:xfrm>
            <a:off x="18111788" y="9317038"/>
            <a:ext cx="5486400" cy="5619750"/>
            <a:chOff x="18111021" y="9317613"/>
            <a:chExt cx="5486401" cy="5619135"/>
          </a:xfrm>
        </p:grpSpPr>
        <p:cxnSp>
          <p:nvCxnSpPr>
            <p:cNvPr id="18" name="Straight Connector 17"/>
            <p:cNvCxnSpPr/>
            <p:nvPr/>
          </p:nvCxnSpPr>
          <p:spPr>
            <a:xfrm flipH="1">
              <a:off x="18966683" y="9317613"/>
              <a:ext cx="3775076"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18376133" y="10349375"/>
              <a:ext cx="3776664"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18111021" y="11160498"/>
              <a:ext cx="3775076" cy="377625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19822346" y="9939845"/>
              <a:ext cx="3775076"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257956" y="6350000"/>
            <a:ext cx="10975975" cy="1107996"/>
          </a:xfrm>
          <a:prstGeom prst="rect">
            <a:avLst/>
          </a:prstGeom>
          <a:noFill/>
        </p:spPr>
        <p:txBody>
          <a:bodyPr>
            <a:spAutoFit/>
          </a:bodyPr>
          <a:lstStyle/>
          <a:p>
            <a:pPr algn="ctr" defTabSz="1828434" eaLnBrk="1" fontAlgn="auto" hangingPunct="1">
              <a:spcBef>
                <a:spcPts val="0"/>
              </a:spcBef>
              <a:spcAft>
                <a:spcPts val="0"/>
              </a:spcAft>
              <a:defRPr/>
            </a:pPr>
            <a:r>
              <a:rPr lang="en-US" altLang="zh-CN" sz="6600" b="1" spc="600"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rPr>
              <a:t>YWPPT 2017-2018</a:t>
            </a:r>
            <a:endParaRPr lang="en-US" sz="6600" b="1" spc="600"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sp>
        <p:nvSpPr>
          <p:cNvPr id="22" name="TextBox 21"/>
          <p:cNvSpPr txBox="1"/>
          <p:nvPr/>
        </p:nvSpPr>
        <p:spPr>
          <a:xfrm>
            <a:off x="6389688" y="8919668"/>
            <a:ext cx="13609637" cy="523220"/>
          </a:xfrm>
          <a:prstGeom prst="rect">
            <a:avLst/>
          </a:prstGeom>
          <a:noFill/>
        </p:spPr>
        <p:txBody>
          <a:bodyPr wrap="square">
            <a:spAutoFit/>
          </a:bodyPr>
          <a:lstStyle/>
          <a:p>
            <a:pPr algn="ctr" defTabSz="1828434" eaLnBrk="1" fontAlgn="auto" hangingPunct="1">
              <a:spcBef>
                <a:spcPts val="0"/>
              </a:spcBef>
              <a:spcAft>
                <a:spcPts val="0"/>
              </a:spcAft>
              <a:defRPr/>
            </a:pPr>
            <a:r>
              <a:rPr lang="en-US" altLang="zh-CN" sz="2800" spc="600" dirty="0">
                <a:solidFill>
                  <a:schemeClr val="tx2"/>
                </a:solidFill>
                <a:latin typeface="Arial" panose="020B0604020202020204" pitchFamily="34" charset="0"/>
                <a:ea typeface="微软雅黑" panose="020B0503020204020204" pitchFamily="34" charset="-122"/>
                <a:cs typeface="Montserrat Extra" charset="0"/>
                <a:sym typeface="Arial" panose="020B0604020202020204" pitchFamily="34" charset="0"/>
              </a:rPr>
              <a:t>YWSPPT</a:t>
            </a:r>
            <a:r>
              <a:rPr lang="zh-CN" altLang="en-US" sz="2800" spc="600" dirty="0">
                <a:solidFill>
                  <a:schemeClr val="tx2"/>
                </a:solidFill>
                <a:latin typeface="Arial" panose="020B0604020202020204" pitchFamily="34" charset="0"/>
                <a:ea typeface="微软雅黑" panose="020B0503020204020204" pitchFamily="34" charset="-122"/>
                <a:cs typeface="Montserrat Extra" charset="0"/>
                <a:sym typeface="Arial" panose="020B0604020202020204" pitchFamily="34" charset="0"/>
              </a:rPr>
              <a:t>致力于提供高质量，有品质的模板，拒绝垃圾模板！</a:t>
            </a:r>
          </a:p>
        </p:txBody>
      </p:sp>
      <p:pic>
        <p:nvPicPr>
          <p:cNvPr id="6" name="[ka kyeong]Sorry-Ka kyeong.wma">
            <a:hlinkClick r:id="" action="ppaction://media"/>
          </p:cNvPr>
          <p:cNvPicPr>
            <a:picLocks noRot="1" noChangeAspect="1"/>
          </p:cNvPicPr>
          <p:nvPr>
            <a:audioFile r:link="rId1"/>
          </p:nvPr>
        </p:nvPicPr>
        <p:blipFill>
          <a:blip r:embed="rId4">
            <a:extLst>
              <a:ext uri="{28A0092B-C50C-407E-A947-70E740481C1C}">
                <a14:useLocalDpi xmlns:a14="http://schemas.microsoft.com/office/drawing/2010/main" val="0"/>
              </a:ext>
            </a:extLst>
          </a:blip>
          <a:srcRect/>
          <a:stretch>
            <a:fillRect/>
          </a:stretch>
        </p:blipFill>
        <p:spPr bwMode="auto">
          <a:xfrm>
            <a:off x="474663" y="125095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par>
                                <p:cTn id="10" presetID="55"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par>
                          <p:cTn id="15" fill="hold" nodeType="afterGroup">
                            <p:stCondLst>
                              <p:cond delay="1000"/>
                            </p:stCondLst>
                            <p:childTnLst>
                              <p:par>
                                <p:cTn id="16" presetID="20"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edge">
                                      <p:cBhvr>
                                        <p:cTn id="18" dur="1500"/>
                                        <p:tgtEl>
                                          <p:spTgt spid="26"/>
                                        </p:tgtEl>
                                      </p:cBhvr>
                                    </p:animEffect>
                                  </p:childTnLst>
                                </p:cTn>
                              </p:par>
                            </p:childTnLst>
                          </p:cTn>
                        </p:par>
                        <p:par>
                          <p:cTn id="19" fill="hold" nodeType="afterGroup">
                            <p:stCondLst>
                              <p:cond delay="2500"/>
                            </p:stCondLst>
                            <p:childTnLst>
                              <p:par>
                                <p:cTn id="20" presetID="53" presetClass="entr" presetSubtype="16"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fltVal val="0"/>
                                          </p:val>
                                        </p:tav>
                                        <p:tav tm="100000">
                                          <p:val>
                                            <p:strVal val="#ppt_w"/>
                                          </p:val>
                                        </p:tav>
                                      </p:tavLst>
                                    </p:anim>
                                    <p:anim calcmode="lin" valueType="num">
                                      <p:cBhvr>
                                        <p:cTn id="23" dur="1000" fill="hold"/>
                                        <p:tgtEl>
                                          <p:spTgt spid="8"/>
                                        </p:tgtEl>
                                        <p:attrNameLst>
                                          <p:attrName>ppt_h</p:attrName>
                                        </p:attrNameLst>
                                      </p:cBhvr>
                                      <p:tavLst>
                                        <p:tav tm="0">
                                          <p:val>
                                            <p:fltVal val="0"/>
                                          </p:val>
                                        </p:tav>
                                        <p:tav tm="100000">
                                          <p:val>
                                            <p:strVal val="#ppt_h"/>
                                          </p:val>
                                        </p:tav>
                                      </p:tavLst>
                                    </p:anim>
                                    <p:animEffect transition="in" filter="fade">
                                      <p:cBhvr>
                                        <p:cTn id="24" dur="1000"/>
                                        <p:tgtEl>
                                          <p:spTgt spid="8"/>
                                        </p:tgtEl>
                                      </p:cBhvr>
                                    </p:animEffect>
                                  </p:childTnLst>
                                </p:cTn>
                              </p:par>
                            </p:childTnLst>
                          </p:cTn>
                        </p:par>
                        <p:par>
                          <p:cTn id="25" fill="hold" nodeType="afterGroup">
                            <p:stCondLst>
                              <p:cond delay="3500"/>
                            </p:stCondLst>
                            <p:childTnLst>
                              <p:par>
                                <p:cTn id="26" presetID="21" presetClass="entr" presetSubtype="1"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heel(1)">
                                      <p:cBhvr>
                                        <p:cTn id="28" dur="2000"/>
                                        <p:tgtEl>
                                          <p:spTgt spid="2"/>
                                        </p:tgtEl>
                                      </p:cBhvr>
                                    </p:animEffect>
                                  </p:childTnLst>
                                </p:cTn>
                              </p:par>
                            </p:childTnLst>
                          </p:cTn>
                        </p:par>
                        <p:par>
                          <p:cTn id="29" fill="hold" nodeType="afterGroup">
                            <p:stCondLst>
                              <p:cond delay="5500"/>
                            </p:stCondLst>
                            <p:childTnLst>
                              <p:par>
                                <p:cTn id="30" presetID="14" presetClass="entr" presetSubtype="1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randombar(horizontal)">
                                      <p:cBhvr>
                                        <p:cTn id="32" dur="750"/>
                                        <p:tgtEl>
                                          <p:spTgt spid="22"/>
                                        </p:tgtEl>
                                      </p:cBhvr>
                                    </p:animEffect>
                                  </p:childTnLst>
                                </p:cTn>
                              </p:par>
                            </p:childTnLst>
                          </p:cTn>
                        </p:par>
                        <p:par>
                          <p:cTn id="33" fill="hold" nodeType="afterGroup">
                            <p:stCondLst>
                              <p:cond delay="6250"/>
                            </p:stCondLst>
                            <p:childTnLst>
                              <p:par>
                                <p:cTn id="34" presetID="1" presetClass="mediacall" presetSubtype="0" fill="hold" nodeType="afterEffect">
                                  <p:stCondLst>
                                    <p:cond delay="0"/>
                                  </p:stCondLst>
                                  <p:childTnLst>
                                    <p:cmd type="call" cmd="playFrom(0.0)">
                                      <p:cBhvr>
                                        <p:cTn id="35"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6" repeatCount="indefinite" fill="hold" display="0">
                  <p:stCondLst>
                    <p:cond delay="indefinite"/>
                  </p:stCondLst>
                  <p:endCondLst>
                    <p:cond evt="onStopAudio" delay="0">
                      <p:tgtEl>
                        <p:sldTgt/>
                      </p:tgtEl>
                    </p:cond>
                  </p:endCondLst>
                </p:cTn>
                <p:tgtEl>
                  <p:spTgt spid="6"/>
                </p:tgtEl>
              </p:cMediaNode>
            </p:audio>
          </p:childTnLst>
        </p:cTn>
      </p:par>
    </p:tnLst>
    <p:bldLst>
      <p:bldP spid="26" grpId="0" animBg="1"/>
      <p:bldP spid="2" grpId="0" animBg="1"/>
      <p:bldP spid="8"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06375" y="12215813"/>
            <a:ext cx="19851688" cy="2216150"/>
          </a:xfrm>
          <a:prstGeom prst="rect">
            <a:avLst/>
          </a:prstGeom>
          <a:noFill/>
        </p:spPr>
        <p:txBody>
          <a:bodyPr>
            <a:spAutoFit/>
          </a:bodyPr>
          <a:lstStyle/>
          <a:p>
            <a:pPr defTabSz="1828434" eaLnBrk="1" fontAlgn="auto" hangingPunct="1">
              <a:spcBef>
                <a:spcPts val="0"/>
              </a:spcBef>
              <a:spcAft>
                <a:spcPts val="0"/>
              </a:spcAft>
              <a:defRPr/>
            </a:pPr>
            <a:r>
              <a:rPr lang="zh-CN" alt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cxnSp>
        <p:nvCxnSpPr>
          <p:cNvPr id="20" name="Straight Connector 19"/>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zh-CN" alt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18437" name="Subtitle 2"/>
          <p:cNvSpPr txBox="1">
            <a:spLocks/>
          </p:cNvSpPr>
          <p:nvPr/>
        </p:nvSpPr>
        <p:spPr bwMode="auto">
          <a:xfrm>
            <a:off x="14389100" y="3492500"/>
            <a:ext cx="7151688"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Their collectively available skills or resources to achieve specific, declared goals. A company or association.</a:t>
            </a:r>
          </a:p>
        </p:txBody>
      </p:sp>
      <p:sp>
        <p:nvSpPr>
          <p:cNvPr id="36" name="TextBox 35"/>
          <p:cNvSpPr txBox="1"/>
          <p:nvPr/>
        </p:nvSpPr>
        <p:spPr>
          <a:xfrm>
            <a:off x="14389100" y="2613025"/>
            <a:ext cx="6757988" cy="577850"/>
          </a:xfrm>
          <a:prstGeom prst="rect">
            <a:avLst/>
          </a:prstGeom>
          <a:noFill/>
        </p:spPr>
        <p:txBody>
          <a:bodyPr>
            <a:spAutoFit/>
          </a:bodyPr>
          <a:lstStyle/>
          <a:p>
            <a:pPr defTabSz="1828434" eaLnBrk="1" fontAlgn="auto" hangingPunct="1">
              <a:lnSpc>
                <a:spcPct val="150000"/>
              </a:lnSpc>
              <a:spcBef>
                <a:spcPts val="0"/>
              </a:spcBef>
              <a:spcAft>
                <a:spcPts val="0"/>
              </a:spcAft>
              <a:defRPr/>
            </a:pPr>
            <a:r>
              <a:rPr lang="zh-CN" alt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a:t>
            </a:r>
            <a:endPar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sp>
        <p:nvSpPr>
          <p:cNvPr id="8" name="Right Arrow 7"/>
          <p:cNvSpPr/>
          <p:nvPr/>
        </p:nvSpPr>
        <p:spPr>
          <a:xfrm>
            <a:off x="13382625" y="6540500"/>
            <a:ext cx="669925" cy="241300"/>
          </a:xfrm>
          <a:prstGeom prst="rightArrow">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Subtitle 2"/>
          <p:cNvSpPr txBox="1">
            <a:spLocks/>
          </p:cNvSpPr>
          <p:nvPr/>
        </p:nvSpPr>
        <p:spPr>
          <a:xfrm>
            <a:off x="14389100" y="6051550"/>
            <a:ext cx="7151688" cy="1162050"/>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a:solidFill>
                  <a:schemeClr val="tx2">
                    <a:lumMod val="65000"/>
                    <a:lumOff val="35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Their collectively available skills or resources to achieve specific, declared goals. </a:t>
            </a:r>
          </a:p>
        </p:txBody>
      </p:sp>
      <p:sp>
        <p:nvSpPr>
          <p:cNvPr id="38" name="Right Arrow 37"/>
          <p:cNvSpPr/>
          <p:nvPr/>
        </p:nvSpPr>
        <p:spPr>
          <a:xfrm>
            <a:off x="13382625" y="8201025"/>
            <a:ext cx="669925" cy="241300"/>
          </a:xfrm>
          <a:prstGeom prst="rightArrow">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Subtitle 2"/>
          <p:cNvSpPr txBox="1">
            <a:spLocks/>
          </p:cNvSpPr>
          <p:nvPr/>
        </p:nvSpPr>
        <p:spPr>
          <a:xfrm>
            <a:off x="14389100" y="7712075"/>
            <a:ext cx="7151688" cy="1162050"/>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a:solidFill>
                  <a:schemeClr val="tx2">
                    <a:lumMod val="65000"/>
                    <a:lumOff val="35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Their collectively available skills or resources to achieve specific, declared goals. </a:t>
            </a:r>
          </a:p>
        </p:txBody>
      </p:sp>
      <p:sp>
        <p:nvSpPr>
          <p:cNvPr id="40" name="Right Arrow 39"/>
          <p:cNvSpPr/>
          <p:nvPr/>
        </p:nvSpPr>
        <p:spPr>
          <a:xfrm>
            <a:off x="13382625" y="9861550"/>
            <a:ext cx="669925" cy="241300"/>
          </a:xfrm>
          <a:prstGeom prst="rightArrow">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Subtitle 2"/>
          <p:cNvSpPr txBox="1">
            <a:spLocks/>
          </p:cNvSpPr>
          <p:nvPr/>
        </p:nvSpPr>
        <p:spPr>
          <a:xfrm>
            <a:off x="14389100" y="9372600"/>
            <a:ext cx="7151688" cy="1162050"/>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a:solidFill>
                  <a:schemeClr val="tx2">
                    <a:lumMod val="65000"/>
                    <a:lumOff val="35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Their collectively available skills or resources to achieve specific, declared goals. </a:t>
            </a:r>
          </a:p>
        </p:txBody>
      </p:sp>
      <p:pic>
        <p:nvPicPr>
          <p:cNvPr id="18445" name="图片占位符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527" r="16527"/>
          <a:stretch>
            <a:fillRect/>
          </a:stretch>
        </p:blipFill>
        <p:spPr>
          <a:xfrm>
            <a:off x="1922463" y="2778125"/>
            <a:ext cx="5692775" cy="5668963"/>
          </a:xfrm>
        </p:spPr>
      </p:pic>
      <p:pic>
        <p:nvPicPr>
          <p:cNvPr id="18446" name="图片占位符 1"/>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6527" r="16527"/>
          <a:stretch>
            <a:fillRect/>
          </a:stretch>
        </p:blipFill>
        <p:spPr>
          <a:xfrm>
            <a:off x="6156325" y="4500563"/>
            <a:ext cx="5692775" cy="5668962"/>
          </a:xfrm>
        </p:spPr>
      </p:pic>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750"/>
                            </p:stCondLst>
                            <p:childTnLst>
                              <p:par>
                                <p:cTn id="10" presetID="26" presetClass="emph" presetSubtype="0" fill="hold" grpId="0" nodeType="afterEffect">
                                  <p:stCondLst>
                                    <p:cond delay="0"/>
                                  </p:stCondLst>
                                  <p:childTnLst>
                                    <p:animEffect transition="out" filter="fade">
                                      <p:cBhvr>
                                        <p:cTn id="11" dur="750" tmFilter="0, 0; .2, .5; .8, .5; 1, 0"/>
                                        <p:tgtEl>
                                          <p:spTgt spid="37"/>
                                        </p:tgtEl>
                                      </p:cBhvr>
                                    </p:animEffect>
                                    <p:animScale>
                                      <p:cBhvr>
                                        <p:cTn id="12" dur="375" autoRev="1" fill="hold"/>
                                        <p:tgtEl>
                                          <p:spTgt spid="37"/>
                                        </p:tgtEl>
                                      </p:cBhvr>
                                      <p:by x="105000" y="105000"/>
                                    </p:animScale>
                                  </p:childTnLst>
                                </p:cTn>
                              </p:par>
                            </p:childTnLst>
                          </p:cTn>
                        </p:par>
                        <p:par>
                          <p:cTn id="13" fill="hold" nodeType="afterGroup">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750" fill="hold"/>
                                        <p:tgtEl>
                                          <p:spTgt spid="38"/>
                                        </p:tgtEl>
                                        <p:attrNameLst>
                                          <p:attrName>ppt_x</p:attrName>
                                        </p:attrNameLst>
                                      </p:cBhvr>
                                      <p:tavLst>
                                        <p:tav tm="0">
                                          <p:val>
                                            <p:strVal val="0-#ppt_w/2"/>
                                          </p:val>
                                        </p:tav>
                                        <p:tav tm="100000">
                                          <p:val>
                                            <p:strVal val="#ppt_x"/>
                                          </p:val>
                                        </p:tav>
                                      </p:tavLst>
                                    </p:anim>
                                    <p:anim calcmode="lin" valueType="num">
                                      <p:cBhvr additive="base">
                                        <p:cTn id="17" dur="750" fill="hold"/>
                                        <p:tgtEl>
                                          <p:spTgt spid="38"/>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2250"/>
                            </p:stCondLst>
                            <p:childTnLst>
                              <p:par>
                                <p:cTn id="19" presetID="26" presetClass="emph" presetSubtype="0" fill="hold" grpId="0" nodeType="afterEffect">
                                  <p:stCondLst>
                                    <p:cond delay="0"/>
                                  </p:stCondLst>
                                  <p:childTnLst>
                                    <p:animEffect transition="out" filter="fade">
                                      <p:cBhvr>
                                        <p:cTn id="20" dur="750" tmFilter="0, 0; .2, .5; .8, .5; 1, 0"/>
                                        <p:tgtEl>
                                          <p:spTgt spid="39"/>
                                        </p:tgtEl>
                                      </p:cBhvr>
                                    </p:animEffect>
                                    <p:animScale>
                                      <p:cBhvr>
                                        <p:cTn id="21" dur="375" autoRev="1" fill="hold"/>
                                        <p:tgtEl>
                                          <p:spTgt spid="39"/>
                                        </p:tgtEl>
                                      </p:cBhvr>
                                      <p:by x="105000" y="105000"/>
                                    </p:animScale>
                                  </p:childTnLst>
                                </p:cTn>
                              </p:par>
                            </p:childTnLst>
                          </p:cTn>
                        </p:par>
                        <p:par>
                          <p:cTn id="22" fill="hold" nodeType="afterGroup">
                            <p:stCondLst>
                              <p:cond delay="3000"/>
                            </p:stCondLst>
                            <p:childTnLst>
                              <p:par>
                                <p:cTn id="23" presetID="2" presetClass="entr" presetSubtype="8"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750" fill="hold"/>
                                        <p:tgtEl>
                                          <p:spTgt spid="40"/>
                                        </p:tgtEl>
                                        <p:attrNameLst>
                                          <p:attrName>ppt_x</p:attrName>
                                        </p:attrNameLst>
                                      </p:cBhvr>
                                      <p:tavLst>
                                        <p:tav tm="0">
                                          <p:val>
                                            <p:strVal val="0-#ppt_w/2"/>
                                          </p:val>
                                        </p:tav>
                                        <p:tav tm="100000">
                                          <p:val>
                                            <p:strVal val="#ppt_x"/>
                                          </p:val>
                                        </p:tav>
                                      </p:tavLst>
                                    </p:anim>
                                    <p:anim calcmode="lin" valueType="num">
                                      <p:cBhvr additive="base">
                                        <p:cTn id="26" dur="750" fill="hold"/>
                                        <p:tgtEl>
                                          <p:spTgt spid="40"/>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3750"/>
                            </p:stCondLst>
                            <p:childTnLst>
                              <p:par>
                                <p:cTn id="28" presetID="26" presetClass="emph" presetSubtype="0" fill="hold" grpId="0" nodeType="afterEffect">
                                  <p:stCondLst>
                                    <p:cond delay="0"/>
                                  </p:stCondLst>
                                  <p:childTnLst>
                                    <p:animEffect transition="out" filter="fade">
                                      <p:cBhvr>
                                        <p:cTn id="29" dur="750" tmFilter="0, 0; .2, .5; .8, .5; 1, 0"/>
                                        <p:tgtEl>
                                          <p:spTgt spid="44"/>
                                        </p:tgtEl>
                                      </p:cBhvr>
                                    </p:animEffect>
                                    <p:animScale>
                                      <p:cBhvr>
                                        <p:cTn id="30" dur="375" autoRev="1" fill="hold"/>
                                        <p:tgtEl>
                                          <p:spTgt spid="4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7" grpId="0"/>
      <p:bldP spid="38" grpId="0" animBg="1"/>
      <p:bldP spid="39" grpId="0"/>
      <p:bldP spid="40" grpId="0" animBg="1"/>
      <p:bldP spid="4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zh-CN" alt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cxnSp>
        <p:nvCxnSpPr>
          <p:cNvPr id="16" name="Straight Connector 15"/>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zh-CN" alt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30" name="TextBox 29"/>
          <p:cNvSpPr txBox="1"/>
          <p:nvPr/>
        </p:nvSpPr>
        <p:spPr>
          <a:xfrm>
            <a:off x="11617325" y="1471613"/>
            <a:ext cx="10518775" cy="3048000"/>
          </a:xfrm>
          <a:prstGeom prst="rect">
            <a:avLst/>
          </a:prstGeom>
          <a:noFill/>
        </p:spPr>
        <p:txBody>
          <a:bodyPr>
            <a:spAutoFit/>
          </a:bodyPr>
          <a:lstStyle/>
          <a:p>
            <a:pPr defTabSz="1828434" eaLnBrk="1" fontAlgn="auto" hangingPunct="1">
              <a:lnSpc>
                <a:spcPct val="80000"/>
              </a:lnSpc>
              <a:spcBef>
                <a:spcPts val="0"/>
              </a:spcBef>
              <a:spcAft>
                <a:spcPts val="0"/>
              </a:spcAft>
              <a:defRPr/>
            </a:pPr>
            <a:r>
              <a:rPr lang="zh-CN" altLang="en-US" sz="120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a:t>
            </a:r>
            <a:endParaRPr lang="en-US" sz="120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cxnSp>
        <p:nvCxnSpPr>
          <p:cNvPr id="11" name="Straight Connector 10"/>
          <p:cNvCxnSpPr/>
          <p:nvPr/>
        </p:nvCxnSpPr>
        <p:spPr>
          <a:xfrm>
            <a:off x="20326350" y="4724400"/>
            <a:ext cx="3028950" cy="0"/>
          </a:xfrm>
          <a:prstGeom prst="line">
            <a:avLst/>
          </a:prstGeom>
          <a:ln w="76200"/>
        </p:spPr>
        <p:style>
          <a:lnRef idx="1">
            <a:schemeClr val="accent1"/>
          </a:lnRef>
          <a:fillRef idx="0">
            <a:schemeClr val="accent1"/>
          </a:fillRef>
          <a:effectRef idx="0">
            <a:schemeClr val="accent1"/>
          </a:effectRef>
          <a:fontRef idx="minor">
            <a:schemeClr val="tx1"/>
          </a:fontRef>
        </p:style>
      </p:cxnSp>
      <p:grpSp>
        <p:nvGrpSpPr>
          <p:cNvPr id="39" name="Group 38"/>
          <p:cNvGrpSpPr>
            <a:grpSpLocks/>
          </p:cNvGrpSpPr>
          <p:nvPr/>
        </p:nvGrpSpPr>
        <p:grpSpPr bwMode="auto">
          <a:xfrm>
            <a:off x="11617325" y="6851650"/>
            <a:ext cx="804863" cy="571500"/>
            <a:chOff x="4235451" y="3679825"/>
            <a:chExt cx="361950" cy="257175"/>
          </a:xfrm>
        </p:grpSpPr>
        <p:sp>
          <p:nvSpPr>
            <p:cNvPr id="19477" name="Freeform 545"/>
            <p:cNvSpPr>
              <a:spLocks/>
            </p:cNvSpPr>
            <p:nvPr/>
          </p:nvSpPr>
          <p:spPr bwMode="auto">
            <a:xfrm>
              <a:off x="4543426" y="3786188"/>
              <a:ext cx="53975" cy="14288"/>
            </a:xfrm>
            <a:custGeom>
              <a:avLst/>
              <a:gdLst>
                <a:gd name="T0" fmla="*/ 129122404 w 19"/>
                <a:gd name="T1" fmla="*/ 0 h 5"/>
                <a:gd name="T2" fmla="*/ 24209208 w 19"/>
                <a:gd name="T3" fmla="*/ 0 h 5"/>
                <a:gd name="T4" fmla="*/ 0 w 19"/>
                <a:gd name="T5" fmla="*/ 16331184 h 5"/>
                <a:gd name="T6" fmla="*/ 24209208 w 19"/>
                <a:gd name="T7" fmla="*/ 40829389 h 5"/>
                <a:gd name="T8" fmla="*/ 129122404 w 19"/>
                <a:gd name="T9" fmla="*/ 40829389 h 5"/>
                <a:gd name="T10" fmla="*/ 153331612 w 19"/>
                <a:gd name="T11" fmla="*/ 16331184 h 5"/>
                <a:gd name="T12" fmla="*/ 129122404 w 19"/>
                <a:gd name="T13" fmla="*/ 0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5">
                  <a:moveTo>
                    <a:pt x="16" y="0"/>
                  </a:moveTo>
                  <a:cubicBezTo>
                    <a:pt x="3" y="0"/>
                    <a:pt x="3" y="0"/>
                    <a:pt x="3" y="0"/>
                  </a:cubicBezTo>
                  <a:cubicBezTo>
                    <a:pt x="2" y="0"/>
                    <a:pt x="0" y="1"/>
                    <a:pt x="0" y="2"/>
                  </a:cubicBezTo>
                  <a:cubicBezTo>
                    <a:pt x="0" y="4"/>
                    <a:pt x="2" y="5"/>
                    <a:pt x="3" y="5"/>
                  </a:cubicBezTo>
                  <a:cubicBezTo>
                    <a:pt x="16" y="5"/>
                    <a:pt x="16" y="5"/>
                    <a:pt x="16" y="5"/>
                  </a:cubicBezTo>
                  <a:cubicBezTo>
                    <a:pt x="18" y="5"/>
                    <a:pt x="19" y="4"/>
                    <a:pt x="19" y="2"/>
                  </a:cubicBezTo>
                  <a:cubicBezTo>
                    <a:pt x="19" y="1"/>
                    <a:pt x="18" y="0"/>
                    <a:pt x="1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8" name="Freeform 546"/>
            <p:cNvSpPr>
              <a:spLocks/>
            </p:cNvSpPr>
            <p:nvPr/>
          </p:nvSpPr>
          <p:spPr bwMode="auto">
            <a:xfrm>
              <a:off x="4543426" y="3741738"/>
              <a:ext cx="53975" cy="28575"/>
            </a:xfrm>
            <a:custGeom>
              <a:avLst/>
              <a:gdLst>
                <a:gd name="T0" fmla="*/ 24209208 w 19"/>
                <a:gd name="T1" fmla="*/ 81653063 h 10"/>
                <a:gd name="T2" fmla="*/ 32279891 w 19"/>
                <a:gd name="T3" fmla="*/ 81653063 h 10"/>
                <a:gd name="T4" fmla="*/ 32279891 w 19"/>
                <a:gd name="T5" fmla="*/ 81653063 h 10"/>
                <a:gd name="T6" fmla="*/ 32279891 w 19"/>
                <a:gd name="T7" fmla="*/ 81653063 h 10"/>
                <a:gd name="T8" fmla="*/ 32279891 w 19"/>
                <a:gd name="T9" fmla="*/ 81653063 h 10"/>
                <a:gd name="T10" fmla="*/ 137190246 w 19"/>
                <a:gd name="T11" fmla="*/ 40827960 h 10"/>
                <a:gd name="T12" fmla="*/ 137190246 w 19"/>
                <a:gd name="T13" fmla="*/ 40827960 h 10"/>
                <a:gd name="T14" fmla="*/ 153331612 w 19"/>
                <a:gd name="T15" fmla="*/ 16330613 h 10"/>
                <a:gd name="T16" fmla="*/ 129122404 w 19"/>
                <a:gd name="T17" fmla="*/ 0 h 10"/>
                <a:gd name="T18" fmla="*/ 121051721 w 19"/>
                <a:gd name="T19" fmla="*/ 0 h 10"/>
                <a:gd name="T20" fmla="*/ 121051721 w 19"/>
                <a:gd name="T21" fmla="*/ 0 h 10"/>
                <a:gd name="T22" fmla="*/ 121051721 w 19"/>
                <a:gd name="T23" fmla="*/ 0 h 10"/>
                <a:gd name="T24" fmla="*/ 121051721 w 19"/>
                <a:gd name="T25" fmla="*/ 0 h 10"/>
                <a:gd name="T26" fmla="*/ 16141366 w 19"/>
                <a:gd name="T27" fmla="*/ 40827960 h 10"/>
                <a:gd name="T28" fmla="*/ 16141366 w 19"/>
                <a:gd name="T29" fmla="*/ 40827960 h 10"/>
                <a:gd name="T30" fmla="*/ 0 w 19"/>
                <a:gd name="T31" fmla="*/ 65322450 h 10"/>
                <a:gd name="T32" fmla="*/ 24209208 w 19"/>
                <a:gd name="T33" fmla="*/ 81653063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9" h="10">
                  <a:moveTo>
                    <a:pt x="3" y="10"/>
                  </a:moveTo>
                  <a:cubicBezTo>
                    <a:pt x="3" y="10"/>
                    <a:pt x="4" y="10"/>
                    <a:pt x="4" y="10"/>
                  </a:cubicBezTo>
                  <a:cubicBezTo>
                    <a:pt x="4" y="10"/>
                    <a:pt x="4" y="10"/>
                    <a:pt x="4" y="10"/>
                  </a:cubicBezTo>
                  <a:cubicBezTo>
                    <a:pt x="4" y="10"/>
                    <a:pt x="4" y="10"/>
                    <a:pt x="4" y="10"/>
                  </a:cubicBezTo>
                  <a:cubicBezTo>
                    <a:pt x="4" y="10"/>
                    <a:pt x="4" y="10"/>
                    <a:pt x="4" y="10"/>
                  </a:cubicBezTo>
                  <a:cubicBezTo>
                    <a:pt x="17" y="5"/>
                    <a:pt x="17" y="5"/>
                    <a:pt x="17" y="5"/>
                  </a:cubicBezTo>
                  <a:cubicBezTo>
                    <a:pt x="17" y="5"/>
                    <a:pt x="17" y="5"/>
                    <a:pt x="17" y="5"/>
                  </a:cubicBezTo>
                  <a:cubicBezTo>
                    <a:pt x="18" y="4"/>
                    <a:pt x="19" y="3"/>
                    <a:pt x="19" y="2"/>
                  </a:cubicBezTo>
                  <a:cubicBezTo>
                    <a:pt x="19" y="1"/>
                    <a:pt x="18" y="0"/>
                    <a:pt x="16" y="0"/>
                  </a:cubicBezTo>
                  <a:cubicBezTo>
                    <a:pt x="16" y="0"/>
                    <a:pt x="16" y="0"/>
                    <a:pt x="15" y="0"/>
                  </a:cubicBezTo>
                  <a:cubicBezTo>
                    <a:pt x="15" y="0"/>
                    <a:pt x="15" y="0"/>
                    <a:pt x="15" y="0"/>
                  </a:cubicBezTo>
                  <a:cubicBezTo>
                    <a:pt x="15" y="0"/>
                    <a:pt x="15" y="0"/>
                    <a:pt x="15" y="0"/>
                  </a:cubicBezTo>
                  <a:cubicBezTo>
                    <a:pt x="15" y="0"/>
                    <a:pt x="15" y="0"/>
                    <a:pt x="15" y="0"/>
                  </a:cubicBezTo>
                  <a:cubicBezTo>
                    <a:pt x="2" y="5"/>
                    <a:pt x="2" y="5"/>
                    <a:pt x="2" y="5"/>
                  </a:cubicBezTo>
                  <a:cubicBezTo>
                    <a:pt x="2" y="5"/>
                    <a:pt x="2" y="5"/>
                    <a:pt x="2" y="5"/>
                  </a:cubicBezTo>
                  <a:cubicBezTo>
                    <a:pt x="1" y="6"/>
                    <a:pt x="0" y="7"/>
                    <a:pt x="0" y="8"/>
                  </a:cubicBezTo>
                  <a:cubicBezTo>
                    <a:pt x="0" y="9"/>
                    <a:pt x="2" y="10"/>
                    <a:pt x="3"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9" name="Freeform 547"/>
            <p:cNvSpPr>
              <a:spLocks noEditPoints="1"/>
            </p:cNvSpPr>
            <p:nvPr/>
          </p:nvSpPr>
          <p:spPr bwMode="auto">
            <a:xfrm>
              <a:off x="4235451" y="3679825"/>
              <a:ext cx="301625" cy="257175"/>
            </a:xfrm>
            <a:custGeom>
              <a:avLst/>
              <a:gdLst>
                <a:gd name="T0" fmla="*/ 786688741 w 107"/>
                <a:gd name="T1" fmla="*/ 23959666 h 91"/>
                <a:gd name="T2" fmla="*/ 739009439 w 107"/>
                <a:gd name="T3" fmla="*/ 23959666 h 91"/>
                <a:gd name="T4" fmla="*/ 357586304 w 107"/>
                <a:gd name="T5" fmla="*/ 151750207 h 91"/>
                <a:gd name="T6" fmla="*/ 103302334 w 107"/>
                <a:gd name="T7" fmla="*/ 175709873 h 91"/>
                <a:gd name="T8" fmla="*/ 39732751 w 107"/>
                <a:gd name="T9" fmla="*/ 215645477 h 91"/>
                <a:gd name="T10" fmla="*/ 23839651 w 107"/>
                <a:gd name="T11" fmla="*/ 279537921 h 91"/>
                <a:gd name="T12" fmla="*/ 0 w 107"/>
                <a:gd name="T13" fmla="*/ 303500413 h 91"/>
                <a:gd name="T14" fmla="*/ 0 w 107"/>
                <a:gd name="T15" fmla="*/ 343433191 h 91"/>
                <a:gd name="T16" fmla="*/ 23839651 w 107"/>
                <a:gd name="T17" fmla="*/ 367395683 h 91"/>
                <a:gd name="T18" fmla="*/ 39732751 w 107"/>
                <a:gd name="T19" fmla="*/ 431288127 h 91"/>
                <a:gd name="T20" fmla="*/ 103302334 w 107"/>
                <a:gd name="T21" fmla="*/ 471223731 h 91"/>
                <a:gd name="T22" fmla="*/ 158928186 w 107"/>
                <a:gd name="T23" fmla="*/ 495183397 h 91"/>
                <a:gd name="T24" fmla="*/ 405262786 w 107"/>
                <a:gd name="T25" fmla="*/ 726801985 h 91"/>
                <a:gd name="T26" fmla="*/ 357586304 w 107"/>
                <a:gd name="T27" fmla="*/ 559078667 h 91"/>
                <a:gd name="T28" fmla="*/ 373476585 w 107"/>
                <a:gd name="T29" fmla="*/ 495183397 h 91"/>
                <a:gd name="T30" fmla="*/ 739009439 w 107"/>
                <a:gd name="T31" fmla="*/ 622973937 h 91"/>
                <a:gd name="T32" fmla="*/ 786688741 w 107"/>
                <a:gd name="T33" fmla="*/ 622973937 h 91"/>
                <a:gd name="T34" fmla="*/ 850258324 w 107"/>
                <a:gd name="T35" fmla="*/ 319473524 h 91"/>
                <a:gd name="T36" fmla="*/ 63569583 w 107"/>
                <a:gd name="T37" fmla="*/ 383368794 h 91"/>
                <a:gd name="T38" fmla="*/ 103302334 w 107"/>
                <a:gd name="T39" fmla="*/ 255578254 h 91"/>
                <a:gd name="T40" fmla="*/ 63569583 w 107"/>
                <a:gd name="T41" fmla="*/ 383368794 h 91"/>
                <a:gd name="T42" fmla="*/ 357586304 w 107"/>
                <a:gd name="T43" fmla="*/ 191682984 h 91"/>
                <a:gd name="T44" fmla="*/ 150981636 w 107"/>
                <a:gd name="T45" fmla="*/ 447264064 h 91"/>
                <a:gd name="T46" fmla="*/ 246337419 w 107"/>
                <a:gd name="T47" fmla="*/ 686869207 h 91"/>
                <a:gd name="T48" fmla="*/ 325800103 w 107"/>
                <a:gd name="T49" fmla="*/ 495183397 h 91"/>
                <a:gd name="T50" fmla="*/ 294013902 w 107"/>
                <a:gd name="T51" fmla="*/ 551092112 h 91"/>
                <a:gd name="T52" fmla="*/ 341693203 w 107"/>
                <a:gd name="T53" fmla="*/ 686869207 h 91"/>
                <a:gd name="T54" fmla="*/ 405262786 w 107"/>
                <a:gd name="T55" fmla="*/ 463237175 h 91"/>
                <a:gd name="T56" fmla="*/ 405262786 w 107"/>
                <a:gd name="T57" fmla="*/ 431288127 h 91"/>
                <a:gd name="T58" fmla="*/ 405262786 w 107"/>
                <a:gd name="T59" fmla="*/ 183696429 h 91"/>
                <a:gd name="T60" fmla="*/ 739009439 w 107"/>
                <a:gd name="T61" fmla="*/ 567065223 h 91"/>
                <a:gd name="T62" fmla="*/ 786688741 w 107"/>
                <a:gd name="T63" fmla="*/ 375382239 h 91"/>
                <a:gd name="T64" fmla="*/ 802579022 w 107"/>
                <a:gd name="T65" fmla="*/ 319473524 h 9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7" h="91">
                  <a:moveTo>
                    <a:pt x="99" y="26"/>
                  </a:moveTo>
                  <a:cubicBezTo>
                    <a:pt x="99" y="3"/>
                    <a:pt x="99" y="3"/>
                    <a:pt x="99" y="3"/>
                  </a:cubicBezTo>
                  <a:cubicBezTo>
                    <a:pt x="99" y="2"/>
                    <a:pt x="97" y="0"/>
                    <a:pt x="96" y="0"/>
                  </a:cubicBezTo>
                  <a:cubicBezTo>
                    <a:pt x="95" y="0"/>
                    <a:pt x="93" y="2"/>
                    <a:pt x="93" y="3"/>
                  </a:cubicBezTo>
                  <a:cubicBezTo>
                    <a:pt x="93" y="5"/>
                    <a:pt x="93" y="5"/>
                    <a:pt x="93" y="5"/>
                  </a:cubicBezTo>
                  <a:cubicBezTo>
                    <a:pt x="45" y="19"/>
                    <a:pt x="45" y="19"/>
                    <a:pt x="45" y="19"/>
                  </a:cubicBezTo>
                  <a:cubicBezTo>
                    <a:pt x="16" y="19"/>
                    <a:pt x="16" y="19"/>
                    <a:pt x="16" y="19"/>
                  </a:cubicBezTo>
                  <a:cubicBezTo>
                    <a:pt x="15" y="19"/>
                    <a:pt x="13" y="20"/>
                    <a:pt x="13" y="22"/>
                  </a:cubicBezTo>
                  <a:cubicBezTo>
                    <a:pt x="13" y="27"/>
                    <a:pt x="13" y="27"/>
                    <a:pt x="13" y="27"/>
                  </a:cubicBezTo>
                  <a:cubicBezTo>
                    <a:pt x="5" y="27"/>
                    <a:pt x="5" y="27"/>
                    <a:pt x="5" y="27"/>
                  </a:cubicBezTo>
                  <a:cubicBezTo>
                    <a:pt x="4" y="27"/>
                    <a:pt x="3" y="28"/>
                    <a:pt x="3" y="30"/>
                  </a:cubicBezTo>
                  <a:cubicBezTo>
                    <a:pt x="3" y="35"/>
                    <a:pt x="3" y="35"/>
                    <a:pt x="3" y="35"/>
                  </a:cubicBezTo>
                  <a:cubicBezTo>
                    <a:pt x="1" y="35"/>
                    <a:pt x="0" y="36"/>
                    <a:pt x="0" y="38"/>
                  </a:cubicBezTo>
                  <a:cubicBezTo>
                    <a:pt x="0" y="38"/>
                    <a:pt x="0" y="38"/>
                    <a:pt x="0" y="38"/>
                  </a:cubicBezTo>
                  <a:cubicBezTo>
                    <a:pt x="0" y="43"/>
                    <a:pt x="0" y="43"/>
                    <a:pt x="0" y="43"/>
                  </a:cubicBezTo>
                  <a:cubicBezTo>
                    <a:pt x="0" y="43"/>
                    <a:pt x="0" y="43"/>
                    <a:pt x="0" y="43"/>
                  </a:cubicBezTo>
                  <a:cubicBezTo>
                    <a:pt x="0" y="43"/>
                    <a:pt x="0" y="43"/>
                    <a:pt x="0" y="43"/>
                  </a:cubicBezTo>
                  <a:cubicBezTo>
                    <a:pt x="0" y="44"/>
                    <a:pt x="1" y="46"/>
                    <a:pt x="3" y="46"/>
                  </a:cubicBezTo>
                  <a:cubicBezTo>
                    <a:pt x="3" y="51"/>
                    <a:pt x="3" y="51"/>
                    <a:pt x="3" y="51"/>
                  </a:cubicBezTo>
                  <a:cubicBezTo>
                    <a:pt x="3" y="52"/>
                    <a:pt x="4" y="54"/>
                    <a:pt x="5" y="54"/>
                  </a:cubicBezTo>
                  <a:cubicBezTo>
                    <a:pt x="13" y="54"/>
                    <a:pt x="13" y="54"/>
                    <a:pt x="13" y="54"/>
                  </a:cubicBezTo>
                  <a:cubicBezTo>
                    <a:pt x="13" y="59"/>
                    <a:pt x="13" y="59"/>
                    <a:pt x="13" y="59"/>
                  </a:cubicBezTo>
                  <a:cubicBezTo>
                    <a:pt x="13" y="60"/>
                    <a:pt x="15" y="62"/>
                    <a:pt x="16" y="62"/>
                  </a:cubicBezTo>
                  <a:cubicBezTo>
                    <a:pt x="20" y="62"/>
                    <a:pt x="20" y="62"/>
                    <a:pt x="20" y="62"/>
                  </a:cubicBezTo>
                  <a:cubicBezTo>
                    <a:pt x="27" y="91"/>
                    <a:pt x="27" y="91"/>
                    <a:pt x="27" y="91"/>
                  </a:cubicBezTo>
                  <a:cubicBezTo>
                    <a:pt x="51" y="91"/>
                    <a:pt x="51" y="91"/>
                    <a:pt x="51" y="91"/>
                  </a:cubicBezTo>
                  <a:cubicBezTo>
                    <a:pt x="44" y="72"/>
                    <a:pt x="44" y="72"/>
                    <a:pt x="44" y="72"/>
                  </a:cubicBezTo>
                  <a:cubicBezTo>
                    <a:pt x="45" y="72"/>
                    <a:pt x="45" y="71"/>
                    <a:pt x="45" y="70"/>
                  </a:cubicBezTo>
                  <a:cubicBezTo>
                    <a:pt x="45" y="69"/>
                    <a:pt x="45" y="68"/>
                    <a:pt x="44" y="67"/>
                  </a:cubicBezTo>
                  <a:cubicBezTo>
                    <a:pt x="47" y="62"/>
                    <a:pt x="47" y="62"/>
                    <a:pt x="47" y="62"/>
                  </a:cubicBezTo>
                  <a:cubicBezTo>
                    <a:pt x="93" y="76"/>
                    <a:pt x="93" y="76"/>
                    <a:pt x="93" y="76"/>
                  </a:cubicBezTo>
                  <a:cubicBezTo>
                    <a:pt x="93" y="78"/>
                    <a:pt x="93" y="78"/>
                    <a:pt x="93" y="78"/>
                  </a:cubicBezTo>
                  <a:cubicBezTo>
                    <a:pt x="93" y="79"/>
                    <a:pt x="95" y="80"/>
                    <a:pt x="96" y="80"/>
                  </a:cubicBezTo>
                  <a:cubicBezTo>
                    <a:pt x="97" y="80"/>
                    <a:pt x="99" y="79"/>
                    <a:pt x="99" y="78"/>
                  </a:cubicBezTo>
                  <a:cubicBezTo>
                    <a:pt x="99" y="54"/>
                    <a:pt x="99" y="54"/>
                    <a:pt x="99" y="54"/>
                  </a:cubicBezTo>
                  <a:cubicBezTo>
                    <a:pt x="103" y="51"/>
                    <a:pt x="107" y="46"/>
                    <a:pt x="107" y="40"/>
                  </a:cubicBezTo>
                  <a:cubicBezTo>
                    <a:pt x="107" y="34"/>
                    <a:pt x="103" y="29"/>
                    <a:pt x="99" y="26"/>
                  </a:cubicBezTo>
                  <a:close/>
                  <a:moveTo>
                    <a:pt x="8" y="48"/>
                  </a:moveTo>
                  <a:cubicBezTo>
                    <a:pt x="8" y="32"/>
                    <a:pt x="8" y="32"/>
                    <a:pt x="8" y="32"/>
                  </a:cubicBezTo>
                  <a:cubicBezTo>
                    <a:pt x="13" y="32"/>
                    <a:pt x="13" y="32"/>
                    <a:pt x="13" y="32"/>
                  </a:cubicBezTo>
                  <a:cubicBezTo>
                    <a:pt x="13" y="48"/>
                    <a:pt x="13" y="48"/>
                    <a:pt x="13" y="48"/>
                  </a:cubicBezTo>
                  <a:lnTo>
                    <a:pt x="8" y="48"/>
                  </a:lnTo>
                  <a:close/>
                  <a:moveTo>
                    <a:pt x="19" y="24"/>
                  </a:moveTo>
                  <a:cubicBezTo>
                    <a:pt x="45" y="24"/>
                    <a:pt x="45" y="24"/>
                    <a:pt x="45" y="24"/>
                  </a:cubicBezTo>
                  <a:cubicBezTo>
                    <a:pt x="45" y="56"/>
                    <a:pt x="45" y="56"/>
                    <a:pt x="45" y="56"/>
                  </a:cubicBezTo>
                  <a:cubicBezTo>
                    <a:pt x="19" y="56"/>
                    <a:pt x="19" y="56"/>
                    <a:pt x="19" y="56"/>
                  </a:cubicBezTo>
                  <a:lnTo>
                    <a:pt x="19" y="24"/>
                  </a:lnTo>
                  <a:close/>
                  <a:moveTo>
                    <a:pt x="31" y="86"/>
                  </a:moveTo>
                  <a:cubicBezTo>
                    <a:pt x="25" y="62"/>
                    <a:pt x="25" y="62"/>
                    <a:pt x="25" y="62"/>
                  </a:cubicBezTo>
                  <a:cubicBezTo>
                    <a:pt x="41" y="62"/>
                    <a:pt x="41" y="62"/>
                    <a:pt x="41" y="62"/>
                  </a:cubicBezTo>
                  <a:cubicBezTo>
                    <a:pt x="38" y="67"/>
                    <a:pt x="38" y="67"/>
                    <a:pt x="38" y="67"/>
                  </a:cubicBezTo>
                  <a:cubicBezTo>
                    <a:pt x="37" y="69"/>
                    <a:pt x="37" y="69"/>
                    <a:pt x="37" y="69"/>
                  </a:cubicBezTo>
                  <a:cubicBezTo>
                    <a:pt x="38" y="71"/>
                    <a:pt x="38" y="71"/>
                    <a:pt x="38" y="71"/>
                  </a:cubicBezTo>
                  <a:cubicBezTo>
                    <a:pt x="43" y="86"/>
                    <a:pt x="43" y="86"/>
                    <a:pt x="43" y="86"/>
                  </a:cubicBezTo>
                  <a:lnTo>
                    <a:pt x="31" y="86"/>
                  </a:lnTo>
                  <a:close/>
                  <a:moveTo>
                    <a:pt x="51" y="58"/>
                  </a:moveTo>
                  <a:cubicBezTo>
                    <a:pt x="51" y="54"/>
                    <a:pt x="51" y="54"/>
                    <a:pt x="51" y="54"/>
                  </a:cubicBezTo>
                  <a:cubicBezTo>
                    <a:pt x="51" y="54"/>
                    <a:pt x="51" y="54"/>
                    <a:pt x="51" y="54"/>
                  </a:cubicBezTo>
                  <a:cubicBezTo>
                    <a:pt x="51" y="54"/>
                    <a:pt x="51" y="54"/>
                    <a:pt x="51" y="54"/>
                  </a:cubicBezTo>
                  <a:cubicBezTo>
                    <a:pt x="51" y="23"/>
                    <a:pt x="51" y="23"/>
                    <a:pt x="51" y="23"/>
                  </a:cubicBezTo>
                  <a:cubicBezTo>
                    <a:pt x="93" y="10"/>
                    <a:pt x="93" y="10"/>
                    <a:pt x="93" y="10"/>
                  </a:cubicBezTo>
                  <a:cubicBezTo>
                    <a:pt x="93" y="71"/>
                    <a:pt x="93" y="71"/>
                    <a:pt x="93" y="71"/>
                  </a:cubicBezTo>
                  <a:lnTo>
                    <a:pt x="51" y="58"/>
                  </a:lnTo>
                  <a:close/>
                  <a:moveTo>
                    <a:pt x="99" y="47"/>
                  </a:moveTo>
                  <a:cubicBezTo>
                    <a:pt x="99" y="33"/>
                    <a:pt x="99" y="33"/>
                    <a:pt x="99" y="33"/>
                  </a:cubicBezTo>
                  <a:cubicBezTo>
                    <a:pt x="100" y="35"/>
                    <a:pt x="101" y="37"/>
                    <a:pt x="101" y="40"/>
                  </a:cubicBezTo>
                  <a:cubicBezTo>
                    <a:pt x="101" y="43"/>
                    <a:pt x="100" y="45"/>
                    <a:pt x="99" y="4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0" name="Freeform 548"/>
            <p:cNvSpPr>
              <a:spLocks/>
            </p:cNvSpPr>
            <p:nvPr/>
          </p:nvSpPr>
          <p:spPr bwMode="auto">
            <a:xfrm>
              <a:off x="4543426" y="3814763"/>
              <a:ext cx="53975" cy="31750"/>
            </a:xfrm>
            <a:custGeom>
              <a:avLst/>
              <a:gdLst>
                <a:gd name="T0" fmla="*/ 137190246 w 19"/>
                <a:gd name="T1" fmla="*/ 49986045 h 11"/>
                <a:gd name="T2" fmla="*/ 137190246 w 19"/>
                <a:gd name="T3" fmla="*/ 49986045 h 11"/>
                <a:gd name="T4" fmla="*/ 32279891 w 19"/>
                <a:gd name="T5" fmla="*/ 8330045 h 11"/>
                <a:gd name="T6" fmla="*/ 32279891 w 19"/>
                <a:gd name="T7" fmla="*/ 8330045 h 11"/>
                <a:gd name="T8" fmla="*/ 32279891 w 19"/>
                <a:gd name="T9" fmla="*/ 8330045 h 11"/>
                <a:gd name="T10" fmla="*/ 32279891 w 19"/>
                <a:gd name="T11" fmla="*/ 8330045 h 11"/>
                <a:gd name="T12" fmla="*/ 24209208 w 19"/>
                <a:gd name="T13" fmla="*/ 0 h 11"/>
                <a:gd name="T14" fmla="*/ 0 w 19"/>
                <a:gd name="T15" fmla="*/ 24993023 h 11"/>
                <a:gd name="T16" fmla="*/ 16141366 w 19"/>
                <a:gd name="T17" fmla="*/ 41656000 h 11"/>
                <a:gd name="T18" fmla="*/ 16141366 w 19"/>
                <a:gd name="T19" fmla="*/ 41656000 h 11"/>
                <a:gd name="T20" fmla="*/ 121051721 w 19"/>
                <a:gd name="T21" fmla="*/ 91642045 h 11"/>
                <a:gd name="T22" fmla="*/ 121051721 w 19"/>
                <a:gd name="T23" fmla="*/ 91642045 h 11"/>
                <a:gd name="T24" fmla="*/ 121051721 w 19"/>
                <a:gd name="T25" fmla="*/ 91642045 h 11"/>
                <a:gd name="T26" fmla="*/ 121051721 w 19"/>
                <a:gd name="T27" fmla="*/ 91642045 h 11"/>
                <a:gd name="T28" fmla="*/ 129122404 w 19"/>
                <a:gd name="T29" fmla="*/ 91642045 h 11"/>
                <a:gd name="T30" fmla="*/ 153331612 w 19"/>
                <a:gd name="T31" fmla="*/ 66649023 h 11"/>
                <a:gd name="T32" fmla="*/ 137190246 w 19"/>
                <a:gd name="T33" fmla="*/ 49986045 h 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9" h="11">
                  <a:moveTo>
                    <a:pt x="17" y="6"/>
                  </a:moveTo>
                  <a:cubicBezTo>
                    <a:pt x="17" y="6"/>
                    <a:pt x="17" y="6"/>
                    <a:pt x="17" y="6"/>
                  </a:cubicBezTo>
                  <a:cubicBezTo>
                    <a:pt x="4" y="1"/>
                    <a:pt x="4" y="1"/>
                    <a:pt x="4" y="1"/>
                  </a:cubicBezTo>
                  <a:cubicBezTo>
                    <a:pt x="4" y="1"/>
                    <a:pt x="4" y="1"/>
                    <a:pt x="4" y="1"/>
                  </a:cubicBezTo>
                  <a:cubicBezTo>
                    <a:pt x="4" y="1"/>
                    <a:pt x="4" y="1"/>
                    <a:pt x="4" y="1"/>
                  </a:cubicBezTo>
                  <a:cubicBezTo>
                    <a:pt x="4" y="1"/>
                    <a:pt x="4" y="1"/>
                    <a:pt x="4" y="1"/>
                  </a:cubicBezTo>
                  <a:cubicBezTo>
                    <a:pt x="4" y="0"/>
                    <a:pt x="3" y="0"/>
                    <a:pt x="3" y="0"/>
                  </a:cubicBezTo>
                  <a:cubicBezTo>
                    <a:pt x="2" y="0"/>
                    <a:pt x="0" y="2"/>
                    <a:pt x="0" y="3"/>
                  </a:cubicBezTo>
                  <a:cubicBezTo>
                    <a:pt x="0" y="4"/>
                    <a:pt x="1" y="5"/>
                    <a:pt x="2" y="5"/>
                  </a:cubicBezTo>
                  <a:cubicBezTo>
                    <a:pt x="2" y="5"/>
                    <a:pt x="2" y="5"/>
                    <a:pt x="2" y="5"/>
                  </a:cubicBezTo>
                  <a:cubicBezTo>
                    <a:pt x="15" y="11"/>
                    <a:pt x="15" y="11"/>
                    <a:pt x="15" y="11"/>
                  </a:cubicBezTo>
                  <a:cubicBezTo>
                    <a:pt x="15" y="11"/>
                    <a:pt x="15" y="11"/>
                    <a:pt x="15" y="11"/>
                  </a:cubicBezTo>
                  <a:cubicBezTo>
                    <a:pt x="15" y="11"/>
                    <a:pt x="15" y="11"/>
                    <a:pt x="15" y="11"/>
                  </a:cubicBezTo>
                  <a:cubicBezTo>
                    <a:pt x="15" y="11"/>
                    <a:pt x="15" y="11"/>
                    <a:pt x="15" y="11"/>
                  </a:cubicBezTo>
                  <a:cubicBezTo>
                    <a:pt x="16" y="11"/>
                    <a:pt x="16" y="11"/>
                    <a:pt x="16" y="11"/>
                  </a:cubicBezTo>
                  <a:cubicBezTo>
                    <a:pt x="18" y="11"/>
                    <a:pt x="19" y="10"/>
                    <a:pt x="19" y="8"/>
                  </a:cubicBezTo>
                  <a:cubicBezTo>
                    <a:pt x="19" y="7"/>
                    <a:pt x="18" y="6"/>
                    <a:pt x="17"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5" name="Subtitle 2"/>
          <p:cNvSpPr txBox="1">
            <a:spLocks/>
          </p:cNvSpPr>
          <p:nvPr/>
        </p:nvSpPr>
        <p:spPr>
          <a:xfrm>
            <a:off x="14011275" y="6527800"/>
            <a:ext cx="7153275" cy="1162050"/>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a:solidFill>
                  <a:schemeClr val="tx2">
                    <a:lumMod val="65000"/>
                    <a:lumOff val="35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Their collectively available skills or resources to achieve specific, declared goals. </a:t>
            </a:r>
          </a:p>
        </p:txBody>
      </p:sp>
      <p:cxnSp>
        <p:nvCxnSpPr>
          <p:cNvPr id="23" name="Straight Connector 22"/>
          <p:cNvCxnSpPr/>
          <p:nvPr/>
        </p:nvCxnSpPr>
        <p:spPr>
          <a:xfrm>
            <a:off x="13011150" y="7137400"/>
            <a:ext cx="609600" cy="0"/>
          </a:xfrm>
          <a:prstGeom prst="line">
            <a:avLst/>
          </a:prstGeom>
          <a:ln w="3175"/>
        </p:spPr>
        <p:style>
          <a:lnRef idx="1">
            <a:schemeClr val="accent1"/>
          </a:lnRef>
          <a:fillRef idx="0">
            <a:schemeClr val="accent1"/>
          </a:fillRef>
          <a:effectRef idx="0">
            <a:schemeClr val="accent1"/>
          </a:effectRef>
          <a:fontRef idx="minor">
            <a:schemeClr val="tx1"/>
          </a:fontRef>
        </p:style>
      </p:cxnSp>
      <p:grpSp>
        <p:nvGrpSpPr>
          <p:cNvPr id="51" name="Group 50"/>
          <p:cNvGrpSpPr>
            <a:grpSpLocks/>
          </p:cNvGrpSpPr>
          <p:nvPr/>
        </p:nvGrpSpPr>
        <p:grpSpPr bwMode="auto">
          <a:xfrm>
            <a:off x="11617325" y="8423275"/>
            <a:ext cx="847725" cy="661988"/>
            <a:chOff x="620713" y="3656013"/>
            <a:chExt cx="361950" cy="282575"/>
          </a:xfrm>
        </p:grpSpPr>
        <p:sp>
          <p:nvSpPr>
            <p:cNvPr id="19475" name="Freeform 563"/>
            <p:cNvSpPr>
              <a:spLocks noEditPoints="1"/>
            </p:cNvSpPr>
            <p:nvPr/>
          </p:nvSpPr>
          <p:spPr bwMode="auto">
            <a:xfrm>
              <a:off x="620713" y="3656013"/>
              <a:ext cx="361950" cy="282575"/>
            </a:xfrm>
            <a:custGeom>
              <a:avLst/>
              <a:gdLst>
                <a:gd name="T0" fmla="*/ 759628424 w 128"/>
                <a:gd name="T1" fmla="*/ 0 h 100"/>
                <a:gd name="T2" fmla="*/ 495758391 w 128"/>
                <a:gd name="T3" fmla="*/ 215590596 h 100"/>
                <a:gd name="T4" fmla="*/ 263870033 w 128"/>
                <a:gd name="T5" fmla="*/ 0 h 100"/>
                <a:gd name="T6" fmla="*/ 167916523 w 128"/>
                <a:gd name="T7" fmla="*/ 391258997 h 100"/>
                <a:gd name="T8" fmla="*/ 247879195 w 128"/>
                <a:gd name="T9" fmla="*/ 582895710 h 100"/>
                <a:gd name="T10" fmla="*/ 359823544 w 128"/>
                <a:gd name="T11" fmla="*/ 662742928 h 100"/>
                <a:gd name="T12" fmla="*/ 439783389 w 128"/>
                <a:gd name="T13" fmla="*/ 774532424 h 100"/>
                <a:gd name="T14" fmla="*/ 495758391 w 128"/>
                <a:gd name="T15" fmla="*/ 790500737 h 100"/>
                <a:gd name="T16" fmla="*/ 567721403 w 128"/>
                <a:gd name="T17" fmla="*/ 774532424 h 100"/>
                <a:gd name="T18" fmla="*/ 655678080 w 128"/>
                <a:gd name="T19" fmla="*/ 670728497 h 100"/>
                <a:gd name="T20" fmla="*/ 759628424 w 128"/>
                <a:gd name="T21" fmla="*/ 590881280 h 100"/>
                <a:gd name="T22" fmla="*/ 879569605 w 128"/>
                <a:gd name="T23" fmla="*/ 407227310 h 100"/>
                <a:gd name="T24" fmla="*/ 351826711 w 128"/>
                <a:gd name="T25" fmla="*/ 151711692 h 100"/>
                <a:gd name="T26" fmla="*/ 271866866 w 128"/>
                <a:gd name="T27" fmla="*/ 534985119 h 100"/>
                <a:gd name="T28" fmla="*/ 319842207 w 128"/>
                <a:gd name="T29" fmla="*/ 487077353 h 100"/>
                <a:gd name="T30" fmla="*/ 311848202 w 128"/>
                <a:gd name="T31" fmla="*/ 550956258 h 100"/>
                <a:gd name="T32" fmla="*/ 271866866 w 128"/>
                <a:gd name="T33" fmla="*/ 534985119 h 100"/>
                <a:gd name="T34" fmla="*/ 407798885 w 128"/>
                <a:gd name="T35" fmla="*/ 574910141 h 100"/>
                <a:gd name="T36" fmla="*/ 359823544 w 128"/>
                <a:gd name="T37" fmla="*/ 622820732 h 100"/>
                <a:gd name="T38" fmla="*/ 367820377 w 128"/>
                <a:gd name="T39" fmla="*/ 558941827 h 100"/>
                <a:gd name="T40" fmla="*/ 463773887 w 128"/>
                <a:gd name="T41" fmla="*/ 622820732 h 100"/>
                <a:gd name="T42" fmla="*/ 423792551 w 128"/>
                <a:gd name="T43" fmla="*/ 686699636 h 100"/>
                <a:gd name="T44" fmla="*/ 407798885 w 128"/>
                <a:gd name="T45" fmla="*/ 646774615 h 100"/>
                <a:gd name="T46" fmla="*/ 511749229 w 128"/>
                <a:gd name="T47" fmla="*/ 678714067 h 100"/>
                <a:gd name="T48" fmla="*/ 527740066 w 128"/>
                <a:gd name="T49" fmla="*/ 718639089 h 100"/>
                <a:gd name="T50" fmla="*/ 471767892 w 128"/>
                <a:gd name="T51" fmla="*/ 742592971 h 100"/>
                <a:gd name="T52" fmla="*/ 495758391 w 128"/>
                <a:gd name="T53" fmla="*/ 686699636 h 100"/>
                <a:gd name="T54" fmla="*/ 711650255 w 128"/>
                <a:gd name="T55" fmla="*/ 566924571 h 100"/>
                <a:gd name="T56" fmla="*/ 639687243 w 128"/>
                <a:gd name="T57" fmla="*/ 503045667 h 100"/>
                <a:gd name="T58" fmla="*/ 607702739 w 128"/>
                <a:gd name="T59" fmla="*/ 527002375 h 100"/>
                <a:gd name="T60" fmla="*/ 647681248 w 128"/>
                <a:gd name="T61" fmla="*/ 630803476 h 100"/>
                <a:gd name="T62" fmla="*/ 575718236 w 128"/>
                <a:gd name="T63" fmla="*/ 566924571 h 100"/>
                <a:gd name="T64" fmla="*/ 607702739 w 128"/>
                <a:gd name="T65" fmla="*/ 654760184 h 100"/>
                <a:gd name="T66" fmla="*/ 575718236 w 128"/>
                <a:gd name="T67" fmla="*/ 686699636 h 100"/>
                <a:gd name="T68" fmla="*/ 495758391 w 128"/>
                <a:gd name="T69" fmla="*/ 590881280 h 100"/>
                <a:gd name="T70" fmla="*/ 383811214 w 128"/>
                <a:gd name="T71" fmla="*/ 511031236 h 100"/>
                <a:gd name="T72" fmla="*/ 271866866 w 128"/>
                <a:gd name="T73" fmla="*/ 463123471 h 100"/>
                <a:gd name="T74" fmla="*/ 223891525 w 128"/>
                <a:gd name="T75" fmla="*/ 335365662 h 100"/>
                <a:gd name="T76" fmla="*/ 383811214 w 128"/>
                <a:gd name="T77" fmla="*/ 303426209 h 100"/>
                <a:gd name="T78" fmla="*/ 479764725 w 128"/>
                <a:gd name="T79" fmla="*/ 399244566 h 100"/>
                <a:gd name="T80" fmla="*/ 575718236 w 128"/>
                <a:gd name="T81" fmla="*/ 375287858 h 100"/>
                <a:gd name="T82" fmla="*/ 727643920 w 128"/>
                <a:gd name="T83" fmla="*/ 527002375 h 100"/>
                <a:gd name="T84" fmla="*/ 615699572 w 128"/>
                <a:gd name="T85" fmla="*/ 351333975 h 100"/>
                <a:gd name="T86" fmla="*/ 447780221 w 128"/>
                <a:gd name="T87" fmla="*/ 367305114 h 100"/>
                <a:gd name="T88" fmla="*/ 415795718 w 128"/>
                <a:gd name="T89" fmla="*/ 367305114 h 100"/>
                <a:gd name="T90" fmla="*/ 663674913 w 128"/>
                <a:gd name="T91" fmla="*/ 191636714 h 100"/>
                <a:gd name="T92" fmla="*/ 759628424 w 128"/>
                <a:gd name="T93" fmla="*/ 63878905 h 100"/>
                <a:gd name="T94" fmla="*/ 671671746 w 128"/>
                <a:gd name="T95" fmla="*/ 151711692 h 1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28" h="100">
                  <a:moveTo>
                    <a:pt x="110" y="51"/>
                  </a:moveTo>
                  <a:cubicBezTo>
                    <a:pt x="128" y="33"/>
                    <a:pt x="128" y="33"/>
                    <a:pt x="128" y="33"/>
                  </a:cubicBezTo>
                  <a:cubicBezTo>
                    <a:pt x="95" y="0"/>
                    <a:pt x="95" y="0"/>
                    <a:pt x="95" y="0"/>
                  </a:cubicBezTo>
                  <a:cubicBezTo>
                    <a:pt x="77" y="19"/>
                    <a:pt x="77" y="19"/>
                    <a:pt x="77" y="19"/>
                  </a:cubicBezTo>
                  <a:cubicBezTo>
                    <a:pt x="79" y="20"/>
                    <a:pt x="79" y="20"/>
                    <a:pt x="79" y="20"/>
                  </a:cubicBezTo>
                  <a:cubicBezTo>
                    <a:pt x="62" y="27"/>
                    <a:pt x="62" y="27"/>
                    <a:pt x="62" y="27"/>
                  </a:cubicBezTo>
                  <a:cubicBezTo>
                    <a:pt x="49" y="21"/>
                    <a:pt x="49" y="21"/>
                    <a:pt x="49" y="21"/>
                  </a:cubicBezTo>
                  <a:cubicBezTo>
                    <a:pt x="51" y="19"/>
                    <a:pt x="51" y="19"/>
                    <a:pt x="51" y="19"/>
                  </a:cubicBezTo>
                  <a:cubicBezTo>
                    <a:pt x="33" y="0"/>
                    <a:pt x="33" y="0"/>
                    <a:pt x="33" y="0"/>
                  </a:cubicBezTo>
                  <a:cubicBezTo>
                    <a:pt x="0" y="33"/>
                    <a:pt x="0" y="33"/>
                    <a:pt x="0" y="33"/>
                  </a:cubicBezTo>
                  <a:cubicBezTo>
                    <a:pt x="18" y="51"/>
                    <a:pt x="18" y="51"/>
                    <a:pt x="18" y="51"/>
                  </a:cubicBezTo>
                  <a:cubicBezTo>
                    <a:pt x="21" y="49"/>
                    <a:pt x="21" y="49"/>
                    <a:pt x="21" y="49"/>
                  </a:cubicBezTo>
                  <a:cubicBezTo>
                    <a:pt x="30" y="63"/>
                    <a:pt x="30" y="63"/>
                    <a:pt x="30" y="63"/>
                  </a:cubicBezTo>
                  <a:cubicBezTo>
                    <a:pt x="29" y="64"/>
                    <a:pt x="29" y="66"/>
                    <a:pt x="29" y="67"/>
                  </a:cubicBezTo>
                  <a:cubicBezTo>
                    <a:pt x="29" y="69"/>
                    <a:pt x="30" y="71"/>
                    <a:pt x="31" y="73"/>
                  </a:cubicBezTo>
                  <a:cubicBezTo>
                    <a:pt x="33" y="74"/>
                    <a:pt x="35" y="75"/>
                    <a:pt x="37" y="75"/>
                  </a:cubicBezTo>
                  <a:cubicBezTo>
                    <a:pt x="37" y="77"/>
                    <a:pt x="38" y="79"/>
                    <a:pt x="39" y="81"/>
                  </a:cubicBezTo>
                  <a:cubicBezTo>
                    <a:pt x="41" y="82"/>
                    <a:pt x="43" y="83"/>
                    <a:pt x="45" y="83"/>
                  </a:cubicBezTo>
                  <a:cubicBezTo>
                    <a:pt x="45" y="85"/>
                    <a:pt x="46" y="87"/>
                    <a:pt x="47" y="89"/>
                  </a:cubicBezTo>
                  <a:cubicBezTo>
                    <a:pt x="49" y="90"/>
                    <a:pt x="51" y="91"/>
                    <a:pt x="53" y="91"/>
                  </a:cubicBezTo>
                  <a:cubicBezTo>
                    <a:pt x="53" y="93"/>
                    <a:pt x="54" y="95"/>
                    <a:pt x="55" y="97"/>
                  </a:cubicBezTo>
                  <a:cubicBezTo>
                    <a:pt x="57" y="98"/>
                    <a:pt x="59" y="99"/>
                    <a:pt x="61" y="99"/>
                  </a:cubicBezTo>
                  <a:cubicBezTo>
                    <a:pt x="61" y="99"/>
                    <a:pt x="61" y="99"/>
                    <a:pt x="61" y="99"/>
                  </a:cubicBezTo>
                  <a:cubicBezTo>
                    <a:pt x="61" y="99"/>
                    <a:pt x="62" y="99"/>
                    <a:pt x="62" y="99"/>
                  </a:cubicBezTo>
                  <a:cubicBezTo>
                    <a:pt x="63" y="100"/>
                    <a:pt x="64" y="100"/>
                    <a:pt x="65" y="100"/>
                  </a:cubicBezTo>
                  <a:cubicBezTo>
                    <a:pt x="65" y="100"/>
                    <a:pt x="65" y="100"/>
                    <a:pt x="65" y="100"/>
                  </a:cubicBezTo>
                  <a:cubicBezTo>
                    <a:pt x="68" y="100"/>
                    <a:pt x="70" y="99"/>
                    <a:pt x="71" y="97"/>
                  </a:cubicBezTo>
                  <a:cubicBezTo>
                    <a:pt x="73" y="96"/>
                    <a:pt x="74" y="94"/>
                    <a:pt x="74" y="92"/>
                  </a:cubicBezTo>
                  <a:cubicBezTo>
                    <a:pt x="76" y="92"/>
                    <a:pt x="78" y="91"/>
                    <a:pt x="79" y="89"/>
                  </a:cubicBezTo>
                  <a:cubicBezTo>
                    <a:pt x="81" y="88"/>
                    <a:pt x="82" y="86"/>
                    <a:pt x="82" y="84"/>
                  </a:cubicBezTo>
                  <a:cubicBezTo>
                    <a:pt x="84" y="84"/>
                    <a:pt x="86" y="83"/>
                    <a:pt x="87" y="82"/>
                  </a:cubicBezTo>
                  <a:cubicBezTo>
                    <a:pt x="89" y="80"/>
                    <a:pt x="89" y="78"/>
                    <a:pt x="90" y="76"/>
                  </a:cubicBezTo>
                  <a:cubicBezTo>
                    <a:pt x="92" y="76"/>
                    <a:pt x="94" y="75"/>
                    <a:pt x="95" y="74"/>
                  </a:cubicBezTo>
                  <a:cubicBezTo>
                    <a:pt x="98" y="71"/>
                    <a:pt x="98" y="67"/>
                    <a:pt x="97" y="64"/>
                  </a:cubicBezTo>
                  <a:cubicBezTo>
                    <a:pt x="108" y="49"/>
                    <a:pt x="108" y="49"/>
                    <a:pt x="108" y="49"/>
                  </a:cubicBezTo>
                  <a:lnTo>
                    <a:pt x="110" y="51"/>
                  </a:lnTo>
                  <a:close/>
                  <a:moveTo>
                    <a:pt x="8" y="33"/>
                  </a:moveTo>
                  <a:cubicBezTo>
                    <a:pt x="33" y="8"/>
                    <a:pt x="33" y="8"/>
                    <a:pt x="33" y="8"/>
                  </a:cubicBezTo>
                  <a:cubicBezTo>
                    <a:pt x="44" y="19"/>
                    <a:pt x="44" y="19"/>
                    <a:pt x="44" y="19"/>
                  </a:cubicBezTo>
                  <a:cubicBezTo>
                    <a:pt x="18" y="44"/>
                    <a:pt x="18" y="44"/>
                    <a:pt x="18" y="44"/>
                  </a:cubicBezTo>
                  <a:lnTo>
                    <a:pt x="8" y="33"/>
                  </a:lnTo>
                  <a:close/>
                  <a:moveTo>
                    <a:pt x="34" y="67"/>
                  </a:moveTo>
                  <a:cubicBezTo>
                    <a:pt x="34" y="66"/>
                    <a:pt x="35" y="65"/>
                    <a:pt x="35" y="65"/>
                  </a:cubicBezTo>
                  <a:cubicBezTo>
                    <a:pt x="38" y="62"/>
                    <a:pt x="38" y="62"/>
                    <a:pt x="38" y="62"/>
                  </a:cubicBezTo>
                  <a:cubicBezTo>
                    <a:pt x="39" y="62"/>
                    <a:pt x="39" y="61"/>
                    <a:pt x="40" y="61"/>
                  </a:cubicBezTo>
                  <a:cubicBezTo>
                    <a:pt x="41" y="61"/>
                    <a:pt x="42" y="62"/>
                    <a:pt x="42" y="62"/>
                  </a:cubicBezTo>
                  <a:cubicBezTo>
                    <a:pt x="43" y="63"/>
                    <a:pt x="43" y="65"/>
                    <a:pt x="42" y="66"/>
                  </a:cubicBezTo>
                  <a:cubicBezTo>
                    <a:pt x="39" y="69"/>
                    <a:pt x="39" y="69"/>
                    <a:pt x="39" y="69"/>
                  </a:cubicBezTo>
                  <a:cubicBezTo>
                    <a:pt x="39" y="70"/>
                    <a:pt x="38" y="70"/>
                    <a:pt x="37" y="70"/>
                  </a:cubicBezTo>
                  <a:cubicBezTo>
                    <a:pt x="37" y="70"/>
                    <a:pt x="36" y="70"/>
                    <a:pt x="35" y="69"/>
                  </a:cubicBezTo>
                  <a:cubicBezTo>
                    <a:pt x="35" y="68"/>
                    <a:pt x="34" y="68"/>
                    <a:pt x="34" y="67"/>
                  </a:cubicBezTo>
                  <a:close/>
                  <a:moveTo>
                    <a:pt x="48" y="69"/>
                  </a:moveTo>
                  <a:cubicBezTo>
                    <a:pt x="49" y="69"/>
                    <a:pt x="50" y="69"/>
                    <a:pt x="50" y="70"/>
                  </a:cubicBezTo>
                  <a:cubicBezTo>
                    <a:pt x="51" y="71"/>
                    <a:pt x="51" y="71"/>
                    <a:pt x="51" y="72"/>
                  </a:cubicBezTo>
                  <a:cubicBezTo>
                    <a:pt x="51" y="73"/>
                    <a:pt x="51" y="74"/>
                    <a:pt x="50" y="74"/>
                  </a:cubicBezTo>
                  <a:cubicBezTo>
                    <a:pt x="47" y="77"/>
                    <a:pt x="47" y="77"/>
                    <a:pt x="47" y="77"/>
                  </a:cubicBezTo>
                  <a:cubicBezTo>
                    <a:pt x="47" y="77"/>
                    <a:pt x="46" y="78"/>
                    <a:pt x="45" y="78"/>
                  </a:cubicBezTo>
                  <a:cubicBezTo>
                    <a:pt x="44" y="78"/>
                    <a:pt x="44" y="77"/>
                    <a:pt x="43" y="77"/>
                  </a:cubicBezTo>
                  <a:cubicBezTo>
                    <a:pt x="42" y="76"/>
                    <a:pt x="42" y="74"/>
                    <a:pt x="43" y="73"/>
                  </a:cubicBezTo>
                  <a:cubicBezTo>
                    <a:pt x="46" y="70"/>
                    <a:pt x="46" y="70"/>
                    <a:pt x="46" y="70"/>
                  </a:cubicBezTo>
                  <a:cubicBezTo>
                    <a:pt x="46" y="69"/>
                    <a:pt x="47" y="69"/>
                    <a:pt x="48" y="69"/>
                  </a:cubicBezTo>
                  <a:close/>
                  <a:moveTo>
                    <a:pt x="56" y="77"/>
                  </a:moveTo>
                  <a:cubicBezTo>
                    <a:pt x="57" y="77"/>
                    <a:pt x="57" y="77"/>
                    <a:pt x="58" y="78"/>
                  </a:cubicBezTo>
                  <a:cubicBezTo>
                    <a:pt x="59" y="79"/>
                    <a:pt x="59" y="81"/>
                    <a:pt x="58" y="82"/>
                  </a:cubicBezTo>
                  <a:cubicBezTo>
                    <a:pt x="55" y="85"/>
                    <a:pt x="55" y="85"/>
                    <a:pt x="55" y="85"/>
                  </a:cubicBezTo>
                  <a:cubicBezTo>
                    <a:pt x="55" y="85"/>
                    <a:pt x="54" y="86"/>
                    <a:pt x="53" y="86"/>
                  </a:cubicBezTo>
                  <a:cubicBezTo>
                    <a:pt x="52" y="86"/>
                    <a:pt x="52" y="85"/>
                    <a:pt x="51" y="85"/>
                  </a:cubicBezTo>
                  <a:cubicBezTo>
                    <a:pt x="51" y="84"/>
                    <a:pt x="50" y="84"/>
                    <a:pt x="50" y="83"/>
                  </a:cubicBezTo>
                  <a:cubicBezTo>
                    <a:pt x="50" y="82"/>
                    <a:pt x="51" y="81"/>
                    <a:pt x="51" y="81"/>
                  </a:cubicBezTo>
                  <a:cubicBezTo>
                    <a:pt x="54" y="78"/>
                    <a:pt x="54" y="78"/>
                    <a:pt x="54" y="78"/>
                  </a:cubicBezTo>
                  <a:cubicBezTo>
                    <a:pt x="54" y="77"/>
                    <a:pt x="55" y="77"/>
                    <a:pt x="56" y="77"/>
                  </a:cubicBezTo>
                  <a:close/>
                  <a:moveTo>
                    <a:pt x="64" y="85"/>
                  </a:moveTo>
                  <a:cubicBezTo>
                    <a:pt x="65" y="85"/>
                    <a:pt x="65" y="85"/>
                    <a:pt x="66" y="86"/>
                  </a:cubicBezTo>
                  <a:cubicBezTo>
                    <a:pt x="66" y="86"/>
                    <a:pt x="67" y="87"/>
                    <a:pt x="67" y="88"/>
                  </a:cubicBezTo>
                  <a:cubicBezTo>
                    <a:pt x="67" y="89"/>
                    <a:pt x="66" y="89"/>
                    <a:pt x="66" y="90"/>
                  </a:cubicBezTo>
                  <a:cubicBezTo>
                    <a:pt x="63" y="93"/>
                    <a:pt x="63" y="93"/>
                    <a:pt x="63" y="93"/>
                  </a:cubicBezTo>
                  <a:cubicBezTo>
                    <a:pt x="63" y="93"/>
                    <a:pt x="62" y="94"/>
                    <a:pt x="61" y="94"/>
                  </a:cubicBezTo>
                  <a:cubicBezTo>
                    <a:pt x="60" y="94"/>
                    <a:pt x="60" y="93"/>
                    <a:pt x="59" y="93"/>
                  </a:cubicBezTo>
                  <a:cubicBezTo>
                    <a:pt x="58" y="92"/>
                    <a:pt x="58" y="91"/>
                    <a:pt x="58" y="91"/>
                  </a:cubicBezTo>
                  <a:cubicBezTo>
                    <a:pt x="58" y="90"/>
                    <a:pt x="58" y="89"/>
                    <a:pt x="59" y="89"/>
                  </a:cubicBezTo>
                  <a:cubicBezTo>
                    <a:pt x="62" y="86"/>
                    <a:pt x="62" y="86"/>
                    <a:pt x="62" y="86"/>
                  </a:cubicBezTo>
                  <a:cubicBezTo>
                    <a:pt x="62" y="85"/>
                    <a:pt x="63" y="85"/>
                    <a:pt x="64" y="85"/>
                  </a:cubicBezTo>
                  <a:close/>
                  <a:moveTo>
                    <a:pt x="91" y="70"/>
                  </a:moveTo>
                  <a:cubicBezTo>
                    <a:pt x="91" y="70"/>
                    <a:pt x="90" y="71"/>
                    <a:pt x="89" y="71"/>
                  </a:cubicBezTo>
                  <a:cubicBezTo>
                    <a:pt x="88" y="71"/>
                    <a:pt x="88" y="70"/>
                    <a:pt x="87" y="70"/>
                  </a:cubicBezTo>
                  <a:cubicBezTo>
                    <a:pt x="80" y="63"/>
                    <a:pt x="80" y="63"/>
                    <a:pt x="80" y="63"/>
                  </a:cubicBezTo>
                  <a:cubicBezTo>
                    <a:pt x="80" y="63"/>
                    <a:pt x="80" y="63"/>
                    <a:pt x="80" y="63"/>
                  </a:cubicBezTo>
                  <a:cubicBezTo>
                    <a:pt x="79" y="62"/>
                    <a:pt x="77" y="62"/>
                    <a:pt x="76" y="63"/>
                  </a:cubicBezTo>
                  <a:cubicBezTo>
                    <a:pt x="75" y="64"/>
                    <a:pt x="75" y="65"/>
                    <a:pt x="76" y="66"/>
                  </a:cubicBezTo>
                  <a:cubicBezTo>
                    <a:pt x="76" y="66"/>
                    <a:pt x="76" y="66"/>
                    <a:pt x="76" y="66"/>
                  </a:cubicBezTo>
                  <a:cubicBezTo>
                    <a:pt x="83" y="74"/>
                    <a:pt x="83" y="74"/>
                    <a:pt x="83" y="74"/>
                  </a:cubicBezTo>
                  <a:cubicBezTo>
                    <a:pt x="85" y="75"/>
                    <a:pt x="85" y="77"/>
                    <a:pt x="83" y="78"/>
                  </a:cubicBezTo>
                  <a:cubicBezTo>
                    <a:pt x="83" y="78"/>
                    <a:pt x="82" y="79"/>
                    <a:pt x="81" y="79"/>
                  </a:cubicBezTo>
                  <a:cubicBezTo>
                    <a:pt x="81" y="79"/>
                    <a:pt x="80" y="78"/>
                    <a:pt x="79" y="78"/>
                  </a:cubicBezTo>
                  <a:cubicBezTo>
                    <a:pt x="72" y="71"/>
                    <a:pt x="72" y="71"/>
                    <a:pt x="72" y="71"/>
                  </a:cubicBezTo>
                  <a:cubicBezTo>
                    <a:pt x="72" y="71"/>
                    <a:pt x="72" y="71"/>
                    <a:pt x="72" y="71"/>
                  </a:cubicBezTo>
                  <a:cubicBezTo>
                    <a:pt x="71" y="70"/>
                    <a:pt x="69" y="70"/>
                    <a:pt x="68" y="71"/>
                  </a:cubicBezTo>
                  <a:cubicBezTo>
                    <a:pt x="67" y="72"/>
                    <a:pt x="67" y="73"/>
                    <a:pt x="68" y="74"/>
                  </a:cubicBezTo>
                  <a:cubicBezTo>
                    <a:pt x="76" y="82"/>
                    <a:pt x="76" y="82"/>
                    <a:pt x="76" y="82"/>
                  </a:cubicBezTo>
                  <a:cubicBezTo>
                    <a:pt x="77" y="83"/>
                    <a:pt x="77" y="85"/>
                    <a:pt x="75" y="86"/>
                  </a:cubicBezTo>
                  <a:cubicBezTo>
                    <a:pt x="75" y="86"/>
                    <a:pt x="74" y="87"/>
                    <a:pt x="73" y="87"/>
                  </a:cubicBezTo>
                  <a:cubicBezTo>
                    <a:pt x="73" y="87"/>
                    <a:pt x="72" y="86"/>
                    <a:pt x="72" y="86"/>
                  </a:cubicBezTo>
                  <a:cubicBezTo>
                    <a:pt x="72" y="85"/>
                    <a:pt x="71" y="83"/>
                    <a:pt x="70" y="82"/>
                  </a:cubicBezTo>
                  <a:cubicBezTo>
                    <a:pt x="68" y="81"/>
                    <a:pt x="66" y="80"/>
                    <a:pt x="64" y="80"/>
                  </a:cubicBezTo>
                  <a:cubicBezTo>
                    <a:pt x="64" y="78"/>
                    <a:pt x="63" y="76"/>
                    <a:pt x="62" y="74"/>
                  </a:cubicBezTo>
                  <a:cubicBezTo>
                    <a:pt x="60" y="73"/>
                    <a:pt x="58" y="72"/>
                    <a:pt x="56" y="72"/>
                  </a:cubicBezTo>
                  <a:cubicBezTo>
                    <a:pt x="56" y="70"/>
                    <a:pt x="55" y="68"/>
                    <a:pt x="54" y="66"/>
                  </a:cubicBezTo>
                  <a:cubicBezTo>
                    <a:pt x="52" y="65"/>
                    <a:pt x="50" y="64"/>
                    <a:pt x="48" y="64"/>
                  </a:cubicBezTo>
                  <a:cubicBezTo>
                    <a:pt x="48" y="62"/>
                    <a:pt x="47" y="60"/>
                    <a:pt x="46" y="58"/>
                  </a:cubicBezTo>
                  <a:cubicBezTo>
                    <a:pt x="44" y="57"/>
                    <a:pt x="42" y="56"/>
                    <a:pt x="40" y="56"/>
                  </a:cubicBezTo>
                  <a:cubicBezTo>
                    <a:pt x="38" y="56"/>
                    <a:pt x="36" y="57"/>
                    <a:pt x="34" y="58"/>
                  </a:cubicBezTo>
                  <a:cubicBezTo>
                    <a:pt x="34" y="59"/>
                    <a:pt x="34" y="59"/>
                    <a:pt x="34" y="59"/>
                  </a:cubicBezTo>
                  <a:cubicBezTo>
                    <a:pt x="25" y="45"/>
                    <a:pt x="25" y="45"/>
                    <a:pt x="25" y="45"/>
                  </a:cubicBezTo>
                  <a:cubicBezTo>
                    <a:pt x="28" y="42"/>
                    <a:pt x="28" y="42"/>
                    <a:pt x="28" y="42"/>
                  </a:cubicBezTo>
                  <a:cubicBezTo>
                    <a:pt x="44" y="25"/>
                    <a:pt x="44" y="25"/>
                    <a:pt x="44" y="25"/>
                  </a:cubicBezTo>
                  <a:cubicBezTo>
                    <a:pt x="56" y="30"/>
                    <a:pt x="56" y="30"/>
                    <a:pt x="56" y="30"/>
                  </a:cubicBezTo>
                  <a:cubicBezTo>
                    <a:pt x="48" y="38"/>
                    <a:pt x="48" y="38"/>
                    <a:pt x="48" y="38"/>
                  </a:cubicBezTo>
                  <a:cubicBezTo>
                    <a:pt x="45" y="41"/>
                    <a:pt x="45" y="46"/>
                    <a:pt x="48" y="50"/>
                  </a:cubicBezTo>
                  <a:cubicBezTo>
                    <a:pt x="50" y="51"/>
                    <a:pt x="52" y="52"/>
                    <a:pt x="54" y="52"/>
                  </a:cubicBezTo>
                  <a:cubicBezTo>
                    <a:pt x="56" y="52"/>
                    <a:pt x="59" y="51"/>
                    <a:pt x="60" y="50"/>
                  </a:cubicBezTo>
                  <a:cubicBezTo>
                    <a:pt x="64" y="46"/>
                    <a:pt x="64" y="46"/>
                    <a:pt x="64" y="46"/>
                  </a:cubicBezTo>
                  <a:cubicBezTo>
                    <a:pt x="68" y="45"/>
                    <a:pt x="68" y="45"/>
                    <a:pt x="68" y="45"/>
                  </a:cubicBezTo>
                  <a:cubicBezTo>
                    <a:pt x="72" y="47"/>
                    <a:pt x="72" y="47"/>
                    <a:pt x="72" y="47"/>
                  </a:cubicBezTo>
                  <a:cubicBezTo>
                    <a:pt x="74" y="48"/>
                    <a:pt x="74" y="48"/>
                    <a:pt x="74" y="48"/>
                  </a:cubicBezTo>
                  <a:cubicBezTo>
                    <a:pt x="91" y="65"/>
                    <a:pt x="91" y="65"/>
                    <a:pt x="91" y="65"/>
                  </a:cubicBezTo>
                  <a:cubicBezTo>
                    <a:pt x="91" y="66"/>
                    <a:pt x="91" y="66"/>
                    <a:pt x="91" y="66"/>
                  </a:cubicBezTo>
                  <a:cubicBezTo>
                    <a:pt x="92" y="67"/>
                    <a:pt x="92" y="69"/>
                    <a:pt x="91" y="70"/>
                  </a:cubicBezTo>
                  <a:close/>
                  <a:moveTo>
                    <a:pt x="93" y="60"/>
                  </a:moveTo>
                  <a:cubicBezTo>
                    <a:pt x="77" y="44"/>
                    <a:pt x="77" y="44"/>
                    <a:pt x="77" y="44"/>
                  </a:cubicBezTo>
                  <a:cubicBezTo>
                    <a:pt x="69" y="39"/>
                    <a:pt x="69" y="39"/>
                    <a:pt x="69" y="39"/>
                  </a:cubicBezTo>
                  <a:cubicBezTo>
                    <a:pt x="62" y="41"/>
                    <a:pt x="62" y="41"/>
                    <a:pt x="62" y="41"/>
                  </a:cubicBezTo>
                  <a:cubicBezTo>
                    <a:pt x="56" y="46"/>
                    <a:pt x="56" y="46"/>
                    <a:pt x="56" y="46"/>
                  </a:cubicBezTo>
                  <a:cubicBezTo>
                    <a:pt x="56" y="46"/>
                    <a:pt x="56" y="46"/>
                    <a:pt x="56" y="46"/>
                  </a:cubicBezTo>
                  <a:cubicBezTo>
                    <a:pt x="56" y="46"/>
                    <a:pt x="55" y="47"/>
                    <a:pt x="54" y="47"/>
                  </a:cubicBezTo>
                  <a:cubicBezTo>
                    <a:pt x="53" y="47"/>
                    <a:pt x="53" y="46"/>
                    <a:pt x="52" y="46"/>
                  </a:cubicBezTo>
                  <a:cubicBezTo>
                    <a:pt x="51" y="45"/>
                    <a:pt x="51" y="43"/>
                    <a:pt x="52" y="42"/>
                  </a:cubicBezTo>
                  <a:cubicBezTo>
                    <a:pt x="61" y="33"/>
                    <a:pt x="61" y="33"/>
                    <a:pt x="61" y="33"/>
                  </a:cubicBezTo>
                  <a:cubicBezTo>
                    <a:pt x="83" y="24"/>
                    <a:pt x="83" y="24"/>
                    <a:pt x="83" y="24"/>
                  </a:cubicBezTo>
                  <a:cubicBezTo>
                    <a:pt x="104" y="46"/>
                    <a:pt x="104" y="46"/>
                    <a:pt x="104" y="46"/>
                  </a:cubicBezTo>
                  <a:lnTo>
                    <a:pt x="93" y="60"/>
                  </a:lnTo>
                  <a:close/>
                  <a:moveTo>
                    <a:pt x="95" y="8"/>
                  </a:moveTo>
                  <a:cubicBezTo>
                    <a:pt x="120" y="33"/>
                    <a:pt x="120" y="33"/>
                    <a:pt x="120" y="33"/>
                  </a:cubicBezTo>
                  <a:cubicBezTo>
                    <a:pt x="110" y="44"/>
                    <a:pt x="110" y="44"/>
                    <a:pt x="110" y="44"/>
                  </a:cubicBezTo>
                  <a:cubicBezTo>
                    <a:pt x="84" y="19"/>
                    <a:pt x="84" y="19"/>
                    <a:pt x="84" y="19"/>
                  </a:cubicBezTo>
                  <a:lnTo>
                    <a:pt x="9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6" name="Freeform 564"/>
            <p:cNvSpPr>
              <a:spLocks/>
            </p:cNvSpPr>
            <p:nvPr/>
          </p:nvSpPr>
          <p:spPr bwMode="auto">
            <a:xfrm>
              <a:off x="668338" y="3749675"/>
              <a:ext cx="14288" cy="14288"/>
            </a:xfrm>
            <a:custGeom>
              <a:avLst/>
              <a:gdLst>
                <a:gd name="T0" fmla="*/ 8167021 w 5"/>
                <a:gd name="T1" fmla="*/ 8167021 h 5"/>
                <a:gd name="T2" fmla="*/ 8167021 w 5"/>
                <a:gd name="T3" fmla="*/ 32662368 h 5"/>
                <a:gd name="T4" fmla="*/ 32662368 w 5"/>
                <a:gd name="T5" fmla="*/ 32662368 h 5"/>
                <a:gd name="T6" fmla="*/ 32662368 w 5"/>
                <a:gd name="T7" fmla="*/ 8167021 h 5"/>
                <a:gd name="T8" fmla="*/ 8167021 w 5"/>
                <a:gd name="T9" fmla="*/ 8167021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3"/>
                    <a:pt x="1" y="4"/>
                  </a:cubicBezTo>
                  <a:cubicBezTo>
                    <a:pt x="2" y="5"/>
                    <a:pt x="3" y="5"/>
                    <a:pt x="4" y="4"/>
                  </a:cubicBezTo>
                  <a:cubicBezTo>
                    <a:pt x="5" y="3"/>
                    <a:pt x="5" y="2"/>
                    <a:pt x="4" y="1"/>
                  </a:cubicBezTo>
                  <a:cubicBezTo>
                    <a:pt x="3" y="0"/>
                    <a:pt x="2" y="0"/>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6" name="Subtitle 2"/>
          <p:cNvSpPr txBox="1">
            <a:spLocks/>
          </p:cNvSpPr>
          <p:nvPr/>
        </p:nvSpPr>
        <p:spPr>
          <a:xfrm>
            <a:off x="13987463" y="8145463"/>
            <a:ext cx="7151687" cy="1162050"/>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a:solidFill>
                  <a:schemeClr val="tx2">
                    <a:lumMod val="65000"/>
                    <a:lumOff val="35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Their collectively available skills or resources to achieve specific, declared goals. </a:t>
            </a:r>
          </a:p>
        </p:txBody>
      </p:sp>
      <p:cxnSp>
        <p:nvCxnSpPr>
          <p:cNvPr id="58" name="Straight Connector 57"/>
          <p:cNvCxnSpPr/>
          <p:nvPr/>
        </p:nvCxnSpPr>
        <p:spPr>
          <a:xfrm>
            <a:off x="12985750" y="8755063"/>
            <a:ext cx="609600"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54" name="Freeform 513"/>
          <p:cNvSpPr>
            <a:spLocks noEditPoints="1"/>
          </p:cNvSpPr>
          <p:nvPr/>
        </p:nvSpPr>
        <p:spPr bwMode="auto">
          <a:xfrm>
            <a:off x="11617325" y="10048875"/>
            <a:ext cx="779463" cy="646113"/>
          </a:xfrm>
          <a:custGeom>
            <a:avLst/>
            <a:gdLst>
              <a:gd name="T0" fmla="*/ 2147483646 w 128"/>
              <a:gd name="T1" fmla="*/ 2147483646 h 106"/>
              <a:gd name="T2" fmla="*/ 2147483646 w 128"/>
              <a:gd name="T3" fmla="*/ 1965390410 h 106"/>
              <a:gd name="T4" fmla="*/ 407220701 w 128"/>
              <a:gd name="T5" fmla="*/ 1965390410 h 106"/>
              <a:gd name="T6" fmla="*/ 407220701 w 128"/>
              <a:gd name="T7" fmla="*/ 2147483646 h 106"/>
              <a:gd name="T8" fmla="*/ 407220701 w 128"/>
              <a:gd name="T9" fmla="*/ 2147483646 h 106"/>
              <a:gd name="T10" fmla="*/ 592324895 w 128"/>
              <a:gd name="T11" fmla="*/ 2147483646 h 106"/>
              <a:gd name="T12" fmla="*/ 1184643700 w 128"/>
              <a:gd name="T13" fmla="*/ 2147483646 h 106"/>
              <a:gd name="T14" fmla="*/ 1184643700 w 128"/>
              <a:gd name="T15" fmla="*/ 2147483646 h 106"/>
              <a:gd name="T16" fmla="*/ 1295704999 w 128"/>
              <a:gd name="T17" fmla="*/ 2147483646 h 106"/>
              <a:gd name="T18" fmla="*/ 1184643700 w 128"/>
              <a:gd name="T19" fmla="*/ 2147483646 h 106"/>
              <a:gd name="T20" fmla="*/ 1184643700 w 128"/>
              <a:gd name="T21" fmla="*/ 2147483646 h 106"/>
              <a:gd name="T22" fmla="*/ 1295704999 w 128"/>
              <a:gd name="T23" fmla="*/ 2147483646 h 106"/>
              <a:gd name="T24" fmla="*/ 999545596 w 128"/>
              <a:gd name="T25" fmla="*/ 2147483646 h 106"/>
              <a:gd name="T26" fmla="*/ 592324895 w 128"/>
              <a:gd name="T27" fmla="*/ 1965390410 h 106"/>
              <a:gd name="T28" fmla="*/ 1110600805 w 128"/>
              <a:gd name="T29" fmla="*/ 704574036 h 106"/>
              <a:gd name="T30" fmla="*/ 1480803103 w 128"/>
              <a:gd name="T31" fmla="*/ 927068533 h 106"/>
              <a:gd name="T32" fmla="*/ 2147483646 w 128"/>
              <a:gd name="T33" fmla="*/ 927068533 h 106"/>
              <a:gd name="T34" fmla="*/ 2147483646 w 128"/>
              <a:gd name="T35" fmla="*/ 704574036 h 106"/>
              <a:gd name="T36" fmla="*/ 2147483646 w 128"/>
              <a:gd name="T37" fmla="*/ 1965390410 h 106"/>
              <a:gd name="T38" fmla="*/ 2147483646 w 128"/>
              <a:gd name="T39" fmla="*/ 2147483646 h 106"/>
              <a:gd name="T40" fmla="*/ 2147483646 w 128"/>
              <a:gd name="T41" fmla="*/ 2147483646 h 106"/>
              <a:gd name="T42" fmla="*/ 2147483646 w 128"/>
              <a:gd name="T43" fmla="*/ 2147483646 h 106"/>
              <a:gd name="T44" fmla="*/ 2147483646 w 128"/>
              <a:gd name="T45" fmla="*/ 2147483646 h 106"/>
              <a:gd name="T46" fmla="*/ 2147483646 w 128"/>
              <a:gd name="T47" fmla="*/ 2147483646 h 106"/>
              <a:gd name="T48" fmla="*/ 2147483646 w 128"/>
              <a:gd name="T49" fmla="*/ 2147483646 h 106"/>
              <a:gd name="T50" fmla="*/ 2147483646 w 128"/>
              <a:gd name="T51" fmla="*/ 2147483646 h 106"/>
              <a:gd name="T52" fmla="*/ 2147483646 w 128"/>
              <a:gd name="T53" fmla="*/ 2147483646 h 106"/>
              <a:gd name="T54" fmla="*/ 2147483646 w 128"/>
              <a:gd name="T55" fmla="*/ 2147483646 h 106"/>
              <a:gd name="T56" fmla="*/ 296159403 w 128"/>
              <a:gd name="T57" fmla="*/ 2147483646 h 106"/>
              <a:gd name="T58" fmla="*/ 296159403 w 128"/>
              <a:gd name="T59" fmla="*/ 2147483646 h 106"/>
              <a:gd name="T60" fmla="*/ 407220701 w 128"/>
              <a:gd name="T61" fmla="*/ 2147483646 h 106"/>
              <a:gd name="T62" fmla="*/ 999545596 w 128"/>
              <a:gd name="T63" fmla="*/ 2147483646 h 106"/>
              <a:gd name="T64" fmla="*/ 592324895 w 128"/>
              <a:gd name="T65" fmla="*/ 2147483646 h 106"/>
              <a:gd name="T66" fmla="*/ 999545596 w 128"/>
              <a:gd name="T67" fmla="*/ 2147483646 h 106"/>
              <a:gd name="T68" fmla="*/ 2147483646 w 128"/>
              <a:gd name="T69" fmla="*/ 482079538 h 106"/>
              <a:gd name="T70" fmla="*/ 1813986998 w 128"/>
              <a:gd name="T71" fmla="*/ 482079538 h 106"/>
              <a:gd name="T72" fmla="*/ 1332723402 w 128"/>
              <a:gd name="T73" fmla="*/ 519157891 h 106"/>
              <a:gd name="T74" fmla="*/ 2147483646 w 128"/>
              <a:gd name="T75" fmla="*/ 185416145 h 106"/>
              <a:gd name="T76" fmla="*/ 2147483646 w 128"/>
              <a:gd name="T77" fmla="*/ 519157891 h 106"/>
              <a:gd name="T78" fmla="*/ 2147483646 w 128"/>
              <a:gd name="T79" fmla="*/ 2147483646 h 106"/>
              <a:gd name="T80" fmla="*/ 2147483646 w 128"/>
              <a:gd name="T81" fmla="*/ 2147483646 h 106"/>
              <a:gd name="T82" fmla="*/ 2147483646 w 128"/>
              <a:gd name="T83" fmla="*/ 2147483646 h 106"/>
              <a:gd name="T84" fmla="*/ 2147483646 w 128"/>
              <a:gd name="T85" fmla="*/ 2147483646 h 106"/>
              <a:gd name="T86" fmla="*/ 2147483646 w 128"/>
              <a:gd name="T87" fmla="*/ 2147483646 h 106"/>
              <a:gd name="T88" fmla="*/ 2147483646 w 128"/>
              <a:gd name="T89" fmla="*/ 2147483646 h 1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8" h="106">
                <a:moveTo>
                  <a:pt x="128" y="82"/>
                </a:moveTo>
                <a:cubicBezTo>
                  <a:pt x="128" y="73"/>
                  <a:pt x="123" y="66"/>
                  <a:pt x="117" y="64"/>
                </a:cubicBezTo>
                <a:cubicBezTo>
                  <a:pt x="117" y="64"/>
                  <a:pt x="117" y="64"/>
                  <a:pt x="117" y="64"/>
                </a:cubicBezTo>
                <a:cubicBezTo>
                  <a:pt x="117" y="53"/>
                  <a:pt x="117" y="53"/>
                  <a:pt x="117" y="53"/>
                </a:cubicBezTo>
                <a:cubicBezTo>
                  <a:pt x="117" y="24"/>
                  <a:pt x="93" y="0"/>
                  <a:pt x="64" y="0"/>
                </a:cubicBezTo>
                <a:cubicBezTo>
                  <a:pt x="35" y="0"/>
                  <a:pt x="11" y="24"/>
                  <a:pt x="11" y="53"/>
                </a:cubicBezTo>
                <a:cubicBezTo>
                  <a:pt x="11" y="64"/>
                  <a:pt x="11" y="64"/>
                  <a:pt x="11" y="64"/>
                </a:cubicBezTo>
                <a:cubicBezTo>
                  <a:pt x="11" y="64"/>
                  <a:pt x="11" y="64"/>
                  <a:pt x="11" y="64"/>
                </a:cubicBezTo>
                <a:cubicBezTo>
                  <a:pt x="5" y="66"/>
                  <a:pt x="0" y="73"/>
                  <a:pt x="0" y="82"/>
                </a:cubicBezTo>
                <a:cubicBezTo>
                  <a:pt x="0" y="91"/>
                  <a:pt x="5" y="99"/>
                  <a:pt x="11" y="101"/>
                </a:cubicBezTo>
                <a:cubicBezTo>
                  <a:pt x="11" y="101"/>
                  <a:pt x="11" y="101"/>
                  <a:pt x="11" y="101"/>
                </a:cubicBezTo>
                <a:cubicBezTo>
                  <a:pt x="11" y="104"/>
                  <a:pt x="13" y="106"/>
                  <a:pt x="16" y="106"/>
                </a:cubicBezTo>
                <a:cubicBezTo>
                  <a:pt x="27" y="106"/>
                  <a:pt x="27" y="106"/>
                  <a:pt x="27" y="106"/>
                </a:cubicBezTo>
                <a:cubicBezTo>
                  <a:pt x="30" y="106"/>
                  <a:pt x="32" y="104"/>
                  <a:pt x="32" y="101"/>
                </a:cubicBezTo>
                <a:cubicBezTo>
                  <a:pt x="33" y="101"/>
                  <a:pt x="35" y="100"/>
                  <a:pt x="35" y="98"/>
                </a:cubicBezTo>
                <a:cubicBezTo>
                  <a:pt x="35" y="97"/>
                  <a:pt x="33" y="96"/>
                  <a:pt x="32" y="96"/>
                </a:cubicBezTo>
                <a:cubicBezTo>
                  <a:pt x="32" y="90"/>
                  <a:pt x="32" y="90"/>
                  <a:pt x="32" y="90"/>
                </a:cubicBezTo>
                <a:cubicBezTo>
                  <a:pt x="33" y="90"/>
                  <a:pt x="35" y="89"/>
                  <a:pt x="35" y="88"/>
                </a:cubicBezTo>
                <a:cubicBezTo>
                  <a:pt x="35" y="86"/>
                  <a:pt x="33" y="85"/>
                  <a:pt x="32" y="85"/>
                </a:cubicBezTo>
                <a:cubicBezTo>
                  <a:pt x="32" y="80"/>
                  <a:pt x="32" y="80"/>
                  <a:pt x="32" y="80"/>
                </a:cubicBezTo>
                <a:cubicBezTo>
                  <a:pt x="33" y="80"/>
                  <a:pt x="35" y="78"/>
                  <a:pt x="35" y="77"/>
                </a:cubicBezTo>
                <a:cubicBezTo>
                  <a:pt x="35" y="76"/>
                  <a:pt x="33" y="74"/>
                  <a:pt x="32" y="74"/>
                </a:cubicBezTo>
                <a:cubicBezTo>
                  <a:pt x="32" y="69"/>
                  <a:pt x="32" y="69"/>
                  <a:pt x="32" y="69"/>
                </a:cubicBezTo>
                <a:cubicBezTo>
                  <a:pt x="33" y="69"/>
                  <a:pt x="35" y="68"/>
                  <a:pt x="35" y="66"/>
                </a:cubicBezTo>
                <a:cubicBezTo>
                  <a:pt x="35" y="65"/>
                  <a:pt x="33" y="64"/>
                  <a:pt x="32" y="64"/>
                </a:cubicBezTo>
                <a:cubicBezTo>
                  <a:pt x="32" y="61"/>
                  <a:pt x="30" y="58"/>
                  <a:pt x="27" y="58"/>
                </a:cubicBezTo>
                <a:cubicBezTo>
                  <a:pt x="16" y="58"/>
                  <a:pt x="16" y="58"/>
                  <a:pt x="16" y="58"/>
                </a:cubicBezTo>
                <a:cubicBezTo>
                  <a:pt x="16" y="53"/>
                  <a:pt x="16" y="53"/>
                  <a:pt x="16" y="53"/>
                </a:cubicBezTo>
                <a:cubicBezTo>
                  <a:pt x="16" y="47"/>
                  <a:pt x="17" y="40"/>
                  <a:pt x="20" y="34"/>
                </a:cubicBezTo>
                <a:cubicBezTo>
                  <a:pt x="22" y="29"/>
                  <a:pt x="26" y="23"/>
                  <a:pt x="30" y="19"/>
                </a:cubicBezTo>
                <a:cubicBezTo>
                  <a:pt x="31" y="18"/>
                  <a:pt x="31" y="18"/>
                  <a:pt x="32" y="17"/>
                </a:cubicBezTo>
                <a:cubicBezTo>
                  <a:pt x="40" y="25"/>
                  <a:pt x="40" y="25"/>
                  <a:pt x="40" y="25"/>
                </a:cubicBezTo>
                <a:cubicBezTo>
                  <a:pt x="46" y="19"/>
                  <a:pt x="55" y="16"/>
                  <a:pt x="64" y="16"/>
                </a:cubicBezTo>
                <a:cubicBezTo>
                  <a:pt x="73" y="16"/>
                  <a:pt x="82" y="19"/>
                  <a:pt x="88" y="25"/>
                </a:cubicBezTo>
                <a:cubicBezTo>
                  <a:pt x="96" y="17"/>
                  <a:pt x="96" y="17"/>
                  <a:pt x="96" y="17"/>
                </a:cubicBezTo>
                <a:cubicBezTo>
                  <a:pt x="97" y="18"/>
                  <a:pt x="97" y="18"/>
                  <a:pt x="98" y="19"/>
                </a:cubicBezTo>
                <a:cubicBezTo>
                  <a:pt x="102" y="23"/>
                  <a:pt x="106" y="29"/>
                  <a:pt x="108" y="34"/>
                </a:cubicBezTo>
                <a:cubicBezTo>
                  <a:pt x="111" y="40"/>
                  <a:pt x="112" y="47"/>
                  <a:pt x="112" y="53"/>
                </a:cubicBezTo>
                <a:cubicBezTo>
                  <a:pt x="112" y="58"/>
                  <a:pt x="112" y="58"/>
                  <a:pt x="112" y="58"/>
                </a:cubicBezTo>
                <a:cubicBezTo>
                  <a:pt x="101" y="58"/>
                  <a:pt x="101" y="58"/>
                  <a:pt x="101" y="58"/>
                </a:cubicBezTo>
                <a:cubicBezTo>
                  <a:pt x="98" y="58"/>
                  <a:pt x="96" y="61"/>
                  <a:pt x="96" y="64"/>
                </a:cubicBezTo>
                <a:cubicBezTo>
                  <a:pt x="95" y="64"/>
                  <a:pt x="93" y="65"/>
                  <a:pt x="93" y="66"/>
                </a:cubicBezTo>
                <a:cubicBezTo>
                  <a:pt x="93" y="68"/>
                  <a:pt x="95" y="69"/>
                  <a:pt x="96" y="69"/>
                </a:cubicBezTo>
                <a:cubicBezTo>
                  <a:pt x="96" y="74"/>
                  <a:pt x="96" y="74"/>
                  <a:pt x="96" y="74"/>
                </a:cubicBezTo>
                <a:cubicBezTo>
                  <a:pt x="95" y="74"/>
                  <a:pt x="93" y="76"/>
                  <a:pt x="93" y="77"/>
                </a:cubicBezTo>
                <a:cubicBezTo>
                  <a:pt x="93" y="78"/>
                  <a:pt x="95" y="80"/>
                  <a:pt x="96" y="80"/>
                </a:cubicBezTo>
                <a:cubicBezTo>
                  <a:pt x="96" y="85"/>
                  <a:pt x="96" y="85"/>
                  <a:pt x="96" y="85"/>
                </a:cubicBezTo>
                <a:cubicBezTo>
                  <a:pt x="95" y="85"/>
                  <a:pt x="93" y="86"/>
                  <a:pt x="93" y="88"/>
                </a:cubicBezTo>
                <a:cubicBezTo>
                  <a:pt x="93" y="89"/>
                  <a:pt x="95" y="90"/>
                  <a:pt x="96" y="90"/>
                </a:cubicBezTo>
                <a:cubicBezTo>
                  <a:pt x="96" y="96"/>
                  <a:pt x="96" y="96"/>
                  <a:pt x="96" y="96"/>
                </a:cubicBezTo>
                <a:cubicBezTo>
                  <a:pt x="95" y="96"/>
                  <a:pt x="93" y="97"/>
                  <a:pt x="93" y="98"/>
                </a:cubicBezTo>
                <a:cubicBezTo>
                  <a:pt x="93" y="100"/>
                  <a:pt x="95" y="101"/>
                  <a:pt x="96" y="101"/>
                </a:cubicBezTo>
                <a:cubicBezTo>
                  <a:pt x="96" y="104"/>
                  <a:pt x="98" y="106"/>
                  <a:pt x="101" y="106"/>
                </a:cubicBezTo>
                <a:cubicBezTo>
                  <a:pt x="112" y="106"/>
                  <a:pt x="112" y="106"/>
                  <a:pt x="112" y="106"/>
                </a:cubicBezTo>
                <a:cubicBezTo>
                  <a:pt x="115" y="106"/>
                  <a:pt x="117" y="104"/>
                  <a:pt x="117" y="101"/>
                </a:cubicBezTo>
                <a:cubicBezTo>
                  <a:pt x="117" y="101"/>
                  <a:pt x="117" y="101"/>
                  <a:pt x="117" y="101"/>
                </a:cubicBezTo>
                <a:cubicBezTo>
                  <a:pt x="123" y="99"/>
                  <a:pt x="128" y="91"/>
                  <a:pt x="128" y="82"/>
                </a:cubicBezTo>
                <a:close/>
                <a:moveTo>
                  <a:pt x="8" y="92"/>
                </a:moveTo>
                <a:cubicBezTo>
                  <a:pt x="6" y="90"/>
                  <a:pt x="5" y="86"/>
                  <a:pt x="5" y="82"/>
                </a:cubicBezTo>
                <a:cubicBezTo>
                  <a:pt x="5" y="79"/>
                  <a:pt x="6" y="75"/>
                  <a:pt x="8" y="72"/>
                </a:cubicBezTo>
                <a:cubicBezTo>
                  <a:pt x="9" y="72"/>
                  <a:pt x="10" y="71"/>
                  <a:pt x="11" y="70"/>
                </a:cubicBezTo>
                <a:cubicBezTo>
                  <a:pt x="11" y="95"/>
                  <a:pt x="11" y="95"/>
                  <a:pt x="11" y="95"/>
                </a:cubicBezTo>
                <a:cubicBezTo>
                  <a:pt x="10" y="94"/>
                  <a:pt x="9" y="93"/>
                  <a:pt x="8" y="92"/>
                </a:cubicBezTo>
                <a:close/>
                <a:moveTo>
                  <a:pt x="27" y="64"/>
                </a:moveTo>
                <a:cubicBezTo>
                  <a:pt x="27" y="101"/>
                  <a:pt x="27" y="101"/>
                  <a:pt x="27" y="101"/>
                </a:cubicBezTo>
                <a:cubicBezTo>
                  <a:pt x="16" y="101"/>
                  <a:pt x="16" y="101"/>
                  <a:pt x="16" y="101"/>
                </a:cubicBezTo>
                <a:cubicBezTo>
                  <a:pt x="16" y="64"/>
                  <a:pt x="16" y="64"/>
                  <a:pt x="16" y="64"/>
                </a:cubicBezTo>
                <a:lnTo>
                  <a:pt x="27" y="64"/>
                </a:lnTo>
                <a:close/>
                <a:moveTo>
                  <a:pt x="88" y="18"/>
                </a:moveTo>
                <a:cubicBezTo>
                  <a:pt x="85" y="16"/>
                  <a:pt x="82" y="14"/>
                  <a:pt x="79" y="13"/>
                </a:cubicBezTo>
                <a:cubicBezTo>
                  <a:pt x="74" y="11"/>
                  <a:pt x="69" y="10"/>
                  <a:pt x="64" y="10"/>
                </a:cubicBezTo>
                <a:cubicBezTo>
                  <a:pt x="59" y="10"/>
                  <a:pt x="54" y="11"/>
                  <a:pt x="49" y="13"/>
                </a:cubicBezTo>
                <a:cubicBezTo>
                  <a:pt x="46" y="14"/>
                  <a:pt x="43" y="16"/>
                  <a:pt x="40" y="18"/>
                </a:cubicBezTo>
                <a:cubicBezTo>
                  <a:pt x="36" y="14"/>
                  <a:pt x="36" y="14"/>
                  <a:pt x="36" y="14"/>
                </a:cubicBezTo>
                <a:cubicBezTo>
                  <a:pt x="39" y="12"/>
                  <a:pt x="42" y="10"/>
                  <a:pt x="45" y="9"/>
                </a:cubicBezTo>
                <a:cubicBezTo>
                  <a:pt x="51" y="6"/>
                  <a:pt x="58" y="5"/>
                  <a:pt x="64" y="5"/>
                </a:cubicBezTo>
                <a:cubicBezTo>
                  <a:pt x="70" y="5"/>
                  <a:pt x="77" y="6"/>
                  <a:pt x="83" y="9"/>
                </a:cubicBezTo>
                <a:cubicBezTo>
                  <a:pt x="86" y="10"/>
                  <a:pt x="89" y="12"/>
                  <a:pt x="92" y="14"/>
                </a:cubicBezTo>
                <a:lnTo>
                  <a:pt x="88" y="18"/>
                </a:lnTo>
                <a:close/>
                <a:moveTo>
                  <a:pt x="112" y="101"/>
                </a:moveTo>
                <a:cubicBezTo>
                  <a:pt x="101" y="101"/>
                  <a:pt x="101" y="101"/>
                  <a:pt x="101" y="101"/>
                </a:cubicBezTo>
                <a:cubicBezTo>
                  <a:pt x="101" y="64"/>
                  <a:pt x="101" y="64"/>
                  <a:pt x="101" y="64"/>
                </a:cubicBezTo>
                <a:cubicBezTo>
                  <a:pt x="112" y="64"/>
                  <a:pt x="112" y="64"/>
                  <a:pt x="112" y="64"/>
                </a:cubicBezTo>
                <a:lnTo>
                  <a:pt x="112" y="101"/>
                </a:lnTo>
                <a:close/>
                <a:moveTo>
                  <a:pt x="117" y="95"/>
                </a:moveTo>
                <a:cubicBezTo>
                  <a:pt x="117" y="70"/>
                  <a:pt x="117" y="70"/>
                  <a:pt x="117" y="70"/>
                </a:cubicBezTo>
                <a:cubicBezTo>
                  <a:pt x="118" y="71"/>
                  <a:pt x="119" y="72"/>
                  <a:pt x="120" y="72"/>
                </a:cubicBezTo>
                <a:cubicBezTo>
                  <a:pt x="122" y="75"/>
                  <a:pt x="123" y="79"/>
                  <a:pt x="123" y="82"/>
                </a:cubicBezTo>
                <a:cubicBezTo>
                  <a:pt x="123" y="86"/>
                  <a:pt x="122" y="90"/>
                  <a:pt x="120" y="92"/>
                </a:cubicBezTo>
                <a:cubicBezTo>
                  <a:pt x="119" y="93"/>
                  <a:pt x="118" y="94"/>
                  <a:pt x="117" y="9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 name="Subtitle 2"/>
          <p:cNvSpPr txBox="1">
            <a:spLocks/>
          </p:cNvSpPr>
          <p:nvPr/>
        </p:nvSpPr>
        <p:spPr>
          <a:xfrm>
            <a:off x="13998575" y="9763125"/>
            <a:ext cx="7153275" cy="1162050"/>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a:solidFill>
                  <a:schemeClr val="tx2">
                    <a:lumMod val="65000"/>
                    <a:lumOff val="35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Their collectively available skills or resources to achieve specific, declared goals. </a:t>
            </a:r>
          </a:p>
        </p:txBody>
      </p:sp>
      <p:cxnSp>
        <p:nvCxnSpPr>
          <p:cNvPr id="59" name="Straight Connector 58"/>
          <p:cNvCxnSpPr/>
          <p:nvPr/>
        </p:nvCxnSpPr>
        <p:spPr>
          <a:xfrm>
            <a:off x="12998450" y="10372725"/>
            <a:ext cx="609600" cy="0"/>
          </a:xfrm>
          <a:prstGeom prst="line">
            <a:avLst/>
          </a:prstGeom>
          <a:ln w="3175"/>
        </p:spPr>
        <p:style>
          <a:lnRef idx="1">
            <a:schemeClr val="accent1"/>
          </a:lnRef>
          <a:fillRef idx="0">
            <a:schemeClr val="accent1"/>
          </a:fillRef>
          <a:effectRef idx="0">
            <a:schemeClr val="accent1"/>
          </a:effectRef>
          <a:fontRef idx="minor">
            <a:schemeClr val="tx1"/>
          </a:fontRef>
        </p:style>
      </p:cxnSp>
      <p:pic>
        <p:nvPicPr>
          <p:cNvPr id="19472" name="图片占位符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3326" r="13326"/>
          <a:stretch>
            <a:fillRect/>
          </a:stretch>
        </p:blipFill>
        <p:spPr>
          <a:xfrm>
            <a:off x="122238" y="157163"/>
            <a:ext cx="5073650" cy="5068887"/>
          </a:xfrm>
        </p:spPr>
      </p:pic>
      <p:pic>
        <p:nvPicPr>
          <p:cNvPr id="19473" name="图片占位符 3"/>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6667" r="16667"/>
          <a:stretch>
            <a:fillRect/>
          </a:stretch>
        </p:blipFill>
        <p:spPr>
          <a:xfrm>
            <a:off x="2644775" y="2644775"/>
            <a:ext cx="5073650" cy="5073650"/>
          </a:xfrm>
        </p:spPr>
      </p:pic>
      <p:pic>
        <p:nvPicPr>
          <p:cNvPr id="19474" name="图片占位符 1"/>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6667" r="16667"/>
          <a:stretch>
            <a:fillRect/>
          </a:stretch>
        </p:blipFill>
        <p:spPr>
          <a:xfrm>
            <a:off x="5181600" y="5167313"/>
            <a:ext cx="5073650" cy="5073650"/>
          </a:xfrm>
        </p:spPr>
      </p:pic>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750" fill="hold"/>
                                        <p:tgtEl>
                                          <p:spTgt spid="30"/>
                                        </p:tgtEl>
                                        <p:attrNameLst>
                                          <p:attrName>ppt_w</p:attrName>
                                        </p:attrNameLst>
                                      </p:cBhvr>
                                      <p:tavLst>
                                        <p:tav tm="0">
                                          <p:val>
                                            <p:fltVal val="0"/>
                                          </p:val>
                                        </p:tav>
                                        <p:tav tm="100000">
                                          <p:val>
                                            <p:strVal val="#ppt_w"/>
                                          </p:val>
                                        </p:tav>
                                      </p:tavLst>
                                    </p:anim>
                                    <p:anim calcmode="lin" valueType="num">
                                      <p:cBhvr>
                                        <p:cTn id="8" dur="750" fill="hold"/>
                                        <p:tgtEl>
                                          <p:spTgt spid="30"/>
                                        </p:tgtEl>
                                        <p:attrNameLst>
                                          <p:attrName>ppt_h</p:attrName>
                                        </p:attrNameLst>
                                      </p:cBhvr>
                                      <p:tavLst>
                                        <p:tav tm="0">
                                          <p:val>
                                            <p:fltVal val="0"/>
                                          </p:val>
                                        </p:tav>
                                        <p:tav tm="100000">
                                          <p:val>
                                            <p:strVal val="#ppt_h"/>
                                          </p:val>
                                        </p:tav>
                                      </p:tavLst>
                                    </p:anim>
                                    <p:animEffect transition="in" filter="fade">
                                      <p:cBhvr>
                                        <p:cTn id="9" dur="750"/>
                                        <p:tgtEl>
                                          <p:spTgt spid="30"/>
                                        </p:tgtEl>
                                      </p:cBhvr>
                                    </p:animEffect>
                                  </p:childTnLst>
                                </p:cTn>
                              </p:par>
                            </p:childTnLst>
                          </p:cTn>
                        </p:par>
                        <p:par>
                          <p:cTn id="10" fill="hold" nodeType="afterGroup">
                            <p:stCondLst>
                              <p:cond delay="750"/>
                            </p:stCondLst>
                            <p:childTnLst>
                              <p:par>
                                <p:cTn id="11" presetID="21" presetClass="entr" presetSubtype="1"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heel(1)">
                                      <p:cBhvr>
                                        <p:cTn id="13" dur="1250"/>
                                        <p:tgtEl>
                                          <p:spTgt spid="39"/>
                                        </p:tgtEl>
                                      </p:cBhvr>
                                    </p:animEffect>
                                  </p:childTnLst>
                                </p:cTn>
                              </p:par>
                            </p:childTnLst>
                          </p:cTn>
                        </p:par>
                        <p:par>
                          <p:cTn id="14" fill="hold" nodeType="afterGroup">
                            <p:stCondLst>
                              <p:cond delay="2000"/>
                            </p:stCondLst>
                            <p:childTnLst>
                              <p:par>
                                <p:cTn id="15" presetID="21" presetClass="entr" presetSubtype="1"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wheel(1)">
                                      <p:cBhvr>
                                        <p:cTn id="17" dur="1250"/>
                                        <p:tgtEl>
                                          <p:spTgt spid="51"/>
                                        </p:tgtEl>
                                      </p:cBhvr>
                                    </p:animEffect>
                                  </p:childTnLst>
                                </p:cTn>
                              </p:par>
                            </p:childTnLst>
                          </p:cTn>
                        </p:par>
                        <p:par>
                          <p:cTn id="18" fill="hold" nodeType="afterGroup">
                            <p:stCondLst>
                              <p:cond delay="3250"/>
                            </p:stCondLst>
                            <p:childTnLst>
                              <p:par>
                                <p:cTn id="19" presetID="21" presetClass="entr" presetSubtype="1" fill="hold" grpId="0"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wheel(1)">
                                      <p:cBhvr>
                                        <p:cTn id="21" dur="1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5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zh-CN" alt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cxnSp>
        <p:nvCxnSpPr>
          <p:cNvPr id="16" name="Straight Connector 15"/>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zh-CN" alt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cxnSp>
        <p:nvCxnSpPr>
          <p:cNvPr id="5" name="Straight Connector 4"/>
          <p:cNvCxnSpPr/>
          <p:nvPr/>
        </p:nvCxnSpPr>
        <p:spPr>
          <a:xfrm>
            <a:off x="5913438" y="5541963"/>
            <a:ext cx="1846421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1" name="Group 10"/>
          <p:cNvGrpSpPr>
            <a:grpSpLocks/>
          </p:cNvGrpSpPr>
          <p:nvPr/>
        </p:nvGrpSpPr>
        <p:grpSpPr bwMode="auto">
          <a:xfrm>
            <a:off x="5413375" y="4541838"/>
            <a:ext cx="742950" cy="1514475"/>
            <a:chOff x="5412643" y="4542087"/>
            <a:chExt cx="743608" cy="1513789"/>
          </a:xfrm>
        </p:grpSpPr>
        <p:sp>
          <p:nvSpPr>
            <p:cNvPr id="19" name="Down Arrow 18"/>
            <p:cNvSpPr/>
            <p:nvPr/>
          </p:nvSpPr>
          <p:spPr>
            <a:xfrm rot="10800000">
              <a:off x="5412643" y="4542087"/>
              <a:ext cx="743608" cy="1513789"/>
            </a:xfrm>
            <a:prstGeom prst="downArrow">
              <a:avLst>
                <a:gd name="adj1" fmla="val 44158"/>
                <a:gd name="adj2" fmla="val 60909"/>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Oval 23"/>
            <p:cNvSpPr/>
            <p:nvPr/>
          </p:nvSpPr>
          <p:spPr>
            <a:xfrm>
              <a:off x="5844825" y="5433858"/>
              <a:ext cx="214503" cy="215802"/>
            </a:xfrm>
            <a:prstGeom prst="ellipse">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0" name="Down Arrow 29"/>
          <p:cNvSpPr/>
          <p:nvPr/>
        </p:nvSpPr>
        <p:spPr>
          <a:xfrm>
            <a:off x="11887200" y="4997450"/>
            <a:ext cx="742950" cy="1514475"/>
          </a:xfrm>
          <a:prstGeom prst="downArrow">
            <a:avLst>
              <a:gd name="adj1" fmla="val 44158"/>
              <a:gd name="adj2" fmla="val 60909"/>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Oval 30"/>
          <p:cNvSpPr/>
          <p:nvPr/>
        </p:nvSpPr>
        <p:spPr>
          <a:xfrm>
            <a:off x="11982450" y="5434013"/>
            <a:ext cx="215900" cy="215900"/>
          </a:xfrm>
          <a:prstGeom prst="ellipse">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Down Arrow 38"/>
          <p:cNvSpPr/>
          <p:nvPr/>
        </p:nvSpPr>
        <p:spPr>
          <a:xfrm rot="10800000">
            <a:off x="18038763" y="4541838"/>
            <a:ext cx="742950" cy="1514475"/>
          </a:xfrm>
          <a:prstGeom prst="downArrow">
            <a:avLst>
              <a:gd name="adj1" fmla="val 44158"/>
              <a:gd name="adj2" fmla="val 60909"/>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0" name="Oval 39"/>
          <p:cNvSpPr/>
          <p:nvPr/>
        </p:nvSpPr>
        <p:spPr>
          <a:xfrm>
            <a:off x="18137188" y="5434013"/>
            <a:ext cx="215900" cy="215900"/>
          </a:xfrm>
          <a:prstGeom prst="ellipse">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3" name="Group 52"/>
          <p:cNvGrpSpPr>
            <a:grpSpLocks/>
          </p:cNvGrpSpPr>
          <p:nvPr/>
        </p:nvGrpSpPr>
        <p:grpSpPr bwMode="auto">
          <a:xfrm>
            <a:off x="5345113" y="6927850"/>
            <a:ext cx="887412" cy="1281113"/>
            <a:chOff x="5835650" y="3948113"/>
            <a:chExt cx="196850" cy="284163"/>
          </a:xfrm>
        </p:grpSpPr>
        <p:sp>
          <p:nvSpPr>
            <p:cNvPr id="20506" name="Freeform 691"/>
            <p:cNvSpPr>
              <a:spLocks/>
            </p:cNvSpPr>
            <p:nvPr/>
          </p:nvSpPr>
          <p:spPr bwMode="auto">
            <a:xfrm>
              <a:off x="5888038" y="3983038"/>
              <a:ext cx="11113" cy="47625"/>
            </a:xfrm>
            <a:custGeom>
              <a:avLst/>
              <a:gdLst>
                <a:gd name="T0" fmla="*/ 14820297 w 5"/>
                <a:gd name="T1" fmla="*/ 0 h 21"/>
                <a:gd name="T2" fmla="*/ 0 w 5"/>
                <a:gd name="T3" fmla="*/ 15430500 h 21"/>
                <a:gd name="T4" fmla="*/ 0 w 5"/>
                <a:gd name="T5" fmla="*/ 97719696 h 21"/>
                <a:gd name="T6" fmla="*/ 14820297 w 5"/>
                <a:gd name="T7" fmla="*/ 108006696 h 21"/>
                <a:gd name="T8" fmla="*/ 24699754 w 5"/>
                <a:gd name="T9" fmla="*/ 97719696 h 21"/>
                <a:gd name="T10" fmla="*/ 24699754 w 5"/>
                <a:gd name="T11" fmla="*/ 15430500 h 21"/>
                <a:gd name="T12" fmla="*/ 14820297 w 5"/>
                <a:gd name="T13" fmla="*/ 0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21">
                  <a:moveTo>
                    <a:pt x="3" y="0"/>
                  </a:moveTo>
                  <a:cubicBezTo>
                    <a:pt x="1" y="0"/>
                    <a:pt x="0" y="1"/>
                    <a:pt x="0" y="3"/>
                  </a:cubicBezTo>
                  <a:cubicBezTo>
                    <a:pt x="0" y="19"/>
                    <a:pt x="0" y="19"/>
                    <a:pt x="0" y="19"/>
                  </a:cubicBezTo>
                  <a:cubicBezTo>
                    <a:pt x="0" y="20"/>
                    <a:pt x="1" y="21"/>
                    <a:pt x="3" y="21"/>
                  </a:cubicBezTo>
                  <a:cubicBezTo>
                    <a:pt x="4" y="21"/>
                    <a:pt x="5" y="20"/>
                    <a:pt x="5" y="19"/>
                  </a:cubicBezTo>
                  <a:cubicBezTo>
                    <a:pt x="5" y="3"/>
                    <a:pt x="5" y="3"/>
                    <a:pt x="5" y="3"/>
                  </a:cubicBezTo>
                  <a:cubicBezTo>
                    <a:pt x="5" y="1"/>
                    <a:pt x="4"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7" name="Freeform 692"/>
            <p:cNvSpPr>
              <a:spLocks noEditPoints="1"/>
            </p:cNvSpPr>
            <p:nvPr/>
          </p:nvSpPr>
          <p:spPr bwMode="auto">
            <a:xfrm>
              <a:off x="5835650" y="3948113"/>
              <a:ext cx="196850" cy="284163"/>
            </a:xfrm>
            <a:custGeom>
              <a:avLst/>
              <a:gdLst>
                <a:gd name="T0" fmla="*/ 386471845 w 89"/>
                <a:gd name="T1" fmla="*/ 320353822 h 128"/>
                <a:gd name="T2" fmla="*/ 322876024 w 89"/>
                <a:gd name="T3" fmla="*/ 305566246 h 128"/>
                <a:gd name="T4" fmla="*/ 283738263 w 89"/>
                <a:gd name="T5" fmla="*/ 295709342 h 128"/>
                <a:gd name="T6" fmla="*/ 254385495 w 89"/>
                <a:gd name="T7" fmla="*/ 280923986 h 128"/>
                <a:gd name="T8" fmla="*/ 234817720 w 89"/>
                <a:gd name="T9" fmla="*/ 285852438 h 128"/>
                <a:gd name="T10" fmla="*/ 259277992 w 89"/>
                <a:gd name="T11" fmla="*/ 172498041 h 128"/>
                <a:gd name="T12" fmla="*/ 132086350 w 89"/>
                <a:gd name="T13" fmla="*/ 0 h 128"/>
                <a:gd name="T14" fmla="*/ 0 w 89"/>
                <a:gd name="T15" fmla="*/ 172498041 h 128"/>
                <a:gd name="T16" fmla="*/ 141869131 w 89"/>
                <a:gd name="T17" fmla="*/ 300637794 h 128"/>
                <a:gd name="T18" fmla="*/ 107626079 w 89"/>
                <a:gd name="T19" fmla="*/ 384423698 h 128"/>
                <a:gd name="T20" fmla="*/ 63595821 w 89"/>
                <a:gd name="T21" fmla="*/ 423851315 h 128"/>
                <a:gd name="T22" fmla="*/ 171221899 w 89"/>
                <a:gd name="T23" fmla="*/ 591420904 h 128"/>
                <a:gd name="T24" fmla="*/ 205467164 w 89"/>
                <a:gd name="T25" fmla="*/ 630848520 h 128"/>
                <a:gd name="T26" fmla="*/ 366904070 w 89"/>
                <a:gd name="T27" fmla="*/ 630848520 h 128"/>
                <a:gd name="T28" fmla="*/ 391364342 w 89"/>
                <a:gd name="T29" fmla="*/ 606206260 h 128"/>
                <a:gd name="T30" fmla="*/ 342443799 w 89"/>
                <a:gd name="T31" fmla="*/ 379495246 h 128"/>
                <a:gd name="T32" fmla="*/ 298415753 w 89"/>
                <a:gd name="T33" fmla="*/ 379495246 h 128"/>
                <a:gd name="T34" fmla="*/ 273955481 w 89"/>
                <a:gd name="T35" fmla="*/ 379495246 h 128"/>
                <a:gd name="T36" fmla="*/ 63595821 w 89"/>
                <a:gd name="T37" fmla="*/ 251353274 h 128"/>
                <a:gd name="T38" fmla="*/ 44028046 w 89"/>
                <a:gd name="T39" fmla="*/ 231639465 h 128"/>
                <a:gd name="T40" fmla="*/ 63595821 w 89"/>
                <a:gd name="T41" fmla="*/ 251353274 h 128"/>
                <a:gd name="T42" fmla="*/ 92948589 w 89"/>
                <a:gd name="T43" fmla="*/ 266138630 h 128"/>
                <a:gd name="T44" fmla="*/ 117408860 w 89"/>
                <a:gd name="T45" fmla="*/ 261210178 h 128"/>
                <a:gd name="T46" fmla="*/ 58705536 w 89"/>
                <a:gd name="T47" fmla="*/ 206997205 h 128"/>
                <a:gd name="T48" fmla="*/ 58705536 w 89"/>
                <a:gd name="T49" fmla="*/ 59141424 h 128"/>
                <a:gd name="T50" fmla="*/ 205467164 w 89"/>
                <a:gd name="T51" fmla="*/ 59141424 h 128"/>
                <a:gd name="T52" fmla="*/ 220142442 w 89"/>
                <a:gd name="T53" fmla="*/ 182354945 h 128"/>
                <a:gd name="T54" fmla="*/ 141869131 w 89"/>
                <a:gd name="T55" fmla="*/ 211925657 h 128"/>
                <a:gd name="T56" fmla="*/ 132086350 w 89"/>
                <a:gd name="T57" fmla="*/ 236567918 h 128"/>
                <a:gd name="T58" fmla="*/ 234817720 w 89"/>
                <a:gd name="T59" fmla="*/ 379495246 h 128"/>
                <a:gd name="T60" fmla="*/ 205467164 w 89"/>
                <a:gd name="T61" fmla="*/ 379495246 h 128"/>
                <a:gd name="T62" fmla="*/ 141869131 w 89"/>
                <a:gd name="T63" fmla="*/ 275995534 h 128"/>
                <a:gd name="T64" fmla="*/ 141869131 w 89"/>
                <a:gd name="T65" fmla="*/ 261210178 h 128"/>
                <a:gd name="T66" fmla="*/ 141869131 w 89"/>
                <a:gd name="T67" fmla="*/ 275995534 h 128"/>
                <a:gd name="T68" fmla="*/ 366904070 w 89"/>
                <a:gd name="T69" fmla="*/ 601277808 h 128"/>
                <a:gd name="T70" fmla="*/ 362011574 w 89"/>
                <a:gd name="T71" fmla="*/ 606206260 h 128"/>
                <a:gd name="T72" fmla="*/ 362011574 w 89"/>
                <a:gd name="T73" fmla="*/ 606206260 h 128"/>
                <a:gd name="T74" fmla="*/ 200574667 w 89"/>
                <a:gd name="T75" fmla="*/ 601277808 h 128"/>
                <a:gd name="T76" fmla="*/ 195682171 w 89"/>
                <a:gd name="T77" fmla="*/ 581564000 h 128"/>
                <a:gd name="T78" fmla="*/ 88056092 w 89"/>
                <a:gd name="T79" fmla="*/ 428779767 h 128"/>
                <a:gd name="T80" fmla="*/ 107626079 w 89"/>
                <a:gd name="T81" fmla="*/ 409065959 h 128"/>
                <a:gd name="T82" fmla="*/ 171221899 w 89"/>
                <a:gd name="T83" fmla="*/ 478064287 h 128"/>
                <a:gd name="T84" fmla="*/ 190789674 w 89"/>
                <a:gd name="T85" fmla="*/ 197140301 h 128"/>
                <a:gd name="T86" fmla="*/ 205467164 w 89"/>
                <a:gd name="T87" fmla="*/ 325282274 h 128"/>
                <a:gd name="T88" fmla="*/ 220142442 w 89"/>
                <a:gd name="T89" fmla="*/ 394280603 h 128"/>
                <a:gd name="T90" fmla="*/ 234817720 w 89"/>
                <a:gd name="T91" fmla="*/ 325282274 h 128"/>
                <a:gd name="T92" fmla="*/ 254385495 w 89"/>
                <a:gd name="T93" fmla="*/ 310494698 h 128"/>
                <a:gd name="T94" fmla="*/ 273955481 w 89"/>
                <a:gd name="T95" fmla="*/ 325282274 h 128"/>
                <a:gd name="T96" fmla="*/ 273955481 w 89"/>
                <a:gd name="T97" fmla="*/ 379495246 h 128"/>
                <a:gd name="T98" fmla="*/ 298415753 w 89"/>
                <a:gd name="T99" fmla="*/ 379495246 h 128"/>
                <a:gd name="T100" fmla="*/ 322876024 w 89"/>
                <a:gd name="T101" fmla="*/ 330210726 h 128"/>
                <a:gd name="T102" fmla="*/ 342443799 w 89"/>
                <a:gd name="T103" fmla="*/ 364709890 h 128"/>
                <a:gd name="T104" fmla="*/ 352226580 w 89"/>
                <a:gd name="T105" fmla="*/ 394280603 h 128"/>
                <a:gd name="T106" fmla="*/ 366904070 w 89"/>
                <a:gd name="T107" fmla="*/ 379495246 h 128"/>
                <a:gd name="T108" fmla="*/ 366904070 w 89"/>
                <a:gd name="T109" fmla="*/ 364709890 h 128"/>
                <a:gd name="T110" fmla="*/ 401147123 w 89"/>
                <a:gd name="T111" fmla="*/ 364709890 h 128"/>
                <a:gd name="T112" fmla="*/ 401147123 w 89"/>
                <a:gd name="T113" fmla="*/ 364709890 h 12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9" h="128">
                  <a:moveTo>
                    <a:pt x="88" y="73"/>
                  </a:moveTo>
                  <a:cubicBezTo>
                    <a:pt x="88" y="69"/>
                    <a:pt x="84" y="65"/>
                    <a:pt x="79" y="65"/>
                  </a:cubicBezTo>
                  <a:cubicBezTo>
                    <a:pt x="78" y="65"/>
                    <a:pt x="76" y="66"/>
                    <a:pt x="74" y="67"/>
                  </a:cubicBezTo>
                  <a:cubicBezTo>
                    <a:pt x="72" y="64"/>
                    <a:pt x="69" y="62"/>
                    <a:pt x="66" y="62"/>
                  </a:cubicBezTo>
                  <a:cubicBezTo>
                    <a:pt x="64" y="62"/>
                    <a:pt x="62" y="62"/>
                    <a:pt x="61" y="63"/>
                  </a:cubicBezTo>
                  <a:cubicBezTo>
                    <a:pt x="60" y="62"/>
                    <a:pt x="60" y="61"/>
                    <a:pt x="58" y="60"/>
                  </a:cubicBezTo>
                  <a:cubicBezTo>
                    <a:pt x="57" y="58"/>
                    <a:pt x="54" y="58"/>
                    <a:pt x="52" y="57"/>
                  </a:cubicBezTo>
                  <a:cubicBezTo>
                    <a:pt x="52" y="57"/>
                    <a:pt x="52" y="57"/>
                    <a:pt x="52" y="57"/>
                  </a:cubicBezTo>
                  <a:cubicBezTo>
                    <a:pt x="52" y="57"/>
                    <a:pt x="52" y="57"/>
                    <a:pt x="52" y="57"/>
                  </a:cubicBezTo>
                  <a:cubicBezTo>
                    <a:pt x="50" y="57"/>
                    <a:pt x="49" y="58"/>
                    <a:pt x="48" y="58"/>
                  </a:cubicBezTo>
                  <a:cubicBezTo>
                    <a:pt x="48" y="51"/>
                    <a:pt x="48" y="51"/>
                    <a:pt x="48" y="51"/>
                  </a:cubicBezTo>
                  <a:cubicBezTo>
                    <a:pt x="51" y="47"/>
                    <a:pt x="53" y="41"/>
                    <a:pt x="53" y="35"/>
                  </a:cubicBezTo>
                  <a:cubicBezTo>
                    <a:pt x="53" y="27"/>
                    <a:pt x="53" y="27"/>
                    <a:pt x="53" y="27"/>
                  </a:cubicBezTo>
                  <a:cubicBezTo>
                    <a:pt x="53" y="12"/>
                    <a:pt x="42" y="0"/>
                    <a:pt x="27" y="0"/>
                  </a:cubicBezTo>
                  <a:cubicBezTo>
                    <a:pt x="12" y="0"/>
                    <a:pt x="0" y="12"/>
                    <a:pt x="0" y="27"/>
                  </a:cubicBezTo>
                  <a:cubicBezTo>
                    <a:pt x="0" y="35"/>
                    <a:pt x="0" y="35"/>
                    <a:pt x="0" y="35"/>
                  </a:cubicBezTo>
                  <a:cubicBezTo>
                    <a:pt x="0" y="49"/>
                    <a:pt x="12" y="61"/>
                    <a:pt x="27" y="61"/>
                  </a:cubicBezTo>
                  <a:cubicBezTo>
                    <a:pt x="28" y="61"/>
                    <a:pt x="29" y="61"/>
                    <a:pt x="29" y="61"/>
                  </a:cubicBezTo>
                  <a:cubicBezTo>
                    <a:pt x="29" y="81"/>
                    <a:pt x="29" y="81"/>
                    <a:pt x="29" y="81"/>
                  </a:cubicBezTo>
                  <a:cubicBezTo>
                    <a:pt x="28" y="79"/>
                    <a:pt x="25" y="78"/>
                    <a:pt x="22" y="78"/>
                  </a:cubicBezTo>
                  <a:cubicBezTo>
                    <a:pt x="20" y="78"/>
                    <a:pt x="18" y="79"/>
                    <a:pt x="16" y="80"/>
                  </a:cubicBezTo>
                  <a:cubicBezTo>
                    <a:pt x="14" y="82"/>
                    <a:pt x="13" y="84"/>
                    <a:pt x="13" y="86"/>
                  </a:cubicBezTo>
                  <a:cubicBezTo>
                    <a:pt x="12" y="89"/>
                    <a:pt x="13" y="91"/>
                    <a:pt x="14" y="94"/>
                  </a:cubicBezTo>
                  <a:cubicBezTo>
                    <a:pt x="35" y="120"/>
                    <a:pt x="35" y="120"/>
                    <a:pt x="35" y="120"/>
                  </a:cubicBezTo>
                  <a:cubicBezTo>
                    <a:pt x="36" y="123"/>
                    <a:pt x="36" y="123"/>
                    <a:pt x="36" y="123"/>
                  </a:cubicBezTo>
                  <a:cubicBezTo>
                    <a:pt x="37" y="126"/>
                    <a:pt x="39" y="128"/>
                    <a:pt x="42" y="128"/>
                  </a:cubicBezTo>
                  <a:cubicBezTo>
                    <a:pt x="75" y="128"/>
                    <a:pt x="75" y="128"/>
                    <a:pt x="75" y="128"/>
                  </a:cubicBezTo>
                  <a:cubicBezTo>
                    <a:pt x="75" y="128"/>
                    <a:pt x="75" y="128"/>
                    <a:pt x="75" y="128"/>
                  </a:cubicBezTo>
                  <a:cubicBezTo>
                    <a:pt x="77" y="128"/>
                    <a:pt x="80" y="126"/>
                    <a:pt x="80" y="124"/>
                  </a:cubicBezTo>
                  <a:cubicBezTo>
                    <a:pt x="80" y="124"/>
                    <a:pt x="80" y="124"/>
                    <a:pt x="80" y="123"/>
                  </a:cubicBezTo>
                  <a:cubicBezTo>
                    <a:pt x="89" y="89"/>
                    <a:pt x="88" y="75"/>
                    <a:pt x="88" y="73"/>
                  </a:cubicBezTo>
                  <a:close/>
                  <a:moveTo>
                    <a:pt x="70" y="77"/>
                  </a:moveTo>
                  <a:cubicBezTo>
                    <a:pt x="70" y="77"/>
                    <a:pt x="70" y="77"/>
                    <a:pt x="70" y="77"/>
                  </a:cubicBezTo>
                  <a:close/>
                  <a:moveTo>
                    <a:pt x="61" y="77"/>
                  </a:moveTo>
                  <a:cubicBezTo>
                    <a:pt x="61" y="77"/>
                    <a:pt x="61" y="77"/>
                    <a:pt x="61" y="77"/>
                  </a:cubicBezTo>
                  <a:close/>
                  <a:moveTo>
                    <a:pt x="56" y="77"/>
                  </a:moveTo>
                  <a:cubicBezTo>
                    <a:pt x="56" y="77"/>
                    <a:pt x="56" y="77"/>
                    <a:pt x="56" y="77"/>
                  </a:cubicBezTo>
                  <a:close/>
                  <a:moveTo>
                    <a:pt x="13" y="51"/>
                  </a:moveTo>
                  <a:cubicBezTo>
                    <a:pt x="13" y="51"/>
                    <a:pt x="12" y="50"/>
                    <a:pt x="12" y="50"/>
                  </a:cubicBezTo>
                  <a:cubicBezTo>
                    <a:pt x="11" y="49"/>
                    <a:pt x="10" y="48"/>
                    <a:pt x="9" y="47"/>
                  </a:cubicBezTo>
                  <a:cubicBezTo>
                    <a:pt x="10" y="48"/>
                    <a:pt x="12" y="49"/>
                    <a:pt x="13" y="50"/>
                  </a:cubicBezTo>
                  <a:lnTo>
                    <a:pt x="13" y="51"/>
                  </a:lnTo>
                  <a:close/>
                  <a:moveTo>
                    <a:pt x="24" y="56"/>
                  </a:moveTo>
                  <a:cubicBezTo>
                    <a:pt x="22" y="56"/>
                    <a:pt x="20" y="55"/>
                    <a:pt x="19" y="54"/>
                  </a:cubicBezTo>
                  <a:cubicBezTo>
                    <a:pt x="19" y="52"/>
                    <a:pt x="19" y="52"/>
                    <a:pt x="19" y="52"/>
                  </a:cubicBezTo>
                  <a:cubicBezTo>
                    <a:pt x="20" y="53"/>
                    <a:pt x="22" y="53"/>
                    <a:pt x="24" y="53"/>
                  </a:cubicBezTo>
                  <a:lnTo>
                    <a:pt x="24" y="56"/>
                  </a:lnTo>
                  <a:close/>
                  <a:moveTo>
                    <a:pt x="12" y="42"/>
                  </a:moveTo>
                  <a:cubicBezTo>
                    <a:pt x="8" y="38"/>
                    <a:pt x="5" y="32"/>
                    <a:pt x="5" y="27"/>
                  </a:cubicBezTo>
                  <a:cubicBezTo>
                    <a:pt x="5" y="21"/>
                    <a:pt x="8" y="16"/>
                    <a:pt x="12" y="12"/>
                  </a:cubicBezTo>
                  <a:cubicBezTo>
                    <a:pt x="16" y="8"/>
                    <a:pt x="21" y="5"/>
                    <a:pt x="27" y="5"/>
                  </a:cubicBezTo>
                  <a:cubicBezTo>
                    <a:pt x="32" y="5"/>
                    <a:pt x="38" y="8"/>
                    <a:pt x="42" y="12"/>
                  </a:cubicBezTo>
                  <a:cubicBezTo>
                    <a:pt x="46" y="16"/>
                    <a:pt x="48" y="21"/>
                    <a:pt x="48" y="27"/>
                  </a:cubicBezTo>
                  <a:cubicBezTo>
                    <a:pt x="48" y="31"/>
                    <a:pt x="47" y="34"/>
                    <a:pt x="45" y="37"/>
                  </a:cubicBezTo>
                  <a:cubicBezTo>
                    <a:pt x="43" y="36"/>
                    <a:pt x="41" y="35"/>
                    <a:pt x="39" y="35"/>
                  </a:cubicBezTo>
                  <a:cubicBezTo>
                    <a:pt x="34" y="35"/>
                    <a:pt x="29" y="39"/>
                    <a:pt x="29" y="43"/>
                  </a:cubicBezTo>
                  <a:cubicBezTo>
                    <a:pt x="29" y="48"/>
                    <a:pt x="29" y="48"/>
                    <a:pt x="29" y="48"/>
                  </a:cubicBezTo>
                  <a:cubicBezTo>
                    <a:pt x="29" y="48"/>
                    <a:pt x="28" y="48"/>
                    <a:pt x="27" y="48"/>
                  </a:cubicBezTo>
                  <a:cubicBezTo>
                    <a:pt x="21" y="48"/>
                    <a:pt x="16" y="46"/>
                    <a:pt x="12" y="42"/>
                  </a:cubicBezTo>
                  <a:close/>
                  <a:moveTo>
                    <a:pt x="48" y="77"/>
                  </a:moveTo>
                  <a:cubicBezTo>
                    <a:pt x="48" y="77"/>
                    <a:pt x="48" y="77"/>
                    <a:pt x="48" y="77"/>
                  </a:cubicBezTo>
                  <a:close/>
                  <a:moveTo>
                    <a:pt x="42" y="77"/>
                  </a:moveTo>
                  <a:cubicBezTo>
                    <a:pt x="42" y="77"/>
                    <a:pt x="42" y="77"/>
                    <a:pt x="42" y="77"/>
                  </a:cubicBezTo>
                  <a:close/>
                  <a:moveTo>
                    <a:pt x="29" y="56"/>
                  </a:moveTo>
                  <a:cubicBezTo>
                    <a:pt x="29" y="53"/>
                    <a:pt x="29" y="53"/>
                    <a:pt x="29" y="53"/>
                  </a:cubicBezTo>
                  <a:cubicBezTo>
                    <a:pt x="29" y="53"/>
                    <a:pt x="29" y="53"/>
                    <a:pt x="29" y="53"/>
                  </a:cubicBezTo>
                  <a:cubicBezTo>
                    <a:pt x="29" y="56"/>
                    <a:pt x="29" y="56"/>
                    <a:pt x="29" y="56"/>
                  </a:cubicBezTo>
                  <a:cubicBezTo>
                    <a:pt x="29" y="56"/>
                    <a:pt x="29" y="56"/>
                    <a:pt x="29" y="56"/>
                  </a:cubicBezTo>
                  <a:close/>
                  <a:moveTo>
                    <a:pt x="75" y="122"/>
                  </a:moveTo>
                  <a:cubicBezTo>
                    <a:pt x="75" y="122"/>
                    <a:pt x="75" y="122"/>
                    <a:pt x="75" y="122"/>
                  </a:cubicBezTo>
                  <a:cubicBezTo>
                    <a:pt x="75" y="122"/>
                    <a:pt x="75" y="123"/>
                    <a:pt x="75" y="123"/>
                  </a:cubicBezTo>
                  <a:cubicBezTo>
                    <a:pt x="75" y="123"/>
                    <a:pt x="75" y="123"/>
                    <a:pt x="74" y="123"/>
                  </a:cubicBezTo>
                  <a:cubicBezTo>
                    <a:pt x="74" y="123"/>
                    <a:pt x="74" y="123"/>
                    <a:pt x="74" y="123"/>
                  </a:cubicBezTo>
                  <a:cubicBezTo>
                    <a:pt x="74" y="123"/>
                    <a:pt x="74" y="123"/>
                    <a:pt x="74" y="123"/>
                  </a:cubicBezTo>
                  <a:cubicBezTo>
                    <a:pt x="42" y="123"/>
                    <a:pt x="42" y="123"/>
                    <a:pt x="42" y="123"/>
                  </a:cubicBezTo>
                  <a:cubicBezTo>
                    <a:pt x="41" y="123"/>
                    <a:pt x="41" y="122"/>
                    <a:pt x="41" y="122"/>
                  </a:cubicBezTo>
                  <a:cubicBezTo>
                    <a:pt x="41" y="122"/>
                    <a:pt x="41" y="122"/>
                    <a:pt x="41" y="122"/>
                  </a:cubicBezTo>
                  <a:cubicBezTo>
                    <a:pt x="40" y="118"/>
                    <a:pt x="40" y="118"/>
                    <a:pt x="40" y="118"/>
                  </a:cubicBezTo>
                  <a:cubicBezTo>
                    <a:pt x="19" y="90"/>
                    <a:pt x="19" y="90"/>
                    <a:pt x="19" y="90"/>
                  </a:cubicBezTo>
                  <a:cubicBezTo>
                    <a:pt x="18" y="89"/>
                    <a:pt x="18" y="88"/>
                    <a:pt x="18" y="87"/>
                  </a:cubicBezTo>
                  <a:cubicBezTo>
                    <a:pt x="18" y="86"/>
                    <a:pt x="19" y="85"/>
                    <a:pt x="19" y="84"/>
                  </a:cubicBezTo>
                  <a:cubicBezTo>
                    <a:pt x="20" y="84"/>
                    <a:pt x="21" y="83"/>
                    <a:pt x="22" y="83"/>
                  </a:cubicBezTo>
                  <a:cubicBezTo>
                    <a:pt x="23" y="83"/>
                    <a:pt x="25" y="84"/>
                    <a:pt x="26" y="85"/>
                  </a:cubicBezTo>
                  <a:cubicBezTo>
                    <a:pt x="35" y="97"/>
                    <a:pt x="35" y="97"/>
                    <a:pt x="35" y="97"/>
                  </a:cubicBezTo>
                  <a:cubicBezTo>
                    <a:pt x="35" y="43"/>
                    <a:pt x="35" y="43"/>
                    <a:pt x="35" y="43"/>
                  </a:cubicBezTo>
                  <a:cubicBezTo>
                    <a:pt x="35" y="42"/>
                    <a:pt x="37" y="40"/>
                    <a:pt x="39" y="40"/>
                  </a:cubicBezTo>
                  <a:cubicBezTo>
                    <a:pt x="40" y="40"/>
                    <a:pt x="42" y="42"/>
                    <a:pt x="42" y="43"/>
                  </a:cubicBezTo>
                  <a:cubicBezTo>
                    <a:pt x="42" y="66"/>
                    <a:pt x="42" y="66"/>
                    <a:pt x="42" y="66"/>
                  </a:cubicBezTo>
                  <a:cubicBezTo>
                    <a:pt x="42" y="77"/>
                    <a:pt x="42" y="77"/>
                    <a:pt x="42" y="77"/>
                  </a:cubicBezTo>
                  <a:cubicBezTo>
                    <a:pt x="42" y="79"/>
                    <a:pt x="44" y="80"/>
                    <a:pt x="45" y="80"/>
                  </a:cubicBezTo>
                  <a:cubicBezTo>
                    <a:pt x="46" y="80"/>
                    <a:pt x="48" y="79"/>
                    <a:pt x="48" y="77"/>
                  </a:cubicBezTo>
                  <a:cubicBezTo>
                    <a:pt x="48" y="66"/>
                    <a:pt x="48" y="66"/>
                    <a:pt x="48" y="66"/>
                  </a:cubicBezTo>
                  <a:cubicBezTo>
                    <a:pt x="48" y="64"/>
                    <a:pt x="50" y="63"/>
                    <a:pt x="52" y="63"/>
                  </a:cubicBezTo>
                  <a:cubicBezTo>
                    <a:pt x="52" y="63"/>
                    <a:pt x="52" y="63"/>
                    <a:pt x="52" y="63"/>
                  </a:cubicBezTo>
                  <a:cubicBezTo>
                    <a:pt x="52" y="63"/>
                    <a:pt x="52" y="63"/>
                    <a:pt x="52" y="63"/>
                  </a:cubicBezTo>
                  <a:cubicBezTo>
                    <a:pt x="54" y="63"/>
                    <a:pt x="56" y="65"/>
                    <a:pt x="56" y="66"/>
                  </a:cubicBezTo>
                  <a:cubicBezTo>
                    <a:pt x="56" y="71"/>
                    <a:pt x="56" y="71"/>
                    <a:pt x="56" y="71"/>
                  </a:cubicBezTo>
                  <a:cubicBezTo>
                    <a:pt x="56" y="77"/>
                    <a:pt x="56" y="77"/>
                    <a:pt x="56" y="77"/>
                  </a:cubicBezTo>
                  <a:cubicBezTo>
                    <a:pt x="56" y="79"/>
                    <a:pt x="57" y="80"/>
                    <a:pt x="59" y="80"/>
                  </a:cubicBezTo>
                  <a:cubicBezTo>
                    <a:pt x="60" y="80"/>
                    <a:pt x="61" y="79"/>
                    <a:pt x="61" y="77"/>
                  </a:cubicBezTo>
                  <a:cubicBezTo>
                    <a:pt x="61" y="71"/>
                    <a:pt x="61" y="71"/>
                    <a:pt x="61" y="71"/>
                  </a:cubicBezTo>
                  <a:cubicBezTo>
                    <a:pt x="61" y="69"/>
                    <a:pt x="63" y="67"/>
                    <a:pt x="66" y="67"/>
                  </a:cubicBezTo>
                  <a:cubicBezTo>
                    <a:pt x="68" y="67"/>
                    <a:pt x="70" y="69"/>
                    <a:pt x="70" y="71"/>
                  </a:cubicBezTo>
                  <a:cubicBezTo>
                    <a:pt x="70" y="74"/>
                    <a:pt x="70" y="74"/>
                    <a:pt x="70" y="74"/>
                  </a:cubicBezTo>
                  <a:cubicBezTo>
                    <a:pt x="70" y="77"/>
                    <a:pt x="70" y="77"/>
                    <a:pt x="70" y="77"/>
                  </a:cubicBezTo>
                  <a:cubicBezTo>
                    <a:pt x="70" y="79"/>
                    <a:pt x="71" y="80"/>
                    <a:pt x="72" y="80"/>
                  </a:cubicBezTo>
                  <a:cubicBezTo>
                    <a:pt x="74" y="80"/>
                    <a:pt x="75" y="79"/>
                    <a:pt x="75" y="77"/>
                  </a:cubicBezTo>
                  <a:cubicBezTo>
                    <a:pt x="75" y="77"/>
                    <a:pt x="75" y="77"/>
                    <a:pt x="75" y="77"/>
                  </a:cubicBezTo>
                  <a:cubicBezTo>
                    <a:pt x="75" y="77"/>
                    <a:pt x="75" y="77"/>
                    <a:pt x="75" y="77"/>
                  </a:cubicBezTo>
                  <a:cubicBezTo>
                    <a:pt x="75" y="74"/>
                    <a:pt x="75" y="74"/>
                    <a:pt x="75" y="74"/>
                  </a:cubicBezTo>
                  <a:cubicBezTo>
                    <a:pt x="75" y="72"/>
                    <a:pt x="77" y="70"/>
                    <a:pt x="79" y="70"/>
                  </a:cubicBezTo>
                  <a:cubicBezTo>
                    <a:pt x="81" y="70"/>
                    <a:pt x="82" y="72"/>
                    <a:pt x="82" y="74"/>
                  </a:cubicBezTo>
                  <a:cubicBezTo>
                    <a:pt x="82" y="74"/>
                    <a:pt x="82" y="74"/>
                    <a:pt x="82" y="74"/>
                  </a:cubicBezTo>
                  <a:cubicBezTo>
                    <a:pt x="82" y="74"/>
                    <a:pt x="82" y="74"/>
                    <a:pt x="82" y="74"/>
                  </a:cubicBezTo>
                  <a:cubicBezTo>
                    <a:pt x="83" y="74"/>
                    <a:pt x="84" y="88"/>
                    <a:pt x="75" y="12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8" name="Freeform 693"/>
            <p:cNvSpPr>
              <a:spLocks/>
            </p:cNvSpPr>
            <p:nvPr/>
          </p:nvSpPr>
          <p:spPr bwMode="auto">
            <a:xfrm>
              <a:off x="6000750" y="4119563"/>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2" name="Oval 11"/>
          <p:cNvSpPr/>
          <p:nvPr/>
        </p:nvSpPr>
        <p:spPr>
          <a:xfrm>
            <a:off x="4864100" y="6643688"/>
            <a:ext cx="1847850" cy="184785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Oval 56"/>
          <p:cNvSpPr/>
          <p:nvPr/>
        </p:nvSpPr>
        <p:spPr>
          <a:xfrm>
            <a:off x="11337925" y="2563813"/>
            <a:ext cx="1847850" cy="184785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530"/>
          <p:cNvSpPr>
            <a:spLocks noEditPoints="1"/>
          </p:cNvSpPr>
          <p:nvPr/>
        </p:nvSpPr>
        <p:spPr bwMode="auto">
          <a:xfrm>
            <a:off x="11710988" y="3162300"/>
            <a:ext cx="1101725" cy="723900"/>
          </a:xfrm>
          <a:custGeom>
            <a:avLst/>
            <a:gdLst>
              <a:gd name="T0" fmla="*/ 2147483646 w 128"/>
              <a:gd name="T1" fmla="*/ 2147483646 h 84"/>
              <a:gd name="T2" fmla="*/ 2147483646 w 128"/>
              <a:gd name="T3" fmla="*/ 1782422775 h 84"/>
              <a:gd name="T4" fmla="*/ 2147483646 w 128"/>
              <a:gd name="T5" fmla="*/ 2147483646 h 84"/>
              <a:gd name="T6" fmla="*/ 2147483646 w 128"/>
              <a:gd name="T7" fmla="*/ 1930951543 h 84"/>
              <a:gd name="T8" fmla="*/ 2147483646 w 128"/>
              <a:gd name="T9" fmla="*/ 2147483646 h 84"/>
              <a:gd name="T10" fmla="*/ 2147483646 w 128"/>
              <a:gd name="T11" fmla="*/ 2147483646 h 84"/>
              <a:gd name="T12" fmla="*/ 2147483646 w 128"/>
              <a:gd name="T13" fmla="*/ 2147483646 h 84"/>
              <a:gd name="T14" fmla="*/ 2147483646 w 128"/>
              <a:gd name="T15" fmla="*/ 1559616696 h 84"/>
              <a:gd name="T16" fmla="*/ 813890737 w 128"/>
              <a:gd name="T17" fmla="*/ 2147483646 h 84"/>
              <a:gd name="T18" fmla="*/ 665915297 w 128"/>
              <a:gd name="T19" fmla="*/ 2147483646 h 84"/>
              <a:gd name="T20" fmla="*/ 0 w 128"/>
              <a:gd name="T21" fmla="*/ 2147483646 h 84"/>
              <a:gd name="T22" fmla="*/ 2147483646 w 128"/>
              <a:gd name="T23" fmla="*/ 2147483646 h 84"/>
              <a:gd name="T24" fmla="*/ 2147483646 w 128"/>
              <a:gd name="T25" fmla="*/ 2147483646 h 84"/>
              <a:gd name="T26" fmla="*/ 2147483646 w 128"/>
              <a:gd name="T27" fmla="*/ 1782422775 h 84"/>
              <a:gd name="T28" fmla="*/ 2147483646 w 128"/>
              <a:gd name="T29" fmla="*/ 2147483646 h 84"/>
              <a:gd name="T30" fmla="*/ 2147483646 w 128"/>
              <a:gd name="T31" fmla="*/ 2147483646 h 84"/>
              <a:gd name="T32" fmla="*/ 2147483646 w 128"/>
              <a:gd name="T33" fmla="*/ 2147483646 h 84"/>
              <a:gd name="T34" fmla="*/ 2147483646 w 128"/>
              <a:gd name="T35" fmla="*/ 2147483646 h 84"/>
              <a:gd name="T36" fmla="*/ 2147483646 w 128"/>
              <a:gd name="T37" fmla="*/ 2147483646 h 84"/>
              <a:gd name="T38" fmla="*/ 2147483646 w 128"/>
              <a:gd name="T39" fmla="*/ 2147483646 h 84"/>
              <a:gd name="T40" fmla="*/ 2147483646 w 128"/>
              <a:gd name="T41" fmla="*/ 2147483646 h 84"/>
              <a:gd name="T42" fmla="*/ 2147483646 w 128"/>
              <a:gd name="T43" fmla="*/ 2147483646 h 84"/>
              <a:gd name="T44" fmla="*/ 2147483646 w 128"/>
              <a:gd name="T45" fmla="*/ 2147483646 h 84"/>
              <a:gd name="T46" fmla="*/ 2147483646 w 128"/>
              <a:gd name="T47" fmla="*/ 2147483646 h 84"/>
              <a:gd name="T48" fmla="*/ 2147483646 w 128"/>
              <a:gd name="T49" fmla="*/ 2147483646 h 84"/>
              <a:gd name="T50" fmla="*/ 2147483646 w 128"/>
              <a:gd name="T51" fmla="*/ 668409618 h 84"/>
              <a:gd name="T52" fmla="*/ 2147483646 w 128"/>
              <a:gd name="T53" fmla="*/ 1411079311 h 84"/>
              <a:gd name="T54" fmla="*/ 2147483646 w 128"/>
              <a:gd name="T55" fmla="*/ 1633885389 h 84"/>
              <a:gd name="T56" fmla="*/ 2147483646 w 128"/>
              <a:gd name="T57" fmla="*/ 1856682850 h 84"/>
              <a:gd name="T58" fmla="*/ 2147483646 w 128"/>
              <a:gd name="T59" fmla="*/ 2147483646 h 84"/>
              <a:gd name="T60" fmla="*/ 2147483646 w 128"/>
              <a:gd name="T61" fmla="*/ 2147483646 h 84"/>
              <a:gd name="T62" fmla="*/ 2071725005 w 128"/>
              <a:gd name="T63" fmla="*/ 1930951543 h 84"/>
              <a:gd name="T64" fmla="*/ 1553793754 w 128"/>
              <a:gd name="T65" fmla="*/ 2005220236 h 84"/>
              <a:gd name="T66" fmla="*/ 2147483646 w 128"/>
              <a:gd name="T67" fmla="*/ 2147483646 h 84"/>
              <a:gd name="T68" fmla="*/ 1183846549 w 128"/>
              <a:gd name="T69" fmla="*/ 2147483646 h 84"/>
              <a:gd name="T70" fmla="*/ 739903017 w 128"/>
              <a:gd name="T71" fmla="*/ 2147483646 h 84"/>
              <a:gd name="T72" fmla="*/ 1479806034 w 128"/>
              <a:gd name="T73" fmla="*/ 2147483646 h 84"/>
              <a:gd name="T74" fmla="*/ 2147483646 w 128"/>
              <a:gd name="T75" fmla="*/ 2147483646 h 84"/>
              <a:gd name="T76" fmla="*/ 2147483646 w 128"/>
              <a:gd name="T77" fmla="*/ 2147483646 h 84"/>
              <a:gd name="T78" fmla="*/ 369947205 w 128"/>
              <a:gd name="T79" fmla="*/ 2147483646 h 84"/>
              <a:gd name="T80" fmla="*/ 2147483646 w 128"/>
              <a:gd name="T81" fmla="*/ 2147483646 h 84"/>
              <a:gd name="T82" fmla="*/ 2147483646 w 128"/>
              <a:gd name="T83" fmla="*/ 2147483646 h 84"/>
              <a:gd name="T84" fmla="*/ 2147483646 w 128"/>
              <a:gd name="T85" fmla="*/ 2147483646 h 84"/>
              <a:gd name="T86" fmla="*/ 2147483646 w 128"/>
              <a:gd name="T87" fmla="*/ 2147483646 h 84"/>
              <a:gd name="T88" fmla="*/ 2147483646 w 128"/>
              <a:gd name="T89" fmla="*/ 2147483646 h 84"/>
              <a:gd name="T90" fmla="*/ 2147483646 w 128"/>
              <a:gd name="T91" fmla="*/ 2147483646 h 84"/>
              <a:gd name="T92" fmla="*/ 2147483646 w 128"/>
              <a:gd name="T93" fmla="*/ 2147483646 h 84"/>
              <a:gd name="T94" fmla="*/ 2147483646 w 128"/>
              <a:gd name="T95" fmla="*/ 2147483646 h 84"/>
              <a:gd name="T96" fmla="*/ 2147483646 w 128"/>
              <a:gd name="T97" fmla="*/ 2147483646 h 84"/>
              <a:gd name="T98" fmla="*/ 2147483646 w 128"/>
              <a:gd name="T99" fmla="*/ 2147483646 h 8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8" h="84">
                <a:moveTo>
                  <a:pt x="124" y="60"/>
                </a:moveTo>
                <a:cubicBezTo>
                  <a:pt x="124" y="60"/>
                  <a:pt x="124" y="60"/>
                  <a:pt x="124" y="60"/>
                </a:cubicBezTo>
                <a:cubicBezTo>
                  <a:pt x="121" y="60"/>
                  <a:pt x="120" y="59"/>
                  <a:pt x="119" y="58"/>
                </a:cubicBezTo>
                <a:cubicBezTo>
                  <a:pt x="117" y="58"/>
                  <a:pt x="115" y="57"/>
                  <a:pt x="114" y="56"/>
                </a:cubicBezTo>
                <a:cubicBezTo>
                  <a:pt x="117" y="54"/>
                  <a:pt x="117" y="54"/>
                  <a:pt x="117" y="54"/>
                </a:cubicBezTo>
                <a:cubicBezTo>
                  <a:pt x="120" y="51"/>
                  <a:pt x="122" y="48"/>
                  <a:pt x="123" y="44"/>
                </a:cubicBezTo>
                <a:cubicBezTo>
                  <a:pt x="124" y="40"/>
                  <a:pt x="124" y="36"/>
                  <a:pt x="123" y="32"/>
                </a:cubicBezTo>
                <a:cubicBezTo>
                  <a:pt x="122" y="29"/>
                  <a:pt x="121" y="26"/>
                  <a:pt x="119" y="24"/>
                </a:cubicBezTo>
                <a:cubicBezTo>
                  <a:pt x="116" y="21"/>
                  <a:pt x="114" y="20"/>
                  <a:pt x="111" y="19"/>
                </a:cubicBezTo>
                <a:cubicBezTo>
                  <a:pt x="109" y="19"/>
                  <a:pt x="107" y="19"/>
                  <a:pt x="105" y="19"/>
                </a:cubicBezTo>
                <a:cubicBezTo>
                  <a:pt x="100" y="19"/>
                  <a:pt x="97" y="20"/>
                  <a:pt x="96" y="21"/>
                </a:cubicBezTo>
                <a:cubicBezTo>
                  <a:pt x="95" y="22"/>
                  <a:pt x="90" y="24"/>
                  <a:pt x="87" y="29"/>
                </a:cubicBezTo>
                <a:cubicBezTo>
                  <a:pt x="88" y="25"/>
                  <a:pt x="88" y="13"/>
                  <a:pt x="79" y="4"/>
                </a:cubicBezTo>
                <a:cubicBezTo>
                  <a:pt x="76" y="2"/>
                  <a:pt x="71" y="0"/>
                  <a:pt x="64" y="0"/>
                </a:cubicBezTo>
                <a:cubicBezTo>
                  <a:pt x="60" y="0"/>
                  <a:pt x="54" y="1"/>
                  <a:pt x="49" y="4"/>
                </a:cubicBezTo>
                <a:cubicBezTo>
                  <a:pt x="42" y="8"/>
                  <a:pt x="38" y="26"/>
                  <a:pt x="38" y="26"/>
                </a:cubicBezTo>
                <a:cubicBezTo>
                  <a:pt x="38" y="26"/>
                  <a:pt x="39" y="26"/>
                  <a:pt x="42" y="27"/>
                </a:cubicBezTo>
                <a:cubicBezTo>
                  <a:pt x="41" y="28"/>
                  <a:pt x="41" y="30"/>
                  <a:pt x="41" y="31"/>
                </a:cubicBezTo>
                <a:cubicBezTo>
                  <a:pt x="41" y="39"/>
                  <a:pt x="45" y="46"/>
                  <a:pt x="49" y="51"/>
                </a:cubicBezTo>
                <a:cubicBezTo>
                  <a:pt x="49" y="55"/>
                  <a:pt x="49" y="55"/>
                  <a:pt x="49" y="55"/>
                </a:cubicBezTo>
                <a:cubicBezTo>
                  <a:pt x="49" y="55"/>
                  <a:pt x="49" y="55"/>
                  <a:pt x="49" y="55"/>
                </a:cubicBezTo>
                <a:cubicBezTo>
                  <a:pt x="49" y="56"/>
                  <a:pt x="48" y="57"/>
                  <a:pt x="43" y="59"/>
                </a:cubicBezTo>
                <a:cubicBezTo>
                  <a:pt x="43" y="59"/>
                  <a:pt x="42" y="59"/>
                  <a:pt x="42" y="58"/>
                </a:cubicBezTo>
                <a:cubicBezTo>
                  <a:pt x="37" y="57"/>
                  <a:pt x="36" y="56"/>
                  <a:pt x="36" y="55"/>
                </a:cubicBezTo>
                <a:cubicBezTo>
                  <a:pt x="36" y="55"/>
                  <a:pt x="36" y="55"/>
                  <a:pt x="36" y="55"/>
                </a:cubicBezTo>
                <a:cubicBezTo>
                  <a:pt x="36" y="51"/>
                  <a:pt x="36" y="51"/>
                  <a:pt x="36" y="51"/>
                </a:cubicBezTo>
                <a:cubicBezTo>
                  <a:pt x="38" y="48"/>
                  <a:pt x="40" y="44"/>
                  <a:pt x="40" y="40"/>
                </a:cubicBezTo>
                <a:cubicBezTo>
                  <a:pt x="40" y="40"/>
                  <a:pt x="40" y="40"/>
                  <a:pt x="40" y="40"/>
                </a:cubicBezTo>
                <a:cubicBezTo>
                  <a:pt x="40" y="40"/>
                  <a:pt x="41" y="34"/>
                  <a:pt x="40" y="30"/>
                </a:cubicBezTo>
                <a:cubicBezTo>
                  <a:pt x="38" y="26"/>
                  <a:pt x="33" y="26"/>
                  <a:pt x="33" y="26"/>
                </a:cubicBezTo>
                <a:cubicBezTo>
                  <a:pt x="33" y="26"/>
                  <a:pt x="33" y="26"/>
                  <a:pt x="33" y="26"/>
                </a:cubicBezTo>
                <a:cubicBezTo>
                  <a:pt x="33" y="26"/>
                  <a:pt x="33" y="23"/>
                  <a:pt x="35" y="21"/>
                </a:cubicBezTo>
                <a:cubicBezTo>
                  <a:pt x="36" y="21"/>
                  <a:pt x="33" y="20"/>
                  <a:pt x="29" y="20"/>
                </a:cubicBezTo>
                <a:cubicBezTo>
                  <a:pt x="23" y="20"/>
                  <a:pt x="15" y="22"/>
                  <a:pt x="12" y="30"/>
                </a:cubicBezTo>
                <a:cubicBezTo>
                  <a:pt x="10" y="34"/>
                  <a:pt x="11" y="41"/>
                  <a:pt x="11" y="41"/>
                </a:cubicBezTo>
                <a:cubicBezTo>
                  <a:pt x="11" y="41"/>
                  <a:pt x="11" y="41"/>
                  <a:pt x="11" y="41"/>
                </a:cubicBezTo>
                <a:cubicBezTo>
                  <a:pt x="11" y="45"/>
                  <a:pt x="13" y="48"/>
                  <a:pt x="15" y="51"/>
                </a:cubicBezTo>
                <a:cubicBezTo>
                  <a:pt x="15" y="55"/>
                  <a:pt x="15" y="55"/>
                  <a:pt x="15" y="55"/>
                </a:cubicBezTo>
                <a:cubicBezTo>
                  <a:pt x="15" y="55"/>
                  <a:pt x="15" y="55"/>
                  <a:pt x="15" y="55"/>
                </a:cubicBezTo>
                <a:cubicBezTo>
                  <a:pt x="15" y="56"/>
                  <a:pt x="14" y="57"/>
                  <a:pt x="9" y="58"/>
                </a:cubicBezTo>
                <a:cubicBezTo>
                  <a:pt x="8" y="59"/>
                  <a:pt x="7" y="60"/>
                  <a:pt x="4" y="60"/>
                </a:cubicBezTo>
                <a:cubicBezTo>
                  <a:pt x="4" y="60"/>
                  <a:pt x="4" y="60"/>
                  <a:pt x="4" y="60"/>
                </a:cubicBezTo>
                <a:cubicBezTo>
                  <a:pt x="2" y="61"/>
                  <a:pt x="0" y="64"/>
                  <a:pt x="0" y="66"/>
                </a:cubicBezTo>
                <a:cubicBezTo>
                  <a:pt x="0" y="74"/>
                  <a:pt x="0" y="74"/>
                  <a:pt x="0" y="74"/>
                </a:cubicBezTo>
                <a:cubicBezTo>
                  <a:pt x="24" y="74"/>
                  <a:pt x="24" y="74"/>
                  <a:pt x="24" y="74"/>
                </a:cubicBezTo>
                <a:cubicBezTo>
                  <a:pt x="24" y="84"/>
                  <a:pt x="24" y="84"/>
                  <a:pt x="24" y="84"/>
                </a:cubicBezTo>
                <a:cubicBezTo>
                  <a:pt x="53" y="84"/>
                  <a:pt x="53" y="84"/>
                  <a:pt x="53" y="84"/>
                </a:cubicBezTo>
                <a:cubicBezTo>
                  <a:pt x="75" y="84"/>
                  <a:pt x="75" y="84"/>
                  <a:pt x="75" y="84"/>
                </a:cubicBezTo>
                <a:cubicBezTo>
                  <a:pt x="104" y="84"/>
                  <a:pt x="104" y="84"/>
                  <a:pt x="104" y="84"/>
                </a:cubicBezTo>
                <a:cubicBezTo>
                  <a:pt x="104" y="74"/>
                  <a:pt x="104" y="74"/>
                  <a:pt x="104" y="74"/>
                </a:cubicBezTo>
                <a:cubicBezTo>
                  <a:pt x="105" y="74"/>
                  <a:pt x="105" y="74"/>
                  <a:pt x="105" y="74"/>
                </a:cubicBezTo>
                <a:cubicBezTo>
                  <a:pt x="128" y="74"/>
                  <a:pt x="128" y="74"/>
                  <a:pt x="128" y="74"/>
                </a:cubicBezTo>
                <a:cubicBezTo>
                  <a:pt x="128" y="66"/>
                  <a:pt x="128" y="66"/>
                  <a:pt x="128" y="66"/>
                </a:cubicBezTo>
                <a:cubicBezTo>
                  <a:pt x="128" y="64"/>
                  <a:pt x="126" y="61"/>
                  <a:pt x="124" y="60"/>
                </a:cubicBezTo>
                <a:close/>
                <a:moveTo>
                  <a:pt x="105" y="24"/>
                </a:moveTo>
                <a:cubicBezTo>
                  <a:pt x="106" y="24"/>
                  <a:pt x="108" y="24"/>
                  <a:pt x="110" y="24"/>
                </a:cubicBezTo>
                <a:cubicBezTo>
                  <a:pt x="113" y="25"/>
                  <a:pt x="116" y="28"/>
                  <a:pt x="118" y="33"/>
                </a:cubicBezTo>
                <a:cubicBezTo>
                  <a:pt x="119" y="36"/>
                  <a:pt x="119" y="40"/>
                  <a:pt x="118" y="43"/>
                </a:cubicBezTo>
                <a:cubicBezTo>
                  <a:pt x="117" y="40"/>
                  <a:pt x="116" y="37"/>
                  <a:pt x="114" y="35"/>
                </a:cubicBezTo>
                <a:cubicBezTo>
                  <a:pt x="111" y="31"/>
                  <a:pt x="106" y="30"/>
                  <a:pt x="101" y="30"/>
                </a:cubicBezTo>
                <a:cubicBezTo>
                  <a:pt x="101" y="30"/>
                  <a:pt x="100" y="30"/>
                  <a:pt x="100" y="30"/>
                </a:cubicBezTo>
                <a:cubicBezTo>
                  <a:pt x="99" y="25"/>
                  <a:pt x="99" y="25"/>
                  <a:pt x="99" y="25"/>
                </a:cubicBezTo>
                <a:cubicBezTo>
                  <a:pt x="100" y="25"/>
                  <a:pt x="102" y="24"/>
                  <a:pt x="105" y="24"/>
                </a:cubicBezTo>
                <a:close/>
                <a:moveTo>
                  <a:pt x="96" y="39"/>
                </a:moveTo>
                <a:cubicBezTo>
                  <a:pt x="97" y="37"/>
                  <a:pt x="98" y="36"/>
                  <a:pt x="98" y="35"/>
                </a:cubicBezTo>
                <a:cubicBezTo>
                  <a:pt x="99" y="35"/>
                  <a:pt x="100" y="35"/>
                  <a:pt x="101" y="35"/>
                </a:cubicBezTo>
                <a:cubicBezTo>
                  <a:pt x="105" y="35"/>
                  <a:pt x="108" y="36"/>
                  <a:pt x="110" y="38"/>
                </a:cubicBezTo>
                <a:cubicBezTo>
                  <a:pt x="112" y="40"/>
                  <a:pt x="112" y="42"/>
                  <a:pt x="113" y="45"/>
                </a:cubicBezTo>
                <a:cubicBezTo>
                  <a:pt x="112" y="46"/>
                  <a:pt x="111" y="48"/>
                  <a:pt x="110" y="49"/>
                </a:cubicBezTo>
                <a:cubicBezTo>
                  <a:pt x="108" y="52"/>
                  <a:pt x="105" y="53"/>
                  <a:pt x="105" y="53"/>
                </a:cubicBezTo>
                <a:cubicBezTo>
                  <a:pt x="104" y="53"/>
                  <a:pt x="102" y="52"/>
                  <a:pt x="100" y="49"/>
                </a:cubicBezTo>
                <a:cubicBezTo>
                  <a:pt x="97" y="46"/>
                  <a:pt x="96" y="43"/>
                  <a:pt x="96" y="40"/>
                </a:cubicBezTo>
                <a:cubicBezTo>
                  <a:pt x="96" y="40"/>
                  <a:pt x="96" y="40"/>
                  <a:pt x="96" y="39"/>
                </a:cubicBezTo>
                <a:close/>
                <a:moveTo>
                  <a:pt x="94" y="51"/>
                </a:moveTo>
                <a:cubicBezTo>
                  <a:pt x="95" y="52"/>
                  <a:pt x="96" y="53"/>
                  <a:pt x="97" y="54"/>
                </a:cubicBezTo>
                <a:cubicBezTo>
                  <a:pt x="97" y="55"/>
                  <a:pt x="97" y="55"/>
                  <a:pt x="97" y="55"/>
                </a:cubicBezTo>
                <a:cubicBezTo>
                  <a:pt x="97" y="55"/>
                  <a:pt x="97" y="55"/>
                  <a:pt x="97" y="55"/>
                </a:cubicBezTo>
                <a:cubicBezTo>
                  <a:pt x="96" y="55"/>
                  <a:pt x="96" y="56"/>
                  <a:pt x="94" y="57"/>
                </a:cubicBezTo>
                <a:lnTo>
                  <a:pt x="94" y="51"/>
                </a:lnTo>
                <a:close/>
                <a:moveTo>
                  <a:pt x="94" y="29"/>
                </a:moveTo>
                <a:cubicBezTo>
                  <a:pt x="93" y="33"/>
                  <a:pt x="93" y="33"/>
                  <a:pt x="93" y="33"/>
                </a:cubicBezTo>
                <a:cubicBezTo>
                  <a:pt x="93" y="33"/>
                  <a:pt x="92" y="34"/>
                  <a:pt x="92" y="35"/>
                </a:cubicBezTo>
                <a:cubicBezTo>
                  <a:pt x="92" y="36"/>
                  <a:pt x="91" y="36"/>
                  <a:pt x="91" y="37"/>
                </a:cubicBezTo>
                <a:cubicBezTo>
                  <a:pt x="91" y="37"/>
                  <a:pt x="91" y="36"/>
                  <a:pt x="91" y="36"/>
                </a:cubicBezTo>
                <a:cubicBezTo>
                  <a:pt x="91" y="33"/>
                  <a:pt x="92" y="31"/>
                  <a:pt x="94" y="29"/>
                </a:cubicBezTo>
                <a:close/>
                <a:moveTo>
                  <a:pt x="89" y="51"/>
                </a:moveTo>
                <a:cubicBezTo>
                  <a:pt x="93" y="57"/>
                  <a:pt x="93" y="57"/>
                  <a:pt x="93" y="57"/>
                </a:cubicBezTo>
                <a:cubicBezTo>
                  <a:pt x="93" y="58"/>
                  <a:pt x="92" y="58"/>
                  <a:pt x="91" y="58"/>
                </a:cubicBezTo>
                <a:cubicBezTo>
                  <a:pt x="90" y="59"/>
                  <a:pt x="89" y="59"/>
                  <a:pt x="87" y="60"/>
                </a:cubicBezTo>
                <a:cubicBezTo>
                  <a:pt x="81" y="58"/>
                  <a:pt x="79" y="56"/>
                  <a:pt x="79" y="55"/>
                </a:cubicBezTo>
                <a:cubicBezTo>
                  <a:pt x="79" y="55"/>
                  <a:pt x="79" y="55"/>
                  <a:pt x="79" y="55"/>
                </a:cubicBezTo>
                <a:cubicBezTo>
                  <a:pt x="79" y="51"/>
                  <a:pt x="79" y="51"/>
                  <a:pt x="79" y="51"/>
                </a:cubicBezTo>
                <a:cubicBezTo>
                  <a:pt x="82" y="48"/>
                  <a:pt x="84" y="43"/>
                  <a:pt x="86" y="38"/>
                </a:cubicBezTo>
                <a:cubicBezTo>
                  <a:pt x="86" y="41"/>
                  <a:pt x="86" y="44"/>
                  <a:pt x="87" y="47"/>
                </a:cubicBezTo>
                <a:cubicBezTo>
                  <a:pt x="88" y="50"/>
                  <a:pt x="89" y="51"/>
                  <a:pt x="89" y="51"/>
                </a:cubicBezTo>
                <a:close/>
                <a:moveTo>
                  <a:pt x="68" y="59"/>
                </a:moveTo>
                <a:cubicBezTo>
                  <a:pt x="67" y="63"/>
                  <a:pt x="67" y="63"/>
                  <a:pt x="67" y="63"/>
                </a:cubicBezTo>
                <a:cubicBezTo>
                  <a:pt x="61" y="63"/>
                  <a:pt x="61" y="63"/>
                  <a:pt x="61" y="63"/>
                </a:cubicBezTo>
                <a:cubicBezTo>
                  <a:pt x="60" y="59"/>
                  <a:pt x="60" y="59"/>
                  <a:pt x="60" y="59"/>
                </a:cubicBezTo>
                <a:cubicBezTo>
                  <a:pt x="60" y="59"/>
                  <a:pt x="60" y="59"/>
                  <a:pt x="60" y="59"/>
                </a:cubicBezTo>
                <a:cubicBezTo>
                  <a:pt x="61" y="60"/>
                  <a:pt x="63" y="60"/>
                  <a:pt x="64" y="60"/>
                </a:cubicBezTo>
                <a:cubicBezTo>
                  <a:pt x="65" y="60"/>
                  <a:pt x="67" y="60"/>
                  <a:pt x="68" y="59"/>
                </a:cubicBezTo>
                <a:close/>
                <a:moveTo>
                  <a:pt x="46" y="18"/>
                </a:moveTo>
                <a:cubicBezTo>
                  <a:pt x="49" y="11"/>
                  <a:pt x="51" y="9"/>
                  <a:pt x="52" y="9"/>
                </a:cubicBezTo>
                <a:cubicBezTo>
                  <a:pt x="56" y="6"/>
                  <a:pt x="60" y="5"/>
                  <a:pt x="64" y="5"/>
                </a:cubicBezTo>
                <a:cubicBezTo>
                  <a:pt x="70" y="5"/>
                  <a:pt x="74" y="7"/>
                  <a:pt x="75" y="8"/>
                </a:cubicBezTo>
                <a:cubicBezTo>
                  <a:pt x="79" y="11"/>
                  <a:pt x="81" y="16"/>
                  <a:pt x="82" y="21"/>
                </a:cubicBezTo>
                <a:cubicBezTo>
                  <a:pt x="81" y="20"/>
                  <a:pt x="81" y="20"/>
                  <a:pt x="81" y="19"/>
                </a:cubicBezTo>
                <a:cubicBezTo>
                  <a:pt x="79" y="18"/>
                  <a:pt x="77" y="17"/>
                  <a:pt x="75" y="17"/>
                </a:cubicBezTo>
                <a:cubicBezTo>
                  <a:pt x="72" y="17"/>
                  <a:pt x="69" y="18"/>
                  <a:pt x="65" y="20"/>
                </a:cubicBezTo>
                <a:cubicBezTo>
                  <a:pt x="60" y="22"/>
                  <a:pt x="56" y="23"/>
                  <a:pt x="51" y="23"/>
                </a:cubicBezTo>
                <a:cubicBezTo>
                  <a:pt x="48" y="23"/>
                  <a:pt x="46" y="23"/>
                  <a:pt x="44" y="22"/>
                </a:cubicBezTo>
                <a:cubicBezTo>
                  <a:pt x="45" y="21"/>
                  <a:pt x="45" y="20"/>
                  <a:pt x="46" y="18"/>
                </a:cubicBezTo>
                <a:close/>
                <a:moveTo>
                  <a:pt x="47" y="28"/>
                </a:moveTo>
                <a:cubicBezTo>
                  <a:pt x="48" y="28"/>
                  <a:pt x="50" y="29"/>
                  <a:pt x="51" y="29"/>
                </a:cubicBezTo>
                <a:cubicBezTo>
                  <a:pt x="56" y="29"/>
                  <a:pt x="61" y="28"/>
                  <a:pt x="67" y="25"/>
                </a:cubicBezTo>
                <a:cubicBezTo>
                  <a:pt x="71" y="23"/>
                  <a:pt x="73" y="22"/>
                  <a:pt x="75" y="22"/>
                </a:cubicBezTo>
                <a:cubicBezTo>
                  <a:pt x="77" y="22"/>
                  <a:pt x="78" y="24"/>
                  <a:pt x="79" y="27"/>
                </a:cubicBezTo>
                <a:cubicBezTo>
                  <a:pt x="80" y="28"/>
                  <a:pt x="80" y="28"/>
                  <a:pt x="81" y="29"/>
                </a:cubicBezTo>
                <a:cubicBezTo>
                  <a:pt x="81" y="29"/>
                  <a:pt x="81" y="30"/>
                  <a:pt x="81" y="31"/>
                </a:cubicBezTo>
                <a:cubicBezTo>
                  <a:pt x="81" y="37"/>
                  <a:pt x="79" y="43"/>
                  <a:pt x="74" y="48"/>
                </a:cubicBezTo>
                <a:cubicBezTo>
                  <a:pt x="70" y="53"/>
                  <a:pt x="66" y="55"/>
                  <a:pt x="64" y="55"/>
                </a:cubicBezTo>
                <a:cubicBezTo>
                  <a:pt x="62" y="55"/>
                  <a:pt x="58" y="53"/>
                  <a:pt x="53" y="48"/>
                </a:cubicBezTo>
                <a:cubicBezTo>
                  <a:pt x="49" y="43"/>
                  <a:pt x="47" y="37"/>
                  <a:pt x="47" y="31"/>
                </a:cubicBezTo>
                <a:cubicBezTo>
                  <a:pt x="47" y="30"/>
                  <a:pt x="47" y="29"/>
                  <a:pt x="47" y="28"/>
                </a:cubicBezTo>
                <a:close/>
                <a:moveTo>
                  <a:pt x="21" y="27"/>
                </a:moveTo>
                <a:cubicBezTo>
                  <a:pt x="23" y="26"/>
                  <a:pt x="25" y="26"/>
                  <a:pt x="27" y="26"/>
                </a:cubicBezTo>
                <a:cubicBezTo>
                  <a:pt x="27" y="26"/>
                  <a:pt x="27" y="26"/>
                  <a:pt x="28" y="26"/>
                </a:cubicBezTo>
                <a:cubicBezTo>
                  <a:pt x="28" y="29"/>
                  <a:pt x="28" y="29"/>
                  <a:pt x="28" y="29"/>
                </a:cubicBezTo>
                <a:cubicBezTo>
                  <a:pt x="27" y="29"/>
                  <a:pt x="26" y="29"/>
                  <a:pt x="25" y="29"/>
                </a:cubicBezTo>
                <a:cubicBezTo>
                  <a:pt x="23" y="29"/>
                  <a:pt x="20" y="29"/>
                  <a:pt x="19" y="29"/>
                </a:cubicBezTo>
                <a:cubicBezTo>
                  <a:pt x="19" y="28"/>
                  <a:pt x="20" y="27"/>
                  <a:pt x="21" y="27"/>
                </a:cubicBezTo>
                <a:close/>
                <a:moveTo>
                  <a:pt x="18" y="34"/>
                </a:moveTo>
                <a:cubicBezTo>
                  <a:pt x="20" y="34"/>
                  <a:pt x="23" y="35"/>
                  <a:pt x="25" y="35"/>
                </a:cubicBezTo>
                <a:cubicBezTo>
                  <a:pt x="28" y="35"/>
                  <a:pt x="31" y="34"/>
                  <a:pt x="33" y="34"/>
                </a:cubicBezTo>
                <a:cubicBezTo>
                  <a:pt x="34" y="36"/>
                  <a:pt x="34" y="38"/>
                  <a:pt x="34" y="40"/>
                </a:cubicBezTo>
                <a:cubicBezTo>
                  <a:pt x="34" y="43"/>
                  <a:pt x="33" y="46"/>
                  <a:pt x="31" y="49"/>
                </a:cubicBezTo>
                <a:cubicBezTo>
                  <a:pt x="28" y="52"/>
                  <a:pt x="26" y="53"/>
                  <a:pt x="25" y="53"/>
                </a:cubicBezTo>
                <a:cubicBezTo>
                  <a:pt x="25" y="53"/>
                  <a:pt x="23" y="52"/>
                  <a:pt x="20" y="49"/>
                </a:cubicBezTo>
                <a:cubicBezTo>
                  <a:pt x="18" y="46"/>
                  <a:pt x="16" y="43"/>
                  <a:pt x="16" y="40"/>
                </a:cubicBezTo>
                <a:cubicBezTo>
                  <a:pt x="16" y="38"/>
                  <a:pt x="17" y="36"/>
                  <a:pt x="18" y="34"/>
                </a:cubicBezTo>
                <a:close/>
                <a:moveTo>
                  <a:pt x="5" y="66"/>
                </a:moveTo>
                <a:cubicBezTo>
                  <a:pt x="5" y="66"/>
                  <a:pt x="5" y="66"/>
                  <a:pt x="6" y="66"/>
                </a:cubicBezTo>
                <a:cubicBezTo>
                  <a:pt x="8" y="65"/>
                  <a:pt x="9" y="64"/>
                  <a:pt x="10" y="64"/>
                </a:cubicBezTo>
                <a:cubicBezTo>
                  <a:pt x="11" y="64"/>
                  <a:pt x="11" y="64"/>
                  <a:pt x="11" y="63"/>
                </a:cubicBezTo>
                <a:cubicBezTo>
                  <a:pt x="16" y="62"/>
                  <a:pt x="19" y="60"/>
                  <a:pt x="20" y="57"/>
                </a:cubicBezTo>
                <a:cubicBezTo>
                  <a:pt x="20" y="57"/>
                  <a:pt x="20" y="57"/>
                  <a:pt x="20" y="57"/>
                </a:cubicBezTo>
                <a:cubicBezTo>
                  <a:pt x="20" y="57"/>
                  <a:pt x="20" y="57"/>
                  <a:pt x="20" y="57"/>
                </a:cubicBezTo>
                <a:cubicBezTo>
                  <a:pt x="20" y="57"/>
                  <a:pt x="20" y="57"/>
                  <a:pt x="20" y="57"/>
                </a:cubicBezTo>
                <a:cubicBezTo>
                  <a:pt x="20" y="56"/>
                  <a:pt x="20" y="56"/>
                  <a:pt x="20" y="56"/>
                </a:cubicBezTo>
                <a:cubicBezTo>
                  <a:pt x="22" y="57"/>
                  <a:pt x="24" y="58"/>
                  <a:pt x="25" y="58"/>
                </a:cubicBezTo>
                <a:cubicBezTo>
                  <a:pt x="27" y="58"/>
                  <a:pt x="29" y="57"/>
                  <a:pt x="30" y="56"/>
                </a:cubicBezTo>
                <a:cubicBezTo>
                  <a:pt x="31" y="57"/>
                  <a:pt x="31" y="57"/>
                  <a:pt x="31" y="57"/>
                </a:cubicBezTo>
                <a:cubicBezTo>
                  <a:pt x="31" y="57"/>
                  <a:pt x="31" y="57"/>
                  <a:pt x="31" y="58"/>
                </a:cubicBezTo>
                <a:cubicBezTo>
                  <a:pt x="32" y="59"/>
                  <a:pt x="33" y="61"/>
                  <a:pt x="36" y="62"/>
                </a:cubicBezTo>
                <a:cubicBezTo>
                  <a:pt x="35" y="62"/>
                  <a:pt x="33" y="63"/>
                  <a:pt x="31" y="63"/>
                </a:cubicBezTo>
                <a:cubicBezTo>
                  <a:pt x="31" y="63"/>
                  <a:pt x="31" y="63"/>
                  <a:pt x="31" y="63"/>
                </a:cubicBezTo>
                <a:cubicBezTo>
                  <a:pt x="28" y="64"/>
                  <a:pt x="26" y="66"/>
                  <a:pt x="25" y="68"/>
                </a:cubicBezTo>
                <a:cubicBezTo>
                  <a:pt x="5" y="68"/>
                  <a:pt x="5" y="68"/>
                  <a:pt x="5" y="68"/>
                </a:cubicBezTo>
                <a:lnTo>
                  <a:pt x="5" y="66"/>
                </a:lnTo>
                <a:close/>
                <a:moveTo>
                  <a:pt x="29" y="79"/>
                </a:moveTo>
                <a:cubicBezTo>
                  <a:pt x="29" y="73"/>
                  <a:pt x="29" y="73"/>
                  <a:pt x="29" y="73"/>
                </a:cubicBezTo>
                <a:cubicBezTo>
                  <a:pt x="29" y="71"/>
                  <a:pt x="30" y="69"/>
                  <a:pt x="32" y="69"/>
                </a:cubicBezTo>
                <a:cubicBezTo>
                  <a:pt x="32" y="69"/>
                  <a:pt x="32" y="69"/>
                  <a:pt x="32" y="69"/>
                </a:cubicBezTo>
                <a:cubicBezTo>
                  <a:pt x="37" y="67"/>
                  <a:pt x="40" y="66"/>
                  <a:pt x="42" y="65"/>
                </a:cubicBezTo>
                <a:cubicBezTo>
                  <a:pt x="48" y="63"/>
                  <a:pt x="52" y="61"/>
                  <a:pt x="54" y="58"/>
                </a:cubicBezTo>
                <a:cubicBezTo>
                  <a:pt x="57" y="66"/>
                  <a:pt x="57" y="66"/>
                  <a:pt x="57" y="66"/>
                </a:cubicBezTo>
                <a:cubicBezTo>
                  <a:pt x="54" y="79"/>
                  <a:pt x="54" y="79"/>
                  <a:pt x="54" y="79"/>
                </a:cubicBezTo>
                <a:lnTo>
                  <a:pt x="29" y="79"/>
                </a:lnTo>
                <a:close/>
                <a:moveTo>
                  <a:pt x="60" y="79"/>
                </a:moveTo>
                <a:cubicBezTo>
                  <a:pt x="62" y="68"/>
                  <a:pt x="62" y="68"/>
                  <a:pt x="62" y="68"/>
                </a:cubicBezTo>
                <a:cubicBezTo>
                  <a:pt x="66" y="68"/>
                  <a:pt x="66" y="68"/>
                  <a:pt x="66" y="68"/>
                </a:cubicBezTo>
                <a:cubicBezTo>
                  <a:pt x="68" y="79"/>
                  <a:pt x="68" y="79"/>
                  <a:pt x="68" y="79"/>
                </a:cubicBezTo>
                <a:lnTo>
                  <a:pt x="60" y="79"/>
                </a:lnTo>
                <a:close/>
                <a:moveTo>
                  <a:pt x="99" y="79"/>
                </a:moveTo>
                <a:cubicBezTo>
                  <a:pt x="74" y="79"/>
                  <a:pt x="74" y="79"/>
                  <a:pt x="74" y="79"/>
                </a:cubicBezTo>
                <a:cubicBezTo>
                  <a:pt x="71" y="66"/>
                  <a:pt x="71" y="66"/>
                  <a:pt x="71" y="66"/>
                </a:cubicBezTo>
                <a:cubicBezTo>
                  <a:pt x="74" y="58"/>
                  <a:pt x="74" y="58"/>
                  <a:pt x="74" y="58"/>
                </a:cubicBezTo>
                <a:cubicBezTo>
                  <a:pt x="76" y="61"/>
                  <a:pt x="80" y="63"/>
                  <a:pt x="86" y="65"/>
                </a:cubicBezTo>
                <a:cubicBezTo>
                  <a:pt x="88" y="66"/>
                  <a:pt x="91" y="67"/>
                  <a:pt x="96" y="69"/>
                </a:cubicBezTo>
                <a:cubicBezTo>
                  <a:pt x="96" y="69"/>
                  <a:pt x="96" y="69"/>
                  <a:pt x="96" y="69"/>
                </a:cubicBezTo>
                <a:cubicBezTo>
                  <a:pt x="97" y="69"/>
                  <a:pt x="99" y="71"/>
                  <a:pt x="99" y="73"/>
                </a:cubicBezTo>
                <a:lnTo>
                  <a:pt x="99" y="79"/>
                </a:lnTo>
                <a:close/>
                <a:moveTo>
                  <a:pt x="123" y="68"/>
                </a:moveTo>
                <a:cubicBezTo>
                  <a:pt x="105" y="68"/>
                  <a:pt x="105" y="68"/>
                  <a:pt x="105" y="68"/>
                </a:cubicBezTo>
                <a:cubicBezTo>
                  <a:pt x="103" y="68"/>
                  <a:pt x="103" y="68"/>
                  <a:pt x="103" y="68"/>
                </a:cubicBezTo>
                <a:cubicBezTo>
                  <a:pt x="102" y="66"/>
                  <a:pt x="100" y="64"/>
                  <a:pt x="97" y="63"/>
                </a:cubicBezTo>
                <a:cubicBezTo>
                  <a:pt x="97" y="63"/>
                  <a:pt x="97" y="63"/>
                  <a:pt x="97" y="63"/>
                </a:cubicBezTo>
                <a:cubicBezTo>
                  <a:pt x="96" y="63"/>
                  <a:pt x="95" y="63"/>
                  <a:pt x="95" y="63"/>
                </a:cubicBezTo>
                <a:cubicBezTo>
                  <a:pt x="98" y="61"/>
                  <a:pt x="100" y="60"/>
                  <a:pt x="101" y="57"/>
                </a:cubicBezTo>
                <a:cubicBezTo>
                  <a:pt x="101" y="57"/>
                  <a:pt x="101" y="57"/>
                  <a:pt x="101" y="57"/>
                </a:cubicBezTo>
                <a:cubicBezTo>
                  <a:pt x="101" y="57"/>
                  <a:pt x="101" y="57"/>
                  <a:pt x="101" y="57"/>
                </a:cubicBezTo>
                <a:cubicBezTo>
                  <a:pt x="101" y="57"/>
                  <a:pt x="101" y="57"/>
                  <a:pt x="101" y="57"/>
                </a:cubicBezTo>
                <a:cubicBezTo>
                  <a:pt x="103" y="58"/>
                  <a:pt x="104" y="58"/>
                  <a:pt x="105" y="58"/>
                </a:cubicBezTo>
                <a:cubicBezTo>
                  <a:pt x="106" y="58"/>
                  <a:pt x="107" y="58"/>
                  <a:pt x="108" y="57"/>
                </a:cubicBezTo>
                <a:cubicBezTo>
                  <a:pt x="108" y="57"/>
                  <a:pt x="108" y="57"/>
                  <a:pt x="108" y="57"/>
                </a:cubicBezTo>
                <a:cubicBezTo>
                  <a:pt x="109" y="60"/>
                  <a:pt x="112" y="62"/>
                  <a:pt x="117" y="63"/>
                </a:cubicBezTo>
                <a:cubicBezTo>
                  <a:pt x="117" y="64"/>
                  <a:pt x="117" y="64"/>
                  <a:pt x="118" y="64"/>
                </a:cubicBezTo>
                <a:cubicBezTo>
                  <a:pt x="118" y="64"/>
                  <a:pt x="120" y="65"/>
                  <a:pt x="122" y="66"/>
                </a:cubicBezTo>
                <a:cubicBezTo>
                  <a:pt x="122" y="66"/>
                  <a:pt x="122" y="66"/>
                  <a:pt x="122" y="66"/>
                </a:cubicBezTo>
                <a:cubicBezTo>
                  <a:pt x="122" y="66"/>
                  <a:pt x="123" y="66"/>
                  <a:pt x="123" y="66"/>
                </a:cubicBezTo>
                <a:lnTo>
                  <a:pt x="123" y="6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59" name="Group 58"/>
          <p:cNvGrpSpPr>
            <a:grpSpLocks/>
          </p:cNvGrpSpPr>
          <p:nvPr/>
        </p:nvGrpSpPr>
        <p:grpSpPr bwMode="auto">
          <a:xfrm>
            <a:off x="18003838" y="6927850"/>
            <a:ext cx="887412" cy="1281113"/>
            <a:chOff x="5835650" y="3948113"/>
            <a:chExt cx="196850" cy="284163"/>
          </a:xfrm>
        </p:grpSpPr>
        <p:sp>
          <p:nvSpPr>
            <p:cNvPr id="20503" name="Freeform 691"/>
            <p:cNvSpPr>
              <a:spLocks/>
            </p:cNvSpPr>
            <p:nvPr/>
          </p:nvSpPr>
          <p:spPr bwMode="auto">
            <a:xfrm>
              <a:off x="5888038" y="3983038"/>
              <a:ext cx="11113" cy="47625"/>
            </a:xfrm>
            <a:custGeom>
              <a:avLst/>
              <a:gdLst>
                <a:gd name="T0" fmla="*/ 14820297 w 5"/>
                <a:gd name="T1" fmla="*/ 0 h 21"/>
                <a:gd name="T2" fmla="*/ 0 w 5"/>
                <a:gd name="T3" fmla="*/ 15430500 h 21"/>
                <a:gd name="T4" fmla="*/ 0 w 5"/>
                <a:gd name="T5" fmla="*/ 97719696 h 21"/>
                <a:gd name="T6" fmla="*/ 14820297 w 5"/>
                <a:gd name="T7" fmla="*/ 108006696 h 21"/>
                <a:gd name="T8" fmla="*/ 24699754 w 5"/>
                <a:gd name="T9" fmla="*/ 97719696 h 21"/>
                <a:gd name="T10" fmla="*/ 24699754 w 5"/>
                <a:gd name="T11" fmla="*/ 15430500 h 21"/>
                <a:gd name="T12" fmla="*/ 14820297 w 5"/>
                <a:gd name="T13" fmla="*/ 0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21">
                  <a:moveTo>
                    <a:pt x="3" y="0"/>
                  </a:moveTo>
                  <a:cubicBezTo>
                    <a:pt x="1" y="0"/>
                    <a:pt x="0" y="1"/>
                    <a:pt x="0" y="3"/>
                  </a:cubicBezTo>
                  <a:cubicBezTo>
                    <a:pt x="0" y="19"/>
                    <a:pt x="0" y="19"/>
                    <a:pt x="0" y="19"/>
                  </a:cubicBezTo>
                  <a:cubicBezTo>
                    <a:pt x="0" y="20"/>
                    <a:pt x="1" y="21"/>
                    <a:pt x="3" y="21"/>
                  </a:cubicBezTo>
                  <a:cubicBezTo>
                    <a:pt x="4" y="21"/>
                    <a:pt x="5" y="20"/>
                    <a:pt x="5" y="19"/>
                  </a:cubicBezTo>
                  <a:cubicBezTo>
                    <a:pt x="5" y="3"/>
                    <a:pt x="5" y="3"/>
                    <a:pt x="5" y="3"/>
                  </a:cubicBezTo>
                  <a:cubicBezTo>
                    <a:pt x="5" y="1"/>
                    <a:pt x="4"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4" name="Freeform 692"/>
            <p:cNvSpPr>
              <a:spLocks noEditPoints="1"/>
            </p:cNvSpPr>
            <p:nvPr/>
          </p:nvSpPr>
          <p:spPr bwMode="auto">
            <a:xfrm>
              <a:off x="5835650" y="3948113"/>
              <a:ext cx="196850" cy="284163"/>
            </a:xfrm>
            <a:custGeom>
              <a:avLst/>
              <a:gdLst>
                <a:gd name="T0" fmla="*/ 386471845 w 89"/>
                <a:gd name="T1" fmla="*/ 320353822 h 128"/>
                <a:gd name="T2" fmla="*/ 322876024 w 89"/>
                <a:gd name="T3" fmla="*/ 305566246 h 128"/>
                <a:gd name="T4" fmla="*/ 283738263 w 89"/>
                <a:gd name="T5" fmla="*/ 295709342 h 128"/>
                <a:gd name="T6" fmla="*/ 254385495 w 89"/>
                <a:gd name="T7" fmla="*/ 280923986 h 128"/>
                <a:gd name="T8" fmla="*/ 234817720 w 89"/>
                <a:gd name="T9" fmla="*/ 285852438 h 128"/>
                <a:gd name="T10" fmla="*/ 259277992 w 89"/>
                <a:gd name="T11" fmla="*/ 172498041 h 128"/>
                <a:gd name="T12" fmla="*/ 132086350 w 89"/>
                <a:gd name="T13" fmla="*/ 0 h 128"/>
                <a:gd name="T14" fmla="*/ 0 w 89"/>
                <a:gd name="T15" fmla="*/ 172498041 h 128"/>
                <a:gd name="T16" fmla="*/ 141869131 w 89"/>
                <a:gd name="T17" fmla="*/ 300637794 h 128"/>
                <a:gd name="T18" fmla="*/ 107626079 w 89"/>
                <a:gd name="T19" fmla="*/ 384423698 h 128"/>
                <a:gd name="T20" fmla="*/ 63595821 w 89"/>
                <a:gd name="T21" fmla="*/ 423851315 h 128"/>
                <a:gd name="T22" fmla="*/ 171221899 w 89"/>
                <a:gd name="T23" fmla="*/ 591420904 h 128"/>
                <a:gd name="T24" fmla="*/ 205467164 w 89"/>
                <a:gd name="T25" fmla="*/ 630848520 h 128"/>
                <a:gd name="T26" fmla="*/ 366904070 w 89"/>
                <a:gd name="T27" fmla="*/ 630848520 h 128"/>
                <a:gd name="T28" fmla="*/ 391364342 w 89"/>
                <a:gd name="T29" fmla="*/ 606206260 h 128"/>
                <a:gd name="T30" fmla="*/ 342443799 w 89"/>
                <a:gd name="T31" fmla="*/ 379495246 h 128"/>
                <a:gd name="T32" fmla="*/ 298415753 w 89"/>
                <a:gd name="T33" fmla="*/ 379495246 h 128"/>
                <a:gd name="T34" fmla="*/ 273955481 w 89"/>
                <a:gd name="T35" fmla="*/ 379495246 h 128"/>
                <a:gd name="T36" fmla="*/ 63595821 w 89"/>
                <a:gd name="T37" fmla="*/ 251353274 h 128"/>
                <a:gd name="T38" fmla="*/ 44028046 w 89"/>
                <a:gd name="T39" fmla="*/ 231639465 h 128"/>
                <a:gd name="T40" fmla="*/ 63595821 w 89"/>
                <a:gd name="T41" fmla="*/ 251353274 h 128"/>
                <a:gd name="T42" fmla="*/ 92948589 w 89"/>
                <a:gd name="T43" fmla="*/ 266138630 h 128"/>
                <a:gd name="T44" fmla="*/ 117408860 w 89"/>
                <a:gd name="T45" fmla="*/ 261210178 h 128"/>
                <a:gd name="T46" fmla="*/ 58705536 w 89"/>
                <a:gd name="T47" fmla="*/ 206997205 h 128"/>
                <a:gd name="T48" fmla="*/ 58705536 w 89"/>
                <a:gd name="T49" fmla="*/ 59141424 h 128"/>
                <a:gd name="T50" fmla="*/ 205467164 w 89"/>
                <a:gd name="T51" fmla="*/ 59141424 h 128"/>
                <a:gd name="T52" fmla="*/ 220142442 w 89"/>
                <a:gd name="T53" fmla="*/ 182354945 h 128"/>
                <a:gd name="T54" fmla="*/ 141869131 w 89"/>
                <a:gd name="T55" fmla="*/ 211925657 h 128"/>
                <a:gd name="T56" fmla="*/ 132086350 w 89"/>
                <a:gd name="T57" fmla="*/ 236567918 h 128"/>
                <a:gd name="T58" fmla="*/ 234817720 w 89"/>
                <a:gd name="T59" fmla="*/ 379495246 h 128"/>
                <a:gd name="T60" fmla="*/ 205467164 w 89"/>
                <a:gd name="T61" fmla="*/ 379495246 h 128"/>
                <a:gd name="T62" fmla="*/ 141869131 w 89"/>
                <a:gd name="T63" fmla="*/ 275995534 h 128"/>
                <a:gd name="T64" fmla="*/ 141869131 w 89"/>
                <a:gd name="T65" fmla="*/ 261210178 h 128"/>
                <a:gd name="T66" fmla="*/ 141869131 w 89"/>
                <a:gd name="T67" fmla="*/ 275995534 h 128"/>
                <a:gd name="T68" fmla="*/ 366904070 w 89"/>
                <a:gd name="T69" fmla="*/ 601277808 h 128"/>
                <a:gd name="T70" fmla="*/ 362011574 w 89"/>
                <a:gd name="T71" fmla="*/ 606206260 h 128"/>
                <a:gd name="T72" fmla="*/ 362011574 w 89"/>
                <a:gd name="T73" fmla="*/ 606206260 h 128"/>
                <a:gd name="T74" fmla="*/ 200574667 w 89"/>
                <a:gd name="T75" fmla="*/ 601277808 h 128"/>
                <a:gd name="T76" fmla="*/ 195682171 w 89"/>
                <a:gd name="T77" fmla="*/ 581564000 h 128"/>
                <a:gd name="T78" fmla="*/ 88056092 w 89"/>
                <a:gd name="T79" fmla="*/ 428779767 h 128"/>
                <a:gd name="T80" fmla="*/ 107626079 w 89"/>
                <a:gd name="T81" fmla="*/ 409065959 h 128"/>
                <a:gd name="T82" fmla="*/ 171221899 w 89"/>
                <a:gd name="T83" fmla="*/ 478064287 h 128"/>
                <a:gd name="T84" fmla="*/ 190789674 w 89"/>
                <a:gd name="T85" fmla="*/ 197140301 h 128"/>
                <a:gd name="T86" fmla="*/ 205467164 w 89"/>
                <a:gd name="T87" fmla="*/ 325282274 h 128"/>
                <a:gd name="T88" fmla="*/ 220142442 w 89"/>
                <a:gd name="T89" fmla="*/ 394280603 h 128"/>
                <a:gd name="T90" fmla="*/ 234817720 w 89"/>
                <a:gd name="T91" fmla="*/ 325282274 h 128"/>
                <a:gd name="T92" fmla="*/ 254385495 w 89"/>
                <a:gd name="T93" fmla="*/ 310494698 h 128"/>
                <a:gd name="T94" fmla="*/ 273955481 w 89"/>
                <a:gd name="T95" fmla="*/ 325282274 h 128"/>
                <a:gd name="T96" fmla="*/ 273955481 w 89"/>
                <a:gd name="T97" fmla="*/ 379495246 h 128"/>
                <a:gd name="T98" fmla="*/ 298415753 w 89"/>
                <a:gd name="T99" fmla="*/ 379495246 h 128"/>
                <a:gd name="T100" fmla="*/ 322876024 w 89"/>
                <a:gd name="T101" fmla="*/ 330210726 h 128"/>
                <a:gd name="T102" fmla="*/ 342443799 w 89"/>
                <a:gd name="T103" fmla="*/ 364709890 h 128"/>
                <a:gd name="T104" fmla="*/ 352226580 w 89"/>
                <a:gd name="T105" fmla="*/ 394280603 h 128"/>
                <a:gd name="T106" fmla="*/ 366904070 w 89"/>
                <a:gd name="T107" fmla="*/ 379495246 h 128"/>
                <a:gd name="T108" fmla="*/ 366904070 w 89"/>
                <a:gd name="T109" fmla="*/ 364709890 h 128"/>
                <a:gd name="T110" fmla="*/ 401147123 w 89"/>
                <a:gd name="T111" fmla="*/ 364709890 h 128"/>
                <a:gd name="T112" fmla="*/ 401147123 w 89"/>
                <a:gd name="T113" fmla="*/ 364709890 h 12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9" h="128">
                  <a:moveTo>
                    <a:pt x="88" y="73"/>
                  </a:moveTo>
                  <a:cubicBezTo>
                    <a:pt x="88" y="69"/>
                    <a:pt x="84" y="65"/>
                    <a:pt x="79" y="65"/>
                  </a:cubicBezTo>
                  <a:cubicBezTo>
                    <a:pt x="78" y="65"/>
                    <a:pt x="76" y="66"/>
                    <a:pt x="74" y="67"/>
                  </a:cubicBezTo>
                  <a:cubicBezTo>
                    <a:pt x="72" y="64"/>
                    <a:pt x="69" y="62"/>
                    <a:pt x="66" y="62"/>
                  </a:cubicBezTo>
                  <a:cubicBezTo>
                    <a:pt x="64" y="62"/>
                    <a:pt x="62" y="62"/>
                    <a:pt x="61" y="63"/>
                  </a:cubicBezTo>
                  <a:cubicBezTo>
                    <a:pt x="60" y="62"/>
                    <a:pt x="60" y="61"/>
                    <a:pt x="58" y="60"/>
                  </a:cubicBezTo>
                  <a:cubicBezTo>
                    <a:pt x="57" y="58"/>
                    <a:pt x="54" y="58"/>
                    <a:pt x="52" y="57"/>
                  </a:cubicBezTo>
                  <a:cubicBezTo>
                    <a:pt x="52" y="57"/>
                    <a:pt x="52" y="57"/>
                    <a:pt x="52" y="57"/>
                  </a:cubicBezTo>
                  <a:cubicBezTo>
                    <a:pt x="52" y="57"/>
                    <a:pt x="52" y="57"/>
                    <a:pt x="52" y="57"/>
                  </a:cubicBezTo>
                  <a:cubicBezTo>
                    <a:pt x="50" y="57"/>
                    <a:pt x="49" y="58"/>
                    <a:pt x="48" y="58"/>
                  </a:cubicBezTo>
                  <a:cubicBezTo>
                    <a:pt x="48" y="51"/>
                    <a:pt x="48" y="51"/>
                    <a:pt x="48" y="51"/>
                  </a:cubicBezTo>
                  <a:cubicBezTo>
                    <a:pt x="51" y="47"/>
                    <a:pt x="53" y="41"/>
                    <a:pt x="53" y="35"/>
                  </a:cubicBezTo>
                  <a:cubicBezTo>
                    <a:pt x="53" y="27"/>
                    <a:pt x="53" y="27"/>
                    <a:pt x="53" y="27"/>
                  </a:cubicBezTo>
                  <a:cubicBezTo>
                    <a:pt x="53" y="12"/>
                    <a:pt x="42" y="0"/>
                    <a:pt x="27" y="0"/>
                  </a:cubicBezTo>
                  <a:cubicBezTo>
                    <a:pt x="12" y="0"/>
                    <a:pt x="0" y="12"/>
                    <a:pt x="0" y="27"/>
                  </a:cubicBezTo>
                  <a:cubicBezTo>
                    <a:pt x="0" y="35"/>
                    <a:pt x="0" y="35"/>
                    <a:pt x="0" y="35"/>
                  </a:cubicBezTo>
                  <a:cubicBezTo>
                    <a:pt x="0" y="49"/>
                    <a:pt x="12" y="61"/>
                    <a:pt x="27" y="61"/>
                  </a:cubicBezTo>
                  <a:cubicBezTo>
                    <a:pt x="28" y="61"/>
                    <a:pt x="29" y="61"/>
                    <a:pt x="29" y="61"/>
                  </a:cubicBezTo>
                  <a:cubicBezTo>
                    <a:pt x="29" y="81"/>
                    <a:pt x="29" y="81"/>
                    <a:pt x="29" y="81"/>
                  </a:cubicBezTo>
                  <a:cubicBezTo>
                    <a:pt x="28" y="79"/>
                    <a:pt x="25" y="78"/>
                    <a:pt x="22" y="78"/>
                  </a:cubicBezTo>
                  <a:cubicBezTo>
                    <a:pt x="20" y="78"/>
                    <a:pt x="18" y="79"/>
                    <a:pt x="16" y="80"/>
                  </a:cubicBezTo>
                  <a:cubicBezTo>
                    <a:pt x="14" y="82"/>
                    <a:pt x="13" y="84"/>
                    <a:pt x="13" y="86"/>
                  </a:cubicBezTo>
                  <a:cubicBezTo>
                    <a:pt x="12" y="89"/>
                    <a:pt x="13" y="91"/>
                    <a:pt x="14" y="94"/>
                  </a:cubicBezTo>
                  <a:cubicBezTo>
                    <a:pt x="35" y="120"/>
                    <a:pt x="35" y="120"/>
                    <a:pt x="35" y="120"/>
                  </a:cubicBezTo>
                  <a:cubicBezTo>
                    <a:pt x="36" y="123"/>
                    <a:pt x="36" y="123"/>
                    <a:pt x="36" y="123"/>
                  </a:cubicBezTo>
                  <a:cubicBezTo>
                    <a:pt x="37" y="126"/>
                    <a:pt x="39" y="128"/>
                    <a:pt x="42" y="128"/>
                  </a:cubicBezTo>
                  <a:cubicBezTo>
                    <a:pt x="75" y="128"/>
                    <a:pt x="75" y="128"/>
                    <a:pt x="75" y="128"/>
                  </a:cubicBezTo>
                  <a:cubicBezTo>
                    <a:pt x="75" y="128"/>
                    <a:pt x="75" y="128"/>
                    <a:pt x="75" y="128"/>
                  </a:cubicBezTo>
                  <a:cubicBezTo>
                    <a:pt x="77" y="128"/>
                    <a:pt x="80" y="126"/>
                    <a:pt x="80" y="124"/>
                  </a:cubicBezTo>
                  <a:cubicBezTo>
                    <a:pt x="80" y="124"/>
                    <a:pt x="80" y="124"/>
                    <a:pt x="80" y="123"/>
                  </a:cubicBezTo>
                  <a:cubicBezTo>
                    <a:pt x="89" y="89"/>
                    <a:pt x="88" y="75"/>
                    <a:pt x="88" y="73"/>
                  </a:cubicBezTo>
                  <a:close/>
                  <a:moveTo>
                    <a:pt x="70" y="77"/>
                  </a:moveTo>
                  <a:cubicBezTo>
                    <a:pt x="70" y="77"/>
                    <a:pt x="70" y="77"/>
                    <a:pt x="70" y="77"/>
                  </a:cubicBezTo>
                  <a:close/>
                  <a:moveTo>
                    <a:pt x="61" y="77"/>
                  </a:moveTo>
                  <a:cubicBezTo>
                    <a:pt x="61" y="77"/>
                    <a:pt x="61" y="77"/>
                    <a:pt x="61" y="77"/>
                  </a:cubicBezTo>
                  <a:close/>
                  <a:moveTo>
                    <a:pt x="56" y="77"/>
                  </a:moveTo>
                  <a:cubicBezTo>
                    <a:pt x="56" y="77"/>
                    <a:pt x="56" y="77"/>
                    <a:pt x="56" y="77"/>
                  </a:cubicBezTo>
                  <a:close/>
                  <a:moveTo>
                    <a:pt x="13" y="51"/>
                  </a:moveTo>
                  <a:cubicBezTo>
                    <a:pt x="13" y="51"/>
                    <a:pt x="12" y="50"/>
                    <a:pt x="12" y="50"/>
                  </a:cubicBezTo>
                  <a:cubicBezTo>
                    <a:pt x="11" y="49"/>
                    <a:pt x="10" y="48"/>
                    <a:pt x="9" y="47"/>
                  </a:cubicBezTo>
                  <a:cubicBezTo>
                    <a:pt x="10" y="48"/>
                    <a:pt x="12" y="49"/>
                    <a:pt x="13" y="50"/>
                  </a:cubicBezTo>
                  <a:lnTo>
                    <a:pt x="13" y="51"/>
                  </a:lnTo>
                  <a:close/>
                  <a:moveTo>
                    <a:pt x="24" y="56"/>
                  </a:moveTo>
                  <a:cubicBezTo>
                    <a:pt x="22" y="56"/>
                    <a:pt x="20" y="55"/>
                    <a:pt x="19" y="54"/>
                  </a:cubicBezTo>
                  <a:cubicBezTo>
                    <a:pt x="19" y="52"/>
                    <a:pt x="19" y="52"/>
                    <a:pt x="19" y="52"/>
                  </a:cubicBezTo>
                  <a:cubicBezTo>
                    <a:pt x="20" y="53"/>
                    <a:pt x="22" y="53"/>
                    <a:pt x="24" y="53"/>
                  </a:cubicBezTo>
                  <a:lnTo>
                    <a:pt x="24" y="56"/>
                  </a:lnTo>
                  <a:close/>
                  <a:moveTo>
                    <a:pt x="12" y="42"/>
                  </a:moveTo>
                  <a:cubicBezTo>
                    <a:pt x="8" y="38"/>
                    <a:pt x="5" y="32"/>
                    <a:pt x="5" y="27"/>
                  </a:cubicBezTo>
                  <a:cubicBezTo>
                    <a:pt x="5" y="21"/>
                    <a:pt x="8" y="16"/>
                    <a:pt x="12" y="12"/>
                  </a:cubicBezTo>
                  <a:cubicBezTo>
                    <a:pt x="16" y="8"/>
                    <a:pt x="21" y="5"/>
                    <a:pt x="27" y="5"/>
                  </a:cubicBezTo>
                  <a:cubicBezTo>
                    <a:pt x="32" y="5"/>
                    <a:pt x="38" y="8"/>
                    <a:pt x="42" y="12"/>
                  </a:cubicBezTo>
                  <a:cubicBezTo>
                    <a:pt x="46" y="16"/>
                    <a:pt x="48" y="21"/>
                    <a:pt x="48" y="27"/>
                  </a:cubicBezTo>
                  <a:cubicBezTo>
                    <a:pt x="48" y="31"/>
                    <a:pt x="47" y="34"/>
                    <a:pt x="45" y="37"/>
                  </a:cubicBezTo>
                  <a:cubicBezTo>
                    <a:pt x="43" y="36"/>
                    <a:pt x="41" y="35"/>
                    <a:pt x="39" y="35"/>
                  </a:cubicBezTo>
                  <a:cubicBezTo>
                    <a:pt x="34" y="35"/>
                    <a:pt x="29" y="39"/>
                    <a:pt x="29" y="43"/>
                  </a:cubicBezTo>
                  <a:cubicBezTo>
                    <a:pt x="29" y="48"/>
                    <a:pt x="29" y="48"/>
                    <a:pt x="29" y="48"/>
                  </a:cubicBezTo>
                  <a:cubicBezTo>
                    <a:pt x="29" y="48"/>
                    <a:pt x="28" y="48"/>
                    <a:pt x="27" y="48"/>
                  </a:cubicBezTo>
                  <a:cubicBezTo>
                    <a:pt x="21" y="48"/>
                    <a:pt x="16" y="46"/>
                    <a:pt x="12" y="42"/>
                  </a:cubicBezTo>
                  <a:close/>
                  <a:moveTo>
                    <a:pt x="48" y="77"/>
                  </a:moveTo>
                  <a:cubicBezTo>
                    <a:pt x="48" y="77"/>
                    <a:pt x="48" y="77"/>
                    <a:pt x="48" y="77"/>
                  </a:cubicBezTo>
                  <a:close/>
                  <a:moveTo>
                    <a:pt x="42" y="77"/>
                  </a:moveTo>
                  <a:cubicBezTo>
                    <a:pt x="42" y="77"/>
                    <a:pt x="42" y="77"/>
                    <a:pt x="42" y="77"/>
                  </a:cubicBezTo>
                  <a:close/>
                  <a:moveTo>
                    <a:pt x="29" y="56"/>
                  </a:moveTo>
                  <a:cubicBezTo>
                    <a:pt x="29" y="53"/>
                    <a:pt x="29" y="53"/>
                    <a:pt x="29" y="53"/>
                  </a:cubicBezTo>
                  <a:cubicBezTo>
                    <a:pt x="29" y="53"/>
                    <a:pt x="29" y="53"/>
                    <a:pt x="29" y="53"/>
                  </a:cubicBezTo>
                  <a:cubicBezTo>
                    <a:pt x="29" y="56"/>
                    <a:pt x="29" y="56"/>
                    <a:pt x="29" y="56"/>
                  </a:cubicBezTo>
                  <a:cubicBezTo>
                    <a:pt x="29" y="56"/>
                    <a:pt x="29" y="56"/>
                    <a:pt x="29" y="56"/>
                  </a:cubicBezTo>
                  <a:close/>
                  <a:moveTo>
                    <a:pt x="75" y="122"/>
                  </a:moveTo>
                  <a:cubicBezTo>
                    <a:pt x="75" y="122"/>
                    <a:pt x="75" y="122"/>
                    <a:pt x="75" y="122"/>
                  </a:cubicBezTo>
                  <a:cubicBezTo>
                    <a:pt x="75" y="122"/>
                    <a:pt x="75" y="123"/>
                    <a:pt x="75" y="123"/>
                  </a:cubicBezTo>
                  <a:cubicBezTo>
                    <a:pt x="75" y="123"/>
                    <a:pt x="75" y="123"/>
                    <a:pt x="74" y="123"/>
                  </a:cubicBezTo>
                  <a:cubicBezTo>
                    <a:pt x="74" y="123"/>
                    <a:pt x="74" y="123"/>
                    <a:pt x="74" y="123"/>
                  </a:cubicBezTo>
                  <a:cubicBezTo>
                    <a:pt x="74" y="123"/>
                    <a:pt x="74" y="123"/>
                    <a:pt x="74" y="123"/>
                  </a:cubicBezTo>
                  <a:cubicBezTo>
                    <a:pt x="42" y="123"/>
                    <a:pt x="42" y="123"/>
                    <a:pt x="42" y="123"/>
                  </a:cubicBezTo>
                  <a:cubicBezTo>
                    <a:pt x="41" y="123"/>
                    <a:pt x="41" y="122"/>
                    <a:pt x="41" y="122"/>
                  </a:cubicBezTo>
                  <a:cubicBezTo>
                    <a:pt x="41" y="122"/>
                    <a:pt x="41" y="122"/>
                    <a:pt x="41" y="122"/>
                  </a:cubicBezTo>
                  <a:cubicBezTo>
                    <a:pt x="40" y="118"/>
                    <a:pt x="40" y="118"/>
                    <a:pt x="40" y="118"/>
                  </a:cubicBezTo>
                  <a:cubicBezTo>
                    <a:pt x="19" y="90"/>
                    <a:pt x="19" y="90"/>
                    <a:pt x="19" y="90"/>
                  </a:cubicBezTo>
                  <a:cubicBezTo>
                    <a:pt x="18" y="89"/>
                    <a:pt x="18" y="88"/>
                    <a:pt x="18" y="87"/>
                  </a:cubicBezTo>
                  <a:cubicBezTo>
                    <a:pt x="18" y="86"/>
                    <a:pt x="19" y="85"/>
                    <a:pt x="19" y="84"/>
                  </a:cubicBezTo>
                  <a:cubicBezTo>
                    <a:pt x="20" y="84"/>
                    <a:pt x="21" y="83"/>
                    <a:pt x="22" y="83"/>
                  </a:cubicBezTo>
                  <a:cubicBezTo>
                    <a:pt x="23" y="83"/>
                    <a:pt x="25" y="84"/>
                    <a:pt x="26" y="85"/>
                  </a:cubicBezTo>
                  <a:cubicBezTo>
                    <a:pt x="35" y="97"/>
                    <a:pt x="35" y="97"/>
                    <a:pt x="35" y="97"/>
                  </a:cubicBezTo>
                  <a:cubicBezTo>
                    <a:pt x="35" y="43"/>
                    <a:pt x="35" y="43"/>
                    <a:pt x="35" y="43"/>
                  </a:cubicBezTo>
                  <a:cubicBezTo>
                    <a:pt x="35" y="42"/>
                    <a:pt x="37" y="40"/>
                    <a:pt x="39" y="40"/>
                  </a:cubicBezTo>
                  <a:cubicBezTo>
                    <a:pt x="40" y="40"/>
                    <a:pt x="42" y="42"/>
                    <a:pt x="42" y="43"/>
                  </a:cubicBezTo>
                  <a:cubicBezTo>
                    <a:pt x="42" y="66"/>
                    <a:pt x="42" y="66"/>
                    <a:pt x="42" y="66"/>
                  </a:cubicBezTo>
                  <a:cubicBezTo>
                    <a:pt x="42" y="77"/>
                    <a:pt x="42" y="77"/>
                    <a:pt x="42" y="77"/>
                  </a:cubicBezTo>
                  <a:cubicBezTo>
                    <a:pt x="42" y="79"/>
                    <a:pt x="44" y="80"/>
                    <a:pt x="45" y="80"/>
                  </a:cubicBezTo>
                  <a:cubicBezTo>
                    <a:pt x="46" y="80"/>
                    <a:pt x="48" y="79"/>
                    <a:pt x="48" y="77"/>
                  </a:cubicBezTo>
                  <a:cubicBezTo>
                    <a:pt x="48" y="66"/>
                    <a:pt x="48" y="66"/>
                    <a:pt x="48" y="66"/>
                  </a:cubicBezTo>
                  <a:cubicBezTo>
                    <a:pt x="48" y="64"/>
                    <a:pt x="50" y="63"/>
                    <a:pt x="52" y="63"/>
                  </a:cubicBezTo>
                  <a:cubicBezTo>
                    <a:pt x="52" y="63"/>
                    <a:pt x="52" y="63"/>
                    <a:pt x="52" y="63"/>
                  </a:cubicBezTo>
                  <a:cubicBezTo>
                    <a:pt x="52" y="63"/>
                    <a:pt x="52" y="63"/>
                    <a:pt x="52" y="63"/>
                  </a:cubicBezTo>
                  <a:cubicBezTo>
                    <a:pt x="54" y="63"/>
                    <a:pt x="56" y="65"/>
                    <a:pt x="56" y="66"/>
                  </a:cubicBezTo>
                  <a:cubicBezTo>
                    <a:pt x="56" y="71"/>
                    <a:pt x="56" y="71"/>
                    <a:pt x="56" y="71"/>
                  </a:cubicBezTo>
                  <a:cubicBezTo>
                    <a:pt x="56" y="77"/>
                    <a:pt x="56" y="77"/>
                    <a:pt x="56" y="77"/>
                  </a:cubicBezTo>
                  <a:cubicBezTo>
                    <a:pt x="56" y="79"/>
                    <a:pt x="57" y="80"/>
                    <a:pt x="59" y="80"/>
                  </a:cubicBezTo>
                  <a:cubicBezTo>
                    <a:pt x="60" y="80"/>
                    <a:pt x="61" y="79"/>
                    <a:pt x="61" y="77"/>
                  </a:cubicBezTo>
                  <a:cubicBezTo>
                    <a:pt x="61" y="71"/>
                    <a:pt x="61" y="71"/>
                    <a:pt x="61" y="71"/>
                  </a:cubicBezTo>
                  <a:cubicBezTo>
                    <a:pt x="61" y="69"/>
                    <a:pt x="63" y="67"/>
                    <a:pt x="66" y="67"/>
                  </a:cubicBezTo>
                  <a:cubicBezTo>
                    <a:pt x="68" y="67"/>
                    <a:pt x="70" y="69"/>
                    <a:pt x="70" y="71"/>
                  </a:cubicBezTo>
                  <a:cubicBezTo>
                    <a:pt x="70" y="74"/>
                    <a:pt x="70" y="74"/>
                    <a:pt x="70" y="74"/>
                  </a:cubicBezTo>
                  <a:cubicBezTo>
                    <a:pt x="70" y="77"/>
                    <a:pt x="70" y="77"/>
                    <a:pt x="70" y="77"/>
                  </a:cubicBezTo>
                  <a:cubicBezTo>
                    <a:pt x="70" y="79"/>
                    <a:pt x="71" y="80"/>
                    <a:pt x="72" y="80"/>
                  </a:cubicBezTo>
                  <a:cubicBezTo>
                    <a:pt x="74" y="80"/>
                    <a:pt x="75" y="79"/>
                    <a:pt x="75" y="77"/>
                  </a:cubicBezTo>
                  <a:cubicBezTo>
                    <a:pt x="75" y="77"/>
                    <a:pt x="75" y="77"/>
                    <a:pt x="75" y="77"/>
                  </a:cubicBezTo>
                  <a:cubicBezTo>
                    <a:pt x="75" y="77"/>
                    <a:pt x="75" y="77"/>
                    <a:pt x="75" y="77"/>
                  </a:cubicBezTo>
                  <a:cubicBezTo>
                    <a:pt x="75" y="74"/>
                    <a:pt x="75" y="74"/>
                    <a:pt x="75" y="74"/>
                  </a:cubicBezTo>
                  <a:cubicBezTo>
                    <a:pt x="75" y="72"/>
                    <a:pt x="77" y="70"/>
                    <a:pt x="79" y="70"/>
                  </a:cubicBezTo>
                  <a:cubicBezTo>
                    <a:pt x="81" y="70"/>
                    <a:pt x="82" y="72"/>
                    <a:pt x="82" y="74"/>
                  </a:cubicBezTo>
                  <a:cubicBezTo>
                    <a:pt x="82" y="74"/>
                    <a:pt x="82" y="74"/>
                    <a:pt x="82" y="74"/>
                  </a:cubicBezTo>
                  <a:cubicBezTo>
                    <a:pt x="82" y="74"/>
                    <a:pt x="82" y="74"/>
                    <a:pt x="82" y="74"/>
                  </a:cubicBezTo>
                  <a:cubicBezTo>
                    <a:pt x="83" y="74"/>
                    <a:pt x="84" y="88"/>
                    <a:pt x="75" y="12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5" name="Freeform 693"/>
            <p:cNvSpPr>
              <a:spLocks/>
            </p:cNvSpPr>
            <p:nvPr/>
          </p:nvSpPr>
          <p:spPr bwMode="auto">
            <a:xfrm>
              <a:off x="6000750" y="4119563"/>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3" name="Oval 62"/>
          <p:cNvSpPr/>
          <p:nvPr/>
        </p:nvSpPr>
        <p:spPr>
          <a:xfrm>
            <a:off x="17524413" y="6643688"/>
            <a:ext cx="1847850" cy="184785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94" name="Subtitle 2"/>
          <p:cNvSpPr txBox="1">
            <a:spLocks/>
          </p:cNvSpPr>
          <p:nvPr/>
        </p:nvSpPr>
        <p:spPr bwMode="auto">
          <a:xfrm>
            <a:off x="2974975" y="1360488"/>
            <a:ext cx="55880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algn="ct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a:t>
            </a:r>
          </a:p>
        </p:txBody>
      </p:sp>
      <p:sp>
        <p:nvSpPr>
          <p:cNvPr id="95" name="TextBox 94"/>
          <p:cNvSpPr txBox="1"/>
          <p:nvPr/>
        </p:nvSpPr>
        <p:spPr>
          <a:xfrm>
            <a:off x="3808413" y="3227388"/>
            <a:ext cx="3921125" cy="577850"/>
          </a:xfrm>
          <a:prstGeom prst="rect">
            <a:avLst/>
          </a:prstGeom>
          <a:noFill/>
        </p:spPr>
        <p:txBody>
          <a:bodyPr>
            <a:spAutoFit/>
          </a:bodyPr>
          <a:lstStyle/>
          <a:p>
            <a:pPr algn="ctr" defTabSz="1828434" eaLnBrk="1" fontAlgn="auto" hangingPunct="1">
              <a:lnSpc>
                <a:spcPct val="150000"/>
              </a:lnSpc>
              <a:spcBef>
                <a:spcPts val="0"/>
              </a:spcBef>
              <a:spcAft>
                <a:spcPts val="0"/>
              </a:spcAft>
              <a:defRPr/>
            </a:pPr>
            <a:r>
              <a:rPr lang="zh-CN" alt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a:t>
            </a:r>
            <a:endPar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sp>
        <p:nvSpPr>
          <p:cNvPr id="96" name="Subtitle 2"/>
          <p:cNvSpPr txBox="1">
            <a:spLocks/>
          </p:cNvSpPr>
          <p:nvPr/>
        </p:nvSpPr>
        <p:spPr bwMode="auto">
          <a:xfrm>
            <a:off x="9456738" y="7700963"/>
            <a:ext cx="55880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algn="ct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a:t>
            </a:r>
          </a:p>
        </p:txBody>
      </p:sp>
      <p:sp>
        <p:nvSpPr>
          <p:cNvPr id="97" name="TextBox 96"/>
          <p:cNvSpPr txBox="1"/>
          <p:nvPr/>
        </p:nvSpPr>
        <p:spPr>
          <a:xfrm>
            <a:off x="10290175" y="7032625"/>
            <a:ext cx="3921125" cy="577850"/>
          </a:xfrm>
          <a:prstGeom prst="rect">
            <a:avLst/>
          </a:prstGeom>
          <a:noFill/>
        </p:spPr>
        <p:txBody>
          <a:bodyPr>
            <a:spAutoFit/>
          </a:bodyPr>
          <a:lstStyle/>
          <a:p>
            <a:pPr algn="ctr" defTabSz="1828434" eaLnBrk="1" fontAlgn="auto" hangingPunct="1">
              <a:lnSpc>
                <a:spcPct val="150000"/>
              </a:lnSpc>
              <a:spcBef>
                <a:spcPts val="0"/>
              </a:spcBef>
              <a:spcAft>
                <a:spcPts val="0"/>
              </a:spcAft>
              <a:defRPr/>
            </a:pPr>
            <a:r>
              <a:rPr lang="zh-CN" alt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a:t>
            </a:r>
            <a:endPar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sp>
        <p:nvSpPr>
          <p:cNvPr id="98" name="Subtitle 2"/>
          <p:cNvSpPr txBox="1">
            <a:spLocks/>
          </p:cNvSpPr>
          <p:nvPr/>
        </p:nvSpPr>
        <p:spPr bwMode="auto">
          <a:xfrm>
            <a:off x="15559088" y="1360488"/>
            <a:ext cx="55880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algn="ct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a:t>
            </a:r>
          </a:p>
        </p:txBody>
      </p:sp>
      <p:sp>
        <p:nvSpPr>
          <p:cNvPr id="99" name="TextBox 98"/>
          <p:cNvSpPr txBox="1"/>
          <p:nvPr/>
        </p:nvSpPr>
        <p:spPr>
          <a:xfrm>
            <a:off x="16392525" y="3227388"/>
            <a:ext cx="3921125" cy="577850"/>
          </a:xfrm>
          <a:prstGeom prst="rect">
            <a:avLst/>
          </a:prstGeom>
          <a:noFill/>
        </p:spPr>
        <p:txBody>
          <a:bodyPr>
            <a:spAutoFit/>
          </a:bodyPr>
          <a:lstStyle/>
          <a:p>
            <a:pPr algn="ctr" defTabSz="1828434" eaLnBrk="1" fontAlgn="auto" hangingPunct="1">
              <a:lnSpc>
                <a:spcPct val="150000"/>
              </a:lnSpc>
              <a:spcBef>
                <a:spcPts val="0"/>
              </a:spcBef>
              <a:spcAft>
                <a:spcPts val="0"/>
              </a:spcAft>
              <a:defRPr/>
            </a:pPr>
            <a:r>
              <a:rPr lang="zh-CN" alt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a:t>
            </a:r>
            <a:endPar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00"/>
                                        <p:tgtEl>
                                          <p:spTgt spid="53"/>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750"/>
                                        <p:tgtEl>
                                          <p:spTgt spid="11"/>
                                        </p:tgtEl>
                                      </p:cBhvr>
                                    </p:animEffect>
                                    <p:anim calcmode="lin" valueType="num">
                                      <p:cBhvr>
                                        <p:cTn id="12" dur="750" fill="hold"/>
                                        <p:tgtEl>
                                          <p:spTgt spid="11"/>
                                        </p:tgtEl>
                                        <p:attrNameLst>
                                          <p:attrName>ppt_x</p:attrName>
                                        </p:attrNameLst>
                                      </p:cBhvr>
                                      <p:tavLst>
                                        <p:tav tm="0">
                                          <p:val>
                                            <p:strVal val="#ppt_x"/>
                                          </p:val>
                                        </p:tav>
                                        <p:tav tm="100000">
                                          <p:val>
                                            <p:strVal val="#ppt_x"/>
                                          </p:val>
                                        </p:tav>
                                      </p:tavLst>
                                    </p:anim>
                                    <p:anim calcmode="lin" valueType="num">
                                      <p:cBhvr>
                                        <p:cTn id="13" dur="750" fill="hold"/>
                                        <p:tgtEl>
                                          <p:spTgt spid="11"/>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95"/>
                                        </p:tgtEl>
                                        <p:attrNameLst>
                                          <p:attrName>style.visibility</p:attrName>
                                        </p:attrNameLst>
                                      </p:cBhvr>
                                      <p:to>
                                        <p:strVal val="visible"/>
                                      </p:to>
                                    </p:set>
                                    <p:animEffect transition="in" filter="fade">
                                      <p:cBhvr>
                                        <p:cTn id="17" dur="1000"/>
                                        <p:tgtEl>
                                          <p:spTgt spid="95"/>
                                        </p:tgtEl>
                                      </p:cBhvr>
                                    </p:animEffect>
                                    <p:anim calcmode="lin" valueType="num">
                                      <p:cBhvr>
                                        <p:cTn id="18" dur="1000" fill="hold"/>
                                        <p:tgtEl>
                                          <p:spTgt spid="95"/>
                                        </p:tgtEl>
                                        <p:attrNameLst>
                                          <p:attrName>ppt_x</p:attrName>
                                        </p:attrNameLst>
                                      </p:cBhvr>
                                      <p:tavLst>
                                        <p:tav tm="0">
                                          <p:val>
                                            <p:strVal val="#ppt_x"/>
                                          </p:val>
                                        </p:tav>
                                        <p:tav tm="100000">
                                          <p:val>
                                            <p:strVal val="#ppt_x"/>
                                          </p:val>
                                        </p:tav>
                                      </p:tavLst>
                                    </p:anim>
                                    <p:anim calcmode="lin" valueType="num">
                                      <p:cBhvr>
                                        <p:cTn id="19" dur="1000" fill="hold"/>
                                        <p:tgtEl>
                                          <p:spTgt spid="9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4"/>
                                        </p:tgtEl>
                                        <p:attrNameLst>
                                          <p:attrName>style.visibility</p:attrName>
                                        </p:attrNameLst>
                                      </p:cBhvr>
                                      <p:to>
                                        <p:strVal val="visible"/>
                                      </p:to>
                                    </p:set>
                                    <p:animEffect transition="in" filter="fade">
                                      <p:cBhvr>
                                        <p:cTn id="22" dur="1000"/>
                                        <p:tgtEl>
                                          <p:spTgt spid="94"/>
                                        </p:tgtEl>
                                      </p:cBhvr>
                                    </p:animEffect>
                                    <p:anim calcmode="lin" valueType="num">
                                      <p:cBhvr>
                                        <p:cTn id="23" dur="1000" fill="hold"/>
                                        <p:tgtEl>
                                          <p:spTgt spid="94"/>
                                        </p:tgtEl>
                                        <p:attrNameLst>
                                          <p:attrName>ppt_x</p:attrName>
                                        </p:attrNameLst>
                                      </p:cBhvr>
                                      <p:tavLst>
                                        <p:tav tm="0">
                                          <p:val>
                                            <p:strVal val="#ppt_x"/>
                                          </p:val>
                                        </p:tav>
                                        <p:tav tm="100000">
                                          <p:val>
                                            <p:strVal val="#ppt_x"/>
                                          </p:val>
                                        </p:tav>
                                      </p:tavLst>
                                    </p:anim>
                                    <p:anim calcmode="lin" valueType="num">
                                      <p:cBhvr>
                                        <p:cTn id="24" dur="1000" fill="hold"/>
                                        <p:tgtEl>
                                          <p:spTgt spid="9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2250"/>
                            </p:stCondLst>
                            <p:childTnLst>
                              <p:par>
                                <p:cTn id="26" presetID="47" presetClass="entr" presetSubtype="0" fill="hold" grpId="0" nodeType="after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1000"/>
                                        <p:tgtEl>
                                          <p:spTgt spid="58"/>
                                        </p:tgtEl>
                                      </p:cBhvr>
                                    </p:animEffect>
                                    <p:anim calcmode="lin" valueType="num">
                                      <p:cBhvr>
                                        <p:cTn id="29" dur="1000" fill="hold"/>
                                        <p:tgtEl>
                                          <p:spTgt spid="58"/>
                                        </p:tgtEl>
                                        <p:attrNameLst>
                                          <p:attrName>ppt_x</p:attrName>
                                        </p:attrNameLst>
                                      </p:cBhvr>
                                      <p:tavLst>
                                        <p:tav tm="0">
                                          <p:val>
                                            <p:strVal val="#ppt_x"/>
                                          </p:val>
                                        </p:tav>
                                        <p:tav tm="100000">
                                          <p:val>
                                            <p:strVal val="#ppt_x"/>
                                          </p:val>
                                        </p:tav>
                                      </p:tavLst>
                                    </p:anim>
                                    <p:anim calcmode="lin" valueType="num">
                                      <p:cBhvr>
                                        <p:cTn id="30" dur="1000" fill="hold"/>
                                        <p:tgtEl>
                                          <p:spTgt spid="58"/>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3250"/>
                            </p:stCondLst>
                            <p:childTnLst>
                              <p:par>
                                <p:cTn id="32" presetID="47" presetClass="entr" presetSubtype="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47" presetClass="entr" presetSubtype="0" fill="hold" grpId="0" nodeType="click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1000"/>
                                        <p:tgtEl>
                                          <p:spTgt spid="97"/>
                                        </p:tgtEl>
                                      </p:cBhvr>
                                    </p:animEffect>
                                    <p:anim calcmode="lin" valueType="num">
                                      <p:cBhvr>
                                        <p:cTn id="42" dur="1000" fill="hold"/>
                                        <p:tgtEl>
                                          <p:spTgt spid="97"/>
                                        </p:tgtEl>
                                        <p:attrNameLst>
                                          <p:attrName>ppt_x</p:attrName>
                                        </p:attrNameLst>
                                      </p:cBhvr>
                                      <p:tavLst>
                                        <p:tav tm="0">
                                          <p:val>
                                            <p:strVal val="#ppt_x"/>
                                          </p:val>
                                        </p:tav>
                                        <p:tav tm="100000">
                                          <p:val>
                                            <p:strVal val="#ppt_x"/>
                                          </p:val>
                                        </p:tav>
                                      </p:tavLst>
                                    </p:anim>
                                    <p:anim calcmode="lin" valueType="num">
                                      <p:cBhvr>
                                        <p:cTn id="43" dur="1000" fill="hold"/>
                                        <p:tgtEl>
                                          <p:spTgt spid="97"/>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fade">
                                      <p:cBhvr>
                                        <p:cTn id="46" dur="1000"/>
                                        <p:tgtEl>
                                          <p:spTgt spid="96"/>
                                        </p:tgtEl>
                                      </p:cBhvr>
                                    </p:animEffect>
                                    <p:anim calcmode="lin" valueType="num">
                                      <p:cBhvr>
                                        <p:cTn id="47" dur="1000" fill="hold"/>
                                        <p:tgtEl>
                                          <p:spTgt spid="96"/>
                                        </p:tgtEl>
                                        <p:attrNameLst>
                                          <p:attrName>ppt_x</p:attrName>
                                        </p:attrNameLst>
                                      </p:cBhvr>
                                      <p:tavLst>
                                        <p:tav tm="0">
                                          <p:val>
                                            <p:strVal val="#ppt_x"/>
                                          </p:val>
                                        </p:tav>
                                        <p:tav tm="100000">
                                          <p:val>
                                            <p:strVal val="#ppt_x"/>
                                          </p:val>
                                        </p:tav>
                                      </p:tavLst>
                                    </p:anim>
                                    <p:anim calcmode="lin" valueType="num">
                                      <p:cBhvr>
                                        <p:cTn id="48" dur="1000" fill="hold"/>
                                        <p:tgtEl>
                                          <p:spTgt spid="96"/>
                                        </p:tgtEl>
                                        <p:attrNameLst>
                                          <p:attrName>ppt_y</p:attrName>
                                        </p:attrNameLst>
                                      </p:cBhvr>
                                      <p:tavLst>
                                        <p:tav tm="0">
                                          <p:val>
                                            <p:strVal val="#ppt_y-.1"/>
                                          </p:val>
                                        </p:tav>
                                        <p:tav tm="100000">
                                          <p:val>
                                            <p:strVal val="#ppt_y"/>
                                          </p:val>
                                        </p:tav>
                                      </p:tavLst>
                                    </p:anim>
                                  </p:childTnLst>
                                </p:cTn>
                              </p:par>
                            </p:childTnLst>
                          </p:cTn>
                        </p:par>
                        <p:par>
                          <p:cTn id="49" fill="hold" nodeType="afterGroup">
                            <p:stCondLst>
                              <p:cond delay="1000"/>
                            </p:stCondLst>
                            <p:childTnLst>
                              <p:par>
                                <p:cTn id="50" presetID="22" presetClass="entr" presetSubtype="4"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down)">
                                      <p:cBhvr>
                                        <p:cTn id="52" dur="500"/>
                                        <p:tgtEl>
                                          <p:spTgt spid="59"/>
                                        </p:tgtEl>
                                      </p:cBhvr>
                                    </p:animEffect>
                                  </p:childTnLst>
                                </p:cTn>
                              </p:par>
                            </p:childTnLst>
                          </p:cTn>
                        </p:par>
                        <p:par>
                          <p:cTn id="53" fill="hold" nodeType="afterGroup">
                            <p:stCondLst>
                              <p:cond delay="1500"/>
                            </p:stCondLst>
                            <p:childTnLst>
                              <p:par>
                                <p:cTn id="54" presetID="42" presetClass="entr" presetSubtype="0"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750"/>
                                        <p:tgtEl>
                                          <p:spTgt spid="39"/>
                                        </p:tgtEl>
                                      </p:cBhvr>
                                    </p:animEffect>
                                    <p:anim calcmode="lin" valueType="num">
                                      <p:cBhvr>
                                        <p:cTn id="57" dur="750" fill="hold"/>
                                        <p:tgtEl>
                                          <p:spTgt spid="39"/>
                                        </p:tgtEl>
                                        <p:attrNameLst>
                                          <p:attrName>ppt_x</p:attrName>
                                        </p:attrNameLst>
                                      </p:cBhvr>
                                      <p:tavLst>
                                        <p:tav tm="0">
                                          <p:val>
                                            <p:strVal val="#ppt_x"/>
                                          </p:val>
                                        </p:tav>
                                        <p:tav tm="100000">
                                          <p:val>
                                            <p:strVal val="#ppt_x"/>
                                          </p:val>
                                        </p:tav>
                                      </p:tavLst>
                                    </p:anim>
                                    <p:anim calcmode="lin" valueType="num">
                                      <p:cBhvr>
                                        <p:cTn id="58" dur="750" fill="hold"/>
                                        <p:tgtEl>
                                          <p:spTgt spid="39"/>
                                        </p:tgtEl>
                                        <p:attrNameLst>
                                          <p:attrName>ppt_y</p:attrName>
                                        </p:attrNameLst>
                                      </p:cBhvr>
                                      <p:tavLst>
                                        <p:tav tm="0">
                                          <p:val>
                                            <p:strVal val="#ppt_y+.1"/>
                                          </p:val>
                                        </p:tav>
                                        <p:tav tm="100000">
                                          <p:val>
                                            <p:strVal val="#ppt_y"/>
                                          </p:val>
                                        </p:tav>
                                      </p:tavLst>
                                    </p:anim>
                                  </p:childTnLst>
                                </p:cTn>
                              </p:par>
                            </p:childTnLst>
                          </p:cTn>
                        </p:par>
                        <p:par>
                          <p:cTn id="59" fill="hold" nodeType="afterGroup">
                            <p:stCondLst>
                              <p:cond delay="2250"/>
                            </p:stCondLst>
                            <p:childTnLst>
                              <p:par>
                                <p:cTn id="60" presetID="42" presetClass="entr" presetSubtype="0" fill="hold" grpId="0" nodeType="afterEffect">
                                  <p:stCondLst>
                                    <p:cond delay="0"/>
                                  </p:stCondLst>
                                  <p:childTnLst>
                                    <p:set>
                                      <p:cBhvr>
                                        <p:cTn id="61" dur="1" fill="hold">
                                          <p:stCondLst>
                                            <p:cond delay="0"/>
                                          </p:stCondLst>
                                        </p:cTn>
                                        <p:tgtEl>
                                          <p:spTgt spid="99"/>
                                        </p:tgtEl>
                                        <p:attrNameLst>
                                          <p:attrName>style.visibility</p:attrName>
                                        </p:attrNameLst>
                                      </p:cBhvr>
                                      <p:to>
                                        <p:strVal val="visible"/>
                                      </p:to>
                                    </p:set>
                                    <p:animEffect transition="in" filter="fade">
                                      <p:cBhvr>
                                        <p:cTn id="62" dur="1000"/>
                                        <p:tgtEl>
                                          <p:spTgt spid="99"/>
                                        </p:tgtEl>
                                      </p:cBhvr>
                                    </p:animEffect>
                                    <p:anim calcmode="lin" valueType="num">
                                      <p:cBhvr>
                                        <p:cTn id="63" dur="1000" fill="hold"/>
                                        <p:tgtEl>
                                          <p:spTgt spid="99"/>
                                        </p:tgtEl>
                                        <p:attrNameLst>
                                          <p:attrName>ppt_x</p:attrName>
                                        </p:attrNameLst>
                                      </p:cBhvr>
                                      <p:tavLst>
                                        <p:tav tm="0">
                                          <p:val>
                                            <p:strVal val="#ppt_x"/>
                                          </p:val>
                                        </p:tav>
                                        <p:tav tm="100000">
                                          <p:val>
                                            <p:strVal val="#ppt_x"/>
                                          </p:val>
                                        </p:tav>
                                      </p:tavLst>
                                    </p:anim>
                                    <p:anim calcmode="lin" valueType="num">
                                      <p:cBhvr>
                                        <p:cTn id="64" dur="1000" fill="hold"/>
                                        <p:tgtEl>
                                          <p:spTgt spid="9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98"/>
                                        </p:tgtEl>
                                        <p:attrNameLst>
                                          <p:attrName>style.visibility</p:attrName>
                                        </p:attrNameLst>
                                      </p:cBhvr>
                                      <p:to>
                                        <p:strVal val="visible"/>
                                      </p:to>
                                    </p:set>
                                    <p:animEffect transition="in" filter="fade">
                                      <p:cBhvr>
                                        <p:cTn id="67" dur="1000"/>
                                        <p:tgtEl>
                                          <p:spTgt spid="98"/>
                                        </p:tgtEl>
                                      </p:cBhvr>
                                    </p:animEffect>
                                    <p:anim calcmode="lin" valueType="num">
                                      <p:cBhvr>
                                        <p:cTn id="68" dur="1000" fill="hold"/>
                                        <p:tgtEl>
                                          <p:spTgt spid="98"/>
                                        </p:tgtEl>
                                        <p:attrNameLst>
                                          <p:attrName>ppt_x</p:attrName>
                                        </p:attrNameLst>
                                      </p:cBhvr>
                                      <p:tavLst>
                                        <p:tav tm="0">
                                          <p:val>
                                            <p:strVal val="#ppt_x"/>
                                          </p:val>
                                        </p:tav>
                                        <p:tav tm="100000">
                                          <p:val>
                                            <p:strVal val="#ppt_x"/>
                                          </p:val>
                                        </p:tav>
                                      </p:tavLst>
                                    </p:anim>
                                    <p:anim calcmode="lin" valueType="num">
                                      <p:cBhvr>
                                        <p:cTn id="69"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par>
                    <p:cTn id="70" fill="hold" nodeType="clickPar">
                      <p:stCondLst>
                        <p:cond delay="indefinite"/>
                      </p:stCondLst>
                      <p:childTnLst>
                        <p:par>
                          <p:cTn id="71" fill="hold" nodeType="withGroup">
                            <p:stCondLst>
                              <p:cond delay="0"/>
                            </p:stCondLst>
                            <p:childTnLst>
                              <p:par>
                                <p:cTn id="72" presetID="2" presetClass="entr" presetSubtype="8" fill="hold" nodeType="click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additive="base">
                                        <p:cTn id="74" dur="500" fill="hold"/>
                                        <p:tgtEl>
                                          <p:spTgt spid="5"/>
                                        </p:tgtEl>
                                        <p:attrNameLst>
                                          <p:attrName>ppt_x</p:attrName>
                                        </p:attrNameLst>
                                      </p:cBhvr>
                                      <p:tavLst>
                                        <p:tav tm="0">
                                          <p:val>
                                            <p:strVal val="0-#ppt_w/2"/>
                                          </p:val>
                                        </p:tav>
                                        <p:tav tm="100000">
                                          <p:val>
                                            <p:strVal val="#ppt_x"/>
                                          </p:val>
                                        </p:tav>
                                      </p:tavLst>
                                    </p:anim>
                                    <p:anim calcmode="lin" valueType="num">
                                      <p:cBhvr additive="base">
                                        <p:cTn id="7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9" grpId="0" animBg="1"/>
      <p:bldP spid="58" grpId="0" animBg="1"/>
      <p:bldP spid="94" grpId="0"/>
      <p:bldP spid="95" grpId="0"/>
      <p:bldP spid="96" grpId="0"/>
      <p:bldP spid="97" grpId="0"/>
      <p:bldP spid="98" grpId="0"/>
      <p:bldP spid="9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0" y="5541963"/>
            <a:ext cx="2437765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 name="Group 3"/>
          <p:cNvGrpSpPr>
            <a:grpSpLocks/>
          </p:cNvGrpSpPr>
          <p:nvPr/>
        </p:nvGrpSpPr>
        <p:grpSpPr bwMode="auto">
          <a:xfrm>
            <a:off x="5913438" y="4997450"/>
            <a:ext cx="742950" cy="1514475"/>
            <a:chOff x="5913403" y="4997846"/>
            <a:chExt cx="743608" cy="1513789"/>
          </a:xfrm>
        </p:grpSpPr>
        <p:sp>
          <p:nvSpPr>
            <p:cNvPr id="14" name="Down Arrow 13"/>
            <p:cNvSpPr/>
            <p:nvPr/>
          </p:nvSpPr>
          <p:spPr>
            <a:xfrm>
              <a:off x="5913403" y="4997846"/>
              <a:ext cx="743608" cy="1513789"/>
            </a:xfrm>
            <a:prstGeom prst="downArrow">
              <a:avLst>
                <a:gd name="adj1" fmla="val 44158"/>
                <a:gd name="adj2" fmla="val 60909"/>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Oval 14"/>
            <p:cNvSpPr/>
            <p:nvPr/>
          </p:nvSpPr>
          <p:spPr>
            <a:xfrm>
              <a:off x="6010326" y="5434211"/>
              <a:ext cx="214503" cy="215802"/>
            </a:xfrm>
            <a:prstGeom prst="ellipse">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Group 22"/>
          <p:cNvGrpSpPr>
            <a:grpSpLocks/>
          </p:cNvGrpSpPr>
          <p:nvPr/>
        </p:nvGrpSpPr>
        <p:grpSpPr bwMode="auto">
          <a:xfrm>
            <a:off x="18038763" y="4997450"/>
            <a:ext cx="742950" cy="1514475"/>
            <a:chOff x="5913403" y="4997846"/>
            <a:chExt cx="743608" cy="1513789"/>
          </a:xfrm>
        </p:grpSpPr>
        <p:sp>
          <p:nvSpPr>
            <p:cNvPr id="24" name="Down Arrow 23"/>
            <p:cNvSpPr/>
            <p:nvPr/>
          </p:nvSpPr>
          <p:spPr>
            <a:xfrm>
              <a:off x="5913403" y="4997846"/>
              <a:ext cx="743608" cy="1513789"/>
            </a:xfrm>
            <a:prstGeom prst="downArrow">
              <a:avLst>
                <a:gd name="adj1" fmla="val 44158"/>
                <a:gd name="adj2" fmla="val 60909"/>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Oval 24"/>
            <p:cNvSpPr/>
            <p:nvPr/>
          </p:nvSpPr>
          <p:spPr>
            <a:xfrm>
              <a:off x="6010326" y="5434211"/>
              <a:ext cx="214503" cy="215802"/>
            </a:xfrm>
            <a:prstGeom prst="ellipse">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Group 25"/>
          <p:cNvGrpSpPr>
            <a:grpSpLocks/>
          </p:cNvGrpSpPr>
          <p:nvPr/>
        </p:nvGrpSpPr>
        <p:grpSpPr bwMode="auto">
          <a:xfrm>
            <a:off x="11887200" y="4541838"/>
            <a:ext cx="742950" cy="1514475"/>
            <a:chOff x="5412643" y="4542087"/>
            <a:chExt cx="743608" cy="1513789"/>
          </a:xfrm>
        </p:grpSpPr>
        <p:sp>
          <p:nvSpPr>
            <p:cNvPr id="27" name="Down Arrow 26"/>
            <p:cNvSpPr/>
            <p:nvPr/>
          </p:nvSpPr>
          <p:spPr>
            <a:xfrm rot="10800000">
              <a:off x="5412643" y="4542087"/>
              <a:ext cx="743608" cy="1513789"/>
            </a:xfrm>
            <a:prstGeom prst="downArrow">
              <a:avLst>
                <a:gd name="adj1" fmla="val 44158"/>
                <a:gd name="adj2" fmla="val 60909"/>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Oval 27"/>
            <p:cNvSpPr/>
            <p:nvPr/>
          </p:nvSpPr>
          <p:spPr>
            <a:xfrm>
              <a:off x="5844825" y="5433858"/>
              <a:ext cx="214503" cy="215802"/>
            </a:xfrm>
            <a:prstGeom prst="ellipse">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9" name="TextBox 28"/>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zh-CN" alt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cxnSp>
        <p:nvCxnSpPr>
          <p:cNvPr id="30" name="Straight Connector 29"/>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zh-CN" alt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grpSp>
        <p:nvGrpSpPr>
          <p:cNvPr id="32" name="Group 31"/>
          <p:cNvGrpSpPr>
            <a:grpSpLocks/>
          </p:cNvGrpSpPr>
          <p:nvPr/>
        </p:nvGrpSpPr>
        <p:grpSpPr bwMode="auto">
          <a:xfrm>
            <a:off x="17719675" y="2520950"/>
            <a:ext cx="1260475" cy="984250"/>
            <a:chOff x="620713" y="3656013"/>
            <a:chExt cx="361950" cy="282575"/>
          </a:xfrm>
        </p:grpSpPr>
        <p:sp>
          <p:nvSpPr>
            <p:cNvPr id="21539" name="Freeform 563"/>
            <p:cNvSpPr>
              <a:spLocks noEditPoints="1"/>
            </p:cNvSpPr>
            <p:nvPr/>
          </p:nvSpPr>
          <p:spPr bwMode="auto">
            <a:xfrm>
              <a:off x="620713" y="3656013"/>
              <a:ext cx="361950" cy="282575"/>
            </a:xfrm>
            <a:custGeom>
              <a:avLst/>
              <a:gdLst>
                <a:gd name="T0" fmla="*/ 759628424 w 128"/>
                <a:gd name="T1" fmla="*/ 0 h 100"/>
                <a:gd name="T2" fmla="*/ 495758391 w 128"/>
                <a:gd name="T3" fmla="*/ 215590596 h 100"/>
                <a:gd name="T4" fmla="*/ 263870033 w 128"/>
                <a:gd name="T5" fmla="*/ 0 h 100"/>
                <a:gd name="T6" fmla="*/ 167916523 w 128"/>
                <a:gd name="T7" fmla="*/ 391258997 h 100"/>
                <a:gd name="T8" fmla="*/ 247879195 w 128"/>
                <a:gd name="T9" fmla="*/ 582895710 h 100"/>
                <a:gd name="T10" fmla="*/ 359823544 w 128"/>
                <a:gd name="T11" fmla="*/ 662742928 h 100"/>
                <a:gd name="T12" fmla="*/ 439783389 w 128"/>
                <a:gd name="T13" fmla="*/ 774532424 h 100"/>
                <a:gd name="T14" fmla="*/ 495758391 w 128"/>
                <a:gd name="T15" fmla="*/ 790500737 h 100"/>
                <a:gd name="T16" fmla="*/ 567721403 w 128"/>
                <a:gd name="T17" fmla="*/ 774532424 h 100"/>
                <a:gd name="T18" fmla="*/ 655678080 w 128"/>
                <a:gd name="T19" fmla="*/ 670728497 h 100"/>
                <a:gd name="T20" fmla="*/ 759628424 w 128"/>
                <a:gd name="T21" fmla="*/ 590881280 h 100"/>
                <a:gd name="T22" fmla="*/ 879569605 w 128"/>
                <a:gd name="T23" fmla="*/ 407227310 h 100"/>
                <a:gd name="T24" fmla="*/ 351826711 w 128"/>
                <a:gd name="T25" fmla="*/ 151711692 h 100"/>
                <a:gd name="T26" fmla="*/ 271866866 w 128"/>
                <a:gd name="T27" fmla="*/ 534985119 h 100"/>
                <a:gd name="T28" fmla="*/ 319842207 w 128"/>
                <a:gd name="T29" fmla="*/ 487077353 h 100"/>
                <a:gd name="T30" fmla="*/ 311848202 w 128"/>
                <a:gd name="T31" fmla="*/ 550956258 h 100"/>
                <a:gd name="T32" fmla="*/ 271866866 w 128"/>
                <a:gd name="T33" fmla="*/ 534985119 h 100"/>
                <a:gd name="T34" fmla="*/ 407798885 w 128"/>
                <a:gd name="T35" fmla="*/ 574910141 h 100"/>
                <a:gd name="T36" fmla="*/ 359823544 w 128"/>
                <a:gd name="T37" fmla="*/ 622820732 h 100"/>
                <a:gd name="T38" fmla="*/ 367820377 w 128"/>
                <a:gd name="T39" fmla="*/ 558941827 h 100"/>
                <a:gd name="T40" fmla="*/ 463773887 w 128"/>
                <a:gd name="T41" fmla="*/ 622820732 h 100"/>
                <a:gd name="T42" fmla="*/ 423792551 w 128"/>
                <a:gd name="T43" fmla="*/ 686699636 h 100"/>
                <a:gd name="T44" fmla="*/ 407798885 w 128"/>
                <a:gd name="T45" fmla="*/ 646774615 h 100"/>
                <a:gd name="T46" fmla="*/ 511749229 w 128"/>
                <a:gd name="T47" fmla="*/ 678714067 h 100"/>
                <a:gd name="T48" fmla="*/ 527740066 w 128"/>
                <a:gd name="T49" fmla="*/ 718639089 h 100"/>
                <a:gd name="T50" fmla="*/ 471767892 w 128"/>
                <a:gd name="T51" fmla="*/ 742592971 h 100"/>
                <a:gd name="T52" fmla="*/ 495758391 w 128"/>
                <a:gd name="T53" fmla="*/ 686699636 h 100"/>
                <a:gd name="T54" fmla="*/ 711650255 w 128"/>
                <a:gd name="T55" fmla="*/ 566924571 h 100"/>
                <a:gd name="T56" fmla="*/ 639687243 w 128"/>
                <a:gd name="T57" fmla="*/ 503045667 h 100"/>
                <a:gd name="T58" fmla="*/ 607702739 w 128"/>
                <a:gd name="T59" fmla="*/ 527002375 h 100"/>
                <a:gd name="T60" fmla="*/ 647681248 w 128"/>
                <a:gd name="T61" fmla="*/ 630803476 h 100"/>
                <a:gd name="T62" fmla="*/ 575718236 w 128"/>
                <a:gd name="T63" fmla="*/ 566924571 h 100"/>
                <a:gd name="T64" fmla="*/ 607702739 w 128"/>
                <a:gd name="T65" fmla="*/ 654760184 h 100"/>
                <a:gd name="T66" fmla="*/ 575718236 w 128"/>
                <a:gd name="T67" fmla="*/ 686699636 h 100"/>
                <a:gd name="T68" fmla="*/ 495758391 w 128"/>
                <a:gd name="T69" fmla="*/ 590881280 h 100"/>
                <a:gd name="T70" fmla="*/ 383811214 w 128"/>
                <a:gd name="T71" fmla="*/ 511031236 h 100"/>
                <a:gd name="T72" fmla="*/ 271866866 w 128"/>
                <a:gd name="T73" fmla="*/ 463123471 h 100"/>
                <a:gd name="T74" fmla="*/ 223891525 w 128"/>
                <a:gd name="T75" fmla="*/ 335365662 h 100"/>
                <a:gd name="T76" fmla="*/ 383811214 w 128"/>
                <a:gd name="T77" fmla="*/ 303426209 h 100"/>
                <a:gd name="T78" fmla="*/ 479764725 w 128"/>
                <a:gd name="T79" fmla="*/ 399244566 h 100"/>
                <a:gd name="T80" fmla="*/ 575718236 w 128"/>
                <a:gd name="T81" fmla="*/ 375287858 h 100"/>
                <a:gd name="T82" fmla="*/ 727643920 w 128"/>
                <a:gd name="T83" fmla="*/ 527002375 h 100"/>
                <a:gd name="T84" fmla="*/ 615699572 w 128"/>
                <a:gd name="T85" fmla="*/ 351333975 h 100"/>
                <a:gd name="T86" fmla="*/ 447780221 w 128"/>
                <a:gd name="T87" fmla="*/ 367305114 h 100"/>
                <a:gd name="T88" fmla="*/ 415795718 w 128"/>
                <a:gd name="T89" fmla="*/ 367305114 h 100"/>
                <a:gd name="T90" fmla="*/ 663674913 w 128"/>
                <a:gd name="T91" fmla="*/ 191636714 h 100"/>
                <a:gd name="T92" fmla="*/ 759628424 w 128"/>
                <a:gd name="T93" fmla="*/ 63878905 h 100"/>
                <a:gd name="T94" fmla="*/ 671671746 w 128"/>
                <a:gd name="T95" fmla="*/ 151711692 h 1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28" h="100">
                  <a:moveTo>
                    <a:pt x="110" y="51"/>
                  </a:moveTo>
                  <a:cubicBezTo>
                    <a:pt x="128" y="33"/>
                    <a:pt x="128" y="33"/>
                    <a:pt x="128" y="33"/>
                  </a:cubicBezTo>
                  <a:cubicBezTo>
                    <a:pt x="95" y="0"/>
                    <a:pt x="95" y="0"/>
                    <a:pt x="95" y="0"/>
                  </a:cubicBezTo>
                  <a:cubicBezTo>
                    <a:pt x="77" y="19"/>
                    <a:pt x="77" y="19"/>
                    <a:pt x="77" y="19"/>
                  </a:cubicBezTo>
                  <a:cubicBezTo>
                    <a:pt x="79" y="20"/>
                    <a:pt x="79" y="20"/>
                    <a:pt x="79" y="20"/>
                  </a:cubicBezTo>
                  <a:cubicBezTo>
                    <a:pt x="62" y="27"/>
                    <a:pt x="62" y="27"/>
                    <a:pt x="62" y="27"/>
                  </a:cubicBezTo>
                  <a:cubicBezTo>
                    <a:pt x="49" y="21"/>
                    <a:pt x="49" y="21"/>
                    <a:pt x="49" y="21"/>
                  </a:cubicBezTo>
                  <a:cubicBezTo>
                    <a:pt x="51" y="19"/>
                    <a:pt x="51" y="19"/>
                    <a:pt x="51" y="19"/>
                  </a:cubicBezTo>
                  <a:cubicBezTo>
                    <a:pt x="33" y="0"/>
                    <a:pt x="33" y="0"/>
                    <a:pt x="33" y="0"/>
                  </a:cubicBezTo>
                  <a:cubicBezTo>
                    <a:pt x="0" y="33"/>
                    <a:pt x="0" y="33"/>
                    <a:pt x="0" y="33"/>
                  </a:cubicBezTo>
                  <a:cubicBezTo>
                    <a:pt x="18" y="51"/>
                    <a:pt x="18" y="51"/>
                    <a:pt x="18" y="51"/>
                  </a:cubicBezTo>
                  <a:cubicBezTo>
                    <a:pt x="21" y="49"/>
                    <a:pt x="21" y="49"/>
                    <a:pt x="21" y="49"/>
                  </a:cubicBezTo>
                  <a:cubicBezTo>
                    <a:pt x="30" y="63"/>
                    <a:pt x="30" y="63"/>
                    <a:pt x="30" y="63"/>
                  </a:cubicBezTo>
                  <a:cubicBezTo>
                    <a:pt x="29" y="64"/>
                    <a:pt x="29" y="66"/>
                    <a:pt x="29" y="67"/>
                  </a:cubicBezTo>
                  <a:cubicBezTo>
                    <a:pt x="29" y="69"/>
                    <a:pt x="30" y="71"/>
                    <a:pt x="31" y="73"/>
                  </a:cubicBezTo>
                  <a:cubicBezTo>
                    <a:pt x="33" y="74"/>
                    <a:pt x="35" y="75"/>
                    <a:pt x="37" y="75"/>
                  </a:cubicBezTo>
                  <a:cubicBezTo>
                    <a:pt x="37" y="77"/>
                    <a:pt x="38" y="79"/>
                    <a:pt x="39" y="81"/>
                  </a:cubicBezTo>
                  <a:cubicBezTo>
                    <a:pt x="41" y="82"/>
                    <a:pt x="43" y="83"/>
                    <a:pt x="45" y="83"/>
                  </a:cubicBezTo>
                  <a:cubicBezTo>
                    <a:pt x="45" y="85"/>
                    <a:pt x="46" y="87"/>
                    <a:pt x="47" y="89"/>
                  </a:cubicBezTo>
                  <a:cubicBezTo>
                    <a:pt x="49" y="90"/>
                    <a:pt x="51" y="91"/>
                    <a:pt x="53" y="91"/>
                  </a:cubicBezTo>
                  <a:cubicBezTo>
                    <a:pt x="53" y="93"/>
                    <a:pt x="54" y="95"/>
                    <a:pt x="55" y="97"/>
                  </a:cubicBezTo>
                  <a:cubicBezTo>
                    <a:pt x="57" y="98"/>
                    <a:pt x="59" y="99"/>
                    <a:pt x="61" y="99"/>
                  </a:cubicBezTo>
                  <a:cubicBezTo>
                    <a:pt x="61" y="99"/>
                    <a:pt x="61" y="99"/>
                    <a:pt x="61" y="99"/>
                  </a:cubicBezTo>
                  <a:cubicBezTo>
                    <a:pt x="61" y="99"/>
                    <a:pt x="62" y="99"/>
                    <a:pt x="62" y="99"/>
                  </a:cubicBezTo>
                  <a:cubicBezTo>
                    <a:pt x="63" y="100"/>
                    <a:pt x="64" y="100"/>
                    <a:pt x="65" y="100"/>
                  </a:cubicBezTo>
                  <a:cubicBezTo>
                    <a:pt x="65" y="100"/>
                    <a:pt x="65" y="100"/>
                    <a:pt x="65" y="100"/>
                  </a:cubicBezTo>
                  <a:cubicBezTo>
                    <a:pt x="68" y="100"/>
                    <a:pt x="70" y="99"/>
                    <a:pt x="71" y="97"/>
                  </a:cubicBezTo>
                  <a:cubicBezTo>
                    <a:pt x="73" y="96"/>
                    <a:pt x="74" y="94"/>
                    <a:pt x="74" y="92"/>
                  </a:cubicBezTo>
                  <a:cubicBezTo>
                    <a:pt x="76" y="92"/>
                    <a:pt x="78" y="91"/>
                    <a:pt x="79" y="89"/>
                  </a:cubicBezTo>
                  <a:cubicBezTo>
                    <a:pt x="81" y="88"/>
                    <a:pt x="82" y="86"/>
                    <a:pt x="82" y="84"/>
                  </a:cubicBezTo>
                  <a:cubicBezTo>
                    <a:pt x="84" y="84"/>
                    <a:pt x="86" y="83"/>
                    <a:pt x="87" y="82"/>
                  </a:cubicBezTo>
                  <a:cubicBezTo>
                    <a:pt x="89" y="80"/>
                    <a:pt x="89" y="78"/>
                    <a:pt x="90" y="76"/>
                  </a:cubicBezTo>
                  <a:cubicBezTo>
                    <a:pt x="92" y="76"/>
                    <a:pt x="94" y="75"/>
                    <a:pt x="95" y="74"/>
                  </a:cubicBezTo>
                  <a:cubicBezTo>
                    <a:pt x="98" y="71"/>
                    <a:pt x="98" y="67"/>
                    <a:pt x="97" y="64"/>
                  </a:cubicBezTo>
                  <a:cubicBezTo>
                    <a:pt x="108" y="49"/>
                    <a:pt x="108" y="49"/>
                    <a:pt x="108" y="49"/>
                  </a:cubicBezTo>
                  <a:lnTo>
                    <a:pt x="110" y="51"/>
                  </a:lnTo>
                  <a:close/>
                  <a:moveTo>
                    <a:pt x="8" y="33"/>
                  </a:moveTo>
                  <a:cubicBezTo>
                    <a:pt x="33" y="8"/>
                    <a:pt x="33" y="8"/>
                    <a:pt x="33" y="8"/>
                  </a:cubicBezTo>
                  <a:cubicBezTo>
                    <a:pt x="44" y="19"/>
                    <a:pt x="44" y="19"/>
                    <a:pt x="44" y="19"/>
                  </a:cubicBezTo>
                  <a:cubicBezTo>
                    <a:pt x="18" y="44"/>
                    <a:pt x="18" y="44"/>
                    <a:pt x="18" y="44"/>
                  </a:cubicBezTo>
                  <a:lnTo>
                    <a:pt x="8" y="33"/>
                  </a:lnTo>
                  <a:close/>
                  <a:moveTo>
                    <a:pt x="34" y="67"/>
                  </a:moveTo>
                  <a:cubicBezTo>
                    <a:pt x="34" y="66"/>
                    <a:pt x="35" y="65"/>
                    <a:pt x="35" y="65"/>
                  </a:cubicBezTo>
                  <a:cubicBezTo>
                    <a:pt x="38" y="62"/>
                    <a:pt x="38" y="62"/>
                    <a:pt x="38" y="62"/>
                  </a:cubicBezTo>
                  <a:cubicBezTo>
                    <a:pt x="39" y="62"/>
                    <a:pt x="39" y="61"/>
                    <a:pt x="40" y="61"/>
                  </a:cubicBezTo>
                  <a:cubicBezTo>
                    <a:pt x="41" y="61"/>
                    <a:pt x="42" y="62"/>
                    <a:pt x="42" y="62"/>
                  </a:cubicBezTo>
                  <a:cubicBezTo>
                    <a:pt x="43" y="63"/>
                    <a:pt x="43" y="65"/>
                    <a:pt x="42" y="66"/>
                  </a:cubicBezTo>
                  <a:cubicBezTo>
                    <a:pt x="39" y="69"/>
                    <a:pt x="39" y="69"/>
                    <a:pt x="39" y="69"/>
                  </a:cubicBezTo>
                  <a:cubicBezTo>
                    <a:pt x="39" y="70"/>
                    <a:pt x="38" y="70"/>
                    <a:pt x="37" y="70"/>
                  </a:cubicBezTo>
                  <a:cubicBezTo>
                    <a:pt x="37" y="70"/>
                    <a:pt x="36" y="70"/>
                    <a:pt x="35" y="69"/>
                  </a:cubicBezTo>
                  <a:cubicBezTo>
                    <a:pt x="35" y="68"/>
                    <a:pt x="34" y="68"/>
                    <a:pt x="34" y="67"/>
                  </a:cubicBezTo>
                  <a:close/>
                  <a:moveTo>
                    <a:pt x="48" y="69"/>
                  </a:moveTo>
                  <a:cubicBezTo>
                    <a:pt x="49" y="69"/>
                    <a:pt x="50" y="69"/>
                    <a:pt x="50" y="70"/>
                  </a:cubicBezTo>
                  <a:cubicBezTo>
                    <a:pt x="51" y="71"/>
                    <a:pt x="51" y="71"/>
                    <a:pt x="51" y="72"/>
                  </a:cubicBezTo>
                  <a:cubicBezTo>
                    <a:pt x="51" y="73"/>
                    <a:pt x="51" y="74"/>
                    <a:pt x="50" y="74"/>
                  </a:cubicBezTo>
                  <a:cubicBezTo>
                    <a:pt x="47" y="77"/>
                    <a:pt x="47" y="77"/>
                    <a:pt x="47" y="77"/>
                  </a:cubicBezTo>
                  <a:cubicBezTo>
                    <a:pt x="47" y="77"/>
                    <a:pt x="46" y="78"/>
                    <a:pt x="45" y="78"/>
                  </a:cubicBezTo>
                  <a:cubicBezTo>
                    <a:pt x="44" y="78"/>
                    <a:pt x="44" y="77"/>
                    <a:pt x="43" y="77"/>
                  </a:cubicBezTo>
                  <a:cubicBezTo>
                    <a:pt x="42" y="76"/>
                    <a:pt x="42" y="74"/>
                    <a:pt x="43" y="73"/>
                  </a:cubicBezTo>
                  <a:cubicBezTo>
                    <a:pt x="46" y="70"/>
                    <a:pt x="46" y="70"/>
                    <a:pt x="46" y="70"/>
                  </a:cubicBezTo>
                  <a:cubicBezTo>
                    <a:pt x="46" y="69"/>
                    <a:pt x="47" y="69"/>
                    <a:pt x="48" y="69"/>
                  </a:cubicBezTo>
                  <a:close/>
                  <a:moveTo>
                    <a:pt x="56" y="77"/>
                  </a:moveTo>
                  <a:cubicBezTo>
                    <a:pt x="57" y="77"/>
                    <a:pt x="57" y="77"/>
                    <a:pt x="58" y="78"/>
                  </a:cubicBezTo>
                  <a:cubicBezTo>
                    <a:pt x="59" y="79"/>
                    <a:pt x="59" y="81"/>
                    <a:pt x="58" y="82"/>
                  </a:cubicBezTo>
                  <a:cubicBezTo>
                    <a:pt x="55" y="85"/>
                    <a:pt x="55" y="85"/>
                    <a:pt x="55" y="85"/>
                  </a:cubicBezTo>
                  <a:cubicBezTo>
                    <a:pt x="55" y="85"/>
                    <a:pt x="54" y="86"/>
                    <a:pt x="53" y="86"/>
                  </a:cubicBezTo>
                  <a:cubicBezTo>
                    <a:pt x="52" y="86"/>
                    <a:pt x="52" y="85"/>
                    <a:pt x="51" y="85"/>
                  </a:cubicBezTo>
                  <a:cubicBezTo>
                    <a:pt x="51" y="84"/>
                    <a:pt x="50" y="84"/>
                    <a:pt x="50" y="83"/>
                  </a:cubicBezTo>
                  <a:cubicBezTo>
                    <a:pt x="50" y="82"/>
                    <a:pt x="51" y="81"/>
                    <a:pt x="51" y="81"/>
                  </a:cubicBezTo>
                  <a:cubicBezTo>
                    <a:pt x="54" y="78"/>
                    <a:pt x="54" y="78"/>
                    <a:pt x="54" y="78"/>
                  </a:cubicBezTo>
                  <a:cubicBezTo>
                    <a:pt x="54" y="77"/>
                    <a:pt x="55" y="77"/>
                    <a:pt x="56" y="77"/>
                  </a:cubicBezTo>
                  <a:close/>
                  <a:moveTo>
                    <a:pt x="64" y="85"/>
                  </a:moveTo>
                  <a:cubicBezTo>
                    <a:pt x="65" y="85"/>
                    <a:pt x="65" y="85"/>
                    <a:pt x="66" y="86"/>
                  </a:cubicBezTo>
                  <a:cubicBezTo>
                    <a:pt x="66" y="86"/>
                    <a:pt x="67" y="87"/>
                    <a:pt x="67" y="88"/>
                  </a:cubicBezTo>
                  <a:cubicBezTo>
                    <a:pt x="67" y="89"/>
                    <a:pt x="66" y="89"/>
                    <a:pt x="66" y="90"/>
                  </a:cubicBezTo>
                  <a:cubicBezTo>
                    <a:pt x="63" y="93"/>
                    <a:pt x="63" y="93"/>
                    <a:pt x="63" y="93"/>
                  </a:cubicBezTo>
                  <a:cubicBezTo>
                    <a:pt x="63" y="93"/>
                    <a:pt x="62" y="94"/>
                    <a:pt x="61" y="94"/>
                  </a:cubicBezTo>
                  <a:cubicBezTo>
                    <a:pt x="60" y="94"/>
                    <a:pt x="60" y="93"/>
                    <a:pt x="59" y="93"/>
                  </a:cubicBezTo>
                  <a:cubicBezTo>
                    <a:pt x="58" y="92"/>
                    <a:pt x="58" y="91"/>
                    <a:pt x="58" y="91"/>
                  </a:cubicBezTo>
                  <a:cubicBezTo>
                    <a:pt x="58" y="90"/>
                    <a:pt x="58" y="89"/>
                    <a:pt x="59" y="89"/>
                  </a:cubicBezTo>
                  <a:cubicBezTo>
                    <a:pt x="62" y="86"/>
                    <a:pt x="62" y="86"/>
                    <a:pt x="62" y="86"/>
                  </a:cubicBezTo>
                  <a:cubicBezTo>
                    <a:pt x="62" y="85"/>
                    <a:pt x="63" y="85"/>
                    <a:pt x="64" y="85"/>
                  </a:cubicBezTo>
                  <a:close/>
                  <a:moveTo>
                    <a:pt x="91" y="70"/>
                  </a:moveTo>
                  <a:cubicBezTo>
                    <a:pt x="91" y="70"/>
                    <a:pt x="90" y="71"/>
                    <a:pt x="89" y="71"/>
                  </a:cubicBezTo>
                  <a:cubicBezTo>
                    <a:pt x="88" y="71"/>
                    <a:pt x="88" y="70"/>
                    <a:pt x="87" y="70"/>
                  </a:cubicBezTo>
                  <a:cubicBezTo>
                    <a:pt x="80" y="63"/>
                    <a:pt x="80" y="63"/>
                    <a:pt x="80" y="63"/>
                  </a:cubicBezTo>
                  <a:cubicBezTo>
                    <a:pt x="80" y="63"/>
                    <a:pt x="80" y="63"/>
                    <a:pt x="80" y="63"/>
                  </a:cubicBezTo>
                  <a:cubicBezTo>
                    <a:pt x="79" y="62"/>
                    <a:pt x="77" y="62"/>
                    <a:pt x="76" y="63"/>
                  </a:cubicBezTo>
                  <a:cubicBezTo>
                    <a:pt x="75" y="64"/>
                    <a:pt x="75" y="65"/>
                    <a:pt x="76" y="66"/>
                  </a:cubicBezTo>
                  <a:cubicBezTo>
                    <a:pt x="76" y="66"/>
                    <a:pt x="76" y="66"/>
                    <a:pt x="76" y="66"/>
                  </a:cubicBezTo>
                  <a:cubicBezTo>
                    <a:pt x="83" y="74"/>
                    <a:pt x="83" y="74"/>
                    <a:pt x="83" y="74"/>
                  </a:cubicBezTo>
                  <a:cubicBezTo>
                    <a:pt x="85" y="75"/>
                    <a:pt x="85" y="77"/>
                    <a:pt x="83" y="78"/>
                  </a:cubicBezTo>
                  <a:cubicBezTo>
                    <a:pt x="83" y="78"/>
                    <a:pt x="82" y="79"/>
                    <a:pt x="81" y="79"/>
                  </a:cubicBezTo>
                  <a:cubicBezTo>
                    <a:pt x="81" y="79"/>
                    <a:pt x="80" y="78"/>
                    <a:pt x="79" y="78"/>
                  </a:cubicBezTo>
                  <a:cubicBezTo>
                    <a:pt x="72" y="71"/>
                    <a:pt x="72" y="71"/>
                    <a:pt x="72" y="71"/>
                  </a:cubicBezTo>
                  <a:cubicBezTo>
                    <a:pt x="72" y="71"/>
                    <a:pt x="72" y="71"/>
                    <a:pt x="72" y="71"/>
                  </a:cubicBezTo>
                  <a:cubicBezTo>
                    <a:pt x="71" y="70"/>
                    <a:pt x="69" y="70"/>
                    <a:pt x="68" y="71"/>
                  </a:cubicBezTo>
                  <a:cubicBezTo>
                    <a:pt x="67" y="72"/>
                    <a:pt x="67" y="73"/>
                    <a:pt x="68" y="74"/>
                  </a:cubicBezTo>
                  <a:cubicBezTo>
                    <a:pt x="76" y="82"/>
                    <a:pt x="76" y="82"/>
                    <a:pt x="76" y="82"/>
                  </a:cubicBezTo>
                  <a:cubicBezTo>
                    <a:pt x="77" y="83"/>
                    <a:pt x="77" y="85"/>
                    <a:pt x="75" y="86"/>
                  </a:cubicBezTo>
                  <a:cubicBezTo>
                    <a:pt x="75" y="86"/>
                    <a:pt x="74" y="87"/>
                    <a:pt x="73" y="87"/>
                  </a:cubicBezTo>
                  <a:cubicBezTo>
                    <a:pt x="73" y="87"/>
                    <a:pt x="72" y="86"/>
                    <a:pt x="72" y="86"/>
                  </a:cubicBezTo>
                  <a:cubicBezTo>
                    <a:pt x="72" y="85"/>
                    <a:pt x="71" y="83"/>
                    <a:pt x="70" y="82"/>
                  </a:cubicBezTo>
                  <a:cubicBezTo>
                    <a:pt x="68" y="81"/>
                    <a:pt x="66" y="80"/>
                    <a:pt x="64" y="80"/>
                  </a:cubicBezTo>
                  <a:cubicBezTo>
                    <a:pt x="64" y="78"/>
                    <a:pt x="63" y="76"/>
                    <a:pt x="62" y="74"/>
                  </a:cubicBezTo>
                  <a:cubicBezTo>
                    <a:pt x="60" y="73"/>
                    <a:pt x="58" y="72"/>
                    <a:pt x="56" y="72"/>
                  </a:cubicBezTo>
                  <a:cubicBezTo>
                    <a:pt x="56" y="70"/>
                    <a:pt x="55" y="68"/>
                    <a:pt x="54" y="66"/>
                  </a:cubicBezTo>
                  <a:cubicBezTo>
                    <a:pt x="52" y="65"/>
                    <a:pt x="50" y="64"/>
                    <a:pt x="48" y="64"/>
                  </a:cubicBezTo>
                  <a:cubicBezTo>
                    <a:pt x="48" y="62"/>
                    <a:pt x="47" y="60"/>
                    <a:pt x="46" y="58"/>
                  </a:cubicBezTo>
                  <a:cubicBezTo>
                    <a:pt x="44" y="57"/>
                    <a:pt x="42" y="56"/>
                    <a:pt x="40" y="56"/>
                  </a:cubicBezTo>
                  <a:cubicBezTo>
                    <a:pt x="38" y="56"/>
                    <a:pt x="36" y="57"/>
                    <a:pt x="34" y="58"/>
                  </a:cubicBezTo>
                  <a:cubicBezTo>
                    <a:pt x="34" y="59"/>
                    <a:pt x="34" y="59"/>
                    <a:pt x="34" y="59"/>
                  </a:cubicBezTo>
                  <a:cubicBezTo>
                    <a:pt x="25" y="45"/>
                    <a:pt x="25" y="45"/>
                    <a:pt x="25" y="45"/>
                  </a:cubicBezTo>
                  <a:cubicBezTo>
                    <a:pt x="28" y="42"/>
                    <a:pt x="28" y="42"/>
                    <a:pt x="28" y="42"/>
                  </a:cubicBezTo>
                  <a:cubicBezTo>
                    <a:pt x="44" y="25"/>
                    <a:pt x="44" y="25"/>
                    <a:pt x="44" y="25"/>
                  </a:cubicBezTo>
                  <a:cubicBezTo>
                    <a:pt x="56" y="30"/>
                    <a:pt x="56" y="30"/>
                    <a:pt x="56" y="30"/>
                  </a:cubicBezTo>
                  <a:cubicBezTo>
                    <a:pt x="48" y="38"/>
                    <a:pt x="48" y="38"/>
                    <a:pt x="48" y="38"/>
                  </a:cubicBezTo>
                  <a:cubicBezTo>
                    <a:pt x="45" y="41"/>
                    <a:pt x="45" y="46"/>
                    <a:pt x="48" y="50"/>
                  </a:cubicBezTo>
                  <a:cubicBezTo>
                    <a:pt x="50" y="51"/>
                    <a:pt x="52" y="52"/>
                    <a:pt x="54" y="52"/>
                  </a:cubicBezTo>
                  <a:cubicBezTo>
                    <a:pt x="56" y="52"/>
                    <a:pt x="59" y="51"/>
                    <a:pt x="60" y="50"/>
                  </a:cubicBezTo>
                  <a:cubicBezTo>
                    <a:pt x="64" y="46"/>
                    <a:pt x="64" y="46"/>
                    <a:pt x="64" y="46"/>
                  </a:cubicBezTo>
                  <a:cubicBezTo>
                    <a:pt x="68" y="45"/>
                    <a:pt x="68" y="45"/>
                    <a:pt x="68" y="45"/>
                  </a:cubicBezTo>
                  <a:cubicBezTo>
                    <a:pt x="72" y="47"/>
                    <a:pt x="72" y="47"/>
                    <a:pt x="72" y="47"/>
                  </a:cubicBezTo>
                  <a:cubicBezTo>
                    <a:pt x="74" y="48"/>
                    <a:pt x="74" y="48"/>
                    <a:pt x="74" y="48"/>
                  </a:cubicBezTo>
                  <a:cubicBezTo>
                    <a:pt x="91" y="65"/>
                    <a:pt x="91" y="65"/>
                    <a:pt x="91" y="65"/>
                  </a:cubicBezTo>
                  <a:cubicBezTo>
                    <a:pt x="91" y="66"/>
                    <a:pt x="91" y="66"/>
                    <a:pt x="91" y="66"/>
                  </a:cubicBezTo>
                  <a:cubicBezTo>
                    <a:pt x="92" y="67"/>
                    <a:pt x="92" y="69"/>
                    <a:pt x="91" y="70"/>
                  </a:cubicBezTo>
                  <a:close/>
                  <a:moveTo>
                    <a:pt x="93" y="60"/>
                  </a:moveTo>
                  <a:cubicBezTo>
                    <a:pt x="77" y="44"/>
                    <a:pt x="77" y="44"/>
                    <a:pt x="77" y="44"/>
                  </a:cubicBezTo>
                  <a:cubicBezTo>
                    <a:pt x="69" y="39"/>
                    <a:pt x="69" y="39"/>
                    <a:pt x="69" y="39"/>
                  </a:cubicBezTo>
                  <a:cubicBezTo>
                    <a:pt x="62" y="41"/>
                    <a:pt x="62" y="41"/>
                    <a:pt x="62" y="41"/>
                  </a:cubicBezTo>
                  <a:cubicBezTo>
                    <a:pt x="56" y="46"/>
                    <a:pt x="56" y="46"/>
                    <a:pt x="56" y="46"/>
                  </a:cubicBezTo>
                  <a:cubicBezTo>
                    <a:pt x="56" y="46"/>
                    <a:pt x="56" y="46"/>
                    <a:pt x="56" y="46"/>
                  </a:cubicBezTo>
                  <a:cubicBezTo>
                    <a:pt x="56" y="46"/>
                    <a:pt x="55" y="47"/>
                    <a:pt x="54" y="47"/>
                  </a:cubicBezTo>
                  <a:cubicBezTo>
                    <a:pt x="53" y="47"/>
                    <a:pt x="53" y="46"/>
                    <a:pt x="52" y="46"/>
                  </a:cubicBezTo>
                  <a:cubicBezTo>
                    <a:pt x="51" y="45"/>
                    <a:pt x="51" y="43"/>
                    <a:pt x="52" y="42"/>
                  </a:cubicBezTo>
                  <a:cubicBezTo>
                    <a:pt x="61" y="33"/>
                    <a:pt x="61" y="33"/>
                    <a:pt x="61" y="33"/>
                  </a:cubicBezTo>
                  <a:cubicBezTo>
                    <a:pt x="83" y="24"/>
                    <a:pt x="83" y="24"/>
                    <a:pt x="83" y="24"/>
                  </a:cubicBezTo>
                  <a:cubicBezTo>
                    <a:pt x="104" y="46"/>
                    <a:pt x="104" y="46"/>
                    <a:pt x="104" y="46"/>
                  </a:cubicBezTo>
                  <a:lnTo>
                    <a:pt x="93" y="60"/>
                  </a:lnTo>
                  <a:close/>
                  <a:moveTo>
                    <a:pt x="95" y="8"/>
                  </a:moveTo>
                  <a:cubicBezTo>
                    <a:pt x="120" y="33"/>
                    <a:pt x="120" y="33"/>
                    <a:pt x="120" y="33"/>
                  </a:cubicBezTo>
                  <a:cubicBezTo>
                    <a:pt x="110" y="44"/>
                    <a:pt x="110" y="44"/>
                    <a:pt x="110" y="44"/>
                  </a:cubicBezTo>
                  <a:cubicBezTo>
                    <a:pt x="84" y="19"/>
                    <a:pt x="84" y="19"/>
                    <a:pt x="84" y="19"/>
                  </a:cubicBezTo>
                  <a:lnTo>
                    <a:pt x="9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40" name="Freeform 564"/>
            <p:cNvSpPr>
              <a:spLocks/>
            </p:cNvSpPr>
            <p:nvPr/>
          </p:nvSpPr>
          <p:spPr bwMode="auto">
            <a:xfrm>
              <a:off x="668338" y="3749675"/>
              <a:ext cx="14288" cy="14288"/>
            </a:xfrm>
            <a:custGeom>
              <a:avLst/>
              <a:gdLst>
                <a:gd name="T0" fmla="*/ 8167021 w 5"/>
                <a:gd name="T1" fmla="*/ 8167021 h 5"/>
                <a:gd name="T2" fmla="*/ 8167021 w 5"/>
                <a:gd name="T3" fmla="*/ 32662368 h 5"/>
                <a:gd name="T4" fmla="*/ 32662368 w 5"/>
                <a:gd name="T5" fmla="*/ 32662368 h 5"/>
                <a:gd name="T6" fmla="*/ 32662368 w 5"/>
                <a:gd name="T7" fmla="*/ 8167021 h 5"/>
                <a:gd name="T8" fmla="*/ 8167021 w 5"/>
                <a:gd name="T9" fmla="*/ 8167021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3"/>
                    <a:pt x="1" y="4"/>
                  </a:cubicBezTo>
                  <a:cubicBezTo>
                    <a:pt x="2" y="5"/>
                    <a:pt x="3" y="5"/>
                    <a:pt x="4" y="4"/>
                  </a:cubicBezTo>
                  <a:cubicBezTo>
                    <a:pt x="5" y="3"/>
                    <a:pt x="5" y="2"/>
                    <a:pt x="4" y="1"/>
                  </a:cubicBezTo>
                  <a:cubicBezTo>
                    <a:pt x="3" y="0"/>
                    <a:pt x="2" y="0"/>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5" name="Group 34"/>
          <p:cNvGrpSpPr>
            <a:grpSpLocks/>
          </p:cNvGrpSpPr>
          <p:nvPr/>
        </p:nvGrpSpPr>
        <p:grpSpPr bwMode="auto">
          <a:xfrm>
            <a:off x="5824538" y="2505075"/>
            <a:ext cx="801687" cy="914400"/>
            <a:chOff x="6426201" y="1447800"/>
            <a:chExt cx="317500" cy="361950"/>
          </a:xfrm>
        </p:grpSpPr>
        <p:sp>
          <p:nvSpPr>
            <p:cNvPr id="21532" name="Freeform 636"/>
            <p:cNvSpPr>
              <a:spLocks noEditPoints="1"/>
            </p:cNvSpPr>
            <p:nvPr/>
          </p:nvSpPr>
          <p:spPr bwMode="auto">
            <a:xfrm>
              <a:off x="6548438" y="1704975"/>
              <a:ext cx="44450" cy="44450"/>
            </a:xfrm>
            <a:custGeom>
              <a:avLst/>
              <a:gdLst>
                <a:gd name="T0" fmla="*/ 61743828 w 16"/>
                <a:gd name="T1" fmla="*/ 0 h 16"/>
                <a:gd name="T2" fmla="*/ 0 w 16"/>
                <a:gd name="T3" fmla="*/ 61743828 h 16"/>
                <a:gd name="T4" fmla="*/ 61743828 w 16"/>
                <a:gd name="T5" fmla="*/ 123487656 h 16"/>
                <a:gd name="T6" fmla="*/ 123487656 w 16"/>
                <a:gd name="T7" fmla="*/ 61743828 h 16"/>
                <a:gd name="T8" fmla="*/ 61743828 w 16"/>
                <a:gd name="T9" fmla="*/ 0 h 16"/>
                <a:gd name="T10" fmla="*/ 61743828 w 16"/>
                <a:gd name="T11" fmla="*/ 77179091 h 16"/>
                <a:gd name="T12" fmla="*/ 38590934 w 16"/>
                <a:gd name="T13" fmla="*/ 61743828 h 16"/>
                <a:gd name="T14" fmla="*/ 61743828 w 16"/>
                <a:gd name="T15" fmla="*/ 38590934 h 16"/>
                <a:gd name="T16" fmla="*/ 84896722 w 16"/>
                <a:gd name="T17" fmla="*/ 61743828 h 16"/>
                <a:gd name="T18" fmla="*/ 61743828 w 16"/>
                <a:gd name="T19" fmla="*/ 77179091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6">
                  <a:moveTo>
                    <a:pt x="8" y="0"/>
                  </a:moveTo>
                  <a:cubicBezTo>
                    <a:pt x="3" y="0"/>
                    <a:pt x="0" y="3"/>
                    <a:pt x="0" y="8"/>
                  </a:cubicBezTo>
                  <a:cubicBezTo>
                    <a:pt x="0" y="12"/>
                    <a:pt x="3" y="16"/>
                    <a:pt x="8" y="16"/>
                  </a:cubicBezTo>
                  <a:cubicBezTo>
                    <a:pt x="12" y="16"/>
                    <a:pt x="16" y="12"/>
                    <a:pt x="16" y="8"/>
                  </a:cubicBezTo>
                  <a:cubicBezTo>
                    <a:pt x="16" y="3"/>
                    <a:pt x="12" y="0"/>
                    <a:pt x="8" y="0"/>
                  </a:cubicBezTo>
                  <a:close/>
                  <a:moveTo>
                    <a:pt x="8" y="10"/>
                  </a:moveTo>
                  <a:cubicBezTo>
                    <a:pt x="6" y="10"/>
                    <a:pt x="5" y="9"/>
                    <a:pt x="5" y="8"/>
                  </a:cubicBezTo>
                  <a:cubicBezTo>
                    <a:pt x="5" y="6"/>
                    <a:pt x="6" y="5"/>
                    <a:pt x="8" y="5"/>
                  </a:cubicBezTo>
                  <a:cubicBezTo>
                    <a:pt x="9" y="5"/>
                    <a:pt x="11" y="6"/>
                    <a:pt x="11" y="8"/>
                  </a:cubicBezTo>
                  <a:cubicBezTo>
                    <a:pt x="11" y="9"/>
                    <a:pt x="9" y="10"/>
                    <a:pt x="8"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33" name="Freeform 637"/>
            <p:cNvSpPr>
              <a:spLocks noEditPoints="1"/>
            </p:cNvSpPr>
            <p:nvPr/>
          </p:nvSpPr>
          <p:spPr bwMode="auto">
            <a:xfrm>
              <a:off x="6540501" y="1479550"/>
              <a:ext cx="61913" cy="203200"/>
            </a:xfrm>
            <a:custGeom>
              <a:avLst/>
              <a:gdLst>
                <a:gd name="T0" fmla="*/ 98287681 w 39"/>
                <a:gd name="T1" fmla="*/ 0 h 128"/>
                <a:gd name="T2" fmla="*/ 0 w 39"/>
                <a:gd name="T3" fmla="*/ 0 h 128"/>
                <a:gd name="T4" fmla="*/ 0 w 39"/>
                <a:gd name="T5" fmla="*/ 322580000 h 128"/>
                <a:gd name="T6" fmla="*/ 98287681 w 39"/>
                <a:gd name="T7" fmla="*/ 322580000 h 128"/>
                <a:gd name="T8" fmla="*/ 98287681 w 39"/>
                <a:gd name="T9" fmla="*/ 0 h 128"/>
                <a:gd name="T10" fmla="*/ 70564945 w 39"/>
                <a:gd name="T11" fmla="*/ 294859075 h 128"/>
                <a:gd name="T12" fmla="*/ 25201766 w 39"/>
                <a:gd name="T13" fmla="*/ 294859075 h 128"/>
                <a:gd name="T14" fmla="*/ 25201766 w 39"/>
                <a:gd name="T15" fmla="*/ 20161250 h 128"/>
                <a:gd name="T16" fmla="*/ 70564945 w 39"/>
                <a:gd name="T17" fmla="*/ 20161250 h 128"/>
                <a:gd name="T18" fmla="*/ 70564945 w 39"/>
                <a:gd name="T19" fmla="*/ 294859075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 h="128">
                  <a:moveTo>
                    <a:pt x="39" y="0"/>
                  </a:moveTo>
                  <a:lnTo>
                    <a:pt x="0" y="0"/>
                  </a:lnTo>
                  <a:lnTo>
                    <a:pt x="0" y="128"/>
                  </a:lnTo>
                  <a:lnTo>
                    <a:pt x="39" y="128"/>
                  </a:lnTo>
                  <a:lnTo>
                    <a:pt x="39" y="0"/>
                  </a:lnTo>
                  <a:close/>
                  <a:moveTo>
                    <a:pt x="28" y="117"/>
                  </a:moveTo>
                  <a:lnTo>
                    <a:pt x="10" y="117"/>
                  </a:lnTo>
                  <a:lnTo>
                    <a:pt x="10" y="8"/>
                  </a:lnTo>
                  <a:lnTo>
                    <a:pt x="28" y="8"/>
                  </a:lnTo>
                  <a:lnTo>
                    <a:pt x="28" y="1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34" name="Freeform 638"/>
            <p:cNvSpPr>
              <a:spLocks noEditPoints="1"/>
            </p:cNvSpPr>
            <p:nvPr/>
          </p:nvSpPr>
          <p:spPr bwMode="auto">
            <a:xfrm>
              <a:off x="6426201" y="1447800"/>
              <a:ext cx="317500" cy="361950"/>
            </a:xfrm>
            <a:custGeom>
              <a:avLst/>
              <a:gdLst>
                <a:gd name="T0" fmla="*/ 504031250 w 200"/>
                <a:gd name="T1" fmla="*/ 559474688 h 228"/>
                <a:gd name="T2" fmla="*/ 453628125 w 200"/>
                <a:gd name="T3" fmla="*/ 0 h 228"/>
                <a:gd name="T4" fmla="*/ 309980013 w 200"/>
                <a:gd name="T5" fmla="*/ 12601575 h 228"/>
                <a:gd name="T6" fmla="*/ 171370625 w 200"/>
                <a:gd name="T7" fmla="*/ 12601575 h 228"/>
                <a:gd name="T8" fmla="*/ 143649700 w 200"/>
                <a:gd name="T9" fmla="*/ 12601575 h 228"/>
                <a:gd name="T10" fmla="*/ 0 w 200"/>
                <a:gd name="T11" fmla="*/ 12601575 h 228"/>
                <a:gd name="T12" fmla="*/ 0 w 200"/>
                <a:gd name="T13" fmla="*/ 574595625 h 228"/>
                <a:gd name="T14" fmla="*/ 143649700 w 200"/>
                <a:gd name="T15" fmla="*/ 574595625 h 228"/>
                <a:gd name="T16" fmla="*/ 171370625 w 200"/>
                <a:gd name="T17" fmla="*/ 574595625 h 228"/>
                <a:gd name="T18" fmla="*/ 315020325 w 200"/>
                <a:gd name="T19" fmla="*/ 574595625 h 228"/>
                <a:gd name="T20" fmla="*/ 315020325 w 200"/>
                <a:gd name="T21" fmla="*/ 299899388 h 228"/>
                <a:gd name="T22" fmla="*/ 337700938 w 200"/>
                <a:gd name="T23" fmla="*/ 574595625 h 228"/>
                <a:gd name="T24" fmla="*/ 504031250 w 200"/>
                <a:gd name="T25" fmla="*/ 559474688 h 228"/>
                <a:gd name="T26" fmla="*/ 27722513 w 200"/>
                <a:gd name="T27" fmla="*/ 551915013 h 228"/>
                <a:gd name="T28" fmla="*/ 27722513 w 200"/>
                <a:gd name="T29" fmla="*/ 35282188 h 228"/>
                <a:gd name="T30" fmla="*/ 143649700 w 200"/>
                <a:gd name="T31" fmla="*/ 35282188 h 228"/>
                <a:gd name="T32" fmla="*/ 143649700 w 200"/>
                <a:gd name="T33" fmla="*/ 551915013 h 228"/>
                <a:gd name="T34" fmla="*/ 27722513 w 200"/>
                <a:gd name="T35" fmla="*/ 551915013 h 228"/>
                <a:gd name="T36" fmla="*/ 287297813 w 200"/>
                <a:gd name="T37" fmla="*/ 551915013 h 228"/>
                <a:gd name="T38" fmla="*/ 171370625 w 200"/>
                <a:gd name="T39" fmla="*/ 551915013 h 228"/>
                <a:gd name="T40" fmla="*/ 171370625 w 200"/>
                <a:gd name="T41" fmla="*/ 35282188 h 228"/>
                <a:gd name="T42" fmla="*/ 287297813 w 200"/>
                <a:gd name="T43" fmla="*/ 35282188 h 228"/>
                <a:gd name="T44" fmla="*/ 287297813 w 200"/>
                <a:gd name="T45" fmla="*/ 551915013 h 228"/>
                <a:gd name="T46" fmla="*/ 435987825 w 200"/>
                <a:gd name="T47" fmla="*/ 27722513 h 228"/>
                <a:gd name="T48" fmla="*/ 476310325 w 200"/>
                <a:gd name="T49" fmla="*/ 539313438 h 228"/>
                <a:gd name="T50" fmla="*/ 355342825 w 200"/>
                <a:gd name="T51" fmla="*/ 546874700 h 228"/>
                <a:gd name="T52" fmla="*/ 315020325 w 200"/>
                <a:gd name="T53" fmla="*/ 35282188 h 228"/>
                <a:gd name="T54" fmla="*/ 435987825 w 200"/>
                <a:gd name="T55" fmla="*/ 27722513 h 2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00" h="228">
                  <a:moveTo>
                    <a:pt x="200" y="222"/>
                  </a:moveTo>
                  <a:lnTo>
                    <a:pt x="180" y="0"/>
                  </a:lnTo>
                  <a:lnTo>
                    <a:pt x="123" y="5"/>
                  </a:lnTo>
                  <a:lnTo>
                    <a:pt x="68" y="5"/>
                  </a:lnTo>
                  <a:lnTo>
                    <a:pt x="57" y="5"/>
                  </a:lnTo>
                  <a:lnTo>
                    <a:pt x="0" y="5"/>
                  </a:lnTo>
                  <a:lnTo>
                    <a:pt x="0" y="228"/>
                  </a:lnTo>
                  <a:lnTo>
                    <a:pt x="57" y="228"/>
                  </a:lnTo>
                  <a:lnTo>
                    <a:pt x="68" y="228"/>
                  </a:lnTo>
                  <a:lnTo>
                    <a:pt x="125" y="228"/>
                  </a:lnTo>
                  <a:lnTo>
                    <a:pt x="125" y="119"/>
                  </a:lnTo>
                  <a:lnTo>
                    <a:pt x="134" y="228"/>
                  </a:lnTo>
                  <a:lnTo>
                    <a:pt x="200" y="222"/>
                  </a:lnTo>
                  <a:close/>
                  <a:moveTo>
                    <a:pt x="11" y="219"/>
                  </a:moveTo>
                  <a:lnTo>
                    <a:pt x="11" y="14"/>
                  </a:lnTo>
                  <a:lnTo>
                    <a:pt x="57" y="14"/>
                  </a:lnTo>
                  <a:lnTo>
                    <a:pt x="57" y="219"/>
                  </a:lnTo>
                  <a:lnTo>
                    <a:pt x="11" y="219"/>
                  </a:lnTo>
                  <a:close/>
                  <a:moveTo>
                    <a:pt x="114" y="219"/>
                  </a:moveTo>
                  <a:lnTo>
                    <a:pt x="68" y="219"/>
                  </a:lnTo>
                  <a:lnTo>
                    <a:pt x="68" y="14"/>
                  </a:lnTo>
                  <a:lnTo>
                    <a:pt x="114" y="14"/>
                  </a:lnTo>
                  <a:lnTo>
                    <a:pt x="114" y="219"/>
                  </a:lnTo>
                  <a:close/>
                  <a:moveTo>
                    <a:pt x="173" y="11"/>
                  </a:moveTo>
                  <a:lnTo>
                    <a:pt x="189" y="214"/>
                  </a:lnTo>
                  <a:lnTo>
                    <a:pt x="141" y="217"/>
                  </a:lnTo>
                  <a:lnTo>
                    <a:pt x="125" y="14"/>
                  </a:lnTo>
                  <a:lnTo>
                    <a:pt x="173"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35" name="Freeform 639"/>
            <p:cNvSpPr>
              <a:spLocks noEditPoints="1"/>
            </p:cNvSpPr>
            <p:nvPr/>
          </p:nvSpPr>
          <p:spPr bwMode="auto">
            <a:xfrm>
              <a:off x="6657976" y="1698625"/>
              <a:ext cx="47625" cy="46038"/>
            </a:xfrm>
            <a:custGeom>
              <a:avLst/>
              <a:gdLst>
                <a:gd name="T0" fmla="*/ 70633478 w 17"/>
                <a:gd name="T1" fmla="*/ 0 h 16"/>
                <a:gd name="T2" fmla="*/ 62786559 w 17"/>
                <a:gd name="T3" fmla="*/ 0 h 16"/>
                <a:gd name="T4" fmla="*/ 7846919 w 17"/>
                <a:gd name="T5" fmla="*/ 74512503 h 16"/>
                <a:gd name="T6" fmla="*/ 70633478 w 17"/>
                <a:gd name="T7" fmla="*/ 132468590 h 16"/>
                <a:gd name="T8" fmla="*/ 70633478 w 17"/>
                <a:gd name="T9" fmla="*/ 132468590 h 16"/>
                <a:gd name="T10" fmla="*/ 133420037 w 17"/>
                <a:gd name="T11" fmla="*/ 66234295 h 16"/>
                <a:gd name="T12" fmla="*/ 70633478 w 17"/>
                <a:gd name="T13" fmla="*/ 0 h 16"/>
                <a:gd name="T14" fmla="*/ 86330118 w 17"/>
                <a:gd name="T15" fmla="*/ 82793588 h 16"/>
                <a:gd name="T16" fmla="*/ 70633478 w 17"/>
                <a:gd name="T17" fmla="*/ 91071796 h 16"/>
                <a:gd name="T18" fmla="*/ 70633478 w 17"/>
                <a:gd name="T19" fmla="*/ 91071796 h 16"/>
                <a:gd name="T20" fmla="*/ 47089919 w 17"/>
                <a:gd name="T21" fmla="*/ 66234295 h 16"/>
                <a:gd name="T22" fmla="*/ 70633478 w 17"/>
                <a:gd name="T23" fmla="*/ 49675002 h 16"/>
                <a:gd name="T24" fmla="*/ 70633478 w 17"/>
                <a:gd name="T25" fmla="*/ 49675002 h 16"/>
                <a:gd name="T26" fmla="*/ 70633478 w 17"/>
                <a:gd name="T27" fmla="*/ 49675002 h 16"/>
                <a:gd name="T28" fmla="*/ 70633478 w 17"/>
                <a:gd name="T29" fmla="*/ 49675002 h 16"/>
                <a:gd name="T30" fmla="*/ 86330118 w 17"/>
                <a:gd name="T31" fmla="*/ 66234295 h 16"/>
                <a:gd name="T32" fmla="*/ 86330118 w 17"/>
                <a:gd name="T33" fmla="*/ 82793588 h 1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 h="16">
                  <a:moveTo>
                    <a:pt x="9" y="0"/>
                  </a:moveTo>
                  <a:cubicBezTo>
                    <a:pt x="9" y="0"/>
                    <a:pt x="8" y="0"/>
                    <a:pt x="8" y="0"/>
                  </a:cubicBezTo>
                  <a:cubicBezTo>
                    <a:pt x="4" y="1"/>
                    <a:pt x="0" y="4"/>
                    <a:pt x="1" y="9"/>
                  </a:cubicBezTo>
                  <a:cubicBezTo>
                    <a:pt x="1" y="13"/>
                    <a:pt x="5" y="16"/>
                    <a:pt x="9" y="16"/>
                  </a:cubicBezTo>
                  <a:cubicBezTo>
                    <a:pt x="9" y="16"/>
                    <a:pt x="9" y="16"/>
                    <a:pt x="9" y="16"/>
                  </a:cubicBezTo>
                  <a:cubicBezTo>
                    <a:pt x="14" y="16"/>
                    <a:pt x="17" y="12"/>
                    <a:pt x="17" y="8"/>
                  </a:cubicBezTo>
                  <a:cubicBezTo>
                    <a:pt x="16" y="3"/>
                    <a:pt x="13" y="0"/>
                    <a:pt x="9" y="0"/>
                  </a:cubicBezTo>
                  <a:close/>
                  <a:moveTo>
                    <a:pt x="11" y="10"/>
                  </a:moveTo>
                  <a:cubicBezTo>
                    <a:pt x="11" y="10"/>
                    <a:pt x="10" y="11"/>
                    <a:pt x="9" y="11"/>
                  </a:cubicBezTo>
                  <a:cubicBezTo>
                    <a:pt x="9" y="11"/>
                    <a:pt x="9" y="11"/>
                    <a:pt x="9" y="11"/>
                  </a:cubicBezTo>
                  <a:cubicBezTo>
                    <a:pt x="7" y="11"/>
                    <a:pt x="6" y="10"/>
                    <a:pt x="6" y="8"/>
                  </a:cubicBezTo>
                  <a:cubicBezTo>
                    <a:pt x="6" y="7"/>
                    <a:pt x="7" y="6"/>
                    <a:pt x="9" y="6"/>
                  </a:cubicBezTo>
                  <a:cubicBezTo>
                    <a:pt x="9" y="6"/>
                    <a:pt x="9" y="6"/>
                    <a:pt x="9" y="6"/>
                  </a:cubicBezTo>
                  <a:cubicBezTo>
                    <a:pt x="9" y="6"/>
                    <a:pt x="9" y="6"/>
                    <a:pt x="9" y="6"/>
                  </a:cubicBezTo>
                  <a:cubicBezTo>
                    <a:pt x="9" y="6"/>
                    <a:pt x="9" y="6"/>
                    <a:pt x="9" y="6"/>
                  </a:cubicBezTo>
                  <a:cubicBezTo>
                    <a:pt x="10" y="6"/>
                    <a:pt x="11" y="7"/>
                    <a:pt x="11" y="8"/>
                  </a:cubicBezTo>
                  <a:cubicBezTo>
                    <a:pt x="12" y="9"/>
                    <a:pt x="11" y="10"/>
                    <a:pt x="11"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36" name="Freeform 640"/>
            <p:cNvSpPr>
              <a:spLocks noEditPoints="1"/>
            </p:cNvSpPr>
            <p:nvPr/>
          </p:nvSpPr>
          <p:spPr bwMode="auto">
            <a:xfrm>
              <a:off x="6632576" y="1473200"/>
              <a:ext cx="76200" cy="206375"/>
            </a:xfrm>
            <a:custGeom>
              <a:avLst/>
              <a:gdLst>
                <a:gd name="T0" fmla="*/ 95765938 w 48"/>
                <a:gd name="T1" fmla="*/ 0 h 130"/>
                <a:gd name="T2" fmla="*/ 0 w 48"/>
                <a:gd name="T3" fmla="*/ 5040313 h 130"/>
                <a:gd name="T4" fmla="*/ 27722513 w 48"/>
                <a:gd name="T5" fmla="*/ 327620313 h 130"/>
                <a:gd name="T6" fmla="*/ 120967500 w 48"/>
                <a:gd name="T7" fmla="*/ 317539688 h 130"/>
                <a:gd name="T8" fmla="*/ 95765938 w 48"/>
                <a:gd name="T9" fmla="*/ 0 h 130"/>
                <a:gd name="T10" fmla="*/ 27722513 w 48"/>
                <a:gd name="T11" fmla="*/ 27722513 h 130"/>
                <a:gd name="T12" fmla="*/ 73085325 w 48"/>
                <a:gd name="T13" fmla="*/ 22682200 h 130"/>
                <a:gd name="T14" fmla="*/ 95765938 w 48"/>
                <a:gd name="T15" fmla="*/ 299899388 h 130"/>
                <a:gd name="T16" fmla="*/ 50403125 w 48"/>
                <a:gd name="T17" fmla="*/ 299899388 h 130"/>
                <a:gd name="T18" fmla="*/ 27722513 w 48"/>
                <a:gd name="T19" fmla="*/ 27722513 h 1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 h="130">
                  <a:moveTo>
                    <a:pt x="38" y="0"/>
                  </a:moveTo>
                  <a:lnTo>
                    <a:pt x="0" y="2"/>
                  </a:lnTo>
                  <a:lnTo>
                    <a:pt x="11" y="130"/>
                  </a:lnTo>
                  <a:lnTo>
                    <a:pt x="48" y="126"/>
                  </a:lnTo>
                  <a:lnTo>
                    <a:pt x="38" y="0"/>
                  </a:lnTo>
                  <a:close/>
                  <a:moveTo>
                    <a:pt x="11" y="11"/>
                  </a:moveTo>
                  <a:lnTo>
                    <a:pt x="29" y="9"/>
                  </a:lnTo>
                  <a:lnTo>
                    <a:pt x="38" y="119"/>
                  </a:lnTo>
                  <a:lnTo>
                    <a:pt x="20" y="119"/>
                  </a:lnTo>
                  <a:lnTo>
                    <a:pt x="11"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37" name="Freeform 641"/>
            <p:cNvSpPr>
              <a:spLocks noEditPoints="1"/>
            </p:cNvSpPr>
            <p:nvPr/>
          </p:nvSpPr>
          <p:spPr bwMode="auto">
            <a:xfrm>
              <a:off x="6457951" y="1704975"/>
              <a:ext cx="44450" cy="44450"/>
            </a:xfrm>
            <a:custGeom>
              <a:avLst/>
              <a:gdLst>
                <a:gd name="T0" fmla="*/ 61743828 w 16"/>
                <a:gd name="T1" fmla="*/ 0 h 16"/>
                <a:gd name="T2" fmla="*/ 0 w 16"/>
                <a:gd name="T3" fmla="*/ 61743828 h 16"/>
                <a:gd name="T4" fmla="*/ 61743828 w 16"/>
                <a:gd name="T5" fmla="*/ 123487656 h 16"/>
                <a:gd name="T6" fmla="*/ 123487656 w 16"/>
                <a:gd name="T7" fmla="*/ 61743828 h 16"/>
                <a:gd name="T8" fmla="*/ 61743828 w 16"/>
                <a:gd name="T9" fmla="*/ 0 h 16"/>
                <a:gd name="T10" fmla="*/ 61743828 w 16"/>
                <a:gd name="T11" fmla="*/ 77179091 h 16"/>
                <a:gd name="T12" fmla="*/ 38590934 w 16"/>
                <a:gd name="T13" fmla="*/ 61743828 h 16"/>
                <a:gd name="T14" fmla="*/ 61743828 w 16"/>
                <a:gd name="T15" fmla="*/ 38590934 h 16"/>
                <a:gd name="T16" fmla="*/ 84896722 w 16"/>
                <a:gd name="T17" fmla="*/ 61743828 h 16"/>
                <a:gd name="T18" fmla="*/ 61743828 w 16"/>
                <a:gd name="T19" fmla="*/ 77179091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6">
                  <a:moveTo>
                    <a:pt x="8" y="0"/>
                  </a:moveTo>
                  <a:cubicBezTo>
                    <a:pt x="3" y="0"/>
                    <a:pt x="0" y="3"/>
                    <a:pt x="0" y="8"/>
                  </a:cubicBezTo>
                  <a:cubicBezTo>
                    <a:pt x="0" y="12"/>
                    <a:pt x="3" y="16"/>
                    <a:pt x="8" y="16"/>
                  </a:cubicBezTo>
                  <a:cubicBezTo>
                    <a:pt x="12" y="16"/>
                    <a:pt x="16" y="12"/>
                    <a:pt x="16" y="8"/>
                  </a:cubicBezTo>
                  <a:cubicBezTo>
                    <a:pt x="16" y="3"/>
                    <a:pt x="12" y="0"/>
                    <a:pt x="8" y="0"/>
                  </a:cubicBezTo>
                  <a:close/>
                  <a:moveTo>
                    <a:pt x="8" y="10"/>
                  </a:moveTo>
                  <a:cubicBezTo>
                    <a:pt x="6" y="10"/>
                    <a:pt x="5" y="9"/>
                    <a:pt x="5" y="8"/>
                  </a:cubicBezTo>
                  <a:cubicBezTo>
                    <a:pt x="5" y="6"/>
                    <a:pt x="6" y="5"/>
                    <a:pt x="8" y="5"/>
                  </a:cubicBezTo>
                  <a:cubicBezTo>
                    <a:pt x="9" y="5"/>
                    <a:pt x="11" y="6"/>
                    <a:pt x="11" y="8"/>
                  </a:cubicBezTo>
                  <a:cubicBezTo>
                    <a:pt x="11" y="9"/>
                    <a:pt x="9" y="10"/>
                    <a:pt x="8"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38" name="Freeform 642"/>
            <p:cNvSpPr>
              <a:spLocks noEditPoints="1"/>
            </p:cNvSpPr>
            <p:nvPr/>
          </p:nvSpPr>
          <p:spPr bwMode="auto">
            <a:xfrm>
              <a:off x="6450013" y="1479550"/>
              <a:ext cx="61913" cy="203200"/>
            </a:xfrm>
            <a:custGeom>
              <a:avLst/>
              <a:gdLst>
                <a:gd name="T0" fmla="*/ 0 w 39"/>
                <a:gd name="T1" fmla="*/ 322580000 h 128"/>
                <a:gd name="T2" fmla="*/ 98287681 w 39"/>
                <a:gd name="T3" fmla="*/ 322580000 h 128"/>
                <a:gd name="T4" fmla="*/ 98287681 w 39"/>
                <a:gd name="T5" fmla="*/ 0 h 128"/>
                <a:gd name="T6" fmla="*/ 0 w 39"/>
                <a:gd name="T7" fmla="*/ 0 h 128"/>
                <a:gd name="T8" fmla="*/ 0 w 39"/>
                <a:gd name="T9" fmla="*/ 322580000 h 128"/>
                <a:gd name="T10" fmla="*/ 25201766 w 39"/>
                <a:gd name="T11" fmla="*/ 20161250 h 128"/>
                <a:gd name="T12" fmla="*/ 70564945 w 39"/>
                <a:gd name="T13" fmla="*/ 20161250 h 128"/>
                <a:gd name="T14" fmla="*/ 70564945 w 39"/>
                <a:gd name="T15" fmla="*/ 294859075 h 128"/>
                <a:gd name="T16" fmla="*/ 25201766 w 39"/>
                <a:gd name="T17" fmla="*/ 294859075 h 128"/>
                <a:gd name="T18" fmla="*/ 25201766 w 39"/>
                <a:gd name="T19" fmla="*/ 20161250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 h="128">
                  <a:moveTo>
                    <a:pt x="0" y="128"/>
                  </a:moveTo>
                  <a:lnTo>
                    <a:pt x="39" y="128"/>
                  </a:lnTo>
                  <a:lnTo>
                    <a:pt x="39" y="0"/>
                  </a:lnTo>
                  <a:lnTo>
                    <a:pt x="0" y="0"/>
                  </a:lnTo>
                  <a:lnTo>
                    <a:pt x="0" y="128"/>
                  </a:lnTo>
                  <a:close/>
                  <a:moveTo>
                    <a:pt x="10" y="8"/>
                  </a:moveTo>
                  <a:lnTo>
                    <a:pt x="28" y="8"/>
                  </a:lnTo>
                  <a:lnTo>
                    <a:pt x="28" y="117"/>
                  </a:lnTo>
                  <a:lnTo>
                    <a:pt x="10" y="117"/>
                  </a:lnTo>
                  <a:lnTo>
                    <a:pt x="10"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8" name="Group 47"/>
          <p:cNvGrpSpPr>
            <a:grpSpLocks/>
          </p:cNvGrpSpPr>
          <p:nvPr/>
        </p:nvGrpSpPr>
        <p:grpSpPr bwMode="auto">
          <a:xfrm>
            <a:off x="11655425" y="7031038"/>
            <a:ext cx="1066800" cy="1073150"/>
            <a:chOff x="4138613" y="2708275"/>
            <a:chExt cx="295275" cy="296862"/>
          </a:xfrm>
        </p:grpSpPr>
        <p:sp>
          <p:nvSpPr>
            <p:cNvPr id="21525" name="Freeform 476"/>
            <p:cNvSpPr>
              <a:spLocks noEditPoints="1"/>
            </p:cNvSpPr>
            <p:nvPr/>
          </p:nvSpPr>
          <p:spPr bwMode="auto">
            <a:xfrm>
              <a:off x="4138613" y="2708275"/>
              <a:ext cx="295275" cy="296862"/>
            </a:xfrm>
            <a:custGeom>
              <a:avLst/>
              <a:gdLst>
                <a:gd name="T0" fmla="*/ 340576644 w 128"/>
                <a:gd name="T1" fmla="*/ 0 h 128"/>
                <a:gd name="T2" fmla="*/ 0 w 128"/>
                <a:gd name="T3" fmla="*/ 344246278 h 128"/>
                <a:gd name="T4" fmla="*/ 340576644 w 128"/>
                <a:gd name="T5" fmla="*/ 688492555 h 128"/>
                <a:gd name="T6" fmla="*/ 681150981 w 128"/>
                <a:gd name="T7" fmla="*/ 344246278 h 128"/>
                <a:gd name="T8" fmla="*/ 340576644 w 128"/>
                <a:gd name="T9" fmla="*/ 0 h 128"/>
                <a:gd name="T10" fmla="*/ 558757187 w 128"/>
                <a:gd name="T11" fmla="*/ 564779955 h 128"/>
                <a:gd name="T12" fmla="*/ 462970438 w 128"/>
                <a:gd name="T13" fmla="*/ 634704871 h 128"/>
                <a:gd name="T14" fmla="*/ 340576644 w 128"/>
                <a:gd name="T15" fmla="*/ 661598713 h 128"/>
                <a:gd name="T16" fmla="*/ 218180543 w 128"/>
                <a:gd name="T17" fmla="*/ 634704871 h 128"/>
                <a:gd name="T18" fmla="*/ 122393794 w 128"/>
                <a:gd name="T19" fmla="*/ 564779955 h 128"/>
                <a:gd name="T20" fmla="*/ 53214091 w 128"/>
                <a:gd name="T21" fmla="*/ 467958878 h 128"/>
                <a:gd name="T22" fmla="*/ 26607046 w 128"/>
                <a:gd name="T23" fmla="*/ 344246278 h 128"/>
                <a:gd name="T24" fmla="*/ 42572657 w 128"/>
                <a:gd name="T25" fmla="*/ 360383510 h 128"/>
                <a:gd name="T26" fmla="*/ 58535962 w 128"/>
                <a:gd name="T27" fmla="*/ 344246278 h 128"/>
                <a:gd name="T28" fmla="*/ 42572657 w 128"/>
                <a:gd name="T29" fmla="*/ 328109045 h 128"/>
                <a:gd name="T30" fmla="*/ 26607046 w 128"/>
                <a:gd name="T31" fmla="*/ 344246278 h 128"/>
                <a:gd name="T32" fmla="*/ 53214091 w 128"/>
                <a:gd name="T33" fmla="*/ 220533677 h 128"/>
                <a:gd name="T34" fmla="*/ 122393794 w 128"/>
                <a:gd name="T35" fmla="*/ 123712600 h 128"/>
                <a:gd name="T36" fmla="*/ 218180543 w 128"/>
                <a:gd name="T37" fmla="*/ 53787684 h 128"/>
                <a:gd name="T38" fmla="*/ 340576644 w 128"/>
                <a:gd name="T39" fmla="*/ 26893842 h 128"/>
                <a:gd name="T40" fmla="*/ 462970438 w 128"/>
                <a:gd name="T41" fmla="*/ 53787684 h 128"/>
                <a:gd name="T42" fmla="*/ 558757187 w 128"/>
                <a:gd name="T43" fmla="*/ 123712600 h 128"/>
                <a:gd name="T44" fmla="*/ 627936890 w 128"/>
                <a:gd name="T45" fmla="*/ 220533677 h 128"/>
                <a:gd name="T46" fmla="*/ 654543936 w 128"/>
                <a:gd name="T47" fmla="*/ 344246278 h 128"/>
                <a:gd name="T48" fmla="*/ 627936890 w 128"/>
                <a:gd name="T49" fmla="*/ 467958878 h 128"/>
                <a:gd name="T50" fmla="*/ 558757187 w 128"/>
                <a:gd name="T51" fmla="*/ 564779955 h 12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105" y="105"/>
                  </a:moveTo>
                  <a:cubicBezTo>
                    <a:pt x="100" y="111"/>
                    <a:pt x="94" y="115"/>
                    <a:pt x="87" y="118"/>
                  </a:cubicBezTo>
                  <a:cubicBezTo>
                    <a:pt x="80" y="121"/>
                    <a:pt x="72" y="123"/>
                    <a:pt x="64" y="123"/>
                  </a:cubicBezTo>
                  <a:cubicBezTo>
                    <a:pt x="56" y="123"/>
                    <a:pt x="48" y="121"/>
                    <a:pt x="41" y="118"/>
                  </a:cubicBezTo>
                  <a:cubicBezTo>
                    <a:pt x="34" y="115"/>
                    <a:pt x="28" y="111"/>
                    <a:pt x="23" y="105"/>
                  </a:cubicBezTo>
                  <a:cubicBezTo>
                    <a:pt x="17" y="100"/>
                    <a:pt x="13" y="94"/>
                    <a:pt x="10" y="87"/>
                  </a:cubicBezTo>
                  <a:cubicBezTo>
                    <a:pt x="7" y="80"/>
                    <a:pt x="5" y="72"/>
                    <a:pt x="5" y="64"/>
                  </a:cubicBezTo>
                  <a:cubicBezTo>
                    <a:pt x="5" y="65"/>
                    <a:pt x="7" y="67"/>
                    <a:pt x="8" y="67"/>
                  </a:cubicBezTo>
                  <a:cubicBezTo>
                    <a:pt x="9" y="67"/>
                    <a:pt x="11" y="65"/>
                    <a:pt x="11" y="64"/>
                  </a:cubicBezTo>
                  <a:cubicBezTo>
                    <a:pt x="11" y="63"/>
                    <a:pt x="9" y="61"/>
                    <a:pt x="8" y="61"/>
                  </a:cubicBezTo>
                  <a:cubicBezTo>
                    <a:pt x="7" y="61"/>
                    <a:pt x="5" y="63"/>
                    <a:pt x="5" y="64"/>
                  </a:cubicBezTo>
                  <a:cubicBezTo>
                    <a:pt x="5" y="56"/>
                    <a:pt x="7" y="48"/>
                    <a:pt x="10" y="41"/>
                  </a:cubicBezTo>
                  <a:cubicBezTo>
                    <a:pt x="13" y="34"/>
                    <a:pt x="17" y="28"/>
                    <a:pt x="23" y="23"/>
                  </a:cubicBezTo>
                  <a:cubicBezTo>
                    <a:pt x="28" y="17"/>
                    <a:pt x="34" y="13"/>
                    <a:pt x="41" y="10"/>
                  </a:cubicBezTo>
                  <a:cubicBezTo>
                    <a:pt x="48" y="7"/>
                    <a:pt x="56" y="5"/>
                    <a:pt x="64" y="5"/>
                  </a:cubicBezTo>
                  <a:cubicBezTo>
                    <a:pt x="72" y="5"/>
                    <a:pt x="80" y="7"/>
                    <a:pt x="87" y="10"/>
                  </a:cubicBezTo>
                  <a:cubicBezTo>
                    <a:pt x="94" y="13"/>
                    <a:pt x="100" y="17"/>
                    <a:pt x="105" y="23"/>
                  </a:cubicBezTo>
                  <a:cubicBezTo>
                    <a:pt x="111" y="28"/>
                    <a:pt x="115" y="34"/>
                    <a:pt x="118" y="41"/>
                  </a:cubicBezTo>
                  <a:cubicBezTo>
                    <a:pt x="121" y="48"/>
                    <a:pt x="123" y="56"/>
                    <a:pt x="123" y="64"/>
                  </a:cubicBezTo>
                  <a:cubicBezTo>
                    <a:pt x="123" y="72"/>
                    <a:pt x="121" y="80"/>
                    <a:pt x="118" y="87"/>
                  </a:cubicBezTo>
                  <a:cubicBezTo>
                    <a:pt x="115" y="94"/>
                    <a:pt x="111" y="100"/>
                    <a:pt x="105" y="10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6" name="Oval 477"/>
            <p:cNvSpPr>
              <a:spLocks noChangeArrowheads="1"/>
            </p:cNvSpPr>
            <p:nvPr/>
          </p:nvSpPr>
          <p:spPr bwMode="auto">
            <a:xfrm>
              <a:off x="4279900" y="2719388"/>
              <a:ext cx="12700" cy="1428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endParaRPr lang="zh-CN" altLang="zh-CN">
                <a:latin typeface="Arial" panose="020B0604020202020204" pitchFamily="34" charset="0"/>
                <a:ea typeface="微软雅黑" panose="020B0503020204020204" pitchFamily="34" charset="-122"/>
                <a:sym typeface="Arial" panose="020B0604020202020204" pitchFamily="34" charset="0"/>
              </a:endParaRPr>
            </a:p>
          </p:txBody>
        </p:sp>
        <p:sp>
          <p:nvSpPr>
            <p:cNvPr id="21527" name="Oval 478"/>
            <p:cNvSpPr>
              <a:spLocks noChangeArrowheads="1"/>
            </p:cNvSpPr>
            <p:nvPr/>
          </p:nvSpPr>
          <p:spPr bwMode="auto">
            <a:xfrm>
              <a:off x="4279900" y="2979738"/>
              <a:ext cx="12700" cy="1270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endParaRPr lang="zh-CN" altLang="zh-CN">
                <a:latin typeface="Arial" panose="020B0604020202020204" pitchFamily="34" charset="0"/>
                <a:ea typeface="微软雅黑" panose="020B0503020204020204" pitchFamily="34" charset="-122"/>
                <a:sym typeface="Arial" panose="020B0604020202020204" pitchFamily="34" charset="0"/>
              </a:endParaRPr>
            </a:p>
          </p:txBody>
        </p:sp>
        <p:sp>
          <p:nvSpPr>
            <p:cNvPr id="21528" name="Oval 479"/>
            <p:cNvSpPr>
              <a:spLocks noChangeArrowheads="1"/>
            </p:cNvSpPr>
            <p:nvPr/>
          </p:nvSpPr>
          <p:spPr bwMode="auto">
            <a:xfrm>
              <a:off x="4408488" y="2849563"/>
              <a:ext cx="14288" cy="1428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endParaRPr lang="zh-CN" altLang="zh-CN">
                <a:latin typeface="Arial" panose="020B0604020202020204" pitchFamily="34" charset="0"/>
                <a:ea typeface="微软雅黑" panose="020B0503020204020204" pitchFamily="34" charset="-122"/>
                <a:sym typeface="Arial" panose="020B0604020202020204" pitchFamily="34" charset="0"/>
              </a:endParaRPr>
            </a:p>
          </p:txBody>
        </p:sp>
        <p:sp>
          <p:nvSpPr>
            <p:cNvPr id="21529" name="Freeform 480"/>
            <p:cNvSpPr>
              <a:spLocks noEditPoints="1"/>
            </p:cNvSpPr>
            <p:nvPr/>
          </p:nvSpPr>
          <p:spPr bwMode="auto">
            <a:xfrm>
              <a:off x="4164013" y="2733675"/>
              <a:ext cx="244475" cy="246062"/>
            </a:xfrm>
            <a:custGeom>
              <a:avLst/>
              <a:gdLst>
                <a:gd name="T0" fmla="*/ 547891539 w 106"/>
                <a:gd name="T1" fmla="*/ 145492282 h 106"/>
                <a:gd name="T2" fmla="*/ 553210023 w 106"/>
                <a:gd name="T3" fmla="*/ 129326473 h 106"/>
                <a:gd name="T4" fmla="*/ 531933779 w 106"/>
                <a:gd name="T5" fmla="*/ 123938644 h 106"/>
                <a:gd name="T6" fmla="*/ 526612988 w 106"/>
                <a:gd name="T7" fmla="*/ 140104453 h 106"/>
                <a:gd name="T8" fmla="*/ 425545639 w 106"/>
                <a:gd name="T9" fmla="*/ 37719448 h 106"/>
                <a:gd name="T10" fmla="*/ 441505705 w 106"/>
                <a:gd name="T11" fmla="*/ 32331618 h 106"/>
                <a:gd name="T12" fmla="*/ 436184915 w 106"/>
                <a:gd name="T13" fmla="*/ 10777980 h 106"/>
                <a:gd name="T14" fmla="*/ 420227155 w 106"/>
                <a:gd name="T15" fmla="*/ 16165809 h 106"/>
                <a:gd name="T16" fmla="*/ 425545639 w 106"/>
                <a:gd name="T17" fmla="*/ 37719448 h 106"/>
                <a:gd name="T18" fmla="*/ 281925802 w 106"/>
                <a:gd name="T19" fmla="*/ 0 h 106"/>
                <a:gd name="T20" fmla="*/ 138303659 w 106"/>
                <a:gd name="T21" fmla="*/ 37719448 h 106"/>
                <a:gd name="T22" fmla="*/ 143622143 w 106"/>
                <a:gd name="T23" fmla="*/ 16165809 h 106"/>
                <a:gd name="T24" fmla="*/ 127664384 w 106"/>
                <a:gd name="T25" fmla="*/ 10777980 h 106"/>
                <a:gd name="T26" fmla="*/ 122343593 w 106"/>
                <a:gd name="T27" fmla="*/ 32331618 h 106"/>
                <a:gd name="T28" fmla="*/ 138303659 w 106"/>
                <a:gd name="T29" fmla="*/ 37719448 h 106"/>
                <a:gd name="T30" fmla="*/ 37236310 w 106"/>
                <a:gd name="T31" fmla="*/ 140104453 h 106"/>
                <a:gd name="T32" fmla="*/ 31915519 w 106"/>
                <a:gd name="T33" fmla="*/ 123938644 h 106"/>
                <a:gd name="T34" fmla="*/ 10639275 w 106"/>
                <a:gd name="T35" fmla="*/ 129326473 h 106"/>
                <a:gd name="T36" fmla="*/ 15957760 w 106"/>
                <a:gd name="T37" fmla="*/ 145492282 h 106"/>
                <a:gd name="T38" fmla="*/ 37236310 w 106"/>
                <a:gd name="T39" fmla="*/ 140104453 h 106"/>
                <a:gd name="T40" fmla="*/ 0 w 106"/>
                <a:gd name="T41" fmla="*/ 285596735 h 106"/>
                <a:gd name="T42" fmla="*/ 37236310 w 106"/>
                <a:gd name="T43" fmla="*/ 431089017 h 106"/>
                <a:gd name="T44" fmla="*/ 15957760 w 106"/>
                <a:gd name="T45" fmla="*/ 425701188 h 106"/>
                <a:gd name="T46" fmla="*/ 10639275 w 106"/>
                <a:gd name="T47" fmla="*/ 441866997 h 106"/>
                <a:gd name="T48" fmla="*/ 31915519 w 106"/>
                <a:gd name="T49" fmla="*/ 447254826 h 106"/>
                <a:gd name="T50" fmla="*/ 37236310 w 106"/>
                <a:gd name="T51" fmla="*/ 431089017 h 106"/>
                <a:gd name="T52" fmla="*/ 138303659 w 106"/>
                <a:gd name="T53" fmla="*/ 533474023 h 106"/>
                <a:gd name="T54" fmla="*/ 122343593 w 106"/>
                <a:gd name="T55" fmla="*/ 538861852 h 106"/>
                <a:gd name="T56" fmla="*/ 127664384 w 106"/>
                <a:gd name="T57" fmla="*/ 560415490 h 106"/>
                <a:gd name="T58" fmla="*/ 143622143 w 106"/>
                <a:gd name="T59" fmla="*/ 555027661 h 106"/>
                <a:gd name="T60" fmla="*/ 138303659 w 106"/>
                <a:gd name="T61" fmla="*/ 533474023 h 106"/>
                <a:gd name="T62" fmla="*/ 281925802 w 106"/>
                <a:gd name="T63" fmla="*/ 571193470 h 106"/>
                <a:gd name="T64" fmla="*/ 425545639 w 106"/>
                <a:gd name="T65" fmla="*/ 533474023 h 106"/>
                <a:gd name="T66" fmla="*/ 420227155 w 106"/>
                <a:gd name="T67" fmla="*/ 555027661 h 106"/>
                <a:gd name="T68" fmla="*/ 436184915 w 106"/>
                <a:gd name="T69" fmla="*/ 560415490 h 106"/>
                <a:gd name="T70" fmla="*/ 441505705 w 106"/>
                <a:gd name="T71" fmla="*/ 538861852 h 106"/>
                <a:gd name="T72" fmla="*/ 425545639 w 106"/>
                <a:gd name="T73" fmla="*/ 533474023 h 106"/>
                <a:gd name="T74" fmla="*/ 526612988 w 106"/>
                <a:gd name="T75" fmla="*/ 431089017 h 106"/>
                <a:gd name="T76" fmla="*/ 531933779 w 106"/>
                <a:gd name="T77" fmla="*/ 447254826 h 106"/>
                <a:gd name="T78" fmla="*/ 553210023 w 106"/>
                <a:gd name="T79" fmla="*/ 441866997 h 106"/>
                <a:gd name="T80" fmla="*/ 547891539 w 106"/>
                <a:gd name="T81" fmla="*/ 425701188 h 106"/>
                <a:gd name="T82" fmla="*/ 526612988 w 106"/>
                <a:gd name="T83" fmla="*/ 431089017 h 106"/>
                <a:gd name="T84" fmla="*/ 563849298 w 106"/>
                <a:gd name="T85" fmla="*/ 285596735 h 106"/>
                <a:gd name="T86" fmla="*/ 526612988 w 106"/>
                <a:gd name="T87" fmla="*/ 140104453 h 106"/>
                <a:gd name="T88" fmla="*/ 547891539 w 106"/>
                <a:gd name="T89" fmla="*/ 145492282 h 106"/>
                <a:gd name="T90" fmla="*/ 515976019 w 106"/>
                <a:gd name="T91" fmla="*/ 387979419 h 106"/>
                <a:gd name="T92" fmla="*/ 462781950 w 106"/>
                <a:gd name="T93" fmla="*/ 468810786 h 106"/>
                <a:gd name="T94" fmla="*/ 382990845 w 106"/>
                <a:gd name="T95" fmla="*/ 522696043 h 106"/>
                <a:gd name="T96" fmla="*/ 281925802 w 106"/>
                <a:gd name="T97" fmla="*/ 544249681 h 106"/>
                <a:gd name="T98" fmla="*/ 180858454 w 106"/>
                <a:gd name="T99" fmla="*/ 522696043 h 106"/>
                <a:gd name="T100" fmla="*/ 101067349 w 106"/>
                <a:gd name="T101" fmla="*/ 468810786 h 106"/>
                <a:gd name="T102" fmla="*/ 47873279 w 106"/>
                <a:gd name="T103" fmla="*/ 387979419 h 106"/>
                <a:gd name="T104" fmla="*/ 26597035 w 106"/>
                <a:gd name="T105" fmla="*/ 285596735 h 106"/>
                <a:gd name="T106" fmla="*/ 47873279 w 106"/>
                <a:gd name="T107" fmla="*/ 183214051 h 106"/>
                <a:gd name="T108" fmla="*/ 101067349 w 106"/>
                <a:gd name="T109" fmla="*/ 102382684 h 106"/>
                <a:gd name="T110" fmla="*/ 180858454 w 106"/>
                <a:gd name="T111" fmla="*/ 48497427 h 106"/>
                <a:gd name="T112" fmla="*/ 281925802 w 106"/>
                <a:gd name="T113" fmla="*/ 26943789 h 106"/>
                <a:gd name="T114" fmla="*/ 382990845 w 106"/>
                <a:gd name="T115" fmla="*/ 48497427 h 106"/>
                <a:gd name="T116" fmla="*/ 462781950 w 106"/>
                <a:gd name="T117" fmla="*/ 102382684 h 106"/>
                <a:gd name="T118" fmla="*/ 515976019 w 106"/>
                <a:gd name="T119" fmla="*/ 183214051 h 106"/>
                <a:gd name="T120" fmla="*/ 537252263 w 106"/>
                <a:gd name="T121" fmla="*/ 285596735 h 106"/>
                <a:gd name="T122" fmla="*/ 515976019 w 106"/>
                <a:gd name="T123" fmla="*/ 387979419 h 10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6" h="106">
                  <a:moveTo>
                    <a:pt x="103" y="27"/>
                  </a:moveTo>
                  <a:cubicBezTo>
                    <a:pt x="104" y="27"/>
                    <a:pt x="105" y="25"/>
                    <a:pt x="104" y="24"/>
                  </a:cubicBezTo>
                  <a:cubicBezTo>
                    <a:pt x="103" y="22"/>
                    <a:pt x="101" y="22"/>
                    <a:pt x="100" y="23"/>
                  </a:cubicBezTo>
                  <a:cubicBezTo>
                    <a:pt x="99" y="23"/>
                    <a:pt x="98" y="25"/>
                    <a:pt x="99" y="26"/>
                  </a:cubicBezTo>
                  <a:cubicBezTo>
                    <a:pt x="94" y="18"/>
                    <a:pt x="88" y="12"/>
                    <a:pt x="80" y="7"/>
                  </a:cubicBezTo>
                  <a:cubicBezTo>
                    <a:pt x="81" y="8"/>
                    <a:pt x="83" y="7"/>
                    <a:pt x="83" y="6"/>
                  </a:cubicBezTo>
                  <a:cubicBezTo>
                    <a:pt x="84" y="5"/>
                    <a:pt x="84" y="3"/>
                    <a:pt x="82" y="2"/>
                  </a:cubicBezTo>
                  <a:cubicBezTo>
                    <a:pt x="81" y="1"/>
                    <a:pt x="79" y="2"/>
                    <a:pt x="79" y="3"/>
                  </a:cubicBezTo>
                  <a:cubicBezTo>
                    <a:pt x="78" y="4"/>
                    <a:pt x="78" y="6"/>
                    <a:pt x="80" y="7"/>
                  </a:cubicBezTo>
                  <a:cubicBezTo>
                    <a:pt x="72" y="2"/>
                    <a:pt x="63" y="0"/>
                    <a:pt x="53" y="0"/>
                  </a:cubicBezTo>
                  <a:cubicBezTo>
                    <a:pt x="43" y="0"/>
                    <a:pt x="34" y="2"/>
                    <a:pt x="26" y="7"/>
                  </a:cubicBezTo>
                  <a:cubicBezTo>
                    <a:pt x="28" y="6"/>
                    <a:pt x="28" y="4"/>
                    <a:pt x="27" y="3"/>
                  </a:cubicBezTo>
                  <a:cubicBezTo>
                    <a:pt x="27" y="2"/>
                    <a:pt x="25" y="1"/>
                    <a:pt x="24" y="2"/>
                  </a:cubicBezTo>
                  <a:cubicBezTo>
                    <a:pt x="22" y="3"/>
                    <a:pt x="22" y="5"/>
                    <a:pt x="23" y="6"/>
                  </a:cubicBezTo>
                  <a:cubicBezTo>
                    <a:pt x="23" y="7"/>
                    <a:pt x="25" y="8"/>
                    <a:pt x="26" y="7"/>
                  </a:cubicBezTo>
                  <a:cubicBezTo>
                    <a:pt x="18" y="12"/>
                    <a:pt x="12" y="18"/>
                    <a:pt x="7" y="26"/>
                  </a:cubicBezTo>
                  <a:cubicBezTo>
                    <a:pt x="8" y="25"/>
                    <a:pt x="7" y="23"/>
                    <a:pt x="6" y="23"/>
                  </a:cubicBezTo>
                  <a:cubicBezTo>
                    <a:pt x="5" y="22"/>
                    <a:pt x="3" y="22"/>
                    <a:pt x="2" y="24"/>
                  </a:cubicBezTo>
                  <a:cubicBezTo>
                    <a:pt x="1" y="25"/>
                    <a:pt x="2" y="27"/>
                    <a:pt x="3" y="27"/>
                  </a:cubicBezTo>
                  <a:cubicBezTo>
                    <a:pt x="4" y="28"/>
                    <a:pt x="6" y="28"/>
                    <a:pt x="7" y="26"/>
                  </a:cubicBezTo>
                  <a:cubicBezTo>
                    <a:pt x="2" y="34"/>
                    <a:pt x="0" y="43"/>
                    <a:pt x="0" y="53"/>
                  </a:cubicBezTo>
                  <a:cubicBezTo>
                    <a:pt x="0" y="63"/>
                    <a:pt x="2" y="72"/>
                    <a:pt x="7" y="80"/>
                  </a:cubicBezTo>
                  <a:cubicBezTo>
                    <a:pt x="6" y="78"/>
                    <a:pt x="4" y="78"/>
                    <a:pt x="3" y="79"/>
                  </a:cubicBezTo>
                  <a:cubicBezTo>
                    <a:pt x="2" y="79"/>
                    <a:pt x="1" y="81"/>
                    <a:pt x="2" y="82"/>
                  </a:cubicBezTo>
                  <a:cubicBezTo>
                    <a:pt x="3" y="84"/>
                    <a:pt x="5" y="84"/>
                    <a:pt x="6" y="83"/>
                  </a:cubicBezTo>
                  <a:cubicBezTo>
                    <a:pt x="7" y="83"/>
                    <a:pt x="8" y="81"/>
                    <a:pt x="7" y="80"/>
                  </a:cubicBezTo>
                  <a:cubicBezTo>
                    <a:pt x="12" y="88"/>
                    <a:pt x="18" y="94"/>
                    <a:pt x="26" y="99"/>
                  </a:cubicBezTo>
                  <a:cubicBezTo>
                    <a:pt x="25" y="98"/>
                    <a:pt x="23" y="99"/>
                    <a:pt x="23" y="100"/>
                  </a:cubicBezTo>
                  <a:cubicBezTo>
                    <a:pt x="22" y="101"/>
                    <a:pt x="22" y="103"/>
                    <a:pt x="24" y="104"/>
                  </a:cubicBezTo>
                  <a:cubicBezTo>
                    <a:pt x="25" y="105"/>
                    <a:pt x="27" y="104"/>
                    <a:pt x="27" y="103"/>
                  </a:cubicBezTo>
                  <a:cubicBezTo>
                    <a:pt x="28" y="102"/>
                    <a:pt x="28" y="100"/>
                    <a:pt x="26" y="99"/>
                  </a:cubicBezTo>
                  <a:cubicBezTo>
                    <a:pt x="34" y="104"/>
                    <a:pt x="43" y="106"/>
                    <a:pt x="53" y="106"/>
                  </a:cubicBezTo>
                  <a:cubicBezTo>
                    <a:pt x="63" y="106"/>
                    <a:pt x="72" y="104"/>
                    <a:pt x="80" y="99"/>
                  </a:cubicBezTo>
                  <a:cubicBezTo>
                    <a:pt x="78" y="100"/>
                    <a:pt x="78" y="102"/>
                    <a:pt x="79" y="103"/>
                  </a:cubicBezTo>
                  <a:cubicBezTo>
                    <a:pt x="79" y="104"/>
                    <a:pt x="81" y="105"/>
                    <a:pt x="82" y="104"/>
                  </a:cubicBezTo>
                  <a:cubicBezTo>
                    <a:pt x="84" y="103"/>
                    <a:pt x="84" y="101"/>
                    <a:pt x="83" y="100"/>
                  </a:cubicBezTo>
                  <a:cubicBezTo>
                    <a:pt x="83" y="99"/>
                    <a:pt x="81" y="98"/>
                    <a:pt x="80" y="99"/>
                  </a:cubicBezTo>
                  <a:cubicBezTo>
                    <a:pt x="88" y="94"/>
                    <a:pt x="94" y="88"/>
                    <a:pt x="99" y="80"/>
                  </a:cubicBezTo>
                  <a:cubicBezTo>
                    <a:pt x="98" y="81"/>
                    <a:pt x="99" y="83"/>
                    <a:pt x="100" y="83"/>
                  </a:cubicBezTo>
                  <a:cubicBezTo>
                    <a:pt x="101" y="84"/>
                    <a:pt x="103" y="84"/>
                    <a:pt x="104" y="82"/>
                  </a:cubicBezTo>
                  <a:cubicBezTo>
                    <a:pt x="105" y="81"/>
                    <a:pt x="104" y="79"/>
                    <a:pt x="103" y="79"/>
                  </a:cubicBezTo>
                  <a:cubicBezTo>
                    <a:pt x="102" y="78"/>
                    <a:pt x="100" y="78"/>
                    <a:pt x="99" y="80"/>
                  </a:cubicBezTo>
                  <a:cubicBezTo>
                    <a:pt x="104" y="72"/>
                    <a:pt x="106" y="63"/>
                    <a:pt x="106" y="53"/>
                  </a:cubicBezTo>
                  <a:cubicBezTo>
                    <a:pt x="106" y="43"/>
                    <a:pt x="104" y="34"/>
                    <a:pt x="99" y="26"/>
                  </a:cubicBezTo>
                  <a:cubicBezTo>
                    <a:pt x="100" y="28"/>
                    <a:pt x="102" y="28"/>
                    <a:pt x="103" y="27"/>
                  </a:cubicBezTo>
                  <a:close/>
                  <a:moveTo>
                    <a:pt x="97" y="72"/>
                  </a:moveTo>
                  <a:cubicBezTo>
                    <a:pt x="95" y="77"/>
                    <a:pt x="91" y="83"/>
                    <a:pt x="87" y="87"/>
                  </a:cubicBezTo>
                  <a:cubicBezTo>
                    <a:pt x="83" y="91"/>
                    <a:pt x="77" y="95"/>
                    <a:pt x="72" y="97"/>
                  </a:cubicBezTo>
                  <a:cubicBezTo>
                    <a:pt x="66" y="100"/>
                    <a:pt x="59" y="101"/>
                    <a:pt x="53" y="101"/>
                  </a:cubicBezTo>
                  <a:cubicBezTo>
                    <a:pt x="47" y="101"/>
                    <a:pt x="40" y="100"/>
                    <a:pt x="34" y="97"/>
                  </a:cubicBezTo>
                  <a:cubicBezTo>
                    <a:pt x="29" y="95"/>
                    <a:pt x="23" y="91"/>
                    <a:pt x="19" y="87"/>
                  </a:cubicBezTo>
                  <a:cubicBezTo>
                    <a:pt x="15" y="83"/>
                    <a:pt x="11" y="77"/>
                    <a:pt x="9" y="72"/>
                  </a:cubicBezTo>
                  <a:cubicBezTo>
                    <a:pt x="6" y="66"/>
                    <a:pt x="5" y="59"/>
                    <a:pt x="5" y="53"/>
                  </a:cubicBezTo>
                  <a:cubicBezTo>
                    <a:pt x="5" y="47"/>
                    <a:pt x="6" y="40"/>
                    <a:pt x="9" y="34"/>
                  </a:cubicBezTo>
                  <a:cubicBezTo>
                    <a:pt x="11" y="29"/>
                    <a:pt x="15" y="23"/>
                    <a:pt x="19" y="19"/>
                  </a:cubicBezTo>
                  <a:cubicBezTo>
                    <a:pt x="23" y="15"/>
                    <a:pt x="29" y="11"/>
                    <a:pt x="34" y="9"/>
                  </a:cubicBezTo>
                  <a:cubicBezTo>
                    <a:pt x="40" y="6"/>
                    <a:pt x="47" y="5"/>
                    <a:pt x="53" y="5"/>
                  </a:cubicBezTo>
                  <a:cubicBezTo>
                    <a:pt x="59" y="5"/>
                    <a:pt x="66" y="6"/>
                    <a:pt x="72" y="9"/>
                  </a:cubicBezTo>
                  <a:cubicBezTo>
                    <a:pt x="77" y="11"/>
                    <a:pt x="83" y="15"/>
                    <a:pt x="87" y="19"/>
                  </a:cubicBezTo>
                  <a:cubicBezTo>
                    <a:pt x="91" y="23"/>
                    <a:pt x="95" y="29"/>
                    <a:pt x="97" y="34"/>
                  </a:cubicBezTo>
                  <a:cubicBezTo>
                    <a:pt x="100" y="40"/>
                    <a:pt x="101" y="47"/>
                    <a:pt x="101" y="53"/>
                  </a:cubicBezTo>
                  <a:cubicBezTo>
                    <a:pt x="101" y="59"/>
                    <a:pt x="100" y="66"/>
                    <a:pt x="97"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30" name="Freeform 481"/>
            <p:cNvSpPr>
              <a:spLocks noEditPoints="1"/>
            </p:cNvSpPr>
            <p:nvPr/>
          </p:nvSpPr>
          <p:spPr bwMode="auto">
            <a:xfrm>
              <a:off x="4205288" y="2763838"/>
              <a:ext cx="161925" cy="185737"/>
            </a:xfrm>
            <a:custGeom>
              <a:avLst/>
              <a:gdLst>
                <a:gd name="T0" fmla="*/ 369216759 w 70"/>
                <a:gd name="T1" fmla="*/ 129368142 h 80"/>
                <a:gd name="T2" fmla="*/ 374567223 w 70"/>
                <a:gd name="T3" fmla="*/ 107806398 h 80"/>
                <a:gd name="T4" fmla="*/ 353163051 w 70"/>
                <a:gd name="T5" fmla="*/ 102417704 h 80"/>
                <a:gd name="T6" fmla="*/ 353163051 w 70"/>
                <a:gd name="T7" fmla="*/ 102417704 h 80"/>
                <a:gd name="T8" fmla="*/ 353163051 w 70"/>
                <a:gd name="T9" fmla="*/ 102417704 h 80"/>
                <a:gd name="T10" fmla="*/ 278249607 w 70"/>
                <a:gd name="T11" fmla="*/ 145538870 h 80"/>
                <a:gd name="T12" fmla="*/ 203336162 w 70"/>
                <a:gd name="T13" fmla="*/ 102417704 h 80"/>
                <a:gd name="T14" fmla="*/ 203336162 w 70"/>
                <a:gd name="T15" fmla="*/ 16170728 h 80"/>
                <a:gd name="T16" fmla="*/ 203336162 w 70"/>
                <a:gd name="T17" fmla="*/ 16170728 h 80"/>
                <a:gd name="T18" fmla="*/ 187284768 w 70"/>
                <a:gd name="T19" fmla="*/ 0 h 80"/>
                <a:gd name="T20" fmla="*/ 171231061 w 70"/>
                <a:gd name="T21" fmla="*/ 16170728 h 80"/>
                <a:gd name="T22" fmla="*/ 171231061 w 70"/>
                <a:gd name="T23" fmla="*/ 16170728 h 80"/>
                <a:gd name="T24" fmla="*/ 171231061 w 70"/>
                <a:gd name="T25" fmla="*/ 102417704 h 80"/>
                <a:gd name="T26" fmla="*/ 96317616 w 70"/>
                <a:gd name="T27" fmla="*/ 145538870 h 80"/>
                <a:gd name="T28" fmla="*/ 21404172 w 70"/>
                <a:gd name="T29" fmla="*/ 102417704 h 80"/>
                <a:gd name="T30" fmla="*/ 21404172 w 70"/>
                <a:gd name="T31" fmla="*/ 102417704 h 80"/>
                <a:gd name="T32" fmla="*/ 0 w 70"/>
                <a:gd name="T33" fmla="*/ 107806398 h 80"/>
                <a:gd name="T34" fmla="*/ 5350465 w 70"/>
                <a:gd name="T35" fmla="*/ 129368142 h 80"/>
                <a:gd name="T36" fmla="*/ 5350465 w 70"/>
                <a:gd name="T37" fmla="*/ 129368142 h 80"/>
                <a:gd name="T38" fmla="*/ 5350465 w 70"/>
                <a:gd name="T39" fmla="*/ 129368142 h 80"/>
                <a:gd name="T40" fmla="*/ 80263909 w 70"/>
                <a:gd name="T41" fmla="*/ 172491630 h 80"/>
                <a:gd name="T42" fmla="*/ 74913445 w 70"/>
                <a:gd name="T43" fmla="*/ 215615118 h 80"/>
                <a:gd name="T44" fmla="*/ 80263909 w 70"/>
                <a:gd name="T45" fmla="*/ 258736284 h 80"/>
                <a:gd name="T46" fmla="*/ 5350465 w 70"/>
                <a:gd name="T47" fmla="*/ 301859772 h 80"/>
                <a:gd name="T48" fmla="*/ 0 w 70"/>
                <a:gd name="T49" fmla="*/ 323421516 h 80"/>
                <a:gd name="T50" fmla="*/ 21404172 w 70"/>
                <a:gd name="T51" fmla="*/ 328810211 h 80"/>
                <a:gd name="T52" fmla="*/ 21404172 w 70"/>
                <a:gd name="T53" fmla="*/ 328810211 h 80"/>
                <a:gd name="T54" fmla="*/ 21404172 w 70"/>
                <a:gd name="T55" fmla="*/ 328810211 h 80"/>
                <a:gd name="T56" fmla="*/ 96317616 w 70"/>
                <a:gd name="T57" fmla="*/ 285689045 h 80"/>
                <a:gd name="T58" fmla="*/ 171231061 w 70"/>
                <a:gd name="T59" fmla="*/ 328810211 h 80"/>
                <a:gd name="T60" fmla="*/ 171231061 w 70"/>
                <a:gd name="T61" fmla="*/ 415057187 h 80"/>
                <a:gd name="T62" fmla="*/ 171231061 w 70"/>
                <a:gd name="T63" fmla="*/ 415057187 h 80"/>
                <a:gd name="T64" fmla="*/ 187284768 w 70"/>
                <a:gd name="T65" fmla="*/ 431227915 h 80"/>
                <a:gd name="T66" fmla="*/ 203336162 w 70"/>
                <a:gd name="T67" fmla="*/ 415057187 h 80"/>
                <a:gd name="T68" fmla="*/ 203336162 w 70"/>
                <a:gd name="T69" fmla="*/ 415057187 h 80"/>
                <a:gd name="T70" fmla="*/ 203336162 w 70"/>
                <a:gd name="T71" fmla="*/ 415057187 h 80"/>
                <a:gd name="T72" fmla="*/ 203336162 w 70"/>
                <a:gd name="T73" fmla="*/ 328810211 h 80"/>
                <a:gd name="T74" fmla="*/ 278249607 w 70"/>
                <a:gd name="T75" fmla="*/ 285689045 h 80"/>
                <a:gd name="T76" fmla="*/ 353163051 w 70"/>
                <a:gd name="T77" fmla="*/ 328810211 h 80"/>
                <a:gd name="T78" fmla="*/ 353163051 w 70"/>
                <a:gd name="T79" fmla="*/ 328810211 h 80"/>
                <a:gd name="T80" fmla="*/ 374567223 w 70"/>
                <a:gd name="T81" fmla="*/ 323421516 h 80"/>
                <a:gd name="T82" fmla="*/ 369216759 w 70"/>
                <a:gd name="T83" fmla="*/ 301859772 h 80"/>
                <a:gd name="T84" fmla="*/ 369216759 w 70"/>
                <a:gd name="T85" fmla="*/ 301859772 h 80"/>
                <a:gd name="T86" fmla="*/ 369216759 w 70"/>
                <a:gd name="T87" fmla="*/ 301859772 h 80"/>
                <a:gd name="T88" fmla="*/ 294303314 w 70"/>
                <a:gd name="T89" fmla="*/ 258736284 h 80"/>
                <a:gd name="T90" fmla="*/ 299653779 w 70"/>
                <a:gd name="T91" fmla="*/ 215615118 h 80"/>
                <a:gd name="T92" fmla="*/ 294303314 w 70"/>
                <a:gd name="T93" fmla="*/ 172491630 h 80"/>
                <a:gd name="T94" fmla="*/ 369216759 w 70"/>
                <a:gd name="T95" fmla="*/ 129368142 h 80"/>
                <a:gd name="T96" fmla="*/ 187284768 w 70"/>
                <a:gd name="T97" fmla="*/ 301859772 h 80"/>
                <a:gd name="T98" fmla="*/ 101668081 w 70"/>
                <a:gd name="T99" fmla="*/ 215615118 h 80"/>
                <a:gd name="T100" fmla="*/ 187284768 w 70"/>
                <a:gd name="T101" fmla="*/ 129368142 h 80"/>
                <a:gd name="T102" fmla="*/ 272899142 w 70"/>
                <a:gd name="T103" fmla="*/ 215615118 h 80"/>
                <a:gd name="T104" fmla="*/ 187284768 w 70"/>
                <a:gd name="T105" fmla="*/ 301859772 h 8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70" h="80">
                  <a:moveTo>
                    <a:pt x="69" y="24"/>
                  </a:moveTo>
                  <a:cubicBezTo>
                    <a:pt x="70" y="23"/>
                    <a:pt x="70" y="21"/>
                    <a:pt x="70" y="20"/>
                  </a:cubicBezTo>
                  <a:cubicBezTo>
                    <a:pt x="69" y="19"/>
                    <a:pt x="67" y="18"/>
                    <a:pt x="66" y="19"/>
                  </a:cubicBezTo>
                  <a:cubicBezTo>
                    <a:pt x="66" y="19"/>
                    <a:pt x="66" y="19"/>
                    <a:pt x="66" y="19"/>
                  </a:cubicBezTo>
                  <a:cubicBezTo>
                    <a:pt x="66" y="19"/>
                    <a:pt x="66" y="19"/>
                    <a:pt x="66" y="19"/>
                  </a:cubicBezTo>
                  <a:cubicBezTo>
                    <a:pt x="52" y="27"/>
                    <a:pt x="52" y="27"/>
                    <a:pt x="52" y="27"/>
                  </a:cubicBezTo>
                  <a:cubicBezTo>
                    <a:pt x="49" y="23"/>
                    <a:pt x="44" y="20"/>
                    <a:pt x="38" y="19"/>
                  </a:cubicBezTo>
                  <a:cubicBezTo>
                    <a:pt x="38" y="3"/>
                    <a:pt x="38" y="3"/>
                    <a:pt x="38" y="3"/>
                  </a:cubicBezTo>
                  <a:cubicBezTo>
                    <a:pt x="38" y="3"/>
                    <a:pt x="38" y="3"/>
                    <a:pt x="38" y="3"/>
                  </a:cubicBezTo>
                  <a:cubicBezTo>
                    <a:pt x="38" y="1"/>
                    <a:pt x="36" y="0"/>
                    <a:pt x="35" y="0"/>
                  </a:cubicBezTo>
                  <a:cubicBezTo>
                    <a:pt x="34" y="0"/>
                    <a:pt x="32" y="1"/>
                    <a:pt x="32" y="3"/>
                  </a:cubicBezTo>
                  <a:cubicBezTo>
                    <a:pt x="32" y="3"/>
                    <a:pt x="32" y="3"/>
                    <a:pt x="32" y="3"/>
                  </a:cubicBezTo>
                  <a:cubicBezTo>
                    <a:pt x="32" y="19"/>
                    <a:pt x="32" y="19"/>
                    <a:pt x="32" y="19"/>
                  </a:cubicBezTo>
                  <a:cubicBezTo>
                    <a:pt x="26" y="20"/>
                    <a:pt x="21" y="23"/>
                    <a:pt x="18" y="27"/>
                  </a:cubicBezTo>
                  <a:cubicBezTo>
                    <a:pt x="4" y="19"/>
                    <a:pt x="4" y="19"/>
                    <a:pt x="4" y="19"/>
                  </a:cubicBezTo>
                  <a:cubicBezTo>
                    <a:pt x="4" y="19"/>
                    <a:pt x="4" y="19"/>
                    <a:pt x="4" y="19"/>
                  </a:cubicBezTo>
                  <a:cubicBezTo>
                    <a:pt x="3" y="18"/>
                    <a:pt x="1" y="19"/>
                    <a:pt x="0" y="20"/>
                  </a:cubicBezTo>
                  <a:cubicBezTo>
                    <a:pt x="0" y="21"/>
                    <a:pt x="0" y="23"/>
                    <a:pt x="1" y="24"/>
                  </a:cubicBezTo>
                  <a:cubicBezTo>
                    <a:pt x="1" y="24"/>
                    <a:pt x="1" y="24"/>
                    <a:pt x="1" y="24"/>
                  </a:cubicBezTo>
                  <a:cubicBezTo>
                    <a:pt x="1" y="24"/>
                    <a:pt x="1" y="24"/>
                    <a:pt x="1" y="24"/>
                  </a:cubicBezTo>
                  <a:cubicBezTo>
                    <a:pt x="15" y="32"/>
                    <a:pt x="15" y="32"/>
                    <a:pt x="15" y="32"/>
                  </a:cubicBezTo>
                  <a:cubicBezTo>
                    <a:pt x="14" y="34"/>
                    <a:pt x="14" y="37"/>
                    <a:pt x="14" y="40"/>
                  </a:cubicBezTo>
                  <a:cubicBezTo>
                    <a:pt x="14" y="43"/>
                    <a:pt x="14" y="46"/>
                    <a:pt x="15" y="48"/>
                  </a:cubicBezTo>
                  <a:cubicBezTo>
                    <a:pt x="1" y="56"/>
                    <a:pt x="1" y="56"/>
                    <a:pt x="1" y="56"/>
                  </a:cubicBezTo>
                  <a:cubicBezTo>
                    <a:pt x="0" y="57"/>
                    <a:pt x="0" y="59"/>
                    <a:pt x="0" y="60"/>
                  </a:cubicBezTo>
                  <a:cubicBezTo>
                    <a:pt x="1" y="61"/>
                    <a:pt x="3" y="62"/>
                    <a:pt x="4" y="61"/>
                  </a:cubicBezTo>
                  <a:cubicBezTo>
                    <a:pt x="4" y="61"/>
                    <a:pt x="4" y="61"/>
                    <a:pt x="4" y="61"/>
                  </a:cubicBezTo>
                  <a:cubicBezTo>
                    <a:pt x="4" y="61"/>
                    <a:pt x="4" y="61"/>
                    <a:pt x="4" y="61"/>
                  </a:cubicBezTo>
                  <a:cubicBezTo>
                    <a:pt x="18" y="53"/>
                    <a:pt x="18" y="53"/>
                    <a:pt x="18" y="53"/>
                  </a:cubicBezTo>
                  <a:cubicBezTo>
                    <a:pt x="21" y="57"/>
                    <a:pt x="26" y="60"/>
                    <a:pt x="32" y="61"/>
                  </a:cubicBezTo>
                  <a:cubicBezTo>
                    <a:pt x="32" y="77"/>
                    <a:pt x="32" y="77"/>
                    <a:pt x="32" y="77"/>
                  </a:cubicBezTo>
                  <a:cubicBezTo>
                    <a:pt x="32" y="77"/>
                    <a:pt x="32" y="77"/>
                    <a:pt x="32" y="77"/>
                  </a:cubicBezTo>
                  <a:cubicBezTo>
                    <a:pt x="32" y="79"/>
                    <a:pt x="34" y="80"/>
                    <a:pt x="35" y="80"/>
                  </a:cubicBezTo>
                  <a:cubicBezTo>
                    <a:pt x="36" y="80"/>
                    <a:pt x="38" y="79"/>
                    <a:pt x="38" y="77"/>
                  </a:cubicBezTo>
                  <a:cubicBezTo>
                    <a:pt x="38" y="77"/>
                    <a:pt x="38" y="77"/>
                    <a:pt x="38" y="77"/>
                  </a:cubicBezTo>
                  <a:cubicBezTo>
                    <a:pt x="38" y="77"/>
                    <a:pt x="38" y="77"/>
                    <a:pt x="38" y="77"/>
                  </a:cubicBezTo>
                  <a:cubicBezTo>
                    <a:pt x="38" y="61"/>
                    <a:pt x="38" y="61"/>
                    <a:pt x="38" y="61"/>
                  </a:cubicBezTo>
                  <a:cubicBezTo>
                    <a:pt x="44" y="60"/>
                    <a:pt x="49" y="57"/>
                    <a:pt x="52" y="53"/>
                  </a:cubicBezTo>
                  <a:cubicBezTo>
                    <a:pt x="66" y="61"/>
                    <a:pt x="66" y="61"/>
                    <a:pt x="66" y="61"/>
                  </a:cubicBezTo>
                  <a:cubicBezTo>
                    <a:pt x="66" y="61"/>
                    <a:pt x="66" y="61"/>
                    <a:pt x="66" y="61"/>
                  </a:cubicBezTo>
                  <a:cubicBezTo>
                    <a:pt x="67" y="62"/>
                    <a:pt x="69" y="61"/>
                    <a:pt x="70" y="60"/>
                  </a:cubicBezTo>
                  <a:cubicBezTo>
                    <a:pt x="70" y="59"/>
                    <a:pt x="70" y="57"/>
                    <a:pt x="69" y="56"/>
                  </a:cubicBezTo>
                  <a:cubicBezTo>
                    <a:pt x="69" y="56"/>
                    <a:pt x="69" y="56"/>
                    <a:pt x="69" y="56"/>
                  </a:cubicBezTo>
                  <a:cubicBezTo>
                    <a:pt x="69" y="56"/>
                    <a:pt x="69" y="56"/>
                    <a:pt x="69" y="56"/>
                  </a:cubicBezTo>
                  <a:cubicBezTo>
                    <a:pt x="55" y="48"/>
                    <a:pt x="55" y="48"/>
                    <a:pt x="55" y="48"/>
                  </a:cubicBezTo>
                  <a:cubicBezTo>
                    <a:pt x="56" y="46"/>
                    <a:pt x="56" y="43"/>
                    <a:pt x="56" y="40"/>
                  </a:cubicBezTo>
                  <a:cubicBezTo>
                    <a:pt x="56" y="37"/>
                    <a:pt x="56" y="34"/>
                    <a:pt x="55" y="32"/>
                  </a:cubicBezTo>
                  <a:cubicBezTo>
                    <a:pt x="69" y="24"/>
                    <a:pt x="69" y="24"/>
                    <a:pt x="69" y="24"/>
                  </a:cubicBezTo>
                  <a:close/>
                  <a:moveTo>
                    <a:pt x="35" y="56"/>
                  </a:moveTo>
                  <a:cubicBezTo>
                    <a:pt x="26" y="56"/>
                    <a:pt x="19" y="49"/>
                    <a:pt x="19" y="40"/>
                  </a:cubicBezTo>
                  <a:cubicBezTo>
                    <a:pt x="19" y="31"/>
                    <a:pt x="26" y="24"/>
                    <a:pt x="35" y="24"/>
                  </a:cubicBezTo>
                  <a:cubicBezTo>
                    <a:pt x="44" y="24"/>
                    <a:pt x="51" y="31"/>
                    <a:pt x="51" y="40"/>
                  </a:cubicBezTo>
                  <a:cubicBezTo>
                    <a:pt x="51" y="49"/>
                    <a:pt x="44" y="56"/>
                    <a:pt x="35" y="5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31" name="Oval 482"/>
            <p:cNvSpPr>
              <a:spLocks noChangeArrowheads="1"/>
            </p:cNvSpPr>
            <p:nvPr/>
          </p:nvSpPr>
          <p:spPr bwMode="auto">
            <a:xfrm>
              <a:off x="4279900" y="2849563"/>
              <a:ext cx="12700" cy="1428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endParaRPr lang="zh-CN" altLang="zh-CN">
                <a:latin typeface="Arial" panose="020B0604020202020204" pitchFamily="34" charset="0"/>
                <a:ea typeface="微软雅黑" panose="020B0503020204020204" pitchFamily="34" charset="-122"/>
                <a:sym typeface="Arial" panose="020B0604020202020204" pitchFamily="34" charset="0"/>
              </a:endParaRPr>
            </a:p>
          </p:txBody>
        </p:sp>
      </p:grpSp>
      <p:sp>
        <p:nvSpPr>
          <p:cNvPr id="62" name="Oval 61"/>
          <p:cNvSpPr/>
          <p:nvPr/>
        </p:nvSpPr>
        <p:spPr>
          <a:xfrm>
            <a:off x="5302250" y="2038350"/>
            <a:ext cx="1847850" cy="184785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8" name="Oval 67"/>
          <p:cNvSpPr/>
          <p:nvPr/>
        </p:nvSpPr>
        <p:spPr>
          <a:xfrm>
            <a:off x="11264900" y="6643688"/>
            <a:ext cx="1847850" cy="184785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7" name="Oval 76"/>
          <p:cNvSpPr/>
          <p:nvPr/>
        </p:nvSpPr>
        <p:spPr>
          <a:xfrm>
            <a:off x="17425988" y="2038350"/>
            <a:ext cx="1847850" cy="184785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8" name="Subtitle 2"/>
          <p:cNvSpPr txBox="1">
            <a:spLocks/>
          </p:cNvSpPr>
          <p:nvPr/>
        </p:nvSpPr>
        <p:spPr bwMode="auto">
          <a:xfrm>
            <a:off x="3551238" y="7700963"/>
            <a:ext cx="55880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algn="ct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a:t>
            </a:r>
          </a:p>
        </p:txBody>
      </p:sp>
      <p:sp>
        <p:nvSpPr>
          <p:cNvPr id="79" name="TextBox 78"/>
          <p:cNvSpPr txBox="1"/>
          <p:nvPr/>
        </p:nvSpPr>
        <p:spPr>
          <a:xfrm>
            <a:off x="4384675" y="7032625"/>
            <a:ext cx="3921125" cy="577850"/>
          </a:xfrm>
          <a:prstGeom prst="rect">
            <a:avLst/>
          </a:prstGeom>
          <a:noFill/>
        </p:spPr>
        <p:txBody>
          <a:bodyPr>
            <a:spAutoFit/>
          </a:bodyPr>
          <a:lstStyle/>
          <a:p>
            <a:pPr algn="ctr" defTabSz="1828434" eaLnBrk="1" fontAlgn="auto" hangingPunct="1">
              <a:lnSpc>
                <a:spcPct val="150000"/>
              </a:lnSpc>
              <a:spcBef>
                <a:spcPts val="0"/>
              </a:spcBef>
              <a:spcAft>
                <a:spcPts val="0"/>
              </a:spcAft>
              <a:defRPr/>
            </a:pPr>
            <a:r>
              <a:rPr lang="zh-CN" alt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a:t>
            </a:r>
            <a:endPar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sp>
        <p:nvSpPr>
          <p:cNvPr id="43" name="Subtitle 2"/>
          <p:cNvSpPr txBox="1">
            <a:spLocks/>
          </p:cNvSpPr>
          <p:nvPr/>
        </p:nvSpPr>
        <p:spPr bwMode="auto">
          <a:xfrm>
            <a:off x="9483725" y="2451100"/>
            <a:ext cx="55880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algn="ct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a:t>
            </a:r>
          </a:p>
        </p:txBody>
      </p:sp>
      <p:sp>
        <p:nvSpPr>
          <p:cNvPr id="44" name="TextBox 43"/>
          <p:cNvSpPr txBox="1"/>
          <p:nvPr/>
        </p:nvSpPr>
        <p:spPr>
          <a:xfrm>
            <a:off x="10317163" y="1784350"/>
            <a:ext cx="3921125" cy="577850"/>
          </a:xfrm>
          <a:prstGeom prst="rect">
            <a:avLst/>
          </a:prstGeom>
          <a:noFill/>
        </p:spPr>
        <p:txBody>
          <a:bodyPr>
            <a:spAutoFit/>
          </a:bodyPr>
          <a:lstStyle/>
          <a:p>
            <a:pPr algn="ctr" defTabSz="1828434" eaLnBrk="1" fontAlgn="auto" hangingPunct="1">
              <a:lnSpc>
                <a:spcPct val="150000"/>
              </a:lnSpc>
              <a:spcBef>
                <a:spcPts val="0"/>
              </a:spcBef>
              <a:spcAft>
                <a:spcPts val="0"/>
              </a:spcAft>
              <a:defRPr/>
            </a:pPr>
            <a:r>
              <a:rPr lang="zh-CN" alt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a:t>
            </a:r>
            <a:endPar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sp>
        <p:nvSpPr>
          <p:cNvPr id="45" name="Subtitle 2"/>
          <p:cNvSpPr txBox="1">
            <a:spLocks/>
          </p:cNvSpPr>
          <p:nvPr/>
        </p:nvSpPr>
        <p:spPr bwMode="auto">
          <a:xfrm>
            <a:off x="15987713" y="7899400"/>
            <a:ext cx="55880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algn="ct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a:t>
            </a:r>
          </a:p>
        </p:txBody>
      </p:sp>
      <p:sp>
        <p:nvSpPr>
          <p:cNvPr id="46" name="TextBox 45"/>
          <p:cNvSpPr txBox="1"/>
          <p:nvPr/>
        </p:nvSpPr>
        <p:spPr>
          <a:xfrm>
            <a:off x="16821150" y="7232650"/>
            <a:ext cx="3921125" cy="577850"/>
          </a:xfrm>
          <a:prstGeom prst="rect">
            <a:avLst/>
          </a:prstGeom>
          <a:noFill/>
        </p:spPr>
        <p:txBody>
          <a:bodyPr>
            <a:spAutoFit/>
          </a:bodyPr>
          <a:lstStyle/>
          <a:p>
            <a:pPr algn="ctr" defTabSz="1828434" eaLnBrk="1" fontAlgn="auto" hangingPunct="1">
              <a:lnSpc>
                <a:spcPct val="150000"/>
              </a:lnSpc>
              <a:spcBef>
                <a:spcPts val="0"/>
              </a:spcBef>
              <a:spcAft>
                <a:spcPts val="0"/>
              </a:spcAft>
              <a:defRPr/>
            </a:pPr>
            <a:r>
              <a:rPr lang="zh-CN" alt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a:t>
            </a:r>
            <a:endPar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nodeType="afterEffect">
                                  <p:stCondLst>
                                    <p:cond delay="0"/>
                                  </p:stCondLst>
                                  <p:childTnLst>
                                    <p:animEffect transition="out" filter="fade">
                                      <p:cBhvr>
                                        <p:cTn id="6" dur="750" tmFilter="0, 0; .2, .5; .8, .5; 1, 0"/>
                                        <p:tgtEl>
                                          <p:spTgt spid="35"/>
                                        </p:tgtEl>
                                      </p:cBhvr>
                                    </p:animEffect>
                                    <p:animScale>
                                      <p:cBhvr>
                                        <p:cTn id="7" dur="375" autoRev="1" fill="hold"/>
                                        <p:tgtEl>
                                          <p:spTgt spid="35"/>
                                        </p:tgtEl>
                                      </p:cBhvr>
                                      <p:by x="105000" y="105000"/>
                                    </p:animScale>
                                  </p:childTnLst>
                                </p:cTn>
                              </p:par>
                            </p:childTnLst>
                          </p:cTn>
                        </p:par>
                        <p:par>
                          <p:cTn id="8" fill="hold" nodeType="afterGroup">
                            <p:stCondLst>
                              <p:cond delay="75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1000"/>
                                        <p:tgtEl>
                                          <p:spTgt spid="4"/>
                                        </p:tgtEl>
                                      </p:cBhvr>
                                    </p:animEffect>
                                  </p:childTnLst>
                                </p:cTn>
                              </p:par>
                            </p:childTnLst>
                          </p:cTn>
                        </p:par>
                        <p:par>
                          <p:cTn id="12" fill="hold" nodeType="afterGroup">
                            <p:stCondLst>
                              <p:cond delay="1750"/>
                            </p:stCondLst>
                            <p:childTnLst>
                              <p:par>
                                <p:cTn id="13" presetID="22" presetClass="entr" presetSubtype="1" fill="hold" grpId="0" nodeType="after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wipe(up)">
                                      <p:cBhvr>
                                        <p:cTn id="15" dur="750"/>
                                        <p:tgtEl>
                                          <p:spTgt spid="78"/>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79"/>
                                        </p:tgtEl>
                                        <p:attrNameLst>
                                          <p:attrName>style.visibility</p:attrName>
                                        </p:attrNameLst>
                                      </p:cBhvr>
                                      <p:to>
                                        <p:strVal val="visible"/>
                                      </p:to>
                                    </p:set>
                                    <p:animEffect transition="in" filter="wipe(up)">
                                      <p:cBhvr>
                                        <p:cTn id="18" dur="750"/>
                                        <p:tgtEl>
                                          <p:spTgt spid="79"/>
                                        </p:tgtEl>
                                      </p:cBhvr>
                                    </p:animEffect>
                                  </p:childTnLst>
                                </p:cTn>
                              </p:par>
                            </p:childTnLst>
                          </p:cTn>
                        </p:par>
                        <p:par>
                          <p:cTn id="19" fill="hold" nodeType="afterGroup">
                            <p:stCondLst>
                              <p:cond delay="2500"/>
                            </p:stCondLst>
                            <p:childTnLst>
                              <p:par>
                                <p:cTn id="20" presetID="26" presetClass="emph" presetSubtype="0" fill="hold" nodeType="afterEffect">
                                  <p:stCondLst>
                                    <p:cond delay="0"/>
                                  </p:stCondLst>
                                  <p:childTnLst>
                                    <p:animEffect transition="out" filter="fade">
                                      <p:cBhvr>
                                        <p:cTn id="21" dur="750" tmFilter="0, 0; .2, .5; .8, .5; 1, 0"/>
                                        <p:tgtEl>
                                          <p:spTgt spid="48"/>
                                        </p:tgtEl>
                                      </p:cBhvr>
                                    </p:animEffect>
                                    <p:animScale>
                                      <p:cBhvr>
                                        <p:cTn id="22" dur="375" autoRev="1" fill="hold"/>
                                        <p:tgtEl>
                                          <p:spTgt spid="48"/>
                                        </p:tgtEl>
                                      </p:cBhvr>
                                      <p:by x="105000" y="105000"/>
                                    </p:animScale>
                                  </p:childTnLst>
                                </p:cTn>
                              </p:par>
                            </p:childTnLst>
                          </p:cTn>
                        </p:par>
                        <p:par>
                          <p:cTn id="23" fill="hold" nodeType="afterGroup">
                            <p:stCondLst>
                              <p:cond delay="3250"/>
                            </p:stCondLst>
                            <p:childTnLst>
                              <p:par>
                                <p:cTn id="24" presetID="22" presetClass="entr" presetSubtype="4"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down)">
                                      <p:cBhvr>
                                        <p:cTn id="26" dur="1000"/>
                                        <p:tgtEl>
                                          <p:spTgt spid="26"/>
                                        </p:tgtEl>
                                      </p:cBhvr>
                                    </p:animEffect>
                                  </p:childTnLst>
                                </p:cTn>
                              </p:par>
                            </p:childTnLst>
                          </p:cTn>
                        </p:par>
                        <p:par>
                          <p:cTn id="27" fill="hold" nodeType="afterGroup">
                            <p:stCondLst>
                              <p:cond delay="4250"/>
                            </p:stCondLst>
                            <p:childTnLst>
                              <p:par>
                                <p:cTn id="28" presetID="22" presetClass="entr" presetSubtype="4" fill="hold" grpId="0" nodeType="after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wipe(down)">
                                      <p:cBhvr>
                                        <p:cTn id="30" dur="750"/>
                                        <p:tgtEl>
                                          <p:spTgt spid="43"/>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down)">
                                      <p:cBhvr>
                                        <p:cTn id="33" dur="750"/>
                                        <p:tgtEl>
                                          <p:spTgt spid="44"/>
                                        </p:tgtEl>
                                      </p:cBhvr>
                                    </p:animEffect>
                                  </p:childTnLst>
                                </p:cTn>
                              </p:par>
                            </p:childTnLst>
                          </p:cTn>
                        </p:par>
                        <p:par>
                          <p:cTn id="34" fill="hold" nodeType="afterGroup">
                            <p:stCondLst>
                              <p:cond delay="5000"/>
                            </p:stCondLst>
                            <p:childTnLst>
                              <p:par>
                                <p:cTn id="35" presetID="26" presetClass="emph" presetSubtype="0" fill="hold" nodeType="afterEffect">
                                  <p:stCondLst>
                                    <p:cond delay="0"/>
                                  </p:stCondLst>
                                  <p:childTnLst>
                                    <p:animEffect transition="out" filter="fade">
                                      <p:cBhvr>
                                        <p:cTn id="36" dur="750" tmFilter="0, 0; .2, .5; .8, .5; 1, 0"/>
                                        <p:tgtEl>
                                          <p:spTgt spid="32"/>
                                        </p:tgtEl>
                                      </p:cBhvr>
                                    </p:animEffect>
                                    <p:animScale>
                                      <p:cBhvr>
                                        <p:cTn id="37" dur="375" autoRev="1" fill="hold"/>
                                        <p:tgtEl>
                                          <p:spTgt spid="32"/>
                                        </p:tgtEl>
                                      </p:cBhvr>
                                      <p:by x="105000" y="105000"/>
                                    </p:animScale>
                                  </p:childTnLst>
                                </p:cTn>
                              </p:par>
                            </p:childTnLst>
                          </p:cTn>
                        </p:par>
                        <p:par>
                          <p:cTn id="38" fill="hold" nodeType="afterGroup">
                            <p:stCondLst>
                              <p:cond delay="5750"/>
                            </p:stCondLst>
                            <p:childTnLst>
                              <p:par>
                                <p:cTn id="39" presetID="22" presetClass="entr" presetSubtype="1"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up)">
                                      <p:cBhvr>
                                        <p:cTn id="41" dur="1000"/>
                                        <p:tgtEl>
                                          <p:spTgt spid="23"/>
                                        </p:tgtEl>
                                      </p:cBhvr>
                                    </p:animEffect>
                                  </p:childTnLst>
                                </p:cTn>
                              </p:par>
                            </p:childTnLst>
                          </p:cTn>
                        </p:par>
                        <p:par>
                          <p:cTn id="42" fill="hold" nodeType="afterGroup">
                            <p:stCondLst>
                              <p:cond delay="6750"/>
                            </p:stCondLst>
                            <p:childTnLst>
                              <p:par>
                                <p:cTn id="43" presetID="22" presetClass="entr" presetSubtype="1"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wipe(up)">
                                      <p:cBhvr>
                                        <p:cTn id="45" dur="750"/>
                                        <p:tgtEl>
                                          <p:spTgt spid="46"/>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up)">
                                      <p:cBhvr>
                                        <p:cTn id="48" dur="750"/>
                                        <p:tgtEl>
                                          <p:spTgt spid="45"/>
                                        </p:tgtEl>
                                      </p:cBhvr>
                                    </p:animEffect>
                                  </p:childTnLst>
                                </p:cTn>
                              </p:par>
                            </p:childTnLst>
                          </p:cTn>
                        </p:par>
                        <p:par>
                          <p:cTn id="49" fill="hold" nodeType="afterGroup">
                            <p:stCondLst>
                              <p:cond delay="7500"/>
                            </p:stCondLst>
                            <p:childTnLst>
                              <p:par>
                                <p:cTn id="50" presetID="2" presetClass="entr" presetSubtype="2"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750" fill="hold"/>
                                        <p:tgtEl>
                                          <p:spTgt spid="11"/>
                                        </p:tgtEl>
                                        <p:attrNameLst>
                                          <p:attrName>ppt_x</p:attrName>
                                        </p:attrNameLst>
                                      </p:cBhvr>
                                      <p:tavLst>
                                        <p:tav tm="0">
                                          <p:val>
                                            <p:strVal val="1+#ppt_w/2"/>
                                          </p:val>
                                        </p:tav>
                                        <p:tav tm="100000">
                                          <p:val>
                                            <p:strVal val="#ppt_x"/>
                                          </p:val>
                                        </p:tav>
                                      </p:tavLst>
                                    </p:anim>
                                    <p:anim calcmode="lin" valueType="num">
                                      <p:cBhvr additive="base">
                                        <p:cTn id="53"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9" grpId="0"/>
      <p:bldP spid="43" grpId="0"/>
      <p:bldP spid="44" grpId="0"/>
      <p:bldP spid="45"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zh-CN" alt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cxnSp>
        <p:nvCxnSpPr>
          <p:cNvPr id="11" name="Straight Connector 10"/>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zh-CN" alt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cxnSp>
        <p:nvCxnSpPr>
          <p:cNvPr id="13" name="Straight Connector 12"/>
          <p:cNvCxnSpPr/>
          <p:nvPr/>
        </p:nvCxnSpPr>
        <p:spPr>
          <a:xfrm>
            <a:off x="0" y="5541963"/>
            <a:ext cx="18353088"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4" name="Group 13"/>
          <p:cNvGrpSpPr>
            <a:grpSpLocks/>
          </p:cNvGrpSpPr>
          <p:nvPr/>
        </p:nvGrpSpPr>
        <p:grpSpPr bwMode="auto">
          <a:xfrm>
            <a:off x="5413375" y="4541838"/>
            <a:ext cx="742950" cy="1514475"/>
            <a:chOff x="5412643" y="4542087"/>
            <a:chExt cx="743608" cy="1513789"/>
          </a:xfrm>
        </p:grpSpPr>
        <p:sp>
          <p:nvSpPr>
            <p:cNvPr id="15" name="Down Arrow 14"/>
            <p:cNvSpPr/>
            <p:nvPr/>
          </p:nvSpPr>
          <p:spPr>
            <a:xfrm rot="10800000">
              <a:off x="5412643" y="4542087"/>
              <a:ext cx="743608" cy="1513789"/>
            </a:xfrm>
            <a:prstGeom prst="downArrow">
              <a:avLst>
                <a:gd name="adj1" fmla="val 44158"/>
                <a:gd name="adj2" fmla="val 60909"/>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Oval 15"/>
            <p:cNvSpPr/>
            <p:nvPr/>
          </p:nvSpPr>
          <p:spPr>
            <a:xfrm>
              <a:off x="5844825" y="5433858"/>
              <a:ext cx="214503" cy="215802"/>
            </a:xfrm>
            <a:prstGeom prst="ellipse">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Down Arrow 16"/>
          <p:cNvSpPr/>
          <p:nvPr/>
        </p:nvSpPr>
        <p:spPr>
          <a:xfrm>
            <a:off x="11887200" y="4997450"/>
            <a:ext cx="742950" cy="1514475"/>
          </a:xfrm>
          <a:prstGeom prst="downArrow">
            <a:avLst>
              <a:gd name="adj1" fmla="val 44158"/>
              <a:gd name="adj2" fmla="val 60909"/>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Oval 17"/>
          <p:cNvSpPr/>
          <p:nvPr/>
        </p:nvSpPr>
        <p:spPr>
          <a:xfrm>
            <a:off x="11982450" y="5434013"/>
            <a:ext cx="215900" cy="215900"/>
          </a:xfrm>
          <a:prstGeom prst="ellipse">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Down Arrow 18"/>
          <p:cNvSpPr/>
          <p:nvPr/>
        </p:nvSpPr>
        <p:spPr>
          <a:xfrm rot="10800000">
            <a:off x="18038763" y="4541838"/>
            <a:ext cx="742950" cy="1514475"/>
          </a:xfrm>
          <a:prstGeom prst="downArrow">
            <a:avLst>
              <a:gd name="adj1" fmla="val 44158"/>
              <a:gd name="adj2" fmla="val 60909"/>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Oval 19"/>
          <p:cNvSpPr/>
          <p:nvPr/>
        </p:nvSpPr>
        <p:spPr>
          <a:xfrm>
            <a:off x="18137188" y="5434013"/>
            <a:ext cx="215900" cy="215900"/>
          </a:xfrm>
          <a:prstGeom prst="ellipse">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Oval 37"/>
          <p:cNvSpPr/>
          <p:nvPr/>
        </p:nvSpPr>
        <p:spPr>
          <a:xfrm>
            <a:off x="4864100" y="6643688"/>
            <a:ext cx="1847850" cy="184785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Oval 42"/>
          <p:cNvSpPr/>
          <p:nvPr/>
        </p:nvSpPr>
        <p:spPr>
          <a:xfrm>
            <a:off x="17524413" y="6643688"/>
            <a:ext cx="1847850" cy="184785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44" name="Group 43"/>
          <p:cNvGrpSpPr>
            <a:grpSpLocks/>
          </p:cNvGrpSpPr>
          <p:nvPr/>
        </p:nvGrpSpPr>
        <p:grpSpPr bwMode="auto">
          <a:xfrm>
            <a:off x="5259388" y="7239000"/>
            <a:ext cx="1168400" cy="685800"/>
            <a:chOff x="5791200" y="3444875"/>
            <a:chExt cx="284163" cy="166688"/>
          </a:xfrm>
        </p:grpSpPr>
        <p:sp>
          <p:nvSpPr>
            <p:cNvPr id="23577" name="Oval 719"/>
            <p:cNvSpPr>
              <a:spLocks noChangeArrowheads="1"/>
            </p:cNvSpPr>
            <p:nvPr/>
          </p:nvSpPr>
          <p:spPr bwMode="auto">
            <a:xfrm>
              <a:off x="5886450" y="3575050"/>
              <a:ext cx="11113" cy="1111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endParaRPr lang="zh-CN" altLang="zh-CN">
                <a:latin typeface="Arial" panose="020B0604020202020204" pitchFamily="34" charset="0"/>
                <a:ea typeface="微软雅黑" panose="020B0503020204020204" pitchFamily="34" charset="-122"/>
                <a:sym typeface="Arial" panose="020B0604020202020204" pitchFamily="34" charset="0"/>
              </a:endParaRPr>
            </a:p>
          </p:txBody>
        </p:sp>
        <p:sp>
          <p:nvSpPr>
            <p:cNvPr id="23578" name="Freeform 720"/>
            <p:cNvSpPr>
              <a:spLocks noEditPoints="1"/>
            </p:cNvSpPr>
            <p:nvPr/>
          </p:nvSpPr>
          <p:spPr bwMode="auto">
            <a:xfrm>
              <a:off x="5791200" y="3444875"/>
              <a:ext cx="284163" cy="166688"/>
            </a:xfrm>
            <a:custGeom>
              <a:avLst/>
              <a:gdLst>
                <a:gd name="T0" fmla="*/ 527351027 w 128"/>
                <a:gd name="T1" fmla="*/ 79032337 h 75"/>
                <a:gd name="T2" fmla="*/ 448493575 w 128"/>
                <a:gd name="T3" fmla="*/ 79032337 h 75"/>
                <a:gd name="T4" fmla="*/ 418922863 w 128"/>
                <a:gd name="T5" fmla="*/ 0 h 75"/>
                <a:gd name="T6" fmla="*/ 103497493 w 128"/>
                <a:gd name="T7" fmla="*/ 29637126 h 75"/>
                <a:gd name="T8" fmla="*/ 0 w 128"/>
                <a:gd name="T9" fmla="*/ 39516169 h 75"/>
                <a:gd name="T10" fmla="*/ 103497493 w 128"/>
                <a:gd name="T11" fmla="*/ 54335843 h 75"/>
                <a:gd name="T12" fmla="*/ 39427616 w 128"/>
                <a:gd name="T13" fmla="*/ 108669463 h 75"/>
                <a:gd name="T14" fmla="*/ 39427616 w 128"/>
                <a:gd name="T15" fmla="*/ 133368180 h 75"/>
                <a:gd name="T16" fmla="*/ 103497493 w 128"/>
                <a:gd name="T17" fmla="*/ 187701801 h 75"/>
                <a:gd name="T18" fmla="*/ 54212972 w 128"/>
                <a:gd name="T19" fmla="*/ 197580843 h 75"/>
                <a:gd name="T20" fmla="*/ 103497493 w 128"/>
                <a:gd name="T21" fmla="*/ 212400517 h 75"/>
                <a:gd name="T22" fmla="*/ 93640589 w 128"/>
                <a:gd name="T23" fmla="*/ 266734138 h 75"/>
                <a:gd name="T24" fmla="*/ 93640589 w 128"/>
                <a:gd name="T25" fmla="*/ 291432854 h 75"/>
                <a:gd name="T26" fmla="*/ 133070425 w 128"/>
                <a:gd name="T27" fmla="*/ 316129348 h 75"/>
                <a:gd name="T28" fmla="*/ 221782561 w 128"/>
                <a:gd name="T29" fmla="*/ 370465191 h 75"/>
                <a:gd name="T30" fmla="*/ 418922863 w 128"/>
                <a:gd name="T31" fmla="*/ 316129348 h 75"/>
                <a:gd name="T32" fmla="*/ 527351027 w 128"/>
                <a:gd name="T33" fmla="*/ 370465191 h 75"/>
                <a:gd name="T34" fmla="*/ 630848520 w 128"/>
                <a:gd name="T35" fmla="*/ 316129348 h 75"/>
                <a:gd name="T36" fmla="*/ 221782561 w 128"/>
                <a:gd name="T37" fmla="*/ 345766475 h 75"/>
                <a:gd name="T38" fmla="*/ 221782561 w 128"/>
                <a:gd name="T39" fmla="*/ 266734138 h 75"/>
                <a:gd name="T40" fmla="*/ 221782561 w 128"/>
                <a:gd name="T41" fmla="*/ 345766475 h 75"/>
                <a:gd name="T42" fmla="*/ 285852438 w 128"/>
                <a:gd name="T43" fmla="*/ 291432854 h 75"/>
                <a:gd name="T44" fmla="*/ 157712685 w 128"/>
                <a:gd name="T45" fmla="*/ 291432854 h 75"/>
                <a:gd name="T46" fmla="*/ 133070425 w 128"/>
                <a:gd name="T47" fmla="*/ 29637126 h 75"/>
                <a:gd name="T48" fmla="*/ 418922863 w 128"/>
                <a:gd name="T49" fmla="*/ 29637126 h 75"/>
                <a:gd name="T50" fmla="*/ 527351027 w 128"/>
                <a:gd name="T51" fmla="*/ 345766475 h 75"/>
                <a:gd name="T52" fmla="*/ 527351027 w 128"/>
                <a:gd name="T53" fmla="*/ 266734138 h 75"/>
                <a:gd name="T54" fmla="*/ 527351027 w 128"/>
                <a:gd name="T55" fmla="*/ 345766475 h 75"/>
                <a:gd name="T56" fmla="*/ 591420904 w 128"/>
                <a:gd name="T57" fmla="*/ 291432854 h 75"/>
                <a:gd name="T58" fmla="*/ 463278931 w 128"/>
                <a:gd name="T59" fmla="*/ 291432854 h 75"/>
                <a:gd name="T60" fmla="*/ 448493575 w 128"/>
                <a:gd name="T61" fmla="*/ 108669463 h 75"/>
                <a:gd name="T62" fmla="*/ 512563451 w 128"/>
                <a:gd name="T63" fmla="*/ 108669463 h 75"/>
                <a:gd name="T64" fmla="*/ 606206260 w 128"/>
                <a:gd name="T65" fmla="*/ 291432854 h 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8" h="75">
                  <a:moveTo>
                    <a:pt x="128" y="38"/>
                  </a:moveTo>
                  <a:cubicBezTo>
                    <a:pt x="107" y="16"/>
                    <a:pt x="107" y="16"/>
                    <a:pt x="107" y="16"/>
                  </a:cubicBezTo>
                  <a:cubicBezTo>
                    <a:pt x="91" y="16"/>
                    <a:pt x="91" y="16"/>
                    <a:pt x="91" y="16"/>
                  </a:cubicBezTo>
                  <a:cubicBezTo>
                    <a:pt x="91" y="16"/>
                    <a:pt x="91" y="16"/>
                    <a:pt x="91" y="16"/>
                  </a:cubicBezTo>
                  <a:cubicBezTo>
                    <a:pt x="91" y="6"/>
                    <a:pt x="91" y="6"/>
                    <a:pt x="91" y="6"/>
                  </a:cubicBezTo>
                  <a:cubicBezTo>
                    <a:pt x="91" y="3"/>
                    <a:pt x="88" y="0"/>
                    <a:pt x="85" y="0"/>
                  </a:cubicBezTo>
                  <a:cubicBezTo>
                    <a:pt x="27" y="0"/>
                    <a:pt x="27" y="0"/>
                    <a:pt x="27" y="0"/>
                  </a:cubicBezTo>
                  <a:cubicBezTo>
                    <a:pt x="24" y="0"/>
                    <a:pt x="21" y="3"/>
                    <a:pt x="21" y="6"/>
                  </a:cubicBezTo>
                  <a:cubicBezTo>
                    <a:pt x="3" y="6"/>
                    <a:pt x="3" y="6"/>
                    <a:pt x="3" y="6"/>
                  </a:cubicBezTo>
                  <a:cubicBezTo>
                    <a:pt x="1" y="6"/>
                    <a:pt x="0" y="7"/>
                    <a:pt x="0" y="8"/>
                  </a:cubicBezTo>
                  <a:cubicBezTo>
                    <a:pt x="0" y="10"/>
                    <a:pt x="1" y="11"/>
                    <a:pt x="3" y="11"/>
                  </a:cubicBezTo>
                  <a:cubicBezTo>
                    <a:pt x="21" y="11"/>
                    <a:pt x="21" y="11"/>
                    <a:pt x="21" y="11"/>
                  </a:cubicBezTo>
                  <a:cubicBezTo>
                    <a:pt x="21" y="22"/>
                    <a:pt x="21" y="22"/>
                    <a:pt x="21" y="22"/>
                  </a:cubicBezTo>
                  <a:cubicBezTo>
                    <a:pt x="8" y="22"/>
                    <a:pt x="8" y="22"/>
                    <a:pt x="8" y="22"/>
                  </a:cubicBezTo>
                  <a:cubicBezTo>
                    <a:pt x="7" y="22"/>
                    <a:pt x="5" y="23"/>
                    <a:pt x="5" y="24"/>
                  </a:cubicBezTo>
                  <a:cubicBezTo>
                    <a:pt x="5" y="26"/>
                    <a:pt x="7" y="27"/>
                    <a:pt x="8" y="27"/>
                  </a:cubicBezTo>
                  <a:cubicBezTo>
                    <a:pt x="21" y="27"/>
                    <a:pt x="21" y="27"/>
                    <a:pt x="21" y="27"/>
                  </a:cubicBezTo>
                  <a:cubicBezTo>
                    <a:pt x="21" y="38"/>
                    <a:pt x="21" y="38"/>
                    <a:pt x="21" y="38"/>
                  </a:cubicBezTo>
                  <a:cubicBezTo>
                    <a:pt x="13" y="38"/>
                    <a:pt x="13" y="38"/>
                    <a:pt x="13" y="38"/>
                  </a:cubicBezTo>
                  <a:cubicBezTo>
                    <a:pt x="12" y="38"/>
                    <a:pt x="11" y="39"/>
                    <a:pt x="11" y="40"/>
                  </a:cubicBezTo>
                  <a:cubicBezTo>
                    <a:pt x="11" y="42"/>
                    <a:pt x="12" y="43"/>
                    <a:pt x="13" y="43"/>
                  </a:cubicBezTo>
                  <a:cubicBezTo>
                    <a:pt x="21" y="43"/>
                    <a:pt x="21" y="43"/>
                    <a:pt x="21" y="43"/>
                  </a:cubicBezTo>
                  <a:cubicBezTo>
                    <a:pt x="21" y="54"/>
                    <a:pt x="21" y="54"/>
                    <a:pt x="21" y="54"/>
                  </a:cubicBezTo>
                  <a:cubicBezTo>
                    <a:pt x="19" y="54"/>
                    <a:pt x="19" y="54"/>
                    <a:pt x="19" y="54"/>
                  </a:cubicBezTo>
                  <a:cubicBezTo>
                    <a:pt x="17" y="54"/>
                    <a:pt x="16" y="55"/>
                    <a:pt x="16" y="56"/>
                  </a:cubicBezTo>
                  <a:cubicBezTo>
                    <a:pt x="16" y="58"/>
                    <a:pt x="17" y="59"/>
                    <a:pt x="19" y="59"/>
                  </a:cubicBezTo>
                  <a:cubicBezTo>
                    <a:pt x="21" y="59"/>
                    <a:pt x="21" y="59"/>
                    <a:pt x="21" y="59"/>
                  </a:cubicBezTo>
                  <a:cubicBezTo>
                    <a:pt x="21" y="62"/>
                    <a:pt x="24" y="64"/>
                    <a:pt x="27" y="64"/>
                  </a:cubicBezTo>
                  <a:cubicBezTo>
                    <a:pt x="32" y="64"/>
                    <a:pt x="32" y="64"/>
                    <a:pt x="32" y="64"/>
                  </a:cubicBezTo>
                  <a:cubicBezTo>
                    <a:pt x="34" y="70"/>
                    <a:pt x="39" y="75"/>
                    <a:pt x="45" y="75"/>
                  </a:cubicBezTo>
                  <a:cubicBezTo>
                    <a:pt x="52" y="75"/>
                    <a:pt x="57" y="70"/>
                    <a:pt x="58" y="64"/>
                  </a:cubicBezTo>
                  <a:cubicBezTo>
                    <a:pt x="85" y="64"/>
                    <a:pt x="85" y="64"/>
                    <a:pt x="85" y="64"/>
                  </a:cubicBezTo>
                  <a:cubicBezTo>
                    <a:pt x="94" y="64"/>
                    <a:pt x="94" y="64"/>
                    <a:pt x="94" y="64"/>
                  </a:cubicBezTo>
                  <a:cubicBezTo>
                    <a:pt x="95" y="70"/>
                    <a:pt x="100" y="75"/>
                    <a:pt x="107" y="75"/>
                  </a:cubicBezTo>
                  <a:cubicBezTo>
                    <a:pt x="113" y="75"/>
                    <a:pt x="118" y="70"/>
                    <a:pt x="120" y="64"/>
                  </a:cubicBezTo>
                  <a:cubicBezTo>
                    <a:pt x="128" y="64"/>
                    <a:pt x="128" y="64"/>
                    <a:pt x="128" y="64"/>
                  </a:cubicBezTo>
                  <a:lnTo>
                    <a:pt x="128" y="38"/>
                  </a:lnTo>
                  <a:close/>
                  <a:moveTo>
                    <a:pt x="45" y="70"/>
                  </a:moveTo>
                  <a:cubicBezTo>
                    <a:pt x="41" y="70"/>
                    <a:pt x="37" y="66"/>
                    <a:pt x="37" y="62"/>
                  </a:cubicBezTo>
                  <a:cubicBezTo>
                    <a:pt x="37" y="57"/>
                    <a:pt x="41" y="54"/>
                    <a:pt x="45" y="54"/>
                  </a:cubicBezTo>
                  <a:cubicBezTo>
                    <a:pt x="50" y="54"/>
                    <a:pt x="53" y="57"/>
                    <a:pt x="53" y="62"/>
                  </a:cubicBezTo>
                  <a:cubicBezTo>
                    <a:pt x="53" y="66"/>
                    <a:pt x="50" y="70"/>
                    <a:pt x="45" y="70"/>
                  </a:cubicBezTo>
                  <a:close/>
                  <a:moveTo>
                    <a:pt x="85" y="59"/>
                  </a:moveTo>
                  <a:cubicBezTo>
                    <a:pt x="58" y="59"/>
                    <a:pt x="58" y="59"/>
                    <a:pt x="58" y="59"/>
                  </a:cubicBezTo>
                  <a:cubicBezTo>
                    <a:pt x="57" y="53"/>
                    <a:pt x="52" y="48"/>
                    <a:pt x="45" y="48"/>
                  </a:cubicBezTo>
                  <a:cubicBezTo>
                    <a:pt x="39" y="48"/>
                    <a:pt x="34" y="53"/>
                    <a:pt x="32" y="59"/>
                  </a:cubicBezTo>
                  <a:cubicBezTo>
                    <a:pt x="27" y="59"/>
                    <a:pt x="27" y="59"/>
                    <a:pt x="27" y="59"/>
                  </a:cubicBezTo>
                  <a:cubicBezTo>
                    <a:pt x="27" y="6"/>
                    <a:pt x="27" y="6"/>
                    <a:pt x="27" y="6"/>
                  </a:cubicBezTo>
                  <a:cubicBezTo>
                    <a:pt x="85" y="6"/>
                    <a:pt x="85" y="6"/>
                    <a:pt x="85" y="6"/>
                  </a:cubicBezTo>
                  <a:cubicBezTo>
                    <a:pt x="85" y="6"/>
                    <a:pt x="85" y="6"/>
                    <a:pt x="85" y="6"/>
                  </a:cubicBezTo>
                  <a:lnTo>
                    <a:pt x="85" y="59"/>
                  </a:lnTo>
                  <a:close/>
                  <a:moveTo>
                    <a:pt x="107" y="70"/>
                  </a:moveTo>
                  <a:cubicBezTo>
                    <a:pt x="102" y="70"/>
                    <a:pt x="99" y="66"/>
                    <a:pt x="99" y="62"/>
                  </a:cubicBezTo>
                  <a:cubicBezTo>
                    <a:pt x="99" y="57"/>
                    <a:pt x="102" y="54"/>
                    <a:pt x="107" y="54"/>
                  </a:cubicBezTo>
                  <a:cubicBezTo>
                    <a:pt x="111" y="54"/>
                    <a:pt x="115" y="57"/>
                    <a:pt x="115" y="62"/>
                  </a:cubicBezTo>
                  <a:cubicBezTo>
                    <a:pt x="115" y="66"/>
                    <a:pt x="111" y="70"/>
                    <a:pt x="107" y="70"/>
                  </a:cubicBezTo>
                  <a:close/>
                  <a:moveTo>
                    <a:pt x="123" y="59"/>
                  </a:moveTo>
                  <a:cubicBezTo>
                    <a:pt x="120" y="59"/>
                    <a:pt x="120" y="59"/>
                    <a:pt x="120" y="59"/>
                  </a:cubicBezTo>
                  <a:cubicBezTo>
                    <a:pt x="118" y="53"/>
                    <a:pt x="113" y="48"/>
                    <a:pt x="107" y="48"/>
                  </a:cubicBezTo>
                  <a:cubicBezTo>
                    <a:pt x="100" y="48"/>
                    <a:pt x="95" y="53"/>
                    <a:pt x="94" y="59"/>
                  </a:cubicBezTo>
                  <a:cubicBezTo>
                    <a:pt x="91" y="59"/>
                    <a:pt x="91" y="59"/>
                    <a:pt x="91" y="59"/>
                  </a:cubicBezTo>
                  <a:cubicBezTo>
                    <a:pt x="91" y="22"/>
                    <a:pt x="91" y="22"/>
                    <a:pt x="91" y="22"/>
                  </a:cubicBezTo>
                  <a:cubicBezTo>
                    <a:pt x="91" y="22"/>
                    <a:pt x="91" y="22"/>
                    <a:pt x="91" y="22"/>
                  </a:cubicBezTo>
                  <a:cubicBezTo>
                    <a:pt x="104" y="22"/>
                    <a:pt x="104" y="22"/>
                    <a:pt x="104" y="22"/>
                  </a:cubicBezTo>
                  <a:cubicBezTo>
                    <a:pt x="123" y="40"/>
                    <a:pt x="123" y="40"/>
                    <a:pt x="123" y="40"/>
                  </a:cubicBezTo>
                  <a:lnTo>
                    <a:pt x="123"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9" name="Oval 721"/>
            <p:cNvSpPr>
              <a:spLocks noChangeArrowheads="1"/>
            </p:cNvSpPr>
            <p:nvPr/>
          </p:nvSpPr>
          <p:spPr bwMode="auto">
            <a:xfrm>
              <a:off x="6021388" y="3575050"/>
              <a:ext cx="11113" cy="1111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endParaRPr lang="zh-CN" altLang="zh-CN">
                <a:latin typeface="Arial" panose="020B0604020202020204" pitchFamily="34" charset="0"/>
                <a:ea typeface="微软雅黑" panose="020B0503020204020204" pitchFamily="34" charset="-122"/>
                <a:sym typeface="Arial" panose="020B0604020202020204" pitchFamily="34" charset="0"/>
              </a:endParaRPr>
            </a:p>
          </p:txBody>
        </p:sp>
      </p:grpSp>
      <p:sp>
        <p:nvSpPr>
          <p:cNvPr id="48" name="Oval 47"/>
          <p:cNvSpPr/>
          <p:nvPr/>
        </p:nvSpPr>
        <p:spPr>
          <a:xfrm>
            <a:off x="11337925" y="2563813"/>
            <a:ext cx="1847850" cy="184785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0" name="Group 49"/>
          <p:cNvGrpSpPr>
            <a:grpSpLocks/>
          </p:cNvGrpSpPr>
          <p:nvPr/>
        </p:nvGrpSpPr>
        <p:grpSpPr bwMode="auto">
          <a:xfrm>
            <a:off x="11736388" y="3001963"/>
            <a:ext cx="1050925" cy="969962"/>
            <a:chOff x="620713" y="1533525"/>
            <a:chExt cx="288925" cy="266700"/>
          </a:xfrm>
        </p:grpSpPr>
        <p:sp>
          <p:nvSpPr>
            <p:cNvPr id="23575" name="Freeform 445"/>
            <p:cNvSpPr>
              <a:spLocks noEditPoints="1"/>
            </p:cNvSpPr>
            <p:nvPr/>
          </p:nvSpPr>
          <p:spPr bwMode="auto">
            <a:xfrm>
              <a:off x="620713" y="1533525"/>
              <a:ext cx="288925" cy="266700"/>
            </a:xfrm>
            <a:custGeom>
              <a:avLst/>
              <a:gdLst>
                <a:gd name="T0" fmla="*/ 463652394 w 128"/>
                <a:gd name="T1" fmla="*/ 0 h 118"/>
                <a:gd name="T2" fmla="*/ 326085721 w 128"/>
                <a:gd name="T3" fmla="*/ 61300317 h 118"/>
                <a:gd name="T4" fmla="*/ 188516791 w 128"/>
                <a:gd name="T5" fmla="*/ 0 h 118"/>
                <a:gd name="T6" fmla="*/ 0 w 128"/>
                <a:gd name="T7" fmla="*/ 194116917 h 118"/>
                <a:gd name="T8" fmla="*/ 326085721 w 128"/>
                <a:gd name="T9" fmla="*/ 602787203 h 118"/>
                <a:gd name="T10" fmla="*/ 652169185 w 128"/>
                <a:gd name="T11" fmla="*/ 194116917 h 118"/>
                <a:gd name="T12" fmla="*/ 463652394 w 128"/>
                <a:gd name="T13" fmla="*/ 0 h 118"/>
                <a:gd name="T14" fmla="*/ 473841514 w 128"/>
                <a:gd name="T15" fmla="*/ 459752377 h 118"/>
                <a:gd name="T16" fmla="*/ 326085721 w 128"/>
                <a:gd name="T17" fmla="*/ 567029062 h 118"/>
                <a:gd name="T18" fmla="*/ 178327670 w 128"/>
                <a:gd name="T19" fmla="*/ 459752377 h 118"/>
                <a:gd name="T20" fmla="*/ 71330617 w 128"/>
                <a:gd name="T21" fmla="*/ 332043760 h 118"/>
                <a:gd name="T22" fmla="*/ 25475059 w 128"/>
                <a:gd name="T23" fmla="*/ 194116917 h 118"/>
                <a:gd name="T24" fmla="*/ 76425177 w 128"/>
                <a:gd name="T25" fmla="*/ 76626526 h 118"/>
                <a:gd name="T26" fmla="*/ 188516791 w 128"/>
                <a:gd name="T27" fmla="*/ 30650158 h 118"/>
                <a:gd name="T28" fmla="*/ 254752847 w 128"/>
                <a:gd name="T29" fmla="*/ 40866125 h 118"/>
                <a:gd name="T30" fmla="*/ 305705222 w 128"/>
                <a:gd name="T31" fmla="*/ 76626526 h 118"/>
                <a:gd name="T32" fmla="*/ 326085721 w 128"/>
                <a:gd name="T33" fmla="*/ 97058458 h 118"/>
                <a:gd name="T34" fmla="*/ 346463962 w 128"/>
                <a:gd name="T35" fmla="*/ 76626526 h 118"/>
                <a:gd name="T36" fmla="*/ 397416338 w 128"/>
                <a:gd name="T37" fmla="*/ 40866125 h 118"/>
                <a:gd name="T38" fmla="*/ 463652394 w 128"/>
                <a:gd name="T39" fmla="*/ 30650158 h 118"/>
                <a:gd name="T40" fmla="*/ 575744008 w 128"/>
                <a:gd name="T41" fmla="*/ 76626526 h 118"/>
                <a:gd name="T42" fmla="*/ 626694126 w 128"/>
                <a:gd name="T43" fmla="*/ 194116917 h 118"/>
                <a:gd name="T44" fmla="*/ 580838568 w 128"/>
                <a:gd name="T45" fmla="*/ 332043760 h 118"/>
                <a:gd name="T46" fmla="*/ 473841514 w 128"/>
                <a:gd name="T47" fmla="*/ 459752377 h 11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8" h="118">
                  <a:moveTo>
                    <a:pt x="91" y="0"/>
                  </a:moveTo>
                  <a:cubicBezTo>
                    <a:pt x="80" y="0"/>
                    <a:pt x="71" y="5"/>
                    <a:pt x="64" y="12"/>
                  </a:cubicBezTo>
                  <a:cubicBezTo>
                    <a:pt x="57" y="5"/>
                    <a:pt x="48" y="0"/>
                    <a:pt x="37" y="0"/>
                  </a:cubicBezTo>
                  <a:cubicBezTo>
                    <a:pt x="17" y="0"/>
                    <a:pt x="0" y="17"/>
                    <a:pt x="0" y="38"/>
                  </a:cubicBezTo>
                  <a:cubicBezTo>
                    <a:pt x="0" y="80"/>
                    <a:pt x="64" y="118"/>
                    <a:pt x="64" y="118"/>
                  </a:cubicBezTo>
                  <a:cubicBezTo>
                    <a:pt x="64" y="118"/>
                    <a:pt x="128" y="80"/>
                    <a:pt x="128" y="38"/>
                  </a:cubicBezTo>
                  <a:cubicBezTo>
                    <a:pt x="128" y="17"/>
                    <a:pt x="111" y="0"/>
                    <a:pt x="91" y="0"/>
                  </a:cubicBezTo>
                  <a:close/>
                  <a:moveTo>
                    <a:pt x="93" y="90"/>
                  </a:moveTo>
                  <a:cubicBezTo>
                    <a:pt x="81" y="100"/>
                    <a:pt x="69" y="108"/>
                    <a:pt x="64" y="111"/>
                  </a:cubicBezTo>
                  <a:cubicBezTo>
                    <a:pt x="59" y="108"/>
                    <a:pt x="47" y="100"/>
                    <a:pt x="35" y="90"/>
                  </a:cubicBezTo>
                  <a:cubicBezTo>
                    <a:pt x="27" y="81"/>
                    <a:pt x="19" y="73"/>
                    <a:pt x="14" y="65"/>
                  </a:cubicBezTo>
                  <a:cubicBezTo>
                    <a:pt x="8" y="56"/>
                    <a:pt x="5" y="46"/>
                    <a:pt x="5" y="38"/>
                  </a:cubicBezTo>
                  <a:cubicBezTo>
                    <a:pt x="5" y="29"/>
                    <a:pt x="9" y="21"/>
                    <a:pt x="15" y="15"/>
                  </a:cubicBezTo>
                  <a:cubicBezTo>
                    <a:pt x="21" y="9"/>
                    <a:pt x="29" y="6"/>
                    <a:pt x="37" y="6"/>
                  </a:cubicBezTo>
                  <a:cubicBezTo>
                    <a:pt x="42" y="6"/>
                    <a:pt x="46" y="7"/>
                    <a:pt x="50" y="8"/>
                  </a:cubicBezTo>
                  <a:cubicBezTo>
                    <a:pt x="54" y="10"/>
                    <a:pt x="57" y="12"/>
                    <a:pt x="60" y="15"/>
                  </a:cubicBezTo>
                  <a:cubicBezTo>
                    <a:pt x="64" y="19"/>
                    <a:pt x="64" y="19"/>
                    <a:pt x="64" y="19"/>
                  </a:cubicBezTo>
                  <a:cubicBezTo>
                    <a:pt x="68" y="15"/>
                    <a:pt x="68" y="15"/>
                    <a:pt x="68" y="15"/>
                  </a:cubicBezTo>
                  <a:cubicBezTo>
                    <a:pt x="71" y="12"/>
                    <a:pt x="74" y="10"/>
                    <a:pt x="78" y="8"/>
                  </a:cubicBezTo>
                  <a:cubicBezTo>
                    <a:pt x="82" y="7"/>
                    <a:pt x="86" y="6"/>
                    <a:pt x="91" y="6"/>
                  </a:cubicBezTo>
                  <a:cubicBezTo>
                    <a:pt x="99" y="6"/>
                    <a:pt x="107" y="9"/>
                    <a:pt x="113" y="15"/>
                  </a:cubicBezTo>
                  <a:cubicBezTo>
                    <a:pt x="119" y="21"/>
                    <a:pt x="123" y="29"/>
                    <a:pt x="123" y="38"/>
                  </a:cubicBezTo>
                  <a:cubicBezTo>
                    <a:pt x="123" y="46"/>
                    <a:pt x="120" y="56"/>
                    <a:pt x="114" y="65"/>
                  </a:cubicBezTo>
                  <a:cubicBezTo>
                    <a:pt x="109" y="73"/>
                    <a:pt x="101" y="81"/>
                    <a:pt x="93" y="9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6" name="Freeform 446"/>
            <p:cNvSpPr>
              <a:spLocks/>
            </p:cNvSpPr>
            <p:nvPr/>
          </p:nvSpPr>
          <p:spPr bwMode="auto">
            <a:xfrm>
              <a:off x="646113" y="1558925"/>
              <a:ext cx="65087" cy="66675"/>
            </a:xfrm>
            <a:custGeom>
              <a:avLst/>
              <a:gdLst>
                <a:gd name="T0" fmla="*/ 130968510 w 29"/>
                <a:gd name="T1" fmla="*/ 0 h 30"/>
                <a:gd name="T2" fmla="*/ 130968510 w 29"/>
                <a:gd name="T3" fmla="*/ 0 h 30"/>
                <a:gd name="T4" fmla="*/ 0 w 29"/>
                <a:gd name="T5" fmla="*/ 133367780 h 30"/>
                <a:gd name="T6" fmla="*/ 0 w 29"/>
                <a:gd name="T7" fmla="*/ 133367780 h 30"/>
                <a:gd name="T8" fmla="*/ 0 w 29"/>
                <a:gd name="T9" fmla="*/ 143246793 h 30"/>
                <a:gd name="T10" fmla="*/ 20150037 w 29"/>
                <a:gd name="T11" fmla="*/ 143246793 h 30"/>
                <a:gd name="T12" fmla="*/ 25186425 w 29"/>
                <a:gd name="T13" fmla="*/ 133367780 h 30"/>
                <a:gd name="T14" fmla="*/ 25186425 w 29"/>
                <a:gd name="T15" fmla="*/ 133367780 h 30"/>
                <a:gd name="T16" fmla="*/ 55409236 w 29"/>
                <a:gd name="T17" fmla="*/ 59274075 h 30"/>
                <a:gd name="T18" fmla="*/ 130968510 w 29"/>
                <a:gd name="T19" fmla="*/ 24698643 h 30"/>
                <a:gd name="T20" fmla="*/ 130968510 w 29"/>
                <a:gd name="T21" fmla="*/ 24698643 h 30"/>
                <a:gd name="T22" fmla="*/ 141043529 w 29"/>
                <a:gd name="T23" fmla="*/ 24698643 h 30"/>
                <a:gd name="T24" fmla="*/ 141043529 w 29"/>
                <a:gd name="T25" fmla="*/ 4940618 h 30"/>
                <a:gd name="T26" fmla="*/ 130968510 w 29"/>
                <a:gd name="T27" fmla="*/ 0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9" h="30">
                  <a:moveTo>
                    <a:pt x="26" y="0"/>
                  </a:moveTo>
                  <a:cubicBezTo>
                    <a:pt x="26" y="0"/>
                    <a:pt x="26" y="0"/>
                    <a:pt x="26" y="0"/>
                  </a:cubicBezTo>
                  <a:cubicBezTo>
                    <a:pt x="12" y="0"/>
                    <a:pt x="0" y="12"/>
                    <a:pt x="0" y="27"/>
                  </a:cubicBezTo>
                  <a:cubicBezTo>
                    <a:pt x="0" y="27"/>
                    <a:pt x="0" y="27"/>
                    <a:pt x="0" y="27"/>
                  </a:cubicBezTo>
                  <a:cubicBezTo>
                    <a:pt x="0" y="27"/>
                    <a:pt x="0" y="28"/>
                    <a:pt x="0" y="29"/>
                  </a:cubicBezTo>
                  <a:cubicBezTo>
                    <a:pt x="1" y="30"/>
                    <a:pt x="3" y="30"/>
                    <a:pt x="4" y="29"/>
                  </a:cubicBezTo>
                  <a:cubicBezTo>
                    <a:pt x="5" y="28"/>
                    <a:pt x="5" y="27"/>
                    <a:pt x="5" y="27"/>
                  </a:cubicBezTo>
                  <a:cubicBezTo>
                    <a:pt x="5" y="27"/>
                    <a:pt x="5" y="27"/>
                    <a:pt x="5" y="27"/>
                  </a:cubicBezTo>
                  <a:cubicBezTo>
                    <a:pt x="5" y="21"/>
                    <a:pt x="7" y="16"/>
                    <a:pt x="11" y="12"/>
                  </a:cubicBezTo>
                  <a:cubicBezTo>
                    <a:pt x="15" y="8"/>
                    <a:pt x="21" y="5"/>
                    <a:pt x="26" y="5"/>
                  </a:cubicBezTo>
                  <a:cubicBezTo>
                    <a:pt x="26" y="5"/>
                    <a:pt x="26" y="5"/>
                    <a:pt x="26" y="5"/>
                  </a:cubicBezTo>
                  <a:cubicBezTo>
                    <a:pt x="27" y="5"/>
                    <a:pt x="28" y="5"/>
                    <a:pt x="28" y="5"/>
                  </a:cubicBezTo>
                  <a:cubicBezTo>
                    <a:pt x="29" y="4"/>
                    <a:pt x="29" y="2"/>
                    <a:pt x="28" y="1"/>
                  </a:cubicBezTo>
                  <a:cubicBezTo>
                    <a:pt x="28" y="0"/>
                    <a:pt x="27" y="0"/>
                    <a:pt x="2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3" name="Freeform 635"/>
          <p:cNvSpPr>
            <a:spLocks noEditPoints="1"/>
          </p:cNvSpPr>
          <p:nvPr/>
        </p:nvSpPr>
        <p:spPr bwMode="auto">
          <a:xfrm>
            <a:off x="17914938" y="6988175"/>
            <a:ext cx="1066800" cy="1158875"/>
          </a:xfrm>
          <a:custGeom>
            <a:avLst/>
            <a:gdLst>
              <a:gd name="T0" fmla="*/ 99 w 118"/>
              <a:gd name="T1" fmla="*/ 34 h 128"/>
              <a:gd name="T2" fmla="*/ 112 w 118"/>
              <a:gd name="T3" fmla="*/ 9 h 128"/>
              <a:gd name="T4" fmla="*/ 115 w 118"/>
              <a:gd name="T5" fmla="*/ 6 h 128"/>
              <a:gd name="T6" fmla="*/ 110 w 118"/>
              <a:gd name="T7" fmla="*/ 4 h 128"/>
              <a:gd name="T8" fmla="*/ 108 w 118"/>
              <a:gd name="T9" fmla="*/ 6 h 128"/>
              <a:gd name="T10" fmla="*/ 84 w 118"/>
              <a:gd name="T11" fmla="*/ 19 h 128"/>
              <a:gd name="T12" fmla="*/ 85 w 118"/>
              <a:gd name="T13" fmla="*/ 29 h 128"/>
              <a:gd name="T14" fmla="*/ 0 w 118"/>
              <a:gd name="T15" fmla="*/ 67 h 128"/>
              <a:gd name="T16" fmla="*/ 20 w 118"/>
              <a:gd name="T17" fmla="*/ 128 h 128"/>
              <a:gd name="T18" fmla="*/ 51 w 118"/>
              <a:gd name="T19" fmla="*/ 117 h 128"/>
              <a:gd name="T20" fmla="*/ 82 w 118"/>
              <a:gd name="T21" fmla="*/ 128 h 128"/>
              <a:gd name="T22" fmla="*/ 102 w 118"/>
              <a:gd name="T23" fmla="*/ 67 h 128"/>
              <a:gd name="T24" fmla="*/ 90 w 118"/>
              <a:gd name="T25" fmla="*/ 32 h 128"/>
              <a:gd name="T26" fmla="*/ 97 w 118"/>
              <a:gd name="T27" fmla="*/ 28 h 128"/>
              <a:gd name="T28" fmla="*/ 108 w 118"/>
              <a:gd name="T29" fmla="*/ 13 h 128"/>
              <a:gd name="T30" fmla="*/ 90 w 118"/>
              <a:gd name="T31" fmla="*/ 21 h 128"/>
              <a:gd name="T32" fmla="*/ 104 w 118"/>
              <a:gd name="T33" fmla="*/ 9 h 128"/>
              <a:gd name="T34" fmla="*/ 90 w 118"/>
              <a:gd name="T35" fmla="*/ 21 h 128"/>
              <a:gd name="T36" fmla="*/ 23 w 118"/>
              <a:gd name="T37" fmla="*/ 110 h 128"/>
              <a:gd name="T38" fmla="*/ 34 w 118"/>
              <a:gd name="T39" fmla="*/ 114 h 128"/>
              <a:gd name="T40" fmla="*/ 79 w 118"/>
              <a:gd name="T41" fmla="*/ 110 h 128"/>
              <a:gd name="T42" fmla="*/ 68 w 118"/>
              <a:gd name="T43" fmla="*/ 114 h 128"/>
              <a:gd name="T44" fmla="*/ 79 w 118"/>
              <a:gd name="T45" fmla="*/ 110 h 128"/>
              <a:gd name="T46" fmla="*/ 96 w 118"/>
              <a:gd name="T47" fmla="*/ 67 h 128"/>
              <a:gd name="T48" fmla="*/ 83 w 118"/>
              <a:gd name="T49" fmla="*/ 99 h 128"/>
              <a:gd name="T50" fmla="*/ 51 w 118"/>
              <a:gd name="T51" fmla="*/ 112 h 128"/>
              <a:gd name="T52" fmla="*/ 19 w 118"/>
              <a:gd name="T53" fmla="*/ 99 h 128"/>
              <a:gd name="T54" fmla="*/ 6 w 118"/>
              <a:gd name="T55" fmla="*/ 67 h 128"/>
              <a:gd name="T56" fmla="*/ 19 w 118"/>
              <a:gd name="T57" fmla="*/ 35 h 128"/>
              <a:gd name="T58" fmla="*/ 51 w 118"/>
              <a:gd name="T59" fmla="*/ 21 h 128"/>
              <a:gd name="T60" fmla="*/ 81 w 118"/>
              <a:gd name="T61" fmla="*/ 33 h 128"/>
              <a:gd name="T62" fmla="*/ 51 w 118"/>
              <a:gd name="T63" fmla="*/ 32 h 128"/>
              <a:gd name="T64" fmla="*/ 51 w 118"/>
              <a:gd name="T65" fmla="*/ 101 h 128"/>
              <a:gd name="T66" fmla="*/ 77 w 118"/>
              <a:gd name="T67" fmla="*/ 44 h 128"/>
              <a:gd name="T68" fmla="*/ 93 w 118"/>
              <a:gd name="T69" fmla="*/ 49 h 128"/>
              <a:gd name="T70" fmla="*/ 51 w 118"/>
              <a:gd name="T71" fmla="*/ 80 h 128"/>
              <a:gd name="T72" fmla="*/ 51 w 118"/>
              <a:gd name="T73" fmla="*/ 53 h 128"/>
              <a:gd name="T74" fmla="*/ 49 w 118"/>
              <a:gd name="T75" fmla="*/ 65 h 128"/>
              <a:gd name="T76" fmla="*/ 48 w 118"/>
              <a:gd name="T77" fmla="*/ 67 h 128"/>
              <a:gd name="T78" fmla="*/ 53 w 118"/>
              <a:gd name="T79" fmla="*/ 69 h 128"/>
              <a:gd name="T80" fmla="*/ 62 w 118"/>
              <a:gd name="T81" fmla="*/ 59 h 128"/>
              <a:gd name="T82" fmla="*/ 62 w 118"/>
              <a:gd name="T83" fmla="*/ 52 h 128"/>
              <a:gd name="T84" fmla="*/ 32 w 118"/>
              <a:gd name="T85" fmla="*/ 67 h 128"/>
              <a:gd name="T86" fmla="*/ 70 w 118"/>
              <a:gd name="T87" fmla="*/ 67 h 128"/>
              <a:gd name="T88" fmla="*/ 74 w 118"/>
              <a:gd name="T89" fmla="*/ 48 h 128"/>
              <a:gd name="T90" fmla="*/ 72 w 118"/>
              <a:gd name="T91" fmla="*/ 87 h 128"/>
              <a:gd name="T92" fmla="*/ 30 w 118"/>
              <a:gd name="T93" fmla="*/ 87 h 128"/>
              <a:gd name="T94" fmla="*/ 30 w 118"/>
              <a:gd name="T95" fmla="*/ 46 h 128"/>
              <a:gd name="T96" fmla="*/ 70 w 118"/>
              <a:gd name="T97"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8" h="128">
                <a:moveTo>
                  <a:pt x="90" y="32"/>
                </a:moveTo>
                <a:cubicBezTo>
                  <a:pt x="99" y="34"/>
                  <a:pt x="99" y="34"/>
                  <a:pt x="99" y="34"/>
                </a:cubicBezTo>
                <a:cubicBezTo>
                  <a:pt x="118" y="15"/>
                  <a:pt x="118" y="15"/>
                  <a:pt x="118" y="15"/>
                </a:cubicBezTo>
                <a:cubicBezTo>
                  <a:pt x="112" y="9"/>
                  <a:pt x="112" y="9"/>
                  <a:pt x="112" y="9"/>
                </a:cubicBezTo>
                <a:cubicBezTo>
                  <a:pt x="114" y="8"/>
                  <a:pt x="114" y="8"/>
                  <a:pt x="114" y="8"/>
                </a:cubicBezTo>
                <a:cubicBezTo>
                  <a:pt x="114" y="7"/>
                  <a:pt x="115" y="6"/>
                  <a:pt x="115" y="6"/>
                </a:cubicBezTo>
                <a:cubicBezTo>
                  <a:pt x="115" y="4"/>
                  <a:pt x="113" y="3"/>
                  <a:pt x="112" y="3"/>
                </a:cubicBezTo>
                <a:cubicBezTo>
                  <a:pt x="111" y="3"/>
                  <a:pt x="111" y="3"/>
                  <a:pt x="110" y="4"/>
                </a:cubicBezTo>
                <a:cubicBezTo>
                  <a:pt x="110" y="4"/>
                  <a:pt x="110" y="4"/>
                  <a:pt x="110" y="4"/>
                </a:cubicBezTo>
                <a:cubicBezTo>
                  <a:pt x="108" y="6"/>
                  <a:pt x="108" y="6"/>
                  <a:pt x="108" y="6"/>
                </a:cubicBezTo>
                <a:cubicBezTo>
                  <a:pt x="103" y="0"/>
                  <a:pt x="103" y="0"/>
                  <a:pt x="103" y="0"/>
                </a:cubicBezTo>
                <a:cubicBezTo>
                  <a:pt x="84" y="19"/>
                  <a:pt x="84" y="19"/>
                  <a:pt x="84" y="19"/>
                </a:cubicBezTo>
                <a:cubicBezTo>
                  <a:pt x="86" y="28"/>
                  <a:pt x="86" y="28"/>
                  <a:pt x="86" y="28"/>
                </a:cubicBezTo>
                <a:cubicBezTo>
                  <a:pt x="85" y="29"/>
                  <a:pt x="85" y="29"/>
                  <a:pt x="85" y="29"/>
                </a:cubicBezTo>
                <a:cubicBezTo>
                  <a:pt x="76" y="21"/>
                  <a:pt x="64" y="16"/>
                  <a:pt x="51" y="16"/>
                </a:cubicBezTo>
                <a:cubicBezTo>
                  <a:pt x="23" y="16"/>
                  <a:pt x="0" y="39"/>
                  <a:pt x="0" y="67"/>
                </a:cubicBezTo>
                <a:cubicBezTo>
                  <a:pt x="0" y="82"/>
                  <a:pt x="7" y="96"/>
                  <a:pt x="19" y="106"/>
                </a:cubicBezTo>
                <a:cubicBezTo>
                  <a:pt x="16" y="115"/>
                  <a:pt x="14" y="128"/>
                  <a:pt x="20" y="128"/>
                </a:cubicBezTo>
                <a:cubicBezTo>
                  <a:pt x="25" y="128"/>
                  <a:pt x="33" y="122"/>
                  <a:pt x="40" y="116"/>
                </a:cubicBezTo>
                <a:cubicBezTo>
                  <a:pt x="43" y="117"/>
                  <a:pt x="47" y="117"/>
                  <a:pt x="51" y="117"/>
                </a:cubicBezTo>
                <a:cubicBezTo>
                  <a:pt x="55" y="117"/>
                  <a:pt x="59" y="117"/>
                  <a:pt x="62" y="116"/>
                </a:cubicBezTo>
                <a:cubicBezTo>
                  <a:pt x="69" y="122"/>
                  <a:pt x="77" y="128"/>
                  <a:pt x="82" y="128"/>
                </a:cubicBezTo>
                <a:cubicBezTo>
                  <a:pt x="88" y="128"/>
                  <a:pt x="86" y="115"/>
                  <a:pt x="84" y="105"/>
                </a:cubicBezTo>
                <a:cubicBezTo>
                  <a:pt x="95" y="96"/>
                  <a:pt x="102" y="82"/>
                  <a:pt x="102" y="67"/>
                </a:cubicBezTo>
                <a:cubicBezTo>
                  <a:pt x="102" y="54"/>
                  <a:pt x="97" y="42"/>
                  <a:pt x="89" y="33"/>
                </a:cubicBezTo>
                <a:lnTo>
                  <a:pt x="90" y="32"/>
                </a:lnTo>
                <a:close/>
                <a:moveTo>
                  <a:pt x="110" y="15"/>
                </a:moveTo>
                <a:cubicBezTo>
                  <a:pt x="97" y="28"/>
                  <a:pt x="97" y="28"/>
                  <a:pt x="97" y="28"/>
                </a:cubicBezTo>
                <a:cubicBezTo>
                  <a:pt x="94" y="27"/>
                  <a:pt x="94" y="27"/>
                  <a:pt x="94" y="27"/>
                </a:cubicBezTo>
                <a:cubicBezTo>
                  <a:pt x="108" y="13"/>
                  <a:pt x="108" y="13"/>
                  <a:pt x="108" y="13"/>
                </a:cubicBezTo>
                <a:lnTo>
                  <a:pt x="110" y="15"/>
                </a:lnTo>
                <a:close/>
                <a:moveTo>
                  <a:pt x="90" y="21"/>
                </a:moveTo>
                <a:cubicBezTo>
                  <a:pt x="103" y="8"/>
                  <a:pt x="103" y="8"/>
                  <a:pt x="103" y="8"/>
                </a:cubicBezTo>
                <a:cubicBezTo>
                  <a:pt x="104" y="9"/>
                  <a:pt x="104" y="9"/>
                  <a:pt x="104" y="9"/>
                </a:cubicBezTo>
                <a:cubicBezTo>
                  <a:pt x="90" y="24"/>
                  <a:pt x="90" y="24"/>
                  <a:pt x="90" y="24"/>
                </a:cubicBezTo>
                <a:lnTo>
                  <a:pt x="90" y="21"/>
                </a:lnTo>
                <a:close/>
                <a:moveTo>
                  <a:pt x="22" y="122"/>
                </a:moveTo>
                <a:cubicBezTo>
                  <a:pt x="22" y="121"/>
                  <a:pt x="22" y="117"/>
                  <a:pt x="23" y="110"/>
                </a:cubicBezTo>
                <a:cubicBezTo>
                  <a:pt x="23" y="109"/>
                  <a:pt x="23" y="109"/>
                  <a:pt x="23" y="109"/>
                </a:cubicBezTo>
                <a:cubicBezTo>
                  <a:pt x="27" y="111"/>
                  <a:pt x="30" y="113"/>
                  <a:pt x="34" y="114"/>
                </a:cubicBezTo>
                <a:cubicBezTo>
                  <a:pt x="27" y="120"/>
                  <a:pt x="24" y="122"/>
                  <a:pt x="22" y="122"/>
                </a:cubicBezTo>
                <a:close/>
                <a:moveTo>
                  <a:pt x="79" y="110"/>
                </a:moveTo>
                <a:cubicBezTo>
                  <a:pt x="81" y="117"/>
                  <a:pt x="81" y="121"/>
                  <a:pt x="80" y="122"/>
                </a:cubicBezTo>
                <a:cubicBezTo>
                  <a:pt x="79" y="122"/>
                  <a:pt x="75" y="120"/>
                  <a:pt x="68" y="114"/>
                </a:cubicBezTo>
                <a:cubicBezTo>
                  <a:pt x="72" y="113"/>
                  <a:pt x="76" y="111"/>
                  <a:pt x="79" y="109"/>
                </a:cubicBezTo>
                <a:cubicBezTo>
                  <a:pt x="79" y="109"/>
                  <a:pt x="79" y="109"/>
                  <a:pt x="79" y="110"/>
                </a:cubicBezTo>
                <a:close/>
                <a:moveTo>
                  <a:pt x="93" y="49"/>
                </a:moveTo>
                <a:cubicBezTo>
                  <a:pt x="95" y="55"/>
                  <a:pt x="96" y="61"/>
                  <a:pt x="96" y="67"/>
                </a:cubicBezTo>
                <a:cubicBezTo>
                  <a:pt x="96" y="73"/>
                  <a:pt x="95" y="79"/>
                  <a:pt x="93" y="84"/>
                </a:cubicBezTo>
                <a:cubicBezTo>
                  <a:pt x="90" y="90"/>
                  <a:pt x="87" y="95"/>
                  <a:pt x="83" y="99"/>
                </a:cubicBezTo>
                <a:cubicBezTo>
                  <a:pt x="79" y="103"/>
                  <a:pt x="74" y="106"/>
                  <a:pt x="69" y="108"/>
                </a:cubicBezTo>
                <a:cubicBezTo>
                  <a:pt x="63" y="111"/>
                  <a:pt x="57" y="112"/>
                  <a:pt x="51" y="112"/>
                </a:cubicBezTo>
                <a:cubicBezTo>
                  <a:pt x="45" y="112"/>
                  <a:pt x="39" y="111"/>
                  <a:pt x="33" y="108"/>
                </a:cubicBezTo>
                <a:cubicBezTo>
                  <a:pt x="28" y="106"/>
                  <a:pt x="23" y="103"/>
                  <a:pt x="19" y="99"/>
                </a:cubicBezTo>
                <a:cubicBezTo>
                  <a:pt x="15" y="95"/>
                  <a:pt x="12" y="90"/>
                  <a:pt x="9" y="84"/>
                </a:cubicBezTo>
                <a:cubicBezTo>
                  <a:pt x="7" y="79"/>
                  <a:pt x="6" y="73"/>
                  <a:pt x="6" y="67"/>
                </a:cubicBezTo>
                <a:cubicBezTo>
                  <a:pt x="6" y="61"/>
                  <a:pt x="7" y="55"/>
                  <a:pt x="9" y="49"/>
                </a:cubicBezTo>
                <a:cubicBezTo>
                  <a:pt x="12" y="44"/>
                  <a:pt x="15" y="39"/>
                  <a:pt x="19" y="35"/>
                </a:cubicBezTo>
                <a:cubicBezTo>
                  <a:pt x="23" y="30"/>
                  <a:pt x="28" y="27"/>
                  <a:pt x="33" y="25"/>
                </a:cubicBezTo>
                <a:cubicBezTo>
                  <a:pt x="39" y="23"/>
                  <a:pt x="45" y="21"/>
                  <a:pt x="51" y="21"/>
                </a:cubicBezTo>
                <a:cubicBezTo>
                  <a:pt x="57" y="21"/>
                  <a:pt x="63" y="23"/>
                  <a:pt x="69" y="25"/>
                </a:cubicBezTo>
                <a:cubicBezTo>
                  <a:pt x="73" y="27"/>
                  <a:pt x="77" y="29"/>
                  <a:pt x="81" y="33"/>
                </a:cubicBezTo>
                <a:cubicBezTo>
                  <a:pt x="74" y="40"/>
                  <a:pt x="74" y="40"/>
                  <a:pt x="74" y="40"/>
                </a:cubicBezTo>
                <a:cubicBezTo>
                  <a:pt x="67" y="35"/>
                  <a:pt x="60" y="32"/>
                  <a:pt x="51" y="32"/>
                </a:cubicBezTo>
                <a:cubicBezTo>
                  <a:pt x="32" y="32"/>
                  <a:pt x="16" y="48"/>
                  <a:pt x="16" y="67"/>
                </a:cubicBezTo>
                <a:cubicBezTo>
                  <a:pt x="16" y="86"/>
                  <a:pt x="32" y="101"/>
                  <a:pt x="51" y="101"/>
                </a:cubicBezTo>
                <a:cubicBezTo>
                  <a:pt x="70" y="101"/>
                  <a:pt x="86" y="86"/>
                  <a:pt x="86" y="67"/>
                </a:cubicBezTo>
                <a:cubicBezTo>
                  <a:pt x="86" y="58"/>
                  <a:pt x="82" y="50"/>
                  <a:pt x="77" y="44"/>
                </a:cubicBezTo>
                <a:cubicBezTo>
                  <a:pt x="85" y="37"/>
                  <a:pt x="85" y="37"/>
                  <a:pt x="85" y="37"/>
                </a:cubicBezTo>
                <a:cubicBezTo>
                  <a:pt x="88" y="40"/>
                  <a:pt x="91" y="44"/>
                  <a:pt x="93" y="49"/>
                </a:cubicBezTo>
                <a:close/>
                <a:moveTo>
                  <a:pt x="64" y="67"/>
                </a:moveTo>
                <a:cubicBezTo>
                  <a:pt x="64" y="74"/>
                  <a:pt x="58" y="80"/>
                  <a:pt x="51" y="80"/>
                </a:cubicBezTo>
                <a:cubicBezTo>
                  <a:pt x="44" y="80"/>
                  <a:pt x="38" y="74"/>
                  <a:pt x="38" y="67"/>
                </a:cubicBezTo>
                <a:cubicBezTo>
                  <a:pt x="38" y="59"/>
                  <a:pt x="44" y="53"/>
                  <a:pt x="51" y="53"/>
                </a:cubicBezTo>
                <a:cubicBezTo>
                  <a:pt x="54" y="53"/>
                  <a:pt x="56" y="54"/>
                  <a:pt x="58" y="56"/>
                </a:cubicBezTo>
                <a:cubicBezTo>
                  <a:pt x="49" y="65"/>
                  <a:pt x="49" y="65"/>
                  <a:pt x="49" y="65"/>
                </a:cubicBezTo>
                <a:cubicBezTo>
                  <a:pt x="49" y="65"/>
                  <a:pt x="49" y="65"/>
                  <a:pt x="49" y="65"/>
                </a:cubicBezTo>
                <a:cubicBezTo>
                  <a:pt x="49" y="65"/>
                  <a:pt x="48" y="66"/>
                  <a:pt x="48" y="67"/>
                </a:cubicBezTo>
                <a:cubicBezTo>
                  <a:pt x="48" y="68"/>
                  <a:pt x="50" y="69"/>
                  <a:pt x="51" y="69"/>
                </a:cubicBezTo>
                <a:cubicBezTo>
                  <a:pt x="52" y="69"/>
                  <a:pt x="52" y="69"/>
                  <a:pt x="53" y="69"/>
                </a:cubicBezTo>
                <a:cubicBezTo>
                  <a:pt x="53" y="69"/>
                  <a:pt x="53" y="69"/>
                  <a:pt x="53" y="69"/>
                </a:cubicBezTo>
                <a:cubicBezTo>
                  <a:pt x="62" y="59"/>
                  <a:pt x="62" y="59"/>
                  <a:pt x="62" y="59"/>
                </a:cubicBezTo>
                <a:cubicBezTo>
                  <a:pt x="64" y="61"/>
                  <a:pt x="64" y="64"/>
                  <a:pt x="64" y="67"/>
                </a:cubicBezTo>
                <a:close/>
                <a:moveTo>
                  <a:pt x="62" y="52"/>
                </a:moveTo>
                <a:cubicBezTo>
                  <a:pt x="59" y="49"/>
                  <a:pt x="55" y="48"/>
                  <a:pt x="51" y="48"/>
                </a:cubicBezTo>
                <a:cubicBezTo>
                  <a:pt x="41" y="48"/>
                  <a:pt x="32" y="56"/>
                  <a:pt x="32" y="67"/>
                </a:cubicBezTo>
                <a:cubicBezTo>
                  <a:pt x="32" y="77"/>
                  <a:pt x="41" y="85"/>
                  <a:pt x="51" y="85"/>
                </a:cubicBezTo>
                <a:cubicBezTo>
                  <a:pt x="61" y="85"/>
                  <a:pt x="70" y="77"/>
                  <a:pt x="70" y="67"/>
                </a:cubicBezTo>
                <a:cubicBezTo>
                  <a:pt x="70" y="62"/>
                  <a:pt x="68" y="59"/>
                  <a:pt x="66" y="55"/>
                </a:cubicBezTo>
                <a:cubicBezTo>
                  <a:pt x="74" y="48"/>
                  <a:pt x="74" y="48"/>
                  <a:pt x="74" y="48"/>
                </a:cubicBezTo>
                <a:cubicBezTo>
                  <a:pt x="78" y="53"/>
                  <a:pt x="80" y="60"/>
                  <a:pt x="80" y="67"/>
                </a:cubicBezTo>
                <a:cubicBezTo>
                  <a:pt x="80" y="74"/>
                  <a:pt x="77" y="82"/>
                  <a:pt x="72" y="87"/>
                </a:cubicBezTo>
                <a:cubicBezTo>
                  <a:pt x="66" y="93"/>
                  <a:pt x="59" y="96"/>
                  <a:pt x="51" y="96"/>
                </a:cubicBezTo>
                <a:cubicBezTo>
                  <a:pt x="43" y="96"/>
                  <a:pt x="36" y="93"/>
                  <a:pt x="30" y="87"/>
                </a:cubicBezTo>
                <a:cubicBezTo>
                  <a:pt x="25" y="82"/>
                  <a:pt x="22" y="74"/>
                  <a:pt x="22" y="67"/>
                </a:cubicBezTo>
                <a:cubicBezTo>
                  <a:pt x="22" y="59"/>
                  <a:pt x="25" y="51"/>
                  <a:pt x="30" y="46"/>
                </a:cubicBezTo>
                <a:cubicBezTo>
                  <a:pt x="36" y="40"/>
                  <a:pt x="43" y="37"/>
                  <a:pt x="51" y="37"/>
                </a:cubicBezTo>
                <a:cubicBezTo>
                  <a:pt x="58" y="37"/>
                  <a:pt x="64" y="40"/>
                  <a:pt x="70" y="44"/>
                </a:cubicBezTo>
                <a:lnTo>
                  <a:pt x="62" y="52"/>
                </a:lnTo>
                <a:close/>
              </a:path>
            </a:pathLst>
          </a:custGeom>
          <a:solidFill>
            <a:schemeClr val="tx1">
              <a:lumMod val="50000"/>
            </a:schemeClr>
          </a:solidFill>
          <a:ln>
            <a:noFill/>
          </a:ln>
          <a:extLst/>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Subtitle 2"/>
          <p:cNvSpPr txBox="1">
            <a:spLocks/>
          </p:cNvSpPr>
          <p:nvPr/>
        </p:nvSpPr>
        <p:spPr bwMode="auto">
          <a:xfrm>
            <a:off x="2974975" y="1360488"/>
            <a:ext cx="55880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algn="ct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a:t>
            </a:r>
          </a:p>
        </p:txBody>
      </p:sp>
      <p:sp>
        <p:nvSpPr>
          <p:cNvPr id="55" name="TextBox 54"/>
          <p:cNvSpPr txBox="1"/>
          <p:nvPr/>
        </p:nvSpPr>
        <p:spPr>
          <a:xfrm>
            <a:off x="3808413" y="3227388"/>
            <a:ext cx="3921125" cy="577850"/>
          </a:xfrm>
          <a:prstGeom prst="rect">
            <a:avLst/>
          </a:prstGeom>
          <a:noFill/>
        </p:spPr>
        <p:txBody>
          <a:bodyPr>
            <a:spAutoFit/>
          </a:bodyPr>
          <a:lstStyle/>
          <a:p>
            <a:pPr algn="ctr" defTabSz="1828434" eaLnBrk="1" fontAlgn="auto" hangingPunct="1">
              <a:lnSpc>
                <a:spcPct val="150000"/>
              </a:lnSpc>
              <a:spcBef>
                <a:spcPts val="0"/>
              </a:spcBef>
              <a:spcAft>
                <a:spcPts val="0"/>
              </a:spcAft>
              <a:defRPr/>
            </a:pPr>
            <a:r>
              <a:rPr lang="zh-CN" alt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a:t>
            </a:r>
            <a:endPar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sp>
        <p:nvSpPr>
          <p:cNvPr id="56" name="Subtitle 2"/>
          <p:cNvSpPr txBox="1">
            <a:spLocks/>
          </p:cNvSpPr>
          <p:nvPr/>
        </p:nvSpPr>
        <p:spPr bwMode="auto">
          <a:xfrm>
            <a:off x="15559088" y="1360488"/>
            <a:ext cx="55880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algn="ct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a:t>
            </a:r>
          </a:p>
        </p:txBody>
      </p:sp>
      <p:sp>
        <p:nvSpPr>
          <p:cNvPr id="57" name="TextBox 56"/>
          <p:cNvSpPr txBox="1"/>
          <p:nvPr/>
        </p:nvSpPr>
        <p:spPr>
          <a:xfrm>
            <a:off x="16392525" y="3227388"/>
            <a:ext cx="3921125" cy="577850"/>
          </a:xfrm>
          <a:prstGeom prst="rect">
            <a:avLst/>
          </a:prstGeom>
          <a:noFill/>
        </p:spPr>
        <p:txBody>
          <a:bodyPr>
            <a:spAutoFit/>
          </a:bodyPr>
          <a:lstStyle/>
          <a:p>
            <a:pPr algn="ctr" defTabSz="1828434" eaLnBrk="1" fontAlgn="auto" hangingPunct="1">
              <a:lnSpc>
                <a:spcPct val="150000"/>
              </a:lnSpc>
              <a:spcBef>
                <a:spcPts val="0"/>
              </a:spcBef>
              <a:spcAft>
                <a:spcPts val="0"/>
              </a:spcAft>
              <a:defRPr/>
            </a:pPr>
            <a:r>
              <a:rPr lang="zh-CN" alt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a:t>
            </a:r>
            <a:endPar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sp>
        <p:nvSpPr>
          <p:cNvPr id="58" name="Subtitle 2"/>
          <p:cNvSpPr txBox="1">
            <a:spLocks/>
          </p:cNvSpPr>
          <p:nvPr/>
        </p:nvSpPr>
        <p:spPr bwMode="auto">
          <a:xfrm>
            <a:off x="9456738" y="7700963"/>
            <a:ext cx="55880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algn="ct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a:t>
            </a:r>
          </a:p>
        </p:txBody>
      </p:sp>
      <p:sp>
        <p:nvSpPr>
          <p:cNvPr id="59" name="TextBox 58"/>
          <p:cNvSpPr txBox="1"/>
          <p:nvPr/>
        </p:nvSpPr>
        <p:spPr>
          <a:xfrm>
            <a:off x="10290175" y="7032625"/>
            <a:ext cx="3921125" cy="577850"/>
          </a:xfrm>
          <a:prstGeom prst="rect">
            <a:avLst/>
          </a:prstGeom>
          <a:noFill/>
        </p:spPr>
        <p:txBody>
          <a:bodyPr>
            <a:spAutoFit/>
          </a:bodyPr>
          <a:lstStyle/>
          <a:p>
            <a:pPr algn="ctr" defTabSz="1828434" eaLnBrk="1" fontAlgn="auto" hangingPunct="1">
              <a:lnSpc>
                <a:spcPct val="150000"/>
              </a:lnSpc>
              <a:spcBef>
                <a:spcPts val="0"/>
              </a:spcBef>
              <a:spcAft>
                <a:spcPts val="0"/>
              </a:spcAft>
              <a:defRPr/>
            </a:pPr>
            <a:r>
              <a:rPr lang="zh-CN" alt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a:t>
            </a:r>
            <a:endPar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nodeType="afterEffect">
                                  <p:stCondLst>
                                    <p:cond delay="0"/>
                                  </p:stCondLst>
                                  <p:childTnLst>
                                    <p:animEffect transition="out" filter="fade">
                                      <p:cBhvr>
                                        <p:cTn id="6" dur="750" tmFilter="0, 0; .2, .5; .8, .5; 1, 0"/>
                                        <p:tgtEl>
                                          <p:spTgt spid="44"/>
                                        </p:tgtEl>
                                      </p:cBhvr>
                                    </p:animEffect>
                                    <p:animScale>
                                      <p:cBhvr>
                                        <p:cTn id="7" dur="375" autoRev="1" fill="hold"/>
                                        <p:tgtEl>
                                          <p:spTgt spid="44"/>
                                        </p:tgtEl>
                                      </p:cBhvr>
                                      <p:by x="105000" y="105000"/>
                                    </p:animScale>
                                  </p:childTnLst>
                                </p:cTn>
                              </p:par>
                            </p:childTnLst>
                          </p:cTn>
                        </p:par>
                        <p:par>
                          <p:cTn id="8" fill="hold" nodeType="afterGroup">
                            <p:stCondLst>
                              <p:cond delay="75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1000"/>
                                        <p:tgtEl>
                                          <p:spTgt spid="14"/>
                                        </p:tgtEl>
                                      </p:cBhvr>
                                    </p:animEffect>
                                  </p:childTnLst>
                                </p:cTn>
                              </p:par>
                            </p:childTnLst>
                          </p:cTn>
                        </p:par>
                        <p:par>
                          <p:cTn id="12" fill="hold" nodeType="afterGroup">
                            <p:stCondLst>
                              <p:cond delay="1750"/>
                            </p:stCondLst>
                            <p:childTnLst>
                              <p:par>
                                <p:cTn id="13" presetID="22" presetClass="entr" presetSubtype="4" fill="hold" grpId="0"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wipe(down)">
                                      <p:cBhvr>
                                        <p:cTn id="15" dur="750"/>
                                        <p:tgtEl>
                                          <p:spTgt spid="5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wipe(down)">
                                      <p:cBhvr>
                                        <p:cTn id="18" dur="750"/>
                                        <p:tgtEl>
                                          <p:spTgt spid="54"/>
                                        </p:tgtEl>
                                      </p:cBhvr>
                                    </p:animEffect>
                                  </p:childTnLst>
                                </p:cTn>
                              </p:par>
                            </p:childTnLst>
                          </p:cTn>
                        </p:par>
                        <p:par>
                          <p:cTn id="19" fill="hold" nodeType="afterGroup">
                            <p:stCondLst>
                              <p:cond delay="2500"/>
                            </p:stCondLst>
                            <p:childTnLst>
                              <p:par>
                                <p:cTn id="20" presetID="26" presetClass="emph" presetSubtype="0" fill="hold" nodeType="afterEffect">
                                  <p:stCondLst>
                                    <p:cond delay="0"/>
                                  </p:stCondLst>
                                  <p:childTnLst>
                                    <p:animEffect transition="out" filter="fade">
                                      <p:cBhvr>
                                        <p:cTn id="21" dur="750" tmFilter="0, 0; .2, .5; .8, .5; 1, 0"/>
                                        <p:tgtEl>
                                          <p:spTgt spid="50"/>
                                        </p:tgtEl>
                                      </p:cBhvr>
                                    </p:animEffect>
                                    <p:animScale>
                                      <p:cBhvr>
                                        <p:cTn id="22" dur="375" autoRev="1" fill="hold"/>
                                        <p:tgtEl>
                                          <p:spTgt spid="50"/>
                                        </p:tgtEl>
                                      </p:cBhvr>
                                      <p:by x="105000" y="105000"/>
                                    </p:animScale>
                                  </p:childTnLst>
                                </p:cTn>
                              </p:par>
                            </p:childTnLst>
                          </p:cTn>
                        </p:par>
                        <p:par>
                          <p:cTn id="23" fill="hold" nodeType="afterGroup">
                            <p:stCondLst>
                              <p:cond delay="3250"/>
                            </p:stCondLst>
                            <p:childTnLst>
                              <p:par>
                                <p:cTn id="24" presetID="22" presetClass="entr" presetSubtype="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1000"/>
                                        <p:tgtEl>
                                          <p:spTgt spid="17"/>
                                        </p:tgtEl>
                                      </p:cBhvr>
                                    </p:animEffect>
                                  </p:childTnLst>
                                </p:cTn>
                              </p:par>
                            </p:childTnLst>
                          </p:cTn>
                        </p:par>
                        <p:par>
                          <p:cTn id="27" fill="hold" nodeType="afterGroup">
                            <p:stCondLst>
                              <p:cond delay="4250"/>
                            </p:stCondLst>
                            <p:childTnLst>
                              <p:par>
                                <p:cTn id="28" presetID="22" presetClass="entr" presetSubtype="1"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wipe(up)">
                                      <p:cBhvr>
                                        <p:cTn id="30" dur="750"/>
                                        <p:tgtEl>
                                          <p:spTgt spid="59"/>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wipe(up)">
                                      <p:cBhvr>
                                        <p:cTn id="33" dur="750"/>
                                        <p:tgtEl>
                                          <p:spTgt spid="58"/>
                                        </p:tgtEl>
                                      </p:cBhvr>
                                    </p:animEffect>
                                  </p:childTnLst>
                                </p:cTn>
                              </p:par>
                            </p:childTnLst>
                          </p:cTn>
                        </p:par>
                        <p:par>
                          <p:cTn id="34" fill="hold" nodeType="afterGroup">
                            <p:stCondLst>
                              <p:cond delay="5000"/>
                            </p:stCondLst>
                            <p:childTnLst>
                              <p:par>
                                <p:cTn id="35" presetID="26" presetClass="emph" presetSubtype="0" fill="hold" nodeType="afterEffect">
                                  <p:stCondLst>
                                    <p:cond delay="0"/>
                                  </p:stCondLst>
                                  <p:childTnLst>
                                    <p:animEffect transition="out" filter="fade">
                                      <p:cBhvr>
                                        <p:cTn id="36" dur="750" tmFilter="0, 0; .2, .5; .8, .5; 1, 0"/>
                                        <p:tgtEl>
                                          <p:spTgt spid="53"/>
                                        </p:tgtEl>
                                      </p:cBhvr>
                                    </p:animEffect>
                                    <p:animScale>
                                      <p:cBhvr>
                                        <p:cTn id="37" dur="375" autoRev="1" fill="hold"/>
                                        <p:tgtEl>
                                          <p:spTgt spid="53"/>
                                        </p:tgtEl>
                                      </p:cBhvr>
                                      <p:by x="105000" y="105000"/>
                                    </p:animScale>
                                  </p:childTnLst>
                                </p:cTn>
                              </p:par>
                            </p:childTnLst>
                          </p:cTn>
                        </p:par>
                        <p:par>
                          <p:cTn id="38" fill="hold" nodeType="afterGroup">
                            <p:stCondLst>
                              <p:cond delay="5750"/>
                            </p:stCondLst>
                            <p:childTnLst>
                              <p:par>
                                <p:cTn id="39" presetID="22" presetClass="entr" presetSubtype="4"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down)">
                                      <p:cBhvr>
                                        <p:cTn id="41" dur="750"/>
                                        <p:tgtEl>
                                          <p:spTgt spid="19"/>
                                        </p:tgtEl>
                                      </p:cBhvr>
                                    </p:animEffect>
                                  </p:childTnLst>
                                </p:cTn>
                              </p:par>
                            </p:childTnLst>
                          </p:cTn>
                        </p:par>
                        <p:par>
                          <p:cTn id="42" fill="hold" nodeType="afterGroup">
                            <p:stCondLst>
                              <p:cond delay="6500"/>
                            </p:stCondLst>
                            <p:childTnLst>
                              <p:par>
                                <p:cTn id="43" presetID="22" presetClass="entr" presetSubtype="4" fill="hold" grpId="0" nodeType="after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wipe(down)">
                                      <p:cBhvr>
                                        <p:cTn id="45" dur="750"/>
                                        <p:tgtEl>
                                          <p:spTgt spid="57"/>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wipe(down)">
                                      <p:cBhvr>
                                        <p:cTn id="48" dur="750"/>
                                        <p:tgtEl>
                                          <p:spTgt spid="56"/>
                                        </p:tgtEl>
                                      </p:cBhvr>
                                    </p:animEffect>
                                  </p:childTnLst>
                                </p:cTn>
                              </p:par>
                            </p:childTnLst>
                          </p:cTn>
                        </p:par>
                        <p:par>
                          <p:cTn id="49" fill="hold" nodeType="afterGroup">
                            <p:stCondLst>
                              <p:cond delay="7250"/>
                            </p:stCondLst>
                            <p:childTnLst>
                              <p:par>
                                <p:cTn id="50" presetID="2" presetClass="entr" presetSubtype="8"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750" fill="hold"/>
                                        <p:tgtEl>
                                          <p:spTgt spid="13"/>
                                        </p:tgtEl>
                                        <p:attrNameLst>
                                          <p:attrName>ppt_x</p:attrName>
                                        </p:attrNameLst>
                                      </p:cBhvr>
                                      <p:tavLst>
                                        <p:tav tm="0">
                                          <p:val>
                                            <p:strVal val="0-#ppt_w/2"/>
                                          </p:val>
                                        </p:tav>
                                        <p:tav tm="100000">
                                          <p:val>
                                            <p:strVal val="#ppt_x"/>
                                          </p:val>
                                        </p:tav>
                                      </p:tavLst>
                                    </p:anim>
                                    <p:anim calcmode="lin" valueType="num">
                                      <p:cBhvr additive="base">
                                        <p:cTn id="53"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54" grpId="0"/>
      <p:bldP spid="55" grpId="0"/>
      <p:bldP spid="56" grpId="0"/>
      <p:bldP spid="57" grpId="0"/>
      <p:bldP spid="58" grpId="0"/>
      <p:bldP spid="5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65"/>
          <p:cNvSpPr/>
          <p:nvPr/>
        </p:nvSpPr>
        <p:spPr>
          <a:xfrm>
            <a:off x="3395663" y="8950325"/>
            <a:ext cx="4538662" cy="706438"/>
          </a:xfrm>
          <a:custGeom>
            <a:avLst/>
            <a:gdLst>
              <a:gd name="connsiteX0" fmla="*/ 0 w 4538602"/>
              <a:gd name="connsiteY0" fmla="*/ 0 h 705530"/>
              <a:gd name="connsiteX1" fmla="*/ 4538602 w 4538602"/>
              <a:gd name="connsiteY1" fmla="*/ 0 h 705530"/>
              <a:gd name="connsiteX2" fmla="*/ 4538602 w 4538602"/>
              <a:gd name="connsiteY2" fmla="*/ 539644 h 705530"/>
              <a:gd name="connsiteX3" fmla="*/ 4372716 w 4538602"/>
              <a:gd name="connsiteY3" fmla="*/ 705530 h 705530"/>
              <a:gd name="connsiteX4" fmla="*/ 165886 w 4538602"/>
              <a:gd name="connsiteY4" fmla="*/ 705530 h 705530"/>
              <a:gd name="connsiteX5" fmla="*/ 0 w 4538602"/>
              <a:gd name="connsiteY5" fmla="*/ 539644 h 705530"/>
              <a:gd name="connsiteX6" fmla="*/ 0 w 4538602"/>
              <a:gd name="connsiteY6" fmla="*/ 0 h 705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38602" h="705530">
                <a:moveTo>
                  <a:pt x="0" y="0"/>
                </a:moveTo>
                <a:lnTo>
                  <a:pt x="4538602" y="0"/>
                </a:lnTo>
                <a:lnTo>
                  <a:pt x="4538602" y="539644"/>
                </a:lnTo>
                <a:cubicBezTo>
                  <a:pt x="4538602" y="631260"/>
                  <a:pt x="4464332" y="705530"/>
                  <a:pt x="4372716" y="705530"/>
                </a:cubicBezTo>
                <a:lnTo>
                  <a:pt x="165886" y="705530"/>
                </a:lnTo>
                <a:cubicBezTo>
                  <a:pt x="74270" y="705530"/>
                  <a:pt x="0" y="631260"/>
                  <a:pt x="0" y="539644"/>
                </a:cubicBez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Rounded Rectangle 36"/>
          <p:cNvSpPr/>
          <p:nvPr/>
        </p:nvSpPr>
        <p:spPr>
          <a:xfrm>
            <a:off x="3395663" y="3257550"/>
            <a:ext cx="4538662" cy="6399213"/>
          </a:xfrm>
          <a:prstGeom prst="roundRect">
            <a:avLst>
              <a:gd name="adj" fmla="val 3655"/>
            </a:avLst>
          </a:prstGeom>
          <a:noFill/>
          <a:ln w="3175">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7198">
              <a:latin typeface="Arial" panose="020B0604020202020204" pitchFamily="34" charset="0"/>
              <a:ea typeface="微软雅黑" panose="020B0503020204020204" pitchFamily="34" charset="-122"/>
              <a:sym typeface="Arial" panose="020B0604020202020204" pitchFamily="34" charset="0"/>
            </a:endParaRPr>
          </a:p>
        </p:txBody>
      </p:sp>
      <p:sp>
        <p:nvSpPr>
          <p:cNvPr id="38" name="Oval 37"/>
          <p:cNvSpPr/>
          <p:nvPr/>
        </p:nvSpPr>
        <p:spPr>
          <a:xfrm>
            <a:off x="4260850" y="2376488"/>
            <a:ext cx="1760538" cy="176053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7198">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4362450" y="2841625"/>
            <a:ext cx="1577975" cy="830263"/>
          </a:xfrm>
          <a:prstGeom prst="rect">
            <a:avLst/>
          </a:prstGeom>
          <a:noFill/>
        </p:spPr>
        <p:txBody>
          <a:bodyPr>
            <a:spAutoFit/>
          </a:bodyPr>
          <a:lstStyle/>
          <a:p>
            <a:pPr algn="ctr" defTabSz="1828434" eaLnBrk="1" fontAlgn="auto" hangingPunct="1">
              <a:lnSpc>
                <a:spcPct val="80000"/>
              </a:lnSpc>
              <a:spcBef>
                <a:spcPts val="0"/>
              </a:spcBef>
              <a:spcAft>
                <a:spcPts val="0"/>
              </a:spcAft>
              <a:defRPr/>
            </a:pPr>
            <a:r>
              <a:rPr lang="en-US" sz="5999" b="1" dirty="0">
                <a:solidFill>
                  <a:schemeClr val="bg1"/>
                </a:solidFill>
                <a:latin typeface="Arial" panose="020B0604020202020204" pitchFamily="34" charset="0"/>
                <a:ea typeface="微软雅黑" panose="020B0503020204020204" pitchFamily="34" charset="-122"/>
                <a:sym typeface="Arial" panose="020B0604020202020204" pitchFamily="34" charset="0"/>
              </a:rPr>
              <a:t>15</a:t>
            </a:r>
            <a:r>
              <a:rPr lang="en-US" sz="2999" b="1" dirty="0">
                <a:solidFill>
                  <a:schemeClr val="bg1"/>
                </a:solidFill>
                <a:latin typeface="Arial" panose="020B0604020202020204" pitchFamily="34" charset="0"/>
                <a:ea typeface="微软雅黑" panose="020B0503020204020204" pitchFamily="34" charset="-122"/>
                <a:sym typeface="Arial" panose="020B0604020202020204" pitchFamily="34" charset="0"/>
              </a:rPr>
              <a:t>$</a:t>
            </a:r>
          </a:p>
        </p:txBody>
      </p:sp>
      <p:sp>
        <p:nvSpPr>
          <p:cNvPr id="40" name="TextBox 39"/>
          <p:cNvSpPr txBox="1"/>
          <p:nvPr/>
        </p:nvSpPr>
        <p:spPr>
          <a:xfrm>
            <a:off x="4908550" y="4362450"/>
            <a:ext cx="2316163" cy="962025"/>
          </a:xfrm>
          <a:prstGeom prst="rect">
            <a:avLst/>
          </a:prstGeom>
          <a:noFill/>
        </p:spPr>
        <p:txBody>
          <a:bodyPr>
            <a:spAutoFit/>
          </a:bodyPr>
          <a:lstStyle/>
          <a:p>
            <a:pPr algn="r" defTabSz="1828434" eaLnBrk="1" fontAlgn="auto" hangingPunct="1">
              <a:lnSpc>
                <a:spcPct val="150000"/>
              </a:lnSpc>
              <a:spcBef>
                <a:spcPts val="0"/>
              </a:spcBef>
              <a:spcAft>
                <a:spcPts val="0"/>
              </a:spcAft>
              <a:defRPr/>
            </a:pPr>
            <a:r>
              <a:rPr lang="en-GB" sz="2000" b="1"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BASIC PLAN</a:t>
            </a:r>
            <a:endParaRPr lang="en-IN" sz="20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r" defTabSz="1828434" eaLnBrk="1" fontAlgn="auto" hangingPunct="1">
              <a:lnSpc>
                <a:spcPct val="150000"/>
              </a:lnSpc>
              <a:spcBef>
                <a:spcPts val="0"/>
              </a:spcBef>
              <a:spcAft>
                <a:spcPts val="0"/>
              </a:spcAft>
              <a:defRPr/>
            </a:pPr>
            <a:r>
              <a:rPr lang="en-IN" sz="2000" b="1"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Per /Month</a:t>
            </a:r>
            <a:endParaRPr lang="en-GB" sz="2000" b="1"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1" name="TextBox 4"/>
          <p:cNvSpPr txBox="1"/>
          <p:nvPr/>
        </p:nvSpPr>
        <p:spPr>
          <a:xfrm>
            <a:off x="3395180" y="5694704"/>
            <a:ext cx="3829373" cy="2861361"/>
          </a:xfrm>
          <a:prstGeom prst="rect">
            <a:avLst/>
          </a:prstGeom>
          <a:no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50000"/>
              </a:lnSpc>
              <a:spcBef>
                <a:spcPts val="0"/>
              </a:spcBef>
              <a:spcAft>
                <a:spcPts val="0"/>
              </a:spcAft>
              <a:defRPr/>
            </a:pPr>
            <a:r>
              <a:rPr lang="en-US" sz="2399" dirty="0">
                <a:solidFill>
                  <a:schemeClr val="tx1">
                    <a:alpha val="60000"/>
                  </a:schemeClr>
                </a:solidFill>
                <a:latin typeface="Arial" panose="020B0604020202020204" pitchFamily="34" charset="0"/>
                <a:ea typeface="微软雅黑" panose="020B0503020204020204" pitchFamily="34" charset="-122"/>
                <a:cs typeface="Source Sans Pro" charset="0"/>
                <a:sym typeface="Arial" panose="020B0604020202020204" pitchFamily="34" charset="0"/>
              </a:rPr>
              <a:t>Up to 5 users</a:t>
            </a:r>
          </a:p>
          <a:p>
            <a:pPr algn="r" fontAlgn="auto">
              <a:lnSpc>
                <a:spcPct val="150000"/>
              </a:lnSpc>
              <a:spcBef>
                <a:spcPts val="0"/>
              </a:spcBef>
              <a:spcAft>
                <a:spcPts val="0"/>
              </a:spcAft>
              <a:defRPr/>
            </a:pPr>
            <a:r>
              <a:rPr lang="en-US" sz="2399" dirty="0">
                <a:solidFill>
                  <a:schemeClr val="tx1">
                    <a:alpha val="60000"/>
                  </a:schemeClr>
                </a:solidFill>
                <a:latin typeface="Arial" panose="020B0604020202020204" pitchFamily="34" charset="0"/>
                <a:ea typeface="微软雅黑" panose="020B0503020204020204" pitchFamily="34" charset="-122"/>
                <a:cs typeface="Source Sans Pro" charset="0"/>
                <a:sym typeface="Arial" panose="020B0604020202020204" pitchFamily="34" charset="0"/>
              </a:rPr>
              <a:t>Max 100 items / month</a:t>
            </a:r>
          </a:p>
          <a:p>
            <a:pPr algn="r" fontAlgn="auto">
              <a:lnSpc>
                <a:spcPct val="150000"/>
              </a:lnSpc>
              <a:spcBef>
                <a:spcPts val="0"/>
              </a:spcBef>
              <a:spcAft>
                <a:spcPts val="0"/>
              </a:spcAft>
              <a:defRPr/>
            </a:pPr>
            <a:r>
              <a:rPr lang="en-US" sz="2399" dirty="0">
                <a:solidFill>
                  <a:schemeClr val="tx1">
                    <a:alpha val="60000"/>
                  </a:schemeClr>
                </a:solidFill>
                <a:latin typeface="Arial" panose="020B0604020202020204" pitchFamily="34" charset="0"/>
                <a:ea typeface="微软雅黑" panose="020B0503020204020204" pitchFamily="34" charset="-122"/>
                <a:cs typeface="Source Sans Pro" charset="0"/>
                <a:sym typeface="Arial" panose="020B0604020202020204" pitchFamily="34" charset="0"/>
              </a:rPr>
              <a:t>500 queries</a:t>
            </a:r>
          </a:p>
          <a:p>
            <a:pPr algn="r" fontAlgn="auto">
              <a:lnSpc>
                <a:spcPct val="150000"/>
              </a:lnSpc>
              <a:spcBef>
                <a:spcPts val="0"/>
              </a:spcBef>
              <a:spcAft>
                <a:spcPts val="0"/>
              </a:spcAft>
              <a:defRPr/>
            </a:pPr>
            <a:r>
              <a:rPr lang="en-US" sz="2399" dirty="0">
                <a:solidFill>
                  <a:schemeClr val="tx1">
                    <a:alpha val="60000"/>
                  </a:schemeClr>
                </a:solidFill>
                <a:latin typeface="Arial" panose="020B0604020202020204" pitchFamily="34" charset="0"/>
                <a:ea typeface="微软雅黑" panose="020B0503020204020204" pitchFamily="34" charset="-122"/>
                <a:cs typeface="Source Sans Pro" charset="0"/>
                <a:sym typeface="Arial" panose="020B0604020202020204" pitchFamily="34" charset="0"/>
              </a:rPr>
              <a:t>Basic statistic</a:t>
            </a:r>
          </a:p>
          <a:p>
            <a:pPr algn="r" fontAlgn="auto">
              <a:lnSpc>
                <a:spcPct val="150000"/>
              </a:lnSpc>
              <a:spcBef>
                <a:spcPts val="0"/>
              </a:spcBef>
              <a:spcAft>
                <a:spcPts val="0"/>
              </a:spcAft>
              <a:defRPr/>
            </a:pPr>
            <a:r>
              <a:rPr lang="en-US" sz="2399" dirty="0">
                <a:solidFill>
                  <a:schemeClr val="tx1">
                    <a:alpha val="60000"/>
                  </a:schemeClr>
                </a:solidFill>
                <a:latin typeface="Arial" panose="020B0604020202020204" pitchFamily="34" charset="0"/>
                <a:ea typeface="微软雅黑" panose="020B0503020204020204" pitchFamily="34" charset="-122"/>
                <a:cs typeface="Source Sans Pro" charset="0"/>
                <a:sym typeface="Arial" panose="020B0604020202020204" pitchFamily="34" charset="0"/>
              </a:rPr>
              <a:t>Email support</a:t>
            </a:r>
          </a:p>
        </p:txBody>
      </p:sp>
      <p:cxnSp>
        <p:nvCxnSpPr>
          <p:cNvPr id="42" name="Straight Connector 41"/>
          <p:cNvCxnSpPr/>
          <p:nvPr/>
        </p:nvCxnSpPr>
        <p:spPr>
          <a:xfrm flipH="1">
            <a:off x="4908550" y="5489575"/>
            <a:ext cx="2090738" cy="0"/>
          </a:xfrm>
          <a:prstGeom prst="line">
            <a:avLst/>
          </a:prstGeom>
          <a:ln>
            <a:solidFill>
              <a:schemeClr val="tx2"/>
            </a:solidFill>
            <a:prstDash val="lgDash"/>
          </a:ln>
        </p:spPr>
        <p:style>
          <a:lnRef idx="1">
            <a:schemeClr val="accent1"/>
          </a:lnRef>
          <a:fillRef idx="0">
            <a:schemeClr val="accent1"/>
          </a:fillRef>
          <a:effectRef idx="0">
            <a:schemeClr val="accent1"/>
          </a:effectRef>
          <a:fontRef idx="minor">
            <a:schemeClr val="tx1"/>
          </a:fontRef>
        </p:style>
      </p:cxnSp>
      <p:grpSp>
        <p:nvGrpSpPr>
          <p:cNvPr id="25609" name="Group 66"/>
          <p:cNvGrpSpPr>
            <a:grpSpLocks/>
          </p:cNvGrpSpPr>
          <p:nvPr/>
        </p:nvGrpSpPr>
        <p:grpSpPr bwMode="auto">
          <a:xfrm>
            <a:off x="4406900" y="9051925"/>
            <a:ext cx="3040063" cy="500063"/>
            <a:chOff x="4996542" y="8950542"/>
            <a:chExt cx="3040466" cy="499777"/>
          </a:xfrm>
        </p:grpSpPr>
        <p:sp>
          <p:nvSpPr>
            <p:cNvPr id="25633" name="TextBox 42"/>
            <p:cNvSpPr txBox="1">
              <a:spLocks noChangeArrowheads="1"/>
            </p:cNvSpPr>
            <p:nvPr/>
          </p:nvSpPr>
          <p:spPr bwMode="auto">
            <a:xfrm>
              <a:off x="4996542" y="8950542"/>
              <a:ext cx="2316073" cy="499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r" eaLnBrk="1" hangingPunct="1">
                <a:lnSpc>
                  <a:spcPct val="150000"/>
                </a:lnSpc>
              </a:pPr>
              <a:r>
                <a:rPr lang="zh-CN" altLang="en-US"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单击此处添加标题</a:t>
              </a:r>
              <a:endPar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cxnSp>
          <p:nvCxnSpPr>
            <p:cNvPr id="44" name="Straight Arrow Connector 43"/>
            <p:cNvCxnSpPr/>
            <p:nvPr/>
          </p:nvCxnSpPr>
          <p:spPr>
            <a:xfrm>
              <a:off x="7436853" y="9201224"/>
              <a:ext cx="600155"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53" name="Rounded Rectangle 52"/>
          <p:cNvSpPr/>
          <p:nvPr/>
        </p:nvSpPr>
        <p:spPr>
          <a:xfrm>
            <a:off x="9912350" y="3257550"/>
            <a:ext cx="4538663" cy="6399213"/>
          </a:xfrm>
          <a:prstGeom prst="roundRect">
            <a:avLst>
              <a:gd name="adj" fmla="val 3655"/>
            </a:avLst>
          </a:prstGeom>
          <a:noFill/>
          <a:ln w="3175">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7198">
              <a:latin typeface="Arial" panose="020B0604020202020204" pitchFamily="34" charset="0"/>
              <a:ea typeface="微软雅黑" panose="020B0503020204020204" pitchFamily="34" charset="-122"/>
              <a:sym typeface="Arial" panose="020B0604020202020204" pitchFamily="34" charset="0"/>
            </a:endParaRPr>
          </a:p>
        </p:txBody>
      </p:sp>
      <p:sp>
        <p:nvSpPr>
          <p:cNvPr id="54" name="Oval 53"/>
          <p:cNvSpPr/>
          <p:nvPr/>
        </p:nvSpPr>
        <p:spPr>
          <a:xfrm>
            <a:off x="10777538" y="2376488"/>
            <a:ext cx="1760537" cy="1760537"/>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7198">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54"/>
          <p:cNvSpPr txBox="1"/>
          <p:nvPr/>
        </p:nvSpPr>
        <p:spPr>
          <a:xfrm>
            <a:off x="10879138" y="2924175"/>
            <a:ext cx="1579562" cy="831850"/>
          </a:xfrm>
          <a:prstGeom prst="rect">
            <a:avLst/>
          </a:prstGeom>
          <a:noFill/>
        </p:spPr>
        <p:txBody>
          <a:bodyPr>
            <a:spAutoFit/>
          </a:bodyPr>
          <a:lstStyle/>
          <a:p>
            <a:pPr algn="ctr" defTabSz="1828434" eaLnBrk="1" fontAlgn="auto" hangingPunct="1">
              <a:lnSpc>
                <a:spcPct val="80000"/>
              </a:lnSpc>
              <a:spcBef>
                <a:spcPts val="0"/>
              </a:spcBef>
              <a:spcAft>
                <a:spcPts val="0"/>
              </a:spcAft>
              <a:defRPr/>
            </a:pPr>
            <a:r>
              <a:rPr lang="en-US" sz="5999" b="1" dirty="0">
                <a:solidFill>
                  <a:schemeClr val="bg1"/>
                </a:solidFill>
                <a:latin typeface="Arial" panose="020B0604020202020204" pitchFamily="34" charset="0"/>
                <a:ea typeface="微软雅黑" panose="020B0503020204020204" pitchFamily="34" charset="-122"/>
                <a:sym typeface="Arial" panose="020B0604020202020204" pitchFamily="34" charset="0"/>
              </a:rPr>
              <a:t>30</a:t>
            </a:r>
            <a:r>
              <a:rPr lang="en-US" sz="2999" b="1" dirty="0">
                <a:solidFill>
                  <a:schemeClr val="bg1"/>
                </a:solidFill>
                <a:latin typeface="Arial" panose="020B0604020202020204" pitchFamily="34" charset="0"/>
                <a:ea typeface="微软雅黑" panose="020B0503020204020204" pitchFamily="34" charset="-122"/>
                <a:sym typeface="Arial" panose="020B0604020202020204" pitchFamily="34" charset="0"/>
              </a:rPr>
              <a:t>$</a:t>
            </a:r>
          </a:p>
        </p:txBody>
      </p:sp>
      <p:sp>
        <p:nvSpPr>
          <p:cNvPr id="56" name="TextBox 55"/>
          <p:cNvSpPr txBox="1"/>
          <p:nvPr/>
        </p:nvSpPr>
        <p:spPr>
          <a:xfrm>
            <a:off x="10407650" y="4362450"/>
            <a:ext cx="3335338" cy="962025"/>
          </a:xfrm>
          <a:prstGeom prst="rect">
            <a:avLst/>
          </a:prstGeom>
          <a:noFill/>
        </p:spPr>
        <p:txBody>
          <a:bodyPr>
            <a:spAutoFit/>
          </a:bodyPr>
          <a:lstStyle/>
          <a:p>
            <a:pPr algn="r" defTabSz="1828434" eaLnBrk="1" fontAlgn="auto" hangingPunct="1">
              <a:lnSpc>
                <a:spcPct val="150000"/>
              </a:lnSpc>
              <a:spcBef>
                <a:spcPts val="0"/>
              </a:spcBef>
              <a:spcAft>
                <a:spcPts val="0"/>
              </a:spcAft>
              <a:defRPr/>
            </a:pPr>
            <a:r>
              <a:rPr lang="en-US" sz="2000" b="1"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PREMIUM PLAN</a:t>
            </a:r>
            <a:endParaRPr lang="en-IN" sz="20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r" defTabSz="1828434" eaLnBrk="1" fontAlgn="auto" hangingPunct="1">
              <a:lnSpc>
                <a:spcPct val="150000"/>
              </a:lnSpc>
              <a:spcBef>
                <a:spcPts val="0"/>
              </a:spcBef>
              <a:spcAft>
                <a:spcPts val="0"/>
              </a:spcAft>
              <a:defRPr/>
            </a:pPr>
            <a:r>
              <a:rPr lang="en-IN" sz="2000" b="1"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Per /Month</a:t>
            </a:r>
            <a:endParaRPr lang="en-GB" sz="2000" b="1"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7" name="TextBox 4"/>
          <p:cNvSpPr txBox="1"/>
          <p:nvPr/>
        </p:nvSpPr>
        <p:spPr>
          <a:xfrm>
            <a:off x="9912826" y="5694704"/>
            <a:ext cx="3829374" cy="2861361"/>
          </a:xfrm>
          <a:prstGeom prst="rect">
            <a:avLst/>
          </a:prstGeom>
          <a:no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50000"/>
              </a:lnSpc>
              <a:spcBef>
                <a:spcPts val="0"/>
              </a:spcBef>
              <a:spcAft>
                <a:spcPts val="0"/>
              </a:spcAft>
              <a:defRPr/>
            </a:pPr>
            <a:r>
              <a:rPr lang="en-US" sz="2399" dirty="0">
                <a:solidFill>
                  <a:schemeClr val="tx1">
                    <a:alpha val="60000"/>
                  </a:schemeClr>
                </a:solidFill>
                <a:latin typeface="Arial" panose="020B0604020202020204" pitchFamily="34" charset="0"/>
                <a:ea typeface="微软雅黑" panose="020B0503020204020204" pitchFamily="34" charset="-122"/>
                <a:cs typeface="Source Sans Pro" charset="0"/>
                <a:sym typeface="Arial" panose="020B0604020202020204" pitchFamily="34" charset="0"/>
              </a:rPr>
              <a:t>Up to 5 users</a:t>
            </a:r>
          </a:p>
          <a:p>
            <a:pPr algn="r" fontAlgn="auto">
              <a:lnSpc>
                <a:spcPct val="150000"/>
              </a:lnSpc>
              <a:spcBef>
                <a:spcPts val="0"/>
              </a:spcBef>
              <a:spcAft>
                <a:spcPts val="0"/>
              </a:spcAft>
              <a:defRPr/>
            </a:pPr>
            <a:r>
              <a:rPr lang="en-US" sz="2399" dirty="0">
                <a:solidFill>
                  <a:schemeClr val="tx1">
                    <a:alpha val="60000"/>
                  </a:schemeClr>
                </a:solidFill>
                <a:latin typeface="Arial" panose="020B0604020202020204" pitchFamily="34" charset="0"/>
                <a:ea typeface="微软雅黑" panose="020B0503020204020204" pitchFamily="34" charset="-122"/>
                <a:cs typeface="Source Sans Pro" charset="0"/>
                <a:sym typeface="Arial" panose="020B0604020202020204" pitchFamily="34" charset="0"/>
              </a:rPr>
              <a:t>Max 100 items / month</a:t>
            </a:r>
          </a:p>
          <a:p>
            <a:pPr algn="r" fontAlgn="auto">
              <a:lnSpc>
                <a:spcPct val="150000"/>
              </a:lnSpc>
              <a:spcBef>
                <a:spcPts val="0"/>
              </a:spcBef>
              <a:spcAft>
                <a:spcPts val="0"/>
              </a:spcAft>
              <a:defRPr/>
            </a:pPr>
            <a:r>
              <a:rPr lang="en-US" sz="2399" dirty="0">
                <a:solidFill>
                  <a:schemeClr val="tx1">
                    <a:alpha val="60000"/>
                  </a:schemeClr>
                </a:solidFill>
                <a:latin typeface="Arial" panose="020B0604020202020204" pitchFamily="34" charset="0"/>
                <a:ea typeface="微软雅黑" panose="020B0503020204020204" pitchFamily="34" charset="-122"/>
                <a:cs typeface="Source Sans Pro" charset="0"/>
                <a:sym typeface="Arial" panose="020B0604020202020204" pitchFamily="34" charset="0"/>
              </a:rPr>
              <a:t>500 queries</a:t>
            </a:r>
          </a:p>
          <a:p>
            <a:pPr algn="r" fontAlgn="auto">
              <a:lnSpc>
                <a:spcPct val="150000"/>
              </a:lnSpc>
              <a:spcBef>
                <a:spcPts val="0"/>
              </a:spcBef>
              <a:spcAft>
                <a:spcPts val="0"/>
              </a:spcAft>
              <a:defRPr/>
            </a:pPr>
            <a:r>
              <a:rPr lang="en-US" sz="2399" dirty="0">
                <a:solidFill>
                  <a:schemeClr val="tx1">
                    <a:alpha val="60000"/>
                  </a:schemeClr>
                </a:solidFill>
                <a:latin typeface="Arial" panose="020B0604020202020204" pitchFamily="34" charset="0"/>
                <a:ea typeface="微软雅黑" panose="020B0503020204020204" pitchFamily="34" charset="-122"/>
                <a:cs typeface="Source Sans Pro" charset="0"/>
                <a:sym typeface="Arial" panose="020B0604020202020204" pitchFamily="34" charset="0"/>
              </a:rPr>
              <a:t>Basic statistic</a:t>
            </a:r>
          </a:p>
          <a:p>
            <a:pPr algn="r" fontAlgn="auto">
              <a:lnSpc>
                <a:spcPct val="150000"/>
              </a:lnSpc>
              <a:spcBef>
                <a:spcPts val="0"/>
              </a:spcBef>
              <a:spcAft>
                <a:spcPts val="0"/>
              </a:spcAft>
              <a:defRPr/>
            </a:pPr>
            <a:r>
              <a:rPr lang="en-US" sz="2399" dirty="0">
                <a:solidFill>
                  <a:schemeClr val="tx1">
                    <a:alpha val="60000"/>
                  </a:schemeClr>
                </a:solidFill>
                <a:latin typeface="Arial" panose="020B0604020202020204" pitchFamily="34" charset="0"/>
                <a:ea typeface="微软雅黑" panose="020B0503020204020204" pitchFamily="34" charset="-122"/>
                <a:cs typeface="Source Sans Pro" charset="0"/>
                <a:sym typeface="Arial" panose="020B0604020202020204" pitchFamily="34" charset="0"/>
              </a:rPr>
              <a:t>Email support</a:t>
            </a:r>
          </a:p>
        </p:txBody>
      </p:sp>
      <p:cxnSp>
        <p:nvCxnSpPr>
          <p:cNvPr id="58" name="Straight Connector 57"/>
          <p:cNvCxnSpPr/>
          <p:nvPr/>
        </p:nvCxnSpPr>
        <p:spPr>
          <a:xfrm flipH="1">
            <a:off x="11426825" y="5489575"/>
            <a:ext cx="2090738" cy="0"/>
          </a:xfrm>
          <a:prstGeom prst="line">
            <a:avLst/>
          </a:prstGeom>
          <a:ln>
            <a:solidFill>
              <a:schemeClr val="accent2"/>
            </a:solidFill>
            <a:prstDash val="lgDash"/>
          </a:ln>
        </p:spPr>
        <p:style>
          <a:lnRef idx="1">
            <a:schemeClr val="accent1"/>
          </a:lnRef>
          <a:fillRef idx="0">
            <a:schemeClr val="accent1"/>
          </a:fillRef>
          <a:effectRef idx="0">
            <a:schemeClr val="accent1"/>
          </a:effectRef>
          <a:fontRef idx="minor">
            <a:schemeClr val="tx1"/>
          </a:fontRef>
        </p:style>
      </p:cxnSp>
      <p:sp>
        <p:nvSpPr>
          <p:cNvPr id="68" name="Freeform 67"/>
          <p:cNvSpPr/>
          <p:nvPr/>
        </p:nvSpPr>
        <p:spPr>
          <a:xfrm>
            <a:off x="9912350" y="8950325"/>
            <a:ext cx="4538663" cy="706438"/>
          </a:xfrm>
          <a:custGeom>
            <a:avLst/>
            <a:gdLst>
              <a:gd name="connsiteX0" fmla="*/ 0 w 4538602"/>
              <a:gd name="connsiteY0" fmla="*/ 0 h 705530"/>
              <a:gd name="connsiteX1" fmla="*/ 4538602 w 4538602"/>
              <a:gd name="connsiteY1" fmla="*/ 0 h 705530"/>
              <a:gd name="connsiteX2" fmla="*/ 4538602 w 4538602"/>
              <a:gd name="connsiteY2" fmla="*/ 539644 h 705530"/>
              <a:gd name="connsiteX3" fmla="*/ 4372716 w 4538602"/>
              <a:gd name="connsiteY3" fmla="*/ 705530 h 705530"/>
              <a:gd name="connsiteX4" fmla="*/ 165886 w 4538602"/>
              <a:gd name="connsiteY4" fmla="*/ 705530 h 705530"/>
              <a:gd name="connsiteX5" fmla="*/ 0 w 4538602"/>
              <a:gd name="connsiteY5" fmla="*/ 539644 h 705530"/>
              <a:gd name="connsiteX6" fmla="*/ 0 w 4538602"/>
              <a:gd name="connsiteY6" fmla="*/ 0 h 705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38602" h="705530">
                <a:moveTo>
                  <a:pt x="0" y="0"/>
                </a:moveTo>
                <a:lnTo>
                  <a:pt x="4538602" y="0"/>
                </a:lnTo>
                <a:lnTo>
                  <a:pt x="4538602" y="539644"/>
                </a:lnTo>
                <a:cubicBezTo>
                  <a:pt x="4538602" y="631260"/>
                  <a:pt x="4464332" y="705530"/>
                  <a:pt x="4372716" y="705530"/>
                </a:cubicBezTo>
                <a:lnTo>
                  <a:pt x="165886" y="705530"/>
                </a:lnTo>
                <a:cubicBezTo>
                  <a:pt x="74270" y="705530"/>
                  <a:pt x="0" y="631260"/>
                  <a:pt x="0" y="539644"/>
                </a:cubicBezTo>
                <a:lnTo>
                  <a:pt x="0"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5617" name="Group 68"/>
          <p:cNvGrpSpPr>
            <a:grpSpLocks/>
          </p:cNvGrpSpPr>
          <p:nvPr/>
        </p:nvGrpSpPr>
        <p:grpSpPr bwMode="auto">
          <a:xfrm>
            <a:off x="10923588" y="9051925"/>
            <a:ext cx="3041650" cy="500063"/>
            <a:chOff x="4996542" y="8950542"/>
            <a:chExt cx="3040466" cy="499777"/>
          </a:xfrm>
        </p:grpSpPr>
        <p:sp>
          <p:nvSpPr>
            <p:cNvPr id="25631" name="TextBox 69"/>
            <p:cNvSpPr txBox="1">
              <a:spLocks noChangeArrowheads="1"/>
            </p:cNvSpPr>
            <p:nvPr/>
          </p:nvSpPr>
          <p:spPr bwMode="auto">
            <a:xfrm>
              <a:off x="4996542" y="8950542"/>
              <a:ext cx="2316073" cy="499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r" eaLnBrk="1" hangingPunct="1">
                <a:lnSpc>
                  <a:spcPct val="150000"/>
                </a:lnSpc>
              </a:pPr>
              <a:r>
                <a:rPr lang="zh-CN" altLang="en-US"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单击此处添加标题</a:t>
              </a:r>
              <a:endPar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cxnSp>
          <p:nvCxnSpPr>
            <p:cNvPr id="71" name="Straight Arrow Connector 70"/>
            <p:cNvCxnSpPr/>
            <p:nvPr/>
          </p:nvCxnSpPr>
          <p:spPr>
            <a:xfrm>
              <a:off x="7437167" y="9201224"/>
              <a:ext cx="599841"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45" name="Rounded Rectangle 44"/>
          <p:cNvSpPr/>
          <p:nvPr/>
        </p:nvSpPr>
        <p:spPr>
          <a:xfrm>
            <a:off x="16430625" y="3257550"/>
            <a:ext cx="4538663" cy="6399213"/>
          </a:xfrm>
          <a:prstGeom prst="roundRect">
            <a:avLst>
              <a:gd name="adj" fmla="val 3655"/>
            </a:avLst>
          </a:prstGeom>
          <a:noFill/>
          <a:ln w="3175">
            <a:solidFill>
              <a:schemeClr val="accent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7198">
              <a:latin typeface="Arial" panose="020B0604020202020204" pitchFamily="34" charset="0"/>
              <a:ea typeface="微软雅黑" panose="020B0503020204020204" pitchFamily="34" charset="-122"/>
              <a:sym typeface="Arial" panose="020B0604020202020204" pitchFamily="34" charset="0"/>
            </a:endParaRPr>
          </a:p>
        </p:txBody>
      </p:sp>
      <p:sp>
        <p:nvSpPr>
          <p:cNvPr id="46" name="Oval 45"/>
          <p:cNvSpPr/>
          <p:nvPr/>
        </p:nvSpPr>
        <p:spPr>
          <a:xfrm>
            <a:off x="17295813" y="2376488"/>
            <a:ext cx="1760537" cy="17605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7198">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46"/>
          <p:cNvSpPr txBox="1"/>
          <p:nvPr/>
        </p:nvSpPr>
        <p:spPr>
          <a:xfrm>
            <a:off x="17397413" y="2947988"/>
            <a:ext cx="1579562" cy="830262"/>
          </a:xfrm>
          <a:prstGeom prst="rect">
            <a:avLst/>
          </a:prstGeom>
          <a:noFill/>
        </p:spPr>
        <p:txBody>
          <a:bodyPr>
            <a:spAutoFit/>
          </a:bodyPr>
          <a:lstStyle/>
          <a:p>
            <a:pPr algn="ctr" defTabSz="1828434" eaLnBrk="1" fontAlgn="auto" hangingPunct="1">
              <a:lnSpc>
                <a:spcPct val="80000"/>
              </a:lnSpc>
              <a:spcBef>
                <a:spcPts val="0"/>
              </a:spcBef>
              <a:spcAft>
                <a:spcPts val="0"/>
              </a:spcAft>
              <a:defRPr/>
            </a:pPr>
            <a:r>
              <a:rPr lang="en-US" sz="5999" b="1" dirty="0">
                <a:solidFill>
                  <a:schemeClr val="bg1"/>
                </a:solidFill>
                <a:latin typeface="Arial" panose="020B0604020202020204" pitchFamily="34" charset="0"/>
                <a:ea typeface="微软雅黑" panose="020B0503020204020204" pitchFamily="34" charset="-122"/>
                <a:sym typeface="Arial" panose="020B0604020202020204" pitchFamily="34" charset="0"/>
              </a:rPr>
              <a:t>32</a:t>
            </a:r>
            <a:r>
              <a:rPr lang="en-US" sz="2999" b="1" dirty="0">
                <a:solidFill>
                  <a:schemeClr val="bg1"/>
                </a:solidFill>
                <a:latin typeface="Arial" panose="020B0604020202020204" pitchFamily="34" charset="0"/>
                <a:ea typeface="微软雅黑" panose="020B0503020204020204" pitchFamily="34" charset="-122"/>
                <a:sym typeface="Arial" panose="020B0604020202020204" pitchFamily="34" charset="0"/>
              </a:rPr>
              <a:t>$</a:t>
            </a:r>
          </a:p>
        </p:txBody>
      </p:sp>
      <p:sp>
        <p:nvSpPr>
          <p:cNvPr id="48" name="TextBox 47"/>
          <p:cNvSpPr txBox="1"/>
          <p:nvPr/>
        </p:nvSpPr>
        <p:spPr>
          <a:xfrm>
            <a:off x="16925925" y="4362450"/>
            <a:ext cx="3333750" cy="962025"/>
          </a:xfrm>
          <a:prstGeom prst="rect">
            <a:avLst/>
          </a:prstGeom>
          <a:noFill/>
        </p:spPr>
        <p:txBody>
          <a:bodyPr>
            <a:spAutoFit/>
          </a:bodyPr>
          <a:lstStyle/>
          <a:p>
            <a:pPr algn="r" defTabSz="1828434" eaLnBrk="1" fontAlgn="auto" hangingPunct="1">
              <a:lnSpc>
                <a:spcPct val="150000"/>
              </a:lnSpc>
              <a:spcBef>
                <a:spcPts val="0"/>
              </a:spcBef>
              <a:spcAft>
                <a:spcPts val="0"/>
              </a:spcAft>
              <a:defRPr/>
            </a:pPr>
            <a:r>
              <a:rPr lang="en-US" sz="2000" b="1"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STANDARD PLAN</a:t>
            </a:r>
            <a:endParaRPr lang="en-IN" sz="20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r" defTabSz="1828434" eaLnBrk="1" fontAlgn="auto" hangingPunct="1">
              <a:lnSpc>
                <a:spcPct val="150000"/>
              </a:lnSpc>
              <a:spcBef>
                <a:spcPts val="0"/>
              </a:spcBef>
              <a:spcAft>
                <a:spcPts val="0"/>
              </a:spcAft>
              <a:defRPr/>
            </a:pPr>
            <a:r>
              <a:rPr lang="en-IN" sz="2000" b="1"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Per /Month</a:t>
            </a:r>
            <a:endParaRPr lang="en-GB" sz="2000" b="1"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9" name="TextBox 4"/>
          <p:cNvSpPr txBox="1"/>
          <p:nvPr/>
        </p:nvSpPr>
        <p:spPr>
          <a:xfrm>
            <a:off x="16430471" y="5694704"/>
            <a:ext cx="3829373" cy="2861361"/>
          </a:xfrm>
          <a:prstGeom prst="rect">
            <a:avLst/>
          </a:prstGeom>
          <a:no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50000"/>
              </a:lnSpc>
              <a:spcBef>
                <a:spcPts val="0"/>
              </a:spcBef>
              <a:spcAft>
                <a:spcPts val="0"/>
              </a:spcAft>
              <a:defRPr/>
            </a:pPr>
            <a:r>
              <a:rPr lang="en-US" sz="2399" dirty="0">
                <a:solidFill>
                  <a:schemeClr val="tx1">
                    <a:alpha val="60000"/>
                  </a:schemeClr>
                </a:solidFill>
                <a:latin typeface="Arial" panose="020B0604020202020204" pitchFamily="34" charset="0"/>
                <a:ea typeface="微软雅黑" panose="020B0503020204020204" pitchFamily="34" charset="-122"/>
                <a:cs typeface="Source Sans Pro" charset="0"/>
                <a:sym typeface="Arial" panose="020B0604020202020204" pitchFamily="34" charset="0"/>
              </a:rPr>
              <a:t>Up to 5 users</a:t>
            </a:r>
          </a:p>
          <a:p>
            <a:pPr algn="r" fontAlgn="auto">
              <a:lnSpc>
                <a:spcPct val="150000"/>
              </a:lnSpc>
              <a:spcBef>
                <a:spcPts val="0"/>
              </a:spcBef>
              <a:spcAft>
                <a:spcPts val="0"/>
              </a:spcAft>
              <a:defRPr/>
            </a:pPr>
            <a:r>
              <a:rPr lang="en-US" sz="2399" dirty="0">
                <a:solidFill>
                  <a:schemeClr val="tx1">
                    <a:alpha val="60000"/>
                  </a:schemeClr>
                </a:solidFill>
                <a:latin typeface="Arial" panose="020B0604020202020204" pitchFamily="34" charset="0"/>
                <a:ea typeface="微软雅黑" panose="020B0503020204020204" pitchFamily="34" charset="-122"/>
                <a:cs typeface="Source Sans Pro" charset="0"/>
                <a:sym typeface="Arial" panose="020B0604020202020204" pitchFamily="34" charset="0"/>
              </a:rPr>
              <a:t>Max 100 items / month</a:t>
            </a:r>
          </a:p>
          <a:p>
            <a:pPr algn="r" fontAlgn="auto">
              <a:lnSpc>
                <a:spcPct val="150000"/>
              </a:lnSpc>
              <a:spcBef>
                <a:spcPts val="0"/>
              </a:spcBef>
              <a:spcAft>
                <a:spcPts val="0"/>
              </a:spcAft>
              <a:defRPr/>
            </a:pPr>
            <a:r>
              <a:rPr lang="en-US" sz="2399" dirty="0">
                <a:solidFill>
                  <a:schemeClr val="tx1">
                    <a:alpha val="60000"/>
                  </a:schemeClr>
                </a:solidFill>
                <a:latin typeface="Arial" panose="020B0604020202020204" pitchFamily="34" charset="0"/>
                <a:ea typeface="微软雅黑" panose="020B0503020204020204" pitchFamily="34" charset="-122"/>
                <a:cs typeface="Source Sans Pro" charset="0"/>
                <a:sym typeface="Arial" panose="020B0604020202020204" pitchFamily="34" charset="0"/>
              </a:rPr>
              <a:t>500 queries</a:t>
            </a:r>
          </a:p>
          <a:p>
            <a:pPr algn="r" fontAlgn="auto">
              <a:lnSpc>
                <a:spcPct val="150000"/>
              </a:lnSpc>
              <a:spcBef>
                <a:spcPts val="0"/>
              </a:spcBef>
              <a:spcAft>
                <a:spcPts val="0"/>
              </a:spcAft>
              <a:defRPr/>
            </a:pPr>
            <a:r>
              <a:rPr lang="en-US" sz="2399" dirty="0">
                <a:solidFill>
                  <a:schemeClr val="tx1">
                    <a:alpha val="60000"/>
                  </a:schemeClr>
                </a:solidFill>
                <a:latin typeface="Arial" panose="020B0604020202020204" pitchFamily="34" charset="0"/>
                <a:ea typeface="微软雅黑" panose="020B0503020204020204" pitchFamily="34" charset="-122"/>
                <a:cs typeface="Source Sans Pro" charset="0"/>
                <a:sym typeface="Arial" panose="020B0604020202020204" pitchFamily="34" charset="0"/>
              </a:rPr>
              <a:t>Basic statistic</a:t>
            </a:r>
          </a:p>
          <a:p>
            <a:pPr algn="r" fontAlgn="auto">
              <a:lnSpc>
                <a:spcPct val="150000"/>
              </a:lnSpc>
              <a:spcBef>
                <a:spcPts val="0"/>
              </a:spcBef>
              <a:spcAft>
                <a:spcPts val="0"/>
              </a:spcAft>
              <a:defRPr/>
            </a:pPr>
            <a:r>
              <a:rPr lang="en-US" sz="2399" dirty="0">
                <a:solidFill>
                  <a:schemeClr val="tx1">
                    <a:alpha val="60000"/>
                  </a:schemeClr>
                </a:solidFill>
                <a:latin typeface="Arial" panose="020B0604020202020204" pitchFamily="34" charset="0"/>
                <a:ea typeface="微软雅黑" panose="020B0503020204020204" pitchFamily="34" charset="-122"/>
                <a:cs typeface="Source Sans Pro" charset="0"/>
                <a:sym typeface="Arial" panose="020B0604020202020204" pitchFamily="34" charset="0"/>
              </a:rPr>
              <a:t>Email support</a:t>
            </a:r>
          </a:p>
        </p:txBody>
      </p:sp>
      <p:cxnSp>
        <p:nvCxnSpPr>
          <p:cNvPr id="50" name="Straight Connector 49"/>
          <p:cNvCxnSpPr/>
          <p:nvPr/>
        </p:nvCxnSpPr>
        <p:spPr>
          <a:xfrm flipH="1">
            <a:off x="17943513" y="5489575"/>
            <a:ext cx="2090737" cy="0"/>
          </a:xfrm>
          <a:prstGeom prst="line">
            <a:avLst/>
          </a:prstGeom>
          <a:ln>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72" name="Freeform 71"/>
          <p:cNvSpPr/>
          <p:nvPr/>
        </p:nvSpPr>
        <p:spPr>
          <a:xfrm>
            <a:off x="16430625" y="8950325"/>
            <a:ext cx="4538663" cy="706438"/>
          </a:xfrm>
          <a:custGeom>
            <a:avLst/>
            <a:gdLst>
              <a:gd name="connsiteX0" fmla="*/ 0 w 4538602"/>
              <a:gd name="connsiteY0" fmla="*/ 0 h 705530"/>
              <a:gd name="connsiteX1" fmla="*/ 4538602 w 4538602"/>
              <a:gd name="connsiteY1" fmla="*/ 0 h 705530"/>
              <a:gd name="connsiteX2" fmla="*/ 4538602 w 4538602"/>
              <a:gd name="connsiteY2" fmla="*/ 539644 h 705530"/>
              <a:gd name="connsiteX3" fmla="*/ 4372716 w 4538602"/>
              <a:gd name="connsiteY3" fmla="*/ 705530 h 705530"/>
              <a:gd name="connsiteX4" fmla="*/ 165886 w 4538602"/>
              <a:gd name="connsiteY4" fmla="*/ 705530 h 705530"/>
              <a:gd name="connsiteX5" fmla="*/ 0 w 4538602"/>
              <a:gd name="connsiteY5" fmla="*/ 539644 h 705530"/>
              <a:gd name="connsiteX6" fmla="*/ 0 w 4538602"/>
              <a:gd name="connsiteY6" fmla="*/ 0 h 705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38602" h="705530">
                <a:moveTo>
                  <a:pt x="0" y="0"/>
                </a:moveTo>
                <a:lnTo>
                  <a:pt x="4538602" y="0"/>
                </a:lnTo>
                <a:lnTo>
                  <a:pt x="4538602" y="539644"/>
                </a:lnTo>
                <a:cubicBezTo>
                  <a:pt x="4538602" y="631260"/>
                  <a:pt x="4464332" y="705530"/>
                  <a:pt x="4372716" y="705530"/>
                </a:cubicBezTo>
                <a:lnTo>
                  <a:pt x="165886" y="705530"/>
                </a:lnTo>
                <a:cubicBezTo>
                  <a:pt x="74270" y="705530"/>
                  <a:pt x="0" y="631260"/>
                  <a:pt x="0" y="539644"/>
                </a:cubicBez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5625" name="Group 72"/>
          <p:cNvGrpSpPr>
            <a:grpSpLocks/>
          </p:cNvGrpSpPr>
          <p:nvPr/>
        </p:nvGrpSpPr>
        <p:grpSpPr bwMode="auto">
          <a:xfrm>
            <a:off x="17441863" y="9051925"/>
            <a:ext cx="3040062" cy="500063"/>
            <a:chOff x="4996542" y="8950542"/>
            <a:chExt cx="3040466" cy="499777"/>
          </a:xfrm>
        </p:grpSpPr>
        <p:sp>
          <p:nvSpPr>
            <p:cNvPr id="25629" name="TextBox 73"/>
            <p:cNvSpPr txBox="1">
              <a:spLocks noChangeArrowheads="1"/>
            </p:cNvSpPr>
            <p:nvPr/>
          </p:nvSpPr>
          <p:spPr bwMode="auto">
            <a:xfrm>
              <a:off x="4996542" y="8950542"/>
              <a:ext cx="2316073" cy="499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r" eaLnBrk="1" hangingPunct="1">
                <a:lnSpc>
                  <a:spcPct val="150000"/>
                </a:lnSpc>
              </a:pPr>
              <a:r>
                <a:rPr lang="zh-CN" altLang="en-US"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单击此处添加标题</a:t>
              </a:r>
              <a:endPar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cxnSp>
          <p:nvCxnSpPr>
            <p:cNvPr id="75" name="Straight Arrow Connector 74"/>
            <p:cNvCxnSpPr/>
            <p:nvPr/>
          </p:nvCxnSpPr>
          <p:spPr>
            <a:xfrm>
              <a:off x="7436853" y="9201224"/>
              <a:ext cx="600155"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76" name="TextBox 75"/>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zh-CN" alt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cxnSp>
        <p:nvCxnSpPr>
          <p:cNvPr id="77" name="Straight Connector 76"/>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zh-CN" alt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Tree>
  </p:cSld>
  <p:clrMapOvr>
    <a:masterClrMapping/>
  </p:clrMapOvr>
  <p:transition spd="slow" advClick="0" advTm="2000">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1)">
                                      <p:cBhvr>
                                        <p:cTn id="7" dur="1250"/>
                                        <p:tgtEl>
                                          <p:spTgt spid="38"/>
                                        </p:tgtEl>
                                      </p:cBhvr>
                                    </p:animEffect>
                                  </p:childTnLst>
                                </p:cTn>
                              </p:par>
                            </p:childTnLst>
                          </p:cTn>
                        </p:par>
                        <p:par>
                          <p:cTn id="8" fill="hold" nodeType="afterGroup">
                            <p:stCondLst>
                              <p:cond delay="1250"/>
                            </p:stCondLst>
                            <p:childTnLst>
                              <p:par>
                                <p:cTn id="9" presetID="47"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1000"/>
                                        <p:tgtEl>
                                          <p:spTgt spid="40"/>
                                        </p:tgtEl>
                                      </p:cBhvr>
                                    </p:animEffect>
                                    <p:anim calcmode="lin" valueType="num">
                                      <p:cBhvr>
                                        <p:cTn id="12" dur="1000" fill="hold"/>
                                        <p:tgtEl>
                                          <p:spTgt spid="40"/>
                                        </p:tgtEl>
                                        <p:attrNameLst>
                                          <p:attrName>ppt_x</p:attrName>
                                        </p:attrNameLst>
                                      </p:cBhvr>
                                      <p:tavLst>
                                        <p:tav tm="0">
                                          <p:val>
                                            <p:strVal val="#ppt_x"/>
                                          </p:val>
                                        </p:tav>
                                        <p:tav tm="100000">
                                          <p:val>
                                            <p:strVal val="#ppt_x"/>
                                          </p:val>
                                        </p:tav>
                                      </p:tavLst>
                                    </p:anim>
                                    <p:anim calcmode="lin" valueType="num">
                                      <p:cBhvr>
                                        <p:cTn id="13" dur="1000" fill="hold"/>
                                        <p:tgtEl>
                                          <p:spTgt spid="40"/>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1000"/>
                                        <p:tgtEl>
                                          <p:spTgt spid="41"/>
                                        </p:tgtEl>
                                      </p:cBhvr>
                                    </p:animEffect>
                                    <p:anim calcmode="lin" valueType="num">
                                      <p:cBhvr>
                                        <p:cTn id="17" dur="1000" fill="hold"/>
                                        <p:tgtEl>
                                          <p:spTgt spid="41"/>
                                        </p:tgtEl>
                                        <p:attrNameLst>
                                          <p:attrName>ppt_x</p:attrName>
                                        </p:attrNameLst>
                                      </p:cBhvr>
                                      <p:tavLst>
                                        <p:tav tm="0">
                                          <p:val>
                                            <p:strVal val="#ppt_x"/>
                                          </p:val>
                                        </p:tav>
                                        <p:tav tm="100000">
                                          <p:val>
                                            <p:strVal val="#ppt_x"/>
                                          </p:val>
                                        </p:tav>
                                      </p:tavLst>
                                    </p:anim>
                                    <p:anim calcmode="lin" valueType="num">
                                      <p:cBhvr>
                                        <p:cTn id="18" dur="1000" fill="hold"/>
                                        <p:tgtEl>
                                          <p:spTgt spid="41"/>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2250"/>
                            </p:stCondLst>
                            <p:childTnLst>
                              <p:par>
                                <p:cTn id="20" presetID="21" presetClass="entr" presetSubtype="1" fill="hold" grpId="0" nodeType="after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wheel(1)">
                                      <p:cBhvr>
                                        <p:cTn id="22" dur="1250"/>
                                        <p:tgtEl>
                                          <p:spTgt spid="54"/>
                                        </p:tgtEl>
                                      </p:cBhvr>
                                    </p:animEffect>
                                  </p:childTnLst>
                                </p:cTn>
                              </p:par>
                            </p:childTnLst>
                          </p:cTn>
                        </p:par>
                        <p:par>
                          <p:cTn id="23" fill="hold" nodeType="afterGroup">
                            <p:stCondLst>
                              <p:cond delay="3500"/>
                            </p:stCondLst>
                            <p:childTnLst>
                              <p:par>
                                <p:cTn id="24" presetID="47" presetClass="entr" presetSubtype="0" fill="hold" grpId="0" nodeType="after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fade">
                                      <p:cBhvr>
                                        <p:cTn id="26" dur="1000"/>
                                        <p:tgtEl>
                                          <p:spTgt spid="56"/>
                                        </p:tgtEl>
                                      </p:cBhvr>
                                    </p:animEffect>
                                    <p:anim calcmode="lin" valueType="num">
                                      <p:cBhvr>
                                        <p:cTn id="27" dur="1000" fill="hold"/>
                                        <p:tgtEl>
                                          <p:spTgt spid="56"/>
                                        </p:tgtEl>
                                        <p:attrNameLst>
                                          <p:attrName>ppt_x</p:attrName>
                                        </p:attrNameLst>
                                      </p:cBhvr>
                                      <p:tavLst>
                                        <p:tav tm="0">
                                          <p:val>
                                            <p:strVal val="#ppt_x"/>
                                          </p:val>
                                        </p:tav>
                                        <p:tav tm="100000">
                                          <p:val>
                                            <p:strVal val="#ppt_x"/>
                                          </p:val>
                                        </p:tav>
                                      </p:tavLst>
                                    </p:anim>
                                    <p:anim calcmode="lin" valueType="num">
                                      <p:cBhvr>
                                        <p:cTn id="28" dur="1000" fill="hold"/>
                                        <p:tgtEl>
                                          <p:spTgt spid="56"/>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1000"/>
                                        <p:tgtEl>
                                          <p:spTgt spid="57"/>
                                        </p:tgtEl>
                                      </p:cBhvr>
                                    </p:animEffect>
                                    <p:anim calcmode="lin" valueType="num">
                                      <p:cBhvr>
                                        <p:cTn id="32" dur="1000" fill="hold"/>
                                        <p:tgtEl>
                                          <p:spTgt spid="57"/>
                                        </p:tgtEl>
                                        <p:attrNameLst>
                                          <p:attrName>ppt_x</p:attrName>
                                        </p:attrNameLst>
                                      </p:cBhvr>
                                      <p:tavLst>
                                        <p:tav tm="0">
                                          <p:val>
                                            <p:strVal val="#ppt_x"/>
                                          </p:val>
                                        </p:tav>
                                        <p:tav tm="100000">
                                          <p:val>
                                            <p:strVal val="#ppt_x"/>
                                          </p:val>
                                        </p:tav>
                                      </p:tavLst>
                                    </p:anim>
                                    <p:anim calcmode="lin" valueType="num">
                                      <p:cBhvr>
                                        <p:cTn id="33" dur="1000" fill="hold"/>
                                        <p:tgtEl>
                                          <p:spTgt spid="57"/>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4500"/>
                            </p:stCondLst>
                            <p:childTnLst>
                              <p:par>
                                <p:cTn id="35" presetID="21" presetClass="entr" presetSubtype="1"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wheel(1)">
                                      <p:cBhvr>
                                        <p:cTn id="37" dur="1500"/>
                                        <p:tgtEl>
                                          <p:spTgt spid="46"/>
                                        </p:tgtEl>
                                      </p:cBhvr>
                                    </p:animEffect>
                                  </p:childTnLst>
                                </p:cTn>
                              </p:par>
                            </p:childTnLst>
                          </p:cTn>
                        </p:par>
                        <p:par>
                          <p:cTn id="38" fill="hold" nodeType="afterGroup">
                            <p:stCondLst>
                              <p:cond delay="6000"/>
                            </p:stCondLst>
                            <p:childTnLst>
                              <p:par>
                                <p:cTn id="39" presetID="47" presetClass="entr" presetSubtype="0"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fade">
                                      <p:cBhvr>
                                        <p:cTn id="41" dur="1000"/>
                                        <p:tgtEl>
                                          <p:spTgt spid="48"/>
                                        </p:tgtEl>
                                      </p:cBhvr>
                                    </p:animEffect>
                                    <p:anim calcmode="lin" valueType="num">
                                      <p:cBhvr>
                                        <p:cTn id="42" dur="1000" fill="hold"/>
                                        <p:tgtEl>
                                          <p:spTgt spid="48"/>
                                        </p:tgtEl>
                                        <p:attrNameLst>
                                          <p:attrName>ppt_x</p:attrName>
                                        </p:attrNameLst>
                                      </p:cBhvr>
                                      <p:tavLst>
                                        <p:tav tm="0">
                                          <p:val>
                                            <p:strVal val="#ppt_x"/>
                                          </p:val>
                                        </p:tav>
                                        <p:tav tm="100000">
                                          <p:val>
                                            <p:strVal val="#ppt_x"/>
                                          </p:val>
                                        </p:tav>
                                      </p:tavLst>
                                    </p:anim>
                                    <p:anim calcmode="lin" valueType="num">
                                      <p:cBhvr>
                                        <p:cTn id="43" dur="1000" fill="hold"/>
                                        <p:tgtEl>
                                          <p:spTgt spid="48"/>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1000"/>
                                        <p:tgtEl>
                                          <p:spTgt spid="49"/>
                                        </p:tgtEl>
                                      </p:cBhvr>
                                    </p:animEffect>
                                    <p:anim calcmode="lin" valueType="num">
                                      <p:cBhvr>
                                        <p:cTn id="47" dur="1000" fill="hold"/>
                                        <p:tgtEl>
                                          <p:spTgt spid="49"/>
                                        </p:tgtEl>
                                        <p:attrNameLst>
                                          <p:attrName>ppt_x</p:attrName>
                                        </p:attrNameLst>
                                      </p:cBhvr>
                                      <p:tavLst>
                                        <p:tav tm="0">
                                          <p:val>
                                            <p:strVal val="#ppt_x"/>
                                          </p:val>
                                        </p:tav>
                                        <p:tav tm="100000">
                                          <p:val>
                                            <p:strVal val="#ppt_x"/>
                                          </p:val>
                                        </p:tav>
                                      </p:tavLst>
                                    </p:anim>
                                    <p:anim calcmode="lin" valueType="num">
                                      <p:cBhvr>
                                        <p:cTn id="48"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0" grpId="0"/>
      <p:bldP spid="54" grpId="0" animBg="1"/>
      <p:bldP spid="56" grpId="0"/>
      <p:bldP spid="46" grpId="0" animBg="1"/>
      <p:bldP spid="4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占位符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1754" r="21754"/>
          <a:stretch>
            <a:fillRect/>
          </a:stretch>
        </p:blipFill>
        <p:spPr>
          <a:xfrm>
            <a:off x="7010400" y="1947863"/>
            <a:ext cx="6910388" cy="8154987"/>
          </a:xfrm>
        </p:spPr>
      </p:pic>
      <p:sp>
        <p:nvSpPr>
          <p:cNvPr id="225" name="Rectangle 224"/>
          <p:cNvSpPr/>
          <p:nvPr/>
        </p:nvSpPr>
        <p:spPr>
          <a:xfrm>
            <a:off x="6973888" y="1798638"/>
            <a:ext cx="3863975" cy="8151812"/>
          </a:xfrm>
          <a:prstGeom prst="rect">
            <a:avLst/>
          </a:prstGeom>
          <a:solidFill>
            <a:schemeClr val="accent1">
              <a:lumMod val="75000"/>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226" name="Rectangle 225"/>
          <p:cNvSpPr/>
          <p:nvPr/>
        </p:nvSpPr>
        <p:spPr>
          <a:xfrm>
            <a:off x="3124200" y="1798638"/>
            <a:ext cx="3181350" cy="81518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227" name="Rectangle 226"/>
          <p:cNvSpPr/>
          <p:nvPr/>
        </p:nvSpPr>
        <p:spPr>
          <a:xfrm>
            <a:off x="6858000" y="1798638"/>
            <a:ext cx="3754438" cy="8151812"/>
          </a:xfrm>
          <a:prstGeom prst="rect">
            <a:avLst/>
          </a:prstGeom>
          <a:solidFill>
            <a:schemeClr val="accent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228" name="Rectangle 227"/>
          <p:cNvSpPr/>
          <p:nvPr/>
        </p:nvSpPr>
        <p:spPr>
          <a:xfrm>
            <a:off x="14319250" y="1798638"/>
            <a:ext cx="3181350" cy="815181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229" name="Rectangle 228"/>
          <p:cNvSpPr/>
          <p:nvPr/>
        </p:nvSpPr>
        <p:spPr>
          <a:xfrm>
            <a:off x="18053050" y="1798638"/>
            <a:ext cx="3181350" cy="81518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230" name="TextBox 229"/>
          <p:cNvSpPr txBox="1"/>
          <p:nvPr/>
        </p:nvSpPr>
        <p:spPr>
          <a:xfrm>
            <a:off x="3495675" y="2230438"/>
            <a:ext cx="2457450" cy="522287"/>
          </a:xfrm>
          <a:prstGeom prst="rect">
            <a:avLst/>
          </a:prstGeom>
          <a:noFill/>
        </p:spPr>
        <p:txBody>
          <a:bodyPr>
            <a:spAutoFit/>
          </a:bodyPr>
          <a:lstStyle/>
          <a:p>
            <a:pPr defTabSz="1828434" eaLnBrk="1" fontAlgn="auto" hangingPunct="1">
              <a:lnSpc>
                <a:spcPct val="80000"/>
              </a:lnSpc>
              <a:spcBef>
                <a:spcPts val="0"/>
              </a:spcBef>
              <a:spcAft>
                <a:spcPts val="0"/>
              </a:spcAft>
              <a:defRPr/>
            </a:pPr>
            <a:r>
              <a:rPr lang="en-US" sz="3499" b="1" dirty="0">
                <a:solidFill>
                  <a:schemeClr val="bg1"/>
                </a:solidFill>
                <a:latin typeface="Arial" panose="020B0604020202020204" pitchFamily="34" charset="0"/>
                <a:ea typeface="微软雅黑" panose="020B0503020204020204" pitchFamily="34" charset="-122"/>
                <a:sym typeface="Arial" panose="020B0604020202020204" pitchFamily="34" charset="0"/>
              </a:rPr>
              <a:t>Basic</a:t>
            </a:r>
          </a:p>
        </p:txBody>
      </p:sp>
      <p:sp>
        <p:nvSpPr>
          <p:cNvPr id="27657" name="TextBox 230"/>
          <p:cNvSpPr txBox="1">
            <a:spLocks noChangeArrowheads="1"/>
          </p:cNvSpPr>
          <p:nvPr/>
        </p:nvSpPr>
        <p:spPr bwMode="auto">
          <a:xfrm>
            <a:off x="3495675" y="2727325"/>
            <a:ext cx="24987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lnSpc>
                <a:spcPct val="80000"/>
              </a:lnSpc>
            </a:pPr>
            <a:r>
              <a:rPr lang="en-US" altLang="zh-CN" sz="2000">
                <a:solidFill>
                  <a:schemeClr val="bg1"/>
                </a:solidFill>
                <a:latin typeface="Arial" panose="020B0604020202020204" pitchFamily="34" charset="0"/>
                <a:ea typeface="微软雅黑" panose="020B0503020204020204" pitchFamily="34" charset="-122"/>
                <a:cs typeface="Roboto Light" pitchFamily="2" charset="0"/>
                <a:sym typeface="Arial" panose="020B0604020202020204" pitchFamily="34" charset="0"/>
              </a:rPr>
              <a:t>Subscription</a:t>
            </a:r>
          </a:p>
        </p:txBody>
      </p:sp>
      <p:sp>
        <p:nvSpPr>
          <p:cNvPr id="232" name="TextBox 231"/>
          <p:cNvSpPr txBox="1"/>
          <p:nvPr/>
        </p:nvSpPr>
        <p:spPr>
          <a:xfrm>
            <a:off x="3495675" y="3683000"/>
            <a:ext cx="2076450" cy="1077913"/>
          </a:xfrm>
          <a:prstGeom prst="rect">
            <a:avLst/>
          </a:prstGeom>
          <a:noFill/>
        </p:spPr>
        <p:txBody>
          <a:bodyPr>
            <a:spAutoFit/>
          </a:bodyPr>
          <a:lstStyle/>
          <a:p>
            <a:pPr defTabSz="1828434" eaLnBrk="1" fontAlgn="auto" hangingPunct="1">
              <a:lnSpc>
                <a:spcPct val="80000"/>
              </a:lnSpc>
              <a:spcBef>
                <a:spcPts val="0"/>
              </a:spcBef>
              <a:spcAft>
                <a:spcPts val="0"/>
              </a:spcAft>
              <a:defRPr/>
            </a:pPr>
            <a:r>
              <a:rPr lang="en-US" sz="7998" b="1" dirty="0">
                <a:solidFill>
                  <a:schemeClr val="bg1"/>
                </a:solidFill>
                <a:latin typeface="Arial" panose="020B0604020202020204" pitchFamily="34" charset="0"/>
                <a:ea typeface="微软雅黑" panose="020B0503020204020204" pitchFamily="34" charset="-122"/>
                <a:sym typeface="Arial" panose="020B0604020202020204" pitchFamily="34" charset="0"/>
              </a:rPr>
              <a:t>$99</a:t>
            </a:r>
          </a:p>
        </p:txBody>
      </p:sp>
      <p:sp>
        <p:nvSpPr>
          <p:cNvPr id="27659" name="TextBox 232"/>
          <p:cNvSpPr txBox="1">
            <a:spLocks noChangeArrowheads="1"/>
          </p:cNvSpPr>
          <p:nvPr/>
        </p:nvSpPr>
        <p:spPr bwMode="auto">
          <a:xfrm>
            <a:off x="3881438" y="5168900"/>
            <a:ext cx="2316162" cy="240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lnSpc>
                <a:spcPct val="150000"/>
              </a:lnSpc>
            </a:pPr>
            <a:r>
              <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500</a:t>
            </a:r>
            <a:r>
              <a:rPr lang="en-GB"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web space</a:t>
            </a:r>
          </a:p>
          <a:p>
            <a:pPr eaLnBrk="1" hangingPunct="1">
              <a:lnSpc>
                <a:spcPct val="150000"/>
              </a:lnSpc>
            </a:pPr>
            <a:r>
              <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5 SQL </a:t>
            </a:r>
            <a:r>
              <a:rPr lang="en-GB"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database</a:t>
            </a:r>
          </a:p>
          <a:p>
            <a:pPr eaLnBrk="1" hangingPunct="1">
              <a:lnSpc>
                <a:spcPct val="150000"/>
              </a:lnSpc>
            </a:pPr>
            <a:r>
              <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20000MB</a:t>
            </a:r>
            <a:r>
              <a:rPr lang="en-GB"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data</a:t>
            </a:r>
          </a:p>
          <a:p>
            <a:pPr eaLnBrk="1" hangingPunct="1">
              <a:lnSpc>
                <a:spcPct val="150000"/>
              </a:lnSpc>
            </a:pPr>
            <a:r>
              <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5</a:t>
            </a:r>
            <a:r>
              <a:rPr lang="en-GB"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email ids</a:t>
            </a:r>
          </a:p>
          <a:p>
            <a:pPr eaLnBrk="1" hangingPunct="1">
              <a:lnSpc>
                <a:spcPct val="150000"/>
              </a:lnSpc>
            </a:pPr>
            <a:r>
              <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1</a:t>
            </a:r>
            <a:r>
              <a:rPr lang="en-GB"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dynamic IP</a:t>
            </a:r>
            <a:endParaRPr lang="en-IN"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nvGrpSpPr>
          <p:cNvPr id="27660" name="Group 233"/>
          <p:cNvGrpSpPr>
            <a:grpSpLocks/>
          </p:cNvGrpSpPr>
          <p:nvPr/>
        </p:nvGrpSpPr>
        <p:grpSpPr bwMode="auto">
          <a:xfrm>
            <a:off x="3606800" y="5372100"/>
            <a:ext cx="217488" cy="217488"/>
            <a:chOff x="4502308" y="4013725"/>
            <a:chExt cx="216668" cy="217426"/>
          </a:xfrm>
        </p:grpSpPr>
        <p:sp>
          <p:nvSpPr>
            <p:cNvPr id="27741" name="Freeform 5"/>
            <p:cNvSpPr>
              <a:spLocks/>
            </p:cNvSpPr>
            <p:nvPr/>
          </p:nvSpPr>
          <p:spPr bwMode="auto">
            <a:xfrm>
              <a:off x="4502308" y="4013725"/>
              <a:ext cx="216668" cy="217426"/>
            </a:xfrm>
            <a:custGeom>
              <a:avLst/>
              <a:gdLst>
                <a:gd name="T0" fmla="*/ 394495985 w 119"/>
                <a:gd name="T1" fmla="*/ 350523600 h 119"/>
                <a:gd name="T2" fmla="*/ 344769769 w 119"/>
                <a:gd name="T3" fmla="*/ 397261054 h 119"/>
                <a:gd name="T4" fmla="*/ 46410650 w 119"/>
                <a:gd name="T5" fmla="*/ 397261054 h 119"/>
                <a:gd name="T6" fmla="*/ 0 w 119"/>
                <a:gd name="T7" fmla="*/ 350523600 h 119"/>
                <a:gd name="T8" fmla="*/ 0 w 119"/>
                <a:gd name="T9" fmla="*/ 50075583 h 119"/>
                <a:gd name="T10" fmla="*/ 46410650 w 119"/>
                <a:gd name="T11" fmla="*/ 0 h 119"/>
                <a:gd name="T12" fmla="*/ 344769769 w 119"/>
                <a:gd name="T13" fmla="*/ 0 h 119"/>
                <a:gd name="T14" fmla="*/ 394495985 w 119"/>
                <a:gd name="T15" fmla="*/ 50075583 h 119"/>
                <a:gd name="T16" fmla="*/ 394495985 w 119"/>
                <a:gd name="T17" fmla="*/ 350523600 h 1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9" h="119">
                  <a:moveTo>
                    <a:pt x="119" y="105"/>
                  </a:moveTo>
                  <a:cubicBezTo>
                    <a:pt x="119" y="113"/>
                    <a:pt x="112" y="119"/>
                    <a:pt x="104" y="119"/>
                  </a:cubicBezTo>
                  <a:cubicBezTo>
                    <a:pt x="14" y="119"/>
                    <a:pt x="14" y="119"/>
                    <a:pt x="14" y="119"/>
                  </a:cubicBezTo>
                  <a:cubicBezTo>
                    <a:pt x="6" y="119"/>
                    <a:pt x="0" y="113"/>
                    <a:pt x="0" y="105"/>
                  </a:cubicBezTo>
                  <a:cubicBezTo>
                    <a:pt x="0" y="15"/>
                    <a:pt x="0" y="15"/>
                    <a:pt x="0" y="15"/>
                  </a:cubicBezTo>
                  <a:cubicBezTo>
                    <a:pt x="0" y="7"/>
                    <a:pt x="6" y="0"/>
                    <a:pt x="14" y="0"/>
                  </a:cubicBezTo>
                  <a:cubicBezTo>
                    <a:pt x="104" y="0"/>
                    <a:pt x="104" y="0"/>
                    <a:pt x="104" y="0"/>
                  </a:cubicBezTo>
                  <a:cubicBezTo>
                    <a:pt x="112" y="0"/>
                    <a:pt x="119" y="7"/>
                    <a:pt x="119" y="15"/>
                  </a:cubicBezTo>
                  <a:lnTo>
                    <a:pt x="119"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236" name="Freeform 7"/>
            <p:cNvSpPr>
              <a:spLocks/>
            </p:cNvSpPr>
            <p:nvPr/>
          </p:nvSpPr>
          <p:spPr bwMode="auto">
            <a:xfrm>
              <a:off x="4535520" y="4066098"/>
              <a:ext cx="150243" cy="112680"/>
            </a:xfrm>
            <a:custGeom>
              <a:avLst/>
              <a:gdLst>
                <a:gd name="T0" fmla="*/ 80 w 82"/>
                <a:gd name="T1" fmla="*/ 2 h 61"/>
                <a:gd name="T2" fmla="*/ 75 w 82"/>
                <a:gd name="T3" fmla="*/ 0 h 61"/>
                <a:gd name="T4" fmla="*/ 70 w 82"/>
                <a:gd name="T5" fmla="*/ 3 h 61"/>
                <a:gd name="T6" fmla="*/ 70 w 82"/>
                <a:gd name="T7" fmla="*/ 3 h 61"/>
                <a:gd name="T8" fmla="*/ 32 w 82"/>
                <a:gd name="T9" fmla="*/ 45 h 61"/>
                <a:gd name="T10" fmla="*/ 11 w 82"/>
                <a:gd name="T11" fmla="*/ 28 h 61"/>
                <a:gd name="T12" fmla="*/ 11 w 82"/>
                <a:gd name="T13" fmla="*/ 28 h 61"/>
                <a:gd name="T14" fmla="*/ 7 w 82"/>
                <a:gd name="T15" fmla="*/ 27 h 61"/>
                <a:gd name="T16" fmla="*/ 2 w 82"/>
                <a:gd name="T17" fmla="*/ 29 h 61"/>
                <a:gd name="T18" fmla="*/ 0 w 82"/>
                <a:gd name="T19" fmla="*/ 33 h 61"/>
                <a:gd name="T20" fmla="*/ 3 w 82"/>
                <a:gd name="T21" fmla="*/ 38 h 61"/>
                <a:gd name="T22" fmla="*/ 29 w 82"/>
                <a:gd name="T23" fmla="*/ 59 h 61"/>
                <a:gd name="T24" fmla="*/ 29 w 82"/>
                <a:gd name="T25" fmla="*/ 59 h 61"/>
                <a:gd name="T26" fmla="*/ 33 w 82"/>
                <a:gd name="T27" fmla="*/ 61 h 61"/>
                <a:gd name="T28" fmla="*/ 38 w 82"/>
                <a:gd name="T29" fmla="*/ 59 h 61"/>
                <a:gd name="T30" fmla="*/ 38 w 82"/>
                <a:gd name="T31" fmla="*/ 59 h 61"/>
                <a:gd name="T32" fmla="*/ 80 w 82"/>
                <a:gd name="T33" fmla="*/ 11 h 61"/>
                <a:gd name="T34" fmla="*/ 80 w 82"/>
                <a:gd name="T35" fmla="*/ 11 h 61"/>
                <a:gd name="T36" fmla="*/ 82 w 82"/>
                <a:gd name="T37" fmla="*/ 7 h 61"/>
                <a:gd name="T38" fmla="*/ 80 w 82"/>
                <a:gd name="T39"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61">
                  <a:moveTo>
                    <a:pt x="80" y="2"/>
                  </a:moveTo>
                  <a:cubicBezTo>
                    <a:pt x="78" y="1"/>
                    <a:pt x="77" y="0"/>
                    <a:pt x="75" y="0"/>
                  </a:cubicBezTo>
                  <a:cubicBezTo>
                    <a:pt x="73" y="0"/>
                    <a:pt x="72" y="1"/>
                    <a:pt x="70" y="3"/>
                  </a:cubicBezTo>
                  <a:cubicBezTo>
                    <a:pt x="70" y="3"/>
                    <a:pt x="70" y="3"/>
                    <a:pt x="70" y="3"/>
                  </a:cubicBezTo>
                  <a:cubicBezTo>
                    <a:pt x="32" y="45"/>
                    <a:pt x="32" y="45"/>
                    <a:pt x="32" y="45"/>
                  </a:cubicBezTo>
                  <a:cubicBezTo>
                    <a:pt x="11" y="28"/>
                    <a:pt x="11" y="28"/>
                    <a:pt x="11" y="28"/>
                  </a:cubicBezTo>
                  <a:cubicBezTo>
                    <a:pt x="11" y="28"/>
                    <a:pt x="11" y="28"/>
                    <a:pt x="11" y="28"/>
                  </a:cubicBezTo>
                  <a:cubicBezTo>
                    <a:pt x="10" y="27"/>
                    <a:pt x="8" y="27"/>
                    <a:pt x="7" y="27"/>
                  </a:cubicBezTo>
                  <a:cubicBezTo>
                    <a:pt x="5" y="27"/>
                    <a:pt x="3" y="27"/>
                    <a:pt x="2" y="29"/>
                  </a:cubicBezTo>
                  <a:cubicBezTo>
                    <a:pt x="1" y="30"/>
                    <a:pt x="0" y="32"/>
                    <a:pt x="0" y="33"/>
                  </a:cubicBezTo>
                  <a:cubicBezTo>
                    <a:pt x="0" y="35"/>
                    <a:pt x="1" y="37"/>
                    <a:pt x="3" y="38"/>
                  </a:cubicBezTo>
                  <a:cubicBezTo>
                    <a:pt x="29" y="59"/>
                    <a:pt x="29" y="59"/>
                    <a:pt x="29" y="59"/>
                  </a:cubicBezTo>
                  <a:cubicBezTo>
                    <a:pt x="29" y="59"/>
                    <a:pt x="29" y="59"/>
                    <a:pt x="29" y="59"/>
                  </a:cubicBezTo>
                  <a:cubicBezTo>
                    <a:pt x="30" y="60"/>
                    <a:pt x="32" y="61"/>
                    <a:pt x="33" y="61"/>
                  </a:cubicBezTo>
                  <a:cubicBezTo>
                    <a:pt x="35" y="61"/>
                    <a:pt x="37" y="60"/>
                    <a:pt x="38" y="59"/>
                  </a:cubicBezTo>
                  <a:cubicBezTo>
                    <a:pt x="38" y="59"/>
                    <a:pt x="38" y="59"/>
                    <a:pt x="38" y="59"/>
                  </a:cubicBezTo>
                  <a:cubicBezTo>
                    <a:pt x="80" y="11"/>
                    <a:pt x="80" y="11"/>
                    <a:pt x="80" y="11"/>
                  </a:cubicBezTo>
                  <a:cubicBezTo>
                    <a:pt x="80" y="11"/>
                    <a:pt x="80" y="11"/>
                    <a:pt x="80" y="11"/>
                  </a:cubicBezTo>
                  <a:cubicBezTo>
                    <a:pt x="81" y="10"/>
                    <a:pt x="82" y="9"/>
                    <a:pt x="82" y="7"/>
                  </a:cubicBezTo>
                  <a:cubicBezTo>
                    <a:pt x="82" y="5"/>
                    <a:pt x="81" y="3"/>
                    <a:pt x="80" y="2"/>
                  </a:cubicBezTo>
                  <a:close/>
                </a:path>
              </a:pathLst>
            </a:custGeom>
            <a:solidFill>
              <a:schemeClr val="accent6"/>
            </a:solidFill>
            <a:ln>
              <a:noFill/>
            </a:ln>
            <a:extLst/>
          </p:spPr>
          <p:txBody>
            <a:bodyPr lIns="91416" tIns="45708" rIns="91416" bIns="45708"/>
            <a:lstStyle/>
            <a:p>
              <a:pP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grpSp>
      <p:sp>
        <p:nvSpPr>
          <p:cNvPr id="237" name="Rectangle 236"/>
          <p:cNvSpPr/>
          <p:nvPr/>
        </p:nvSpPr>
        <p:spPr>
          <a:xfrm>
            <a:off x="3606800" y="8655050"/>
            <a:ext cx="2203450" cy="79057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238" name="TextBox 237"/>
          <p:cNvSpPr txBox="1"/>
          <p:nvPr/>
        </p:nvSpPr>
        <p:spPr>
          <a:xfrm>
            <a:off x="3670300" y="8880475"/>
            <a:ext cx="2076450" cy="584200"/>
          </a:xfrm>
          <a:prstGeom prst="rect">
            <a:avLst/>
          </a:prstGeom>
          <a:noFill/>
        </p:spPr>
        <p:txBody>
          <a:bodyPr>
            <a:spAutoFit/>
          </a:bodyPr>
          <a:lstStyle/>
          <a:p>
            <a:pPr algn="ctr" defTabSz="1828434" eaLnBrk="1" fontAlgn="auto" hangingPunct="1">
              <a:lnSpc>
                <a:spcPct val="80000"/>
              </a:lnSpc>
              <a:spcBef>
                <a:spcPts val="0"/>
              </a:spcBef>
              <a:spcAft>
                <a:spcPts val="0"/>
              </a:spcAft>
              <a:defRPr/>
            </a:pPr>
            <a:r>
              <a:rPr lang="zh-CN" altLang="en-US" sz="2000" b="1" spc="300" dirty="0">
                <a:latin typeface="Arial" panose="020B0604020202020204" pitchFamily="34" charset="0"/>
                <a:ea typeface="微软雅黑" panose="020B0503020204020204" pitchFamily="34" charset="-122"/>
                <a:sym typeface="Arial" panose="020B0604020202020204" pitchFamily="34" charset="0"/>
              </a:rPr>
              <a:t>单击此处添加标题</a:t>
            </a:r>
            <a:endParaRPr lang="en-US" sz="2000" b="1" spc="300" dirty="0">
              <a:latin typeface="Arial" panose="020B0604020202020204" pitchFamily="34" charset="0"/>
              <a:ea typeface="微软雅黑" panose="020B0503020204020204" pitchFamily="34" charset="-122"/>
              <a:sym typeface="Arial" panose="020B0604020202020204" pitchFamily="34" charset="0"/>
            </a:endParaRPr>
          </a:p>
        </p:txBody>
      </p:sp>
      <p:sp>
        <p:nvSpPr>
          <p:cNvPr id="239" name="TextBox 238"/>
          <p:cNvSpPr txBox="1"/>
          <p:nvPr/>
        </p:nvSpPr>
        <p:spPr>
          <a:xfrm>
            <a:off x="7246938" y="2230438"/>
            <a:ext cx="2936875" cy="522287"/>
          </a:xfrm>
          <a:prstGeom prst="rect">
            <a:avLst/>
          </a:prstGeom>
          <a:noFill/>
        </p:spPr>
        <p:txBody>
          <a:bodyPr>
            <a:spAutoFit/>
          </a:bodyPr>
          <a:lstStyle/>
          <a:p>
            <a:pPr defTabSz="1828434" eaLnBrk="1" fontAlgn="auto" hangingPunct="1">
              <a:lnSpc>
                <a:spcPct val="80000"/>
              </a:lnSpc>
              <a:spcBef>
                <a:spcPts val="0"/>
              </a:spcBef>
              <a:spcAft>
                <a:spcPts val="0"/>
              </a:spcAft>
              <a:defRPr/>
            </a:pPr>
            <a:r>
              <a:rPr lang="en-US" sz="3499" b="1" dirty="0">
                <a:solidFill>
                  <a:schemeClr val="bg1"/>
                </a:solidFill>
                <a:latin typeface="Arial" panose="020B0604020202020204" pitchFamily="34" charset="0"/>
                <a:ea typeface="微软雅黑" panose="020B0503020204020204" pitchFamily="34" charset="-122"/>
                <a:sym typeface="Arial" panose="020B0604020202020204" pitchFamily="34" charset="0"/>
              </a:rPr>
              <a:t>Standard</a:t>
            </a:r>
          </a:p>
        </p:txBody>
      </p:sp>
      <p:sp>
        <p:nvSpPr>
          <p:cNvPr id="27664" name="TextBox 239"/>
          <p:cNvSpPr txBox="1">
            <a:spLocks noChangeArrowheads="1"/>
          </p:cNvSpPr>
          <p:nvPr/>
        </p:nvSpPr>
        <p:spPr bwMode="auto">
          <a:xfrm>
            <a:off x="7246938" y="2727325"/>
            <a:ext cx="23129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lnSpc>
                <a:spcPct val="80000"/>
              </a:lnSpc>
            </a:pPr>
            <a:r>
              <a:rPr lang="en-US" altLang="zh-CN" sz="2000">
                <a:solidFill>
                  <a:schemeClr val="bg1"/>
                </a:solidFill>
                <a:latin typeface="Arial" panose="020B0604020202020204" pitchFamily="34" charset="0"/>
                <a:ea typeface="微软雅黑" panose="020B0503020204020204" pitchFamily="34" charset="-122"/>
                <a:cs typeface="Roboto Light" pitchFamily="2" charset="0"/>
                <a:sym typeface="Arial" panose="020B0604020202020204" pitchFamily="34" charset="0"/>
              </a:rPr>
              <a:t>Subscription</a:t>
            </a:r>
          </a:p>
        </p:txBody>
      </p:sp>
      <p:sp>
        <p:nvSpPr>
          <p:cNvPr id="241" name="TextBox 240"/>
          <p:cNvSpPr txBox="1"/>
          <p:nvPr/>
        </p:nvSpPr>
        <p:spPr>
          <a:xfrm>
            <a:off x="7246938" y="3683000"/>
            <a:ext cx="3281362" cy="1077913"/>
          </a:xfrm>
          <a:prstGeom prst="rect">
            <a:avLst/>
          </a:prstGeom>
          <a:noFill/>
        </p:spPr>
        <p:txBody>
          <a:bodyPr>
            <a:spAutoFit/>
          </a:bodyPr>
          <a:lstStyle/>
          <a:p>
            <a:pPr defTabSz="1828434" eaLnBrk="1" fontAlgn="auto" hangingPunct="1">
              <a:lnSpc>
                <a:spcPct val="80000"/>
              </a:lnSpc>
              <a:spcBef>
                <a:spcPts val="0"/>
              </a:spcBef>
              <a:spcAft>
                <a:spcPts val="0"/>
              </a:spcAft>
              <a:defRPr/>
            </a:pPr>
            <a:r>
              <a:rPr lang="en-US" sz="7998" b="1" dirty="0">
                <a:solidFill>
                  <a:schemeClr val="bg1"/>
                </a:solidFill>
                <a:latin typeface="Arial" panose="020B0604020202020204" pitchFamily="34" charset="0"/>
                <a:ea typeface="微软雅黑" panose="020B0503020204020204" pitchFamily="34" charset="-122"/>
                <a:sym typeface="Arial" panose="020B0604020202020204" pitchFamily="34" charset="0"/>
              </a:rPr>
              <a:t>$120</a:t>
            </a:r>
          </a:p>
        </p:txBody>
      </p:sp>
      <p:sp>
        <p:nvSpPr>
          <p:cNvPr id="27666" name="TextBox 241"/>
          <p:cNvSpPr txBox="1">
            <a:spLocks noChangeArrowheads="1"/>
          </p:cNvSpPr>
          <p:nvPr/>
        </p:nvSpPr>
        <p:spPr bwMode="auto">
          <a:xfrm>
            <a:off x="7631113" y="5168900"/>
            <a:ext cx="2316162" cy="240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lnSpc>
                <a:spcPct val="150000"/>
              </a:lnSpc>
            </a:pPr>
            <a:r>
              <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500</a:t>
            </a:r>
            <a:r>
              <a:rPr lang="en-GB"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web space</a:t>
            </a:r>
          </a:p>
          <a:p>
            <a:pPr eaLnBrk="1" hangingPunct="1">
              <a:lnSpc>
                <a:spcPct val="150000"/>
              </a:lnSpc>
            </a:pPr>
            <a:r>
              <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5 SQL </a:t>
            </a:r>
            <a:r>
              <a:rPr lang="en-GB"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database</a:t>
            </a:r>
          </a:p>
          <a:p>
            <a:pPr eaLnBrk="1" hangingPunct="1">
              <a:lnSpc>
                <a:spcPct val="150000"/>
              </a:lnSpc>
            </a:pPr>
            <a:r>
              <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20000MB</a:t>
            </a:r>
            <a:r>
              <a:rPr lang="en-GB"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data</a:t>
            </a:r>
          </a:p>
          <a:p>
            <a:pPr eaLnBrk="1" hangingPunct="1">
              <a:lnSpc>
                <a:spcPct val="150000"/>
              </a:lnSpc>
            </a:pPr>
            <a:r>
              <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5</a:t>
            </a:r>
            <a:r>
              <a:rPr lang="en-GB"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email ids</a:t>
            </a:r>
          </a:p>
          <a:p>
            <a:pPr eaLnBrk="1" hangingPunct="1">
              <a:lnSpc>
                <a:spcPct val="150000"/>
              </a:lnSpc>
            </a:pPr>
            <a:r>
              <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1</a:t>
            </a:r>
            <a:r>
              <a:rPr lang="en-GB"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dynamic IP</a:t>
            </a:r>
            <a:endParaRPr lang="en-IN"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nvGrpSpPr>
          <p:cNvPr id="27667" name="Group 242"/>
          <p:cNvGrpSpPr>
            <a:grpSpLocks/>
          </p:cNvGrpSpPr>
          <p:nvPr/>
        </p:nvGrpSpPr>
        <p:grpSpPr bwMode="auto">
          <a:xfrm>
            <a:off x="7358063" y="5372100"/>
            <a:ext cx="215900" cy="217488"/>
            <a:chOff x="4576788" y="7074271"/>
            <a:chExt cx="91522" cy="91842"/>
          </a:xfrm>
        </p:grpSpPr>
        <p:sp>
          <p:nvSpPr>
            <p:cNvPr id="27739" name="Freeform 5"/>
            <p:cNvSpPr>
              <a:spLocks/>
            </p:cNvSpPr>
            <p:nvPr/>
          </p:nvSpPr>
          <p:spPr bwMode="auto">
            <a:xfrm>
              <a:off x="4576788" y="7074271"/>
              <a:ext cx="91522" cy="91842"/>
            </a:xfrm>
            <a:custGeom>
              <a:avLst/>
              <a:gdLst>
                <a:gd name="T0" fmla="*/ 70388878 w 119"/>
                <a:gd name="T1" fmla="*/ 62542858 h 119"/>
                <a:gd name="T2" fmla="*/ 61516628 w 119"/>
                <a:gd name="T3" fmla="*/ 70881958 h 119"/>
                <a:gd name="T4" fmla="*/ 8280818 w 119"/>
                <a:gd name="T5" fmla="*/ 70881958 h 119"/>
                <a:gd name="T6" fmla="*/ 0 w 119"/>
                <a:gd name="T7" fmla="*/ 62542858 h 119"/>
                <a:gd name="T8" fmla="*/ 0 w 119"/>
                <a:gd name="T9" fmla="*/ 8934915 h 119"/>
                <a:gd name="T10" fmla="*/ 8280818 w 119"/>
                <a:gd name="T11" fmla="*/ 0 h 119"/>
                <a:gd name="T12" fmla="*/ 61516628 w 119"/>
                <a:gd name="T13" fmla="*/ 0 h 119"/>
                <a:gd name="T14" fmla="*/ 70388878 w 119"/>
                <a:gd name="T15" fmla="*/ 8934915 h 119"/>
                <a:gd name="T16" fmla="*/ 70388878 w 119"/>
                <a:gd name="T17" fmla="*/ 62542858 h 1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9" h="119">
                  <a:moveTo>
                    <a:pt x="119" y="105"/>
                  </a:moveTo>
                  <a:cubicBezTo>
                    <a:pt x="119" y="113"/>
                    <a:pt x="112" y="119"/>
                    <a:pt x="104" y="119"/>
                  </a:cubicBezTo>
                  <a:cubicBezTo>
                    <a:pt x="14" y="119"/>
                    <a:pt x="14" y="119"/>
                    <a:pt x="14" y="119"/>
                  </a:cubicBezTo>
                  <a:cubicBezTo>
                    <a:pt x="6" y="119"/>
                    <a:pt x="0" y="113"/>
                    <a:pt x="0" y="105"/>
                  </a:cubicBezTo>
                  <a:cubicBezTo>
                    <a:pt x="0" y="15"/>
                    <a:pt x="0" y="15"/>
                    <a:pt x="0" y="15"/>
                  </a:cubicBezTo>
                  <a:cubicBezTo>
                    <a:pt x="0" y="7"/>
                    <a:pt x="6" y="0"/>
                    <a:pt x="14" y="0"/>
                  </a:cubicBezTo>
                  <a:cubicBezTo>
                    <a:pt x="104" y="0"/>
                    <a:pt x="104" y="0"/>
                    <a:pt x="104" y="0"/>
                  </a:cubicBezTo>
                  <a:cubicBezTo>
                    <a:pt x="112" y="0"/>
                    <a:pt x="119" y="7"/>
                    <a:pt x="119" y="15"/>
                  </a:cubicBezTo>
                  <a:lnTo>
                    <a:pt x="119"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27740" name="Freeform 7"/>
            <p:cNvSpPr>
              <a:spLocks/>
            </p:cNvSpPr>
            <p:nvPr/>
          </p:nvSpPr>
          <p:spPr bwMode="auto">
            <a:xfrm>
              <a:off x="4591088" y="7096675"/>
              <a:ext cx="62921" cy="47033"/>
            </a:xfrm>
            <a:custGeom>
              <a:avLst/>
              <a:gdLst>
                <a:gd name="T0" fmla="*/ 47103274 w 82"/>
                <a:gd name="T1" fmla="*/ 1188933 h 61"/>
                <a:gd name="T2" fmla="*/ 44159799 w 82"/>
                <a:gd name="T3" fmla="*/ 0 h 61"/>
                <a:gd name="T4" fmla="*/ 41215557 w 82"/>
                <a:gd name="T5" fmla="*/ 1783399 h 61"/>
                <a:gd name="T6" fmla="*/ 41215557 w 82"/>
                <a:gd name="T7" fmla="*/ 1783399 h 61"/>
                <a:gd name="T8" fmla="*/ 18841770 w 82"/>
                <a:gd name="T9" fmla="*/ 26751754 h 61"/>
                <a:gd name="T10" fmla="*/ 6477026 w 82"/>
                <a:gd name="T11" fmla="*/ 16645827 h 61"/>
                <a:gd name="T12" fmla="*/ 6477026 w 82"/>
                <a:gd name="T13" fmla="*/ 16645827 h 61"/>
                <a:gd name="T14" fmla="*/ 4121326 w 82"/>
                <a:gd name="T15" fmla="*/ 16051361 h 61"/>
                <a:gd name="T16" fmla="*/ 1177850 w 82"/>
                <a:gd name="T17" fmla="*/ 17240293 h 61"/>
                <a:gd name="T18" fmla="*/ 0 w 82"/>
                <a:gd name="T19" fmla="*/ 19618158 h 61"/>
                <a:gd name="T20" fmla="*/ 1766392 w 82"/>
                <a:gd name="T21" fmla="*/ 22590490 h 61"/>
                <a:gd name="T22" fmla="*/ 17075378 w 82"/>
                <a:gd name="T23" fmla="*/ 35075053 h 61"/>
                <a:gd name="T24" fmla="*/ 17075378 w 82"/>
                <a:gd name="T25" fmla="*/ 35075053 h 61"/>
                <a:gd name="T26" fmla="*/ 19430312 w 82"/>
                <a:gd name="T27" fmla="*/ 36263985 h 61"/>
                <a:gd name="T28" fmla="*/ 22374554 w 82"/>
                <a:gd name="T29" fmla="*/ 35075053 h 61"/>
                <a:gd name="T30" fmla="*/ 22374554 w 82"/>
                <a:gd name="T31" fmla="*/ 35075053 h 61"/>
                <a:gd name="T32" fmla="*/ 47103274 w 82"/>
                <a:gd name="T33" fmla="*/ 6539129 h 61"/>
                <a:gd name="T34" fmla="*/ 47103274 w 82"/>
                <a:gd name="T35" fmla="*/ 6539129 h 61"/>
                <a:gd name="T36" fmla="*/ 48281125 w 82"/>
                <a:gd name="T37" fmla="*/ 4161264 h 61"/>
                <a:gd name="T38" fmla="*/ 47103274 w 82"/>
                <a:gd name="T39" fmla="*/ 1188933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2" h="61">
                  <a:moveTo>
                    <a:pt x="80" y="2"/>
                  </a:moveTo>
                  <a:cubicBezTo>
                    <a:pt x="78" y="1"/>
                    <a:pt x="77" y="0"/>
                    <a:pt x="75" y="0"/>
                  </a:cubicBezTo>
                  <a:cubicBezTo>
                    <a:pt x="73" y="0"/>
                    <a:pt x="72" y="1"/>
                    <a:pt x="70" y="3"/>
                  </a:cubicBezTo>
                  <a:cubicBezTo>
                    <a:pt x="70" y="3"/>
                    <a:pt x="70" y="3"/>
                    <a:pt x="70" y="3"/>
                  </a:cubicBezTo>
                  <a:cubicBezTo>
                    <a:pt x="32" y="45"/>
                    <a:pt x="32" y="45"/>
                    <a:pt x="32" y="45"/>
                  </a:cubicBezTo>
                  <a:cubicBezTo>
                    <a:pt x="11" y="28"/>
                    <a:pt x="11" y="28"/>
                    <a:pt x="11" y="28"/>
                  </a:cubicBezTo>
                  <a:cubicBezTo>
                    <a:pt x="11" y="28"/>
                    <a:pt x="11" y="28"/>
                    <a:pt x="11" y="28"/>
                  </a:cubicBezTo>
                  <a:cubicBezTo>
                    <a:pt x="10" y="27"/>
                    <a:pt x="8" y="27"/>
                    <a:pt x="7" y="27"/>
                  </a:cubicBezTo>
                  <a:cubicBezTo>
                    <a:pt x="5" y="27"/>
                    <a:pt x="3" y="27"/>
                    <a:pt x="2" y="29"/>
                  </a:cubicBezTo>
                  <a:cubicBezTo>
                    <a:pt x="1" y="30"/>
                    <a:pt x="0" y="32"/>
                    <a:pt x="0" y="33"/>
                  </a:cubicBezTo>
                  <a:cubicBezTo>
                    <a:pt x="0" y="35"/>
                    <a:pt x="1" y="37"/>
                    <a:pt x="3" y="38"/>
                  </a:cubicBezTo>
                  <a:cubicBezTo>
                    <a:pt x="29" y="59"/>
                    <a:pt x="29" y="59"/>
                    <a:pt x="29" y="59"/>
                  </a:cubicBezTo>
                  <a:cubicBezTo>
                    <a:pt x="29" y="59"/>
                    <a:pt x="29" y="59"/>
                    <a:pt x="29" y="59"/>
                  </a:cubicBezTo>
                  <a:cubicBezTo>
                    <a:pt x="30" y="60"/>
                    <a:pt x="32" y="61"/>
                    <a:pt x="33" y="61"/>
                  </a:cubicBezTo>
                  <a:cubicBezTo>
                    <a:pt x="35" y="61"/>
                    <a:pt x="37" y="60"/>
                    <a:pt x="38" y="59"/>
                  </a:cubicBezTo>
                  <a:cubicBezTo>
                    <a:pt x="38" y="59"/>
                    <a:pt x="38" y="59"/>
                    <a:pt x="38" y="59"/>
                  </a:cubicBezTo>
                  <a:cubicBezTo>
                    <a:pt x="80" y="11"/>
                    <a:pt x="80" y="11"/>
                    <a:pt x="80" y="11"/>
                  </a:cubicBezTo>
                  <a:cubicBezTo>
                    <a:pt x="80" y="11"/>
                    <a:pt x="80" y="11"/>
                    <a:pt x="80" y="11"/>
                  </a:cubicBezTo>
                  <a:cubicBezTo>
                    <a:pt x="81" y="10"/>
                    <a:pt x="82" y="9"/>
                    <a:pt x="82" y="7"/>
                  </a:cubicBezTo>
                  <a:cubicBezTo>
                    <a:pt x="82" y="5"/>
                    <a:pt x="81" y="3"/>
                    <a:pt x="80"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grpSp>
      <p:sp>
        <p:nvSpPr>
          <p:cNvPr id="246" name="Rectangle 245"/>
          <p:cNvSpPr/>
          <p:nvPr/>
        </p:nvSpPr>
        <p:spPr>
          <a:xfrm>
            <a:off x="7358063" y="8655050"/>
            <a:ext cx="2201862" cy="79057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grpSp>
        <p:nvGrpSpPr>
          <p:cNvPr id="27669" name="Group 246"/>
          <p:cNvGrpSpPr>
            <a:grpSpLocks/>
          </p:cNvGrpSpPr>
          <p:nvPr/>
        </p:nvGrpSpPr>
        <p:grpSpPr bwMode="auto">
          <a:xfrm>
            <a:off x="7358063" y="5819775"/>
            <a:ext cx="215900" cy="215900"/>
            <a:chOff x="4576788" y="7074271"/>
            <a:chExt cx="91522" cy="91842"/>
          </a:xfrm>
        </p:grpSpPr>
        <p:sp>
          <p:nvSpPr>
            <p:cNvPr id="27737" name="Freeform 5"/>
            <p:cNvSpPr>
              <a:spLocks/>
            </p:cNvSpPr>
            <p:nvPr/>
          </p:nvSpPr>
          <p:spPr bwMode="auto">
            <a:xfrm>
              <a:off x="4576788" y="7074271"/>
              <a:ext cx="91522" cy="91842"/>
            </a:xfrm>
            <a:custGeom>
              <a:avLst/>
              <a:gdLst>
                <a:gd name="T0" fmla="*/ 70388878 w 119"/>
                <a:gd name="T1" fmla="*/ 62542858 h 119"/>
                <a:gd name="T2" fmla="*/ 61516628 w 119"/>
                <a:gd name="T3" fmla="*/ 70881958 h 119"/>
                <a:gd name="T4" fmla="*/ 8280818 w 119"/>
                <a:gd name="T5" fmla="*/ 70881958 h 119"/>
                <a:gd name="T6" fmla="*/ 0 w 119"/>
                <a:gd name="T7" fmla="*/ 62542858 h 119"/>
                <a:gd name="T8" fmla="*/ 0 w 119"/>
                <a:gd name="T9" fmla="*/ 8934915 h 119"/>
                <a:gd name="T10" fmla="*/ 8280818 w 119"/>
                <a:gd name="T11" fmla="*/ 0 h 119"/>
                <a:gd name="T12" fmla="*/ 61516628 w 119"/>
                <a:gd name="T13" fmla="*/ 0 h 119"/>
                <a:gd name="T14" fmla="*/ 70388878 w 119"/>
                <a:gd name="T15" fmla="*/ 8934915 h 119"/>
                <a:gd name="T16" fmla="*/ 70388878 w 119"/>
                <a:gd name="T17" fmla="*/ 62542858 h 1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9" h="119">
                  <a:moveTo>
                    <a:pt x="119" y="105"/>
                  </a:moveTo>
                  <a:cubicBezTo>
                    <a:pt x="119" y="113"/>
                    <a:pt x="112" y="119"/>
                    <a:pt x="104" y="119"/>
                  </a:cubicBezTo>
                  <a:cubicBezTo>
                    <a:pt x="14" y="119"/>
                    <a:pt x="14" y="119"/>
                    <a:pt x="14" y="119"/>
                  </a:cubicBezTo>
                  <a:cubicBezTo>
                    <a:pt x="6" y="119"/>
                    <a:pt x="0" y="113"/>
                    <a:pt x="0" y="105"/>
                  </a:cubicBezTo>
                  <a:cubicBezTo>
                    <a:pt x="0" y="15"/>
                    <a:pt x="0" y="15"/>
                    <a:pt x="0" y="15"/>
                  </a:cubicBezTo>
                  <a:cubicBezTo>
                    <a:pt x="0" y="7"/>
                    <a:pt x="6" y="0"/>
                    <a:pt x="14" y="0"/>
                  </a:cubicBezTo>
                  <a:cubicBezTo>
                    <a:pt x="104" y="0"/>
                    <a:pt x="104" y="0"/>
                    <a:pt x="104" y="0"/>
                  </a:cubicBezTo>
                  <a:cubicBezTo>
                    <a:pt x="112" y="0"/>
                    <a:pt x="119" y="7"/>
                    <a:pt x="119" y="15"/>
                  </a:cubicBezTo>
                  <a:lnTo>
                    <a:pt x="119"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27738" name="Freeform 7"/>
            <p:cNvSpPr>
              <a:spLocks/>
            </p:cNvSpPr>
            <p:nvPr/>
          </p:nvSpPr>
          <p:spPr bwMode="auto">
            <a:xfrm>
              <a:off x="4591088" y="7096675"/>
              <a:ext cx="62921" cy="47033"/>
            </a:xfrm>
            <a:custGeom>
              <a:avLst/>
              <a:gdLst>
                <a:gd name="T0" fmla="*/ 47103274 w 82"/>
                <a:gd name="T1" fmla="*/ 1188933 h 61"/>
                <a:gd name="T2" fmla="*/ 44159799 w 82"/>
                <a:gd name="T3" fmla="*/ 0 h 61"/>
                <a:gd name="T4" fmla="*/ 41215557 w 82"/>
                <a:gd name="T5" fmla="*/ 1783399 h 61"/>
                <a:gd name="T6" fmla="*/ 41215557 w 82"/>
                <a:gd name="T7" fmla="*/ 1783399 h 61"/>
                <a:gd name="T8" fmla="*/ 18841770 w 82"/>
                <a:gd name="T9" fmla="*/ 26751754 h 61"/>
                <a:gd name="T10" fmla="*/ 6477026 w 82"/>
                <a:gd name="T11" fmla="*/ 16645827 h 61"/>
                <a:gd name="T12" fmla="*/ 6477026 w 82"/>
                <a:gd name="T13" fmla="*/ 16645827 h 61"/>
                <a:gd name="T14" fmla="*/ 4121326 w 82"/>
                <a:gd name="T15" fmla="*/ 16051361 h 61"/>
                <a:gd name="T16" fmla="*/ 1177850 w 82"/>
                <a:gd name="T17" fmla="*/ 17240293 h 61"/>
                <a:gd name="T18" fmla="*/ 0 w 82"/>
                <a:gd name="T19" fmla="*/ 19618158 h 61"/>
                <a:gd name="T20" fmla="*/ 1766392 w 82"/>
                <a:gd name="T21" fmla="*/ 22590490 h 61"/>
                <a:gd name="T22" fmla="*/ 17075378 w 82"/>
                <a:gd name="T23" fmla="*/ 35075053 h 61"/>
                <a:gd name="T24" fmla="*/ 17075378 w 82"/>
                <a:gd name="T25" fmla="*/ 35075053 h 61"/>
                <a:gd name="T26" fmla="*/ 19430312 w 82"/>
                <a:gd name="T27" fmla="*/ 36263985 h 61"/>
                <a:gd name="T28" fmla="*/ 22374554 w 82"/>
                <a:gd name="T29" fmla="*/ 35075053 h 61"/>
                <a:gd name="T30" fmla="*/ 22374554 w 82"/>
                <a:gd name="T31" fmla="*/ 35075053 h 61"/>
                <a:gd name="T32" fmla="*/ 47103274 w 82"/>
                <a:gd name="T33" fmla="*/ 6539129 h 61"/>
                <a:gd name="T34" fmla="*/ 47103274 w 82"/>
                <a:gd name="T35" fmla="*/ 6539129 h 61"/>
                <a:gd name="T36" fmla="*/ 48281125 w 82"/>
                <a:gd name="T37" fmla="*/ 4161264 h 61"/>
                <a:gd name="T38" fmla="*/ 47103274 w 82"/>
                <a:gd name="T39" fmla="*/ 1188933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2" h="61">
                  <a:moveTo>
                    <a:pt x="80" y="2"/>
                  </a:moveTo>
                  <a:cubicBezTo>
                    <a:pt x="78" y="1"/>
                    <a:pt x="77" y="0"/>
                    <a:pt x="75" y="0"/>
                  </a:cubicBezTo>
                  <a:cubicBezTo>
                    <a:pt x="73" y="0"/>
                    <a:pt x="72" y="1"/>
                    <a:pt x="70" y="3"/>
                  </a:cubicBezTo>
                  <a:cubicBezTo>
                    <a:pt x="70" y="3"/>
                    <a:pt x="70" y="3"/>
                    <a:pt x="70" y="3"/>
                  </a:cubicBezTo>
                  <a:cubicBezTo>
                    <a:pt x="32" y="45"/>
                    <a:pt x="32" y="45"/>
                    <a:pt x="32" y="45"/>
                  </a:cubicBezTo>
                  <a:cubicBezTo>
                    <a:pt x="11" y="28"/>
                    <a:pt x="11" y="28"/>
                    <a:pt x="11" y="28"/>
                  </a:cubicBezTo>
                  <a:cubicBezTo>
                    <a:pt x="11" y="28"/>
                    <a:pt x="11" y="28"/>
                    <a:pt x="11" y="28"/>
                  </a:cubicBezTo>
                  <a:cubicBezTo>
                    <a:pt x="10" y="27"/>
                    <a:pt x="8" y="27"/>
                    <a:pt x="7" y="27"/>
                  </a:cubicBezTo>
                  <a:cubicBezTo>
                    <a:pt x="5" y="27"/>
                    <a:pt x="3" y="27"/>
                    <a:pt x="2" y="29"/>
                  </a:cubicBezTo>
                  <a:cubicBezTo>
                    <a:pt x="1" y="30"/>
                    <a:pt x="0" y="32"/>
                    <a:pt x="0" y="33"/>
                  </a:cubicBezTo>
                  <a:cubicBezTo>
                    <a:pt x="0" y="35"/>
                    <a:pt x="1" y="37"/>
                    <a:pt x="3" y="38"/>
                  </a:cubicBezTo>
                  <a:cubicBezTo>
                    <a:pt x="29" y="59"/>
                    <a:pt x="29" y="59"/>
                    <a:pt x="29" y="59"/>
                  </a:cubicBezTo>
                  <a:cubicBezTo>
                    <a:pt x="29" y="59"/>
                    <a:pt x="29" y="59"/>
                    <a:pt x="29" y="59"/>
                  </a:cubicBezTo>
                  <a:cubicBezTo>
                    <a:pt x="30" y="60"/>
                    <a:pt x="32" y="61"/>
                    <a:pt x="33" y="61"/>
                  </a:cubicBezTo>
                  <a:cubicBezTo>
                    <a:pt x="35" y="61"/>
                    <a:pt x="37" y="60"/>
                    <a:pt x="38" y="59"/>
                  </a:cubicBezTo>
                  <a:cubicBezTo>
                    <a:pt x="38" y="59"/>
                    <a:pt x="38" y="59"/>
                    <a:pt x="38" y="59"/>
                  </a:cubicBezTo>
                  <a:cubicBezTo>
                    <a:pt x="80" y="11"/>
                    <a:pt x="80" y="11"/>
                    <a:pt x="80" y="11"/>
                  </a:cubicBezTo>
                  <a:cubicBezTo>
                    <a:pt x="80" y="11"/>
                    <a:pt x="80" y="11"/>
                    <a:pt x="80" y="11"/>
                  </a:cubicBezTo>
                  <a:cubicBezTo>
                    <a:pt x="81" y="10"/>
                    <a:pt x="82" y="9"/>
                    <a:pt x="82" y="7"/>
                  </a:cubicBezTo>
                  <a:cubicBezTo>
                    <a:pt x="82" y="5"/>
                    <a:pt x="81" y="3"/>
                    <a:pt x="80"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grpSp>
      <p:grpSp>
        <p:nvGrpSpPr>
          <p:cNvPr id="27670" name="Group 249"/>
          <p:cNvGrpSpPr>
            <a:grpSpLocks/>
          </p:cNvGrpSpPr>
          <p:nvPr/>
        </p:nvGrpSpPr>
        <p:grpSpPr bwMode="auto">
          <a:xfrm>
            <a:off x="7358063" y="6267450"/>
            <a:ext cx="215900" cy="217488"/>
            <a:chOff x="4576788" y="7074271"/>
            <a:chExt cx="91522" cy="91842"/>
          </a:xfrm>
        </p:grpSpPr>
        <p:sp>
          <p:nvSpPr>
            <p:cNvPr id="27735" name="Freeform 5"/>
            <p:cNvSpPr>
              <a:spLocks/>
            </p:cNvSpPr>
            <p:nvPr/>
          </p:nvSpPr>
          <p:spPr bwMode="auto">
            <a:xfrm>
              <a:off x="4576788" y="7074271"/>
              <a:ext cx="91522" cy="91842"/>
            </a:xfrm>
            <a:custGeom>
              <a:avLst/>
              <a:gdLst>
                <a:gd name="T0" fmla="*/ 70388878 w 119"/>
                <a:gd name="T1" fmla="*/ 62542858 h 119"/>
                <a:gd name="T2" fmla="*/ 61516628 w 119"/>
                <a:gd name="T3" fmla="*/ 70881958 h 119"/>
                <a:gd name="T4" fmla="*/ 8280818 w 119"/>
                <a:gd name="T5" fmla="*/ 70881958 h 119"/>
                <a:gd name="T6" fmla="*/ 0 w 119"/>
                <a:gd name="T7" fmla="*/ 62542858 h 119"/>
                <a:gd name="T8" fmla="*/ 0 w 119"/>
                <a:gd name="T9" fmla="*/ 8934915 h 119"/>
                <a:gd name="T10" fmla="*/ 8280818 w 119"/>
                <a:gd name="T11" fmla="*/ 0 h 119"/>
                <a:gd name="T12" fmla="*/ 61516628 w 119"/>
                <a:gd name="T13" fmla="*/ 0 h 119"/>
                <a:gd name="T14" fmla="*/ 70388878 w 119"/>
                <a:gd name="T15" fmla="*/ 8934915 h 119"/>
                <a:gd name="T16" fmla="*/ 70388878 w 119"/>
                <a:gd name="T17" fmla="*/ 62542858 h 1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9" h="119">
                  <a:moveTo>
                    <a:pt x="119" y="105"/>
                  </a:moveTo>
                  <a:cubicBezTo>
                    <a:pt x="119" y="113"/>
                    <a:pt x="112" y="119"/>
                    <a:pt x="104" y="119"/>
                  </a:cubicBezTo>
                  <a:cubicBezTo>
                    <a:pt x="14" y="119"/>
                    <a:pt x="14" y="119"/>
                    <a:pt x="14" y="119"/>
                  </a:cubicBezTo>
                  <a:cubicBezTo>
                    <a:pt x="6" y="119"/>
                    <a:pt x="0" y="113"/>
                    <a:pt x="0" y="105"/>
                  </a:cubicBezTo>
                  <a:cubicBezTo>
                    <a:pt x="0" y="15"/>
                    <a:pt x="0" y="15"/>
                    <a:pt x="0" y="15"/>
                  </a:cubicBezTo>
                  <a:cubicBezTo>
                    <a:pt x="0" y="7"/>
                    <a:pt x="6" y="0"/>
                    <a:pt x="14" y="0"/>
                  </a:cubicBezTo>
                  <a:cubicBezTo>
                    <a:pt x="104" y="0"/>
                    <a:pt x="104" y="0"/>
                    <a:pt x="104" y="0"/>
                  </a:cubicBezTo>
                  <a:cubicBezTo>
                    <a:pt x="112" y="0"/>
                    <a:pt x="119" y="7"/>
                    <a:pt x="119" y="15"/>
                  </a:cubicBezTo>
                  <a:lnTo>
                    <a:pt x="119"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27736" name="Freeform 7"/>
            <p:cNvSpPr>
              <a:spLocks/>
            </p:cNvSpPr>
            <p:nvPr/>
          </p:nvSpPr>
          <p:spPr bwMode="auto">
            <a:xfrm>
              <a:off x="4591088" y="7096675"/>
              <a:ext cx="62921" cy="47033"/>
            </a:xfrm>
            <a:custGeom>
              <a:avLst/>
              <a:gdLst>
                <a:gd name="T0" fmla="*/ 47103274 w 82"/>
                <a:gd name="T1" fmla="*/ 1188933 h 61"/>
                <a:gd name="T2" fmla="*/ 44159799 w 82"/>
                <a:gd name="T3" fmla="*/ 0 h 61"/>
                <a:gd name="T4" fmla="*/ 41215557 w 82"/>
                <a:gd name="T5" fmla="*/ 1783399 h 61"/>
                <a:gd name="T6" fmla="*/ 41215557 w 82"/>
                <a:gd name="T7" fmla="*/ 1783399 h 61"/>
                <a:gd name="T8" fmla="*/ 18841770 w 82"/>
                <a:gd name="T9" fmla="*/ 26751754 h 61"/>
                <a:gd name="T10" fmla="*/ 6477026 w 82"/>
                <a:gd name="T11" fmla="*/ 16645827 h 61"/>
                <a:gd name="T12" fmla="*/ 6477026 w 82"/>
                <a:gd name="T13" fmla="*/ 16645827 h 61"/>
                <a:gd name="T14" fmla="*/ 4121326 w 82"/>
                <a:gd name="T15" fmla="*/ 16051361 h 61"/>
                <a:gd name="T16" fmla="*/ 1177850 w 82"/>
                <a:gd name="T17" fmla="*/ 17240293 h 61"/>
                <a:gd name="T18" fmla="*/ 0 w 82"/>
                <a:gd name="T19" fmla="*/ 19618158 h 61"/>
                <a:gd name="T20" fmla="*/ 1766392 w 82"/>
                <a:gd name="T21" fmla="*/ 22590490 h 61"/>
                <a:gd name="T22" fmla="*/ 17075378 w 82"/>
                <a:gd name="T23" fmla="*/ 35075053 h 61"/>
                <a:gd name="T24" fmla="*/ 17075378 w 82"/>
                <a:gd name="T25" fmla="*/ 35075053 h 61"/>
                <a:gd name="T26" fmla="*/ 19430312 w 82"/>
                <a:gd name="T27" fmla="*/ 36263985 h 61"/>
                <a:gd name="T28" fmla="*/ 22374554 w 82"/>
                <a:gd name="T29" fmla="*/ 35075053 h 61"/>
                <a:gd name="T30" fmla="*/ 22374554 w 82"/>
                <a:gd name="T31" fmla="*/ 35075053 h 61"/>
                <a:gd name="T32" fmla="*/ 47103274 w 82"/>
                <a:gd name="T33" fmla="*/ 6539129 h 61"/>
                <a:gd name="T34" fmla="*/ 47103274 w 82"/>
                <a:gd name="T35" fmla="*/ 6539129 h 61"/>
                <a:gd name="T36" fmla="*/ 48281125 w 82"/>
                <a:gd name="T37" fmla="*/ 4161264 h 61"/>
                <a:gd name="T38" fmla="*/ 47103274 w 82"/>
                <a:gd name="T39" fmla="*/ 1188933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2" h="61">
                  <a:moveTo>
                    <a:pt x="80" y="2"/>
                  </a:moveTo>
                  <a:cubicBezTo>
                    <a:pt x="78" y="1"/>
                    <a:pt x="77" y="0"/>
                    <a:pt x="75" y="0"/>
                  </a:cubicBezTo>
                  <a:cubicBezTo>
                    <a:pt x="73" y="0"/>
                    <a:pt x="72" y="1"/>
                    <a:pt x="70" y="3"/>
                  </a:cubicBezTo>
                  <a:cubicBezTo>
                    <a:pt x="70" y="3"/>
                    <a:pt x="70" y="3"/>
                    <a:pt x="70" y="3"/>
                  </a:cubicBezTo>
                  <a:cubicBezTo>
                    <a:pt x="32" y="45"/>
                    <a:pt x="32" y="45"/>
                    <a:pt x="32" y="45"/>
                  </a:cubicBezTo>
                  <a:cubicBezTo>
                    <a:pt x="11" y="28"/>
                    <a:pt x="11" y="28"/>
                    <a:pt x="11" y="28"/>
                  </a:cubicBezTo>
                  <a:cubicBezTo>
                    <a:pt x="11" y="28"/>
                    <a:pt x="11" y="28"/>
                    <a:pt x="11" y="28"/>
                  </a:cubicBezTo>
                  <a:cubicBezTo>
                    <a:pt x="10" y="27"/>
                    <a:pt x="8" y="27"/>
                    <a:pt x="7" y="27"/>
                  </a:cubicBezTo>
                  <a:cubicBezTo>
                    <a:pt x="5" y="27"/>
                    <a:pt x="3" y="27"/>
                    <a:pt x="2" y="29"/>
                  </a:cubicBezTo>
                  <a:cubicBezTo>
                    <a:pt x="1" y="30"/>
                    <a:pt x="0" y="32"/>
                    <a:pt x="0" y="33"/>
                  </a:cubicBezTo>
                  <a:cubicBezTo>
                    <a:pt x="0" y="35"/>
                    <a:pt x="1" y="37"/>
                    <a:pt x="3" y="38"/>
                  </a:cubicBezTo>
                  <a:cubicBezTo>
                    <a:pt x="29" y="59"/>
                    <a:pt x="29" y="59"/>
                    <a:pt x="29" y="59"/>
                  </a:cubicBezTo>
                  <a:cubicBezTo>
                    <a:pt x="29" y="59"/>
                    <a:pt x="29" y="59"/>
                    <a:pt x="29" y="59"/>
                  </a:cubicBezTo>
                  <a:cubicBezTo>
                    <a:pt x="30" y="60"/>
                    <a:pt x="32" y="61"/>
                    <a:pt x="33" y="61"/>
                  </a:cubicBezTo>
                  <a:cubicBezTo>
                    <a:pt x="35" y="61"/>
                    <a:pt x="37" y="60"/>
                    <a:pt x="38" y="59"/>
                  </a:cubicBezTo>
                  <a:cubicBezTo>
                    <a:pt x="38" y="59"/>
                    <a:pt x="38" y="59"/>
                    <a:pt x="38" y="59"/>
                  </a:cubicBezTo>
                  <a:cubicBezTo>
                    <a:pt x="80" y="11"/>
                    <a:pt x="80" y="11"/>
                    <a:pt x="80" y="11"/>
                  </a:cubicBezTo>
                  <a:cubicBezTo>
                    <a:pt x="80" y="11"/>
                    <a:pt x="80" y="11"/>
                    <a:pt x="80" y="11"/>
                  </a:cubicBezTo>
                  <a:cubicBezTo>
                    <a:pt x="81" y="10"/>
                    <a:pt x="82" y="9"/>
                    <a:pt x="82" y="7"/>
                  </a:cubicBezTo>
                  <a:cubicBezTo>
                    <a:pt x="82" y="5"/>
                    <a:pt x="81" y="3"/>
                    <a:pt x="80"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grpSp>
      <p:grpSp>
        <p:nvGrpSpPr>
          <p:cNvPr id="27671" name="Group 252"/>
          <p:cNvGrpSpPr>
            <a:grpSpLocks/>
          </p:cNvGrpSpPr>
          <p:nvPr/>
        </p:nvGrpSpPr>
        <p:grpSpPr bwMode="auto">
          <a:xfrm>
            <a:off x="7358063" y="6711950"/>
            <a:ext cx="215900" cy="217488"/>
            <a:chOff x="4576788" y="7074271"/>
            <a:chExt cx="91522" cy="91842"/>
          </a:xfrm>
        </p:grpSpPr>
        <p:sp>
          <p:nvSpPr>
            <p:cNvPr id="27733" name="Freeform 5"/>
            <p:cNvSpPr>
              <a:spLocks/>
            </p:cNvSpPr>
            <p:nvPr/>
          </p:nvSpPr>
          <p:spPr bwMode="auto">
            <a:xfrm>
              <a:off x="4576788" y="7074271"/>
              <a:ext cx="91522" cy="91842"/>
            </a:xfrm>
            <a:custGeom>
              <a:avLst/>
              <a:gdLst>
                <a:gd name="T0" fmla="*/ 70388878 w 119"/>
                <a:gd name="T1" fmla="*/ 62542858 h 119"/>
                <a:gd name="T2" fmla="*/ 61516628 w 119"/>
                <a:gd name="T3" fmla="*/ 70881958 h 119"/>
                <a:gd name="T4" fmla="*/ 8280818 w 119"/>
                <a:gd name="T5" fmla="*/ 70881958 h 119"/>
                <a:gd name="T6" fmla="*/ 0 w 119"/>
                <a:gd name="T7" fmla="*/ 62542858 h 119"/>
                <a:gd name="T8" fmla="*/ 0 w 119"/>
                <a:gd name="T9" fmla="*/ 8934915 h 119"/>
                <a:gd name="T10" fmla="*/ 8280818 w 119"/>
                <a:gd name="T11" fmla="*/ 0 h 119"/>
                <a:gd name="T12" fmla="*/ 61516628 w 119"/>
                <a:gd name="T13" fmla="*/ 0 h 119"/>
                <a:gd name="T14" fmla="*/ 70388878 w 119"/>
                <a:gd name="T15" fmla="*/ 8934915 h 119"/>
                <a:gd name="T16" fmla="*/ 70388878 w 119"/>
                <a:gd name="T17" fmla="*/ 62542858 h 1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9" h="119">
                  <a:moveTo>
                    <a:pt x="119" y="105"/>
                  </a:moveTo>
                  <a:cubicBezTo>
                    <a:pt x="119" y="113"/>
                    <a:pt x="112" y="119"/>
                    <a:pt x="104" y="119"/>
                  </a:cubicBezTo>
                  <a:cubicBezTo>
                    <a:pt x="14" y="119"/>
                    <a:pt x="14" y="119"/>
                    <a:pt x="14" y="119"/>
                  </a:cubicBezTo>
                  <a:cubicBezTo>
                    <a:pt x="6" y="119"/>
                    <a:pt x="0" y="113"/>
                    <a:pt x="0" y="105"/>
                  </a:cubicBezTo>
                  <a:cubicBezTo>
                    <a:pt x="0" y="15"/>
                    <a:pt x="0" y="15"/>
                    <a:pt x="0" y="15"/>
                  </a:cubicBezTo>
                  <a:cubicBezTo>
                    <a:pt x="0" y="7"/>
                    <a:pt x="6" y="0"/>
                    <a:pt x="14" y="0"/>
                  </a:cubicBezTo>
                  <a:cubicBezTo>
                    <a:pt x="104" y="0"/>
                    <a:pt x="104" y="0"/>
                    <a:pt x="104" y="0"/>
                  </a:cubicBezTo>
                  <a:cubicBezTo>
                    <a:pt x="112" y="0"/>
                    <a:pt x="119" y="7"/>
                    <a:pt x="119" y="15"/>
                  </a:cubicBezTo>
                  <a:lnTo>
                    <a:pt x="119"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27734" name="Freeform 7"/>
            <p:cNvSpPr>
              <a:spLocks/>
            </p:cNvSpPr>
            <p:nvPr/>
          </p:nvSpPr>
          <p:spPr bwMode="auto">
            <a:xfrm>
              <a:off x="4591088" y="7096675"/>
              <a:ext cx="62921" cy="47033"/>
            </a:xfrm>
            <a:custGeom>
              <a:avLst/>
              <a:gdLst>
                <a:gd name="T0" fmla="*/ 47103274 w 82"/>
                <a:gd name="T1" fmla="*/ 1188933 h 61"/>
                <a:gd name="T2" fmla="*/ 44159799 w 82"/>
                <a:gd name="T3" fmla="*/ 0 h 61"/>
                <a:gd name="T4" fmla="*/ 41215557 w 82"/>
                <a:gd name="T5" fmla="*/ 1783399 h 61"/>
                <a:gd name="T6" fmla="*/ 41215557 w 82"/>
                <a:gd name="T7" fmla="*/ 1783399 h 61"/>
                <a:gd name="T8" fmla="*/ 18841770 w 82"/>
                <a:gd name="T9" fmla="*/ 26751754 h 61"/>
                <a:gd name="T10" fmla="*/ 6477026 w 82"/>
                <a:gd name="T11" fmla="*/ 16645827 h 61"/>
                <a:gd name="T12" fmla="*/ 6477026 w 82"/>
                <a:gd name="T13" fmla="*/ 16645827 h 61"/>
                <a:gd name="T14" fmla="*/ 4121326 w 82"/>
                <a:gd name="T15" fmla="*/ 16051361 h 61"/>
                <a:gd name="T16" fmla="*/ 1177850 w 82"/>
                <a:gd name="T17" fmla="*/ 17240293 h 61"/>
                <a:gd name="T18" fmla="*/ 0 w 82"/>
                <a:gd name="T19" fmla="*/ 19618158 h 61"/>
                <a:gd name="T20" fmla="*/ 1766392 w 82"/>
                <a:gd name="T21" fmla="*/ 22590490 h 61"/>
                <a:gd name="T22" fmla="*/ 17075378 w 82"/>
                <a:gd name="T23" fmla="*/ 35075053 h 61"/>
                <a:gd name="T24" fmla="*/ 17075378 w 82"/>
                <a:gd name="T25" fmla="*/ 35075053 h 61"/>
                <a:gd name="T26" fmla="*/ 19430312 w 82"/>
                <a:gd name="T27" fmla="*/ 36263985 h 61"/>
                <a:gd name="T28" fmla="*/ 22374554 w 82"/>
                <a:gd name="T29" fmla="*/ 35075053 h 61"/>
                <a:gd name="T30" fmla="*/ 22374554 w 82"/>
                <a:gd name="T31" fmla="*/ 35075053 h 61"/>
                <a:gd name="T32" fmla="*/ 47103274 w 82"/>
                <a:gd name="T33" fmla="*/ 6539129 h 61"/>
                <a:gd name="T34" fmla="*/ 47103274 w 82"/>
                <a:gd name="T35" fmla="*/ 6539129 h 61"/>
                <a:gd name="T36" fmla="*/ 48281125 w 82"/>
                <a:gd name="T37" fmla="*/ 4161264 h 61"/>
                <a:gd name="T38" fmla="*/ 47103274 w 82"/>
                <a:gd name="T39" fmla="*/ 1188933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2" h="61">
                  <a:moveTo>
                    <a:pt x="80" y="2"/>
                  </a:moveTo>
                  <a:cubicBezTo>
                    <a:pt x="78" y="1"/>
                    <a:pt x="77" y="0"/>
                    <a:pt x="75" y="0"/>
                  </a:cubicBezTo>
                  <a:cubicBezTo>
                    <a:pt x="73" y="0"/>
                    <a:pt x="72" y="1"/>
                    <a:pt x="70" y="3"/>
                  </a:cubicBezTo>
                  <a:cubicBezTo>
                    <a:pt x="70" y="3"/>
                    <a:pt x="70" y="3"/>
                    <a:pt x="70" y="3"/>
                  </a:cubicBezTo>
                  <a:cubicBezTo>
                    <a:pt x="32" y="45"/>
                    <a:pt x="32" y="45"/>
                    <a:pt x="32" y="45"/>
                  </a:cubicBezTo>
                  <a:cubicBezTo>
                    <a:pt x="11" y="28"/>
                    <a:pt x="11" y="28"/>
                    <a:pt x="11" y="28"/>
                  </a:cubicBezTo>
                  <a:cubicBezTo>
                    <a:pt x="11" y="28"/>
                    <a:pt x="11" y="28"/>
                    <a:pt x="11" y="28"/>
                  </a:cubicBezTo>
                  <a:cubicBezTo>
                    <a:pt x="10" y="27"/>
                    <a:pt x="8" y="27"/>
                    <a:pt x="7" y="27"/>
                  </a:cubicBezTo>
                  <a:cubicBezTo>
                    <a:pt x="5" y="27"/>
                    <a:pt x="3" y="27"/>
                    <a:pt x="2" y="29"/>
                  </a:cubicBezTo>
                  <a:cubicBezTo>
                    <a:pt x="1" y="30"/>
                    <a:pt x="0" y="32"/>
                    <a:pt x="0" y="33"/>
                  </a:cubicBezTo>
                  <a:cubicBezTo>
                    <a:pt x="0" y="35"/>
                    <a:pt x="1" y="37"/>
                    <a:pt x="3" y="38"/>
                  </a:cubicBezTo>
                  <a:cubicBezTo>
                    <a:pt x="29" y="59"/>
                    <a:pt x="29" y="59"/>
                    <a:pt x="29" y="59"/>
                  </a:cubicBezTo>
                  <a:cubicBezTo>
                    <a:pt x="29" y="59"/>
                    <a:pt x="29" y="59"/>
                    <a:pt x="29" y="59"/>
                  </a:cubicBezTo>
                  <a:cubicBezTo>
                    <a:pt x="30" y="60"/>
                    <a:pt x="32" y="61"/>
                    <a:pt x="33" y="61"/>
                  </a:cubicBezTo>
                  <a:cubicBezTo>
                    <a:pt x="35" y="61"/>
                    <a:pt x="37" y="60"/>
                    <a:pt x="38" y="59"/>
                  </a:cubicBezTo>
                  <a:cubicBezTo>
                    <a:pt x="38" y="59"/>
                    <a:pt x="38" y="59"/>
                    <a:pt x="38" y="59"/>
                  </a:cubicBezTo>
                  <a:cubicBezTo>
                    <a:pt x="80" y="11"/>
                    <a:pt x="80" y="11"/>
                    <a:pt x="80" y="11"/>
                  </a:cubicBezTo>
                  <a:cubicBezTo>
                    <a:pt x="80" y="11"/>
                    <a:pt x="80" y="11"/>
                    <a:pt x="80" y="11"/>
                  </a:cubicBezTo>
                  <a:cubicBezTo>
                    <a:pt x="81" y="10"/>
                    <a:pt x="82" y="9"/>
                    <a:pt x="82" y="7"/>
                  </a:cubicBezTo>
                  <a:cubicBezTo>
                    <a:pt x="82" y="5"/>
                    <a:pt x="81" y="3"/>
                    <a:pt x="80"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grpSp>
      <p:grpSp>
        <p:nvGrpSpPr>
          <p:cNvPr id="27672" name="Group 255"/>
          <p:cNvGrpSpPr>
            <a:grpSpLocks/>
          </p:cNvGrpSpPr>
          <p:nvPr/>
        </p:nvGrpSpPr>
        <p:grpSpPr bwMode="auto">
          <a:xfrm>
            <a:off x="7358063" y="7194550"/>
            <a:ext cx="215900" cy="217488"/>
            <a:chOff x="4576788" y="7074271"/>
            <a:chExt cx="91522" cy="91842"/>
          </a:xfrm>
        </p:grpSpPr>
        <p:sp>
          <p:nvSpPr>
            <p:cNvPr id="27731" name="Freeform 5"/>
            <p:cNvSpPr>
              <a:spLocks/>
            </p:cNvSpPr>
            <p:nvPr/>
          </p:nvSpPr>
          <p:spPr bwMode="auto">
            <a:xfrm>
              <a:off x="4576788" y="7074271"/>
              <a:ext cx="91522" cy="91842"/>
            </a:xfrm>
            <a:custGeom>
              <a:avLst/>
              <a:gdLst>
                <a:gd name="T0" fmla="*/ 70388878 w 119"/>
                <a:gd name="T1" fmla="*/ 62542858 h 119"/>
                <a:gd name="T2" fmla="*/ 61516628 w 119"/>
                <a:gd name="T3" fmla="*/ 70881958 h 119"/>
                <a:gd name="T4" fmla="*/ 8280818 w 119"/>
                <a:gd name="T5" fmla="*/ 70881958 h 119"/>
                <a:gd name="T6" fmla="*/ 0 w 119"/>
                <a:gd name="T7" fmla="*/ 62542858 h 119"/>
                <a:gd name="T8" fmla="*/ 0 w 119"/>
                <a:gd name="T9" fmla="*/ 8934915 h 119"/>
                <a:gd name="T10" fmla="*/ 8280818 w 119"/>
                <a:gd name="T11" fmla="*/ 0 h 119"/>
                <a:gd name="T12" fmla="*/ 61516628 w 119"/>
                <a:gd name="T13" fmla="*/ 0 h 119"/>
                <a:gd name="T14" fmla="*/ 70388878 w 119"/>
                <a:gd name="T15" fmla="*/ 8934915 h 119"/>
                <a:gd name="T16" fmla="*/ 70388878 w 119"/>
                <a:gd name="T17" fmla="*/ 62542858 h 1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9" h="119">
                  <a:moveTo>
                    <a:pt x="119" y="105"/>
                  </a:moveTo>
                  <a:cubicBezTo>
                    <a:pt x="119" y="113"/>
                    <a:pt x="112" y="119"/>
                    <a:pt x="104" y="119"/>
                  </a:cubicBezTo>
                  <a:cubicBezTo>
                    <a:pt x="14" y="119"/>
                    <a:pt x="14" y="119"/>
                    <a:pt x="14" y="119"/>
                  </a:cubicBezTo>
                  <a:cubicBezTo>
                    <a:pt x="6" y="119"/>
                    <a:pt x="0" y="113"/>
                    <a:pt x="0" y="105"/>
                  </a:cubicBezTo>
                  <a:cubicBezTo>
                    <a:pt x="0" y="15"/>
                    <a:pt x="0" y="15"/>
                    <a:pt x="0" y="15"/>
                  </a:cubicBezTo>
                  <a:cubicBezTo>
                    <a:pt x="0" y="7"/>
                    <a:pt x="6" y="0"/>
                    <a:pt x="14" y="0"/>
                  </a:cubicBezTo>
                  <a:cubicBezTo>
                    <a:pt x="104" y="0"/>
                    <a:pt x="104" y="0"/>
                    <a:pt x="104" y="0"/>
                  </a:cubicBezTo>
                  <a:cubicBezTo>
                    <a:pt x="112" y="0"/>
                    <a:pt x="119" y="7"/>
                    <a:pt x="119" y="15"/>
                  </a:cubicBezTo>
                  <a:lnTo>
                    <a:pt x="119"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27732" name="Freeform 7"/>
            <p:cNvSpPr>
              <a:spLocks/>
            </p:cNvSpPr>
            <p:nvPr/>
          </p:nvSpPr>
          <p:spPr bwMode="auto">
            <a:xfrm>
              <a:off x="4591088" y="7096675"/>
              <a:ext cx="62921" cy="47033"/>
            </a:xfrm>
            <a:custGeom>
              <a:avLst/>
              <a:gdLst>
                <a:gd name="T0" fmla="*/ 47103274 w 82"/>
                <a:gd name="T1" fmla="*/ 1188933 h 61"/>
                <a:gd name="T2" fmla="*/ 44159799 w 82"/>
                <a:gd name="T3" fmla="*/ 0 h 61"/>
                <a:gd name="T4" fmla="*/ 41215557 w 82"/>
                <a:gd name="T5" fmla="*/ 1783399 h 61"/>
                <a:gd name="T6" fmla="*/ 41215557 w 82"/>
                <a:gd name="T7" fmla="*/ 1783399 h 61"/>
                <a:gd name="T8" fmla="*/ 18841770 w 82"/>
                <a:gd name="T9" fmla="*/ 26751754 h 61"/>
                <a:gd name="T10" fmla="*/ 6477026 w 82"/>
                <a:gd name="T11" fmla="*/ 16645827 h 61"/>
                <a:gd name="T12" fmla="*/ 6477026 w 82"/>
                <a:gd name="T13" fmla="*/ 16645827 h 61"/>
                <a:gd name="T14" fmla="*/ 4121326 w 82"/>
                <a:gd name="T15" fmla="*/ 16051361 h 61"/>
                <a:gd name="T16" fmla="*/ 1177850 w 82"/>
                <a:gd name="T17" fmla="*/ 17240293 h 61"/>
                <a:gd name="T18" fmla="*/ 0 w 82"/>
                <a:gd name="T19" fmla="*/ 19618158 h 61"/>
                <a:gd name="T20" fmla="*/ 1766392 w 82"/>
                <a:gd name="T21" fmla="*/ 22590490 h 61"/>
                <a:gd name="T22" fmla="*/ 17075378 w 82"/>
                <a:gd name="T23" fmla="*/ 35075053 h 61"/>
                <a:gd name="T24" fmla="*/ 17075378 w 82"/>
                <a:gd name="T25" fmla="*/ 35075053 h 61"/>
                <a:gd name="T26" fmla="*/ 19430312 w 82"/>
                <a:gd name="T27" fmla="*/ 36263985 h 61"/>
                <a:gd name="T28" fmla="*/ 22374554 w 82"/>
                <a:gd name="T29" fmla="*/ 35075053 h 61"/>
                <a:gd name="T30" fmla="*/ 22374554 w 82"/>
                <a:gd name="T31" fmla="*/ 35075053 h 61"/>
                <a:gd name="T32" fmla="*/ 47103274 w 82"/>
                <a:gd name="T33" fmla="*/ 6539129 h 61"/>
                <a:gd name="T34" fmla="*/ 47103274 w 82"/>
                <a:gd name="T35" fmla="*/ 6539129 h 61"/>
                <a:gd name="T36" fmla="*/ 48281125 w 82"/>
                <a:gd name="T37" fmla="*/ 4161264 h 61"/>
                <a:gd name="T38" fmla="*/ 47103274 w 82"/>
                <a:gd name="T39" fmla="*/ 1188933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2" h="61">
                  <a:moveTo>
                    <a:pt x="80" y="2"/>
                  </a:moveTo>
                  <a:cubicBezTo>
                    <a:pt x="78" y="1"/>
                    <a:pt x="77" y="0"/>
                    <a:pt x="75" y="0"/>
                  </a:cubicBezTo>
                  <a:cubicBezTo>
                    <a:pt x="73" y="0"/>
                    <a:pt x="72" y="1"/>
                    <a:pt x="70" y="3"/>
                  </a:cubicBezTo>
                  <a:cubicBezTo>
                    <a:pt x="70" y="3"/>
                    <a:pt x="70" y="3"/>
                    <a:pt x="70" y="3"/>
                  </a:cubicBezTo>
                  <a:cubicBezTo>
                    <a:pt x="32" y="45"/>
                    <a:pt x="32" y="45"/>
                    <a:pt x="32" y="45"/>
                  </a:cubicBezTo>
                  <a:cubicBezTo>
                    <a:pt x="11" y="28"/>
                    <a:pt x="11" y="28"/>
                    <a:pt x="11" y="28"/>
                  </a:cubicBezTo>
                  <a:cubicBezTo>
                    <a:pt x="11" y="28"/>
                    <a:pt x="11" y="28"/>
                    <a:pt x="11" y="28"/>
                  </a:cubicBezTo>
                  <a:cubicBezTo>
                    <a:pt x="10" y="27"/>
                    <a:pt x="8" y="27"/>
                    <a:pt x="7" y="27"/>
                  </a:cubicBezTo>
                  <a:cubicBezTo>
                    <a:pt x="5" y="27"/>
                    <a:pt x="3" y="27"/>
                    <a:pt x="2" y="29"/>
                  </a:cubicBezTo>
                  <a:cubicBezTo>
                    <a:pt x="1" y="30"/>
                    <a:pt x="0" y="32"/>
                    <a:pt x="0" y="33"/>
                  </a:cubicBezTo>
                  <a:cubicBezTo>
                    <a:pt x="0" y="35"/>
                    <a:pt x="1" y="37"/>
                    <a:pt x="3" y="38"/>
                  </a:cubicBezTo>
                  <a:cubicBezTo>
                    <a:pt x="29" y="59"/>
                    <a:pt x="29" y="59"/>
                    <a:pt x="29" y="59"/>
                  </a:cubicBezTo>
                  <a:cubicBezTo>
                    <a:pt x="29" y="59"/>
                    <a:pt x="29" y="59"/>
                    <a:pt x="29" y="59"/>
                  </a:cubicBezTo>
                  <a:cubicBezTo>
                    <a:pt x="30" y="60"/>
                    <a:pt x="32" y="61"/>
                    <a:pt x="33" y="61"/>
                  </a:cubicBezTo>
                  <a:cubicBezTo>
                    <a:pt x="35" y="61"/>
                    <a:pt x="37" y="60"/>
                    <a:pt x="38" y="59"/>
                  </a:cubicBezTo>
                  <a:cubicBezTo>
                    <a:pt x="38" y="59"/>
                    <a:pt x="38" y="59"/>
                    <a:pt x="38" y="59"/>
                  </a:cubicBezTo>
                  <a:cubicBezTo>
                    <a:pt x="80" y="11"/>
                    <a:pt x="80" y="11"/>
                    <a:pt x="80" y="11"/>
                  </a:cubicBezTo>
                  <a:cubicBezTo>
                    <a:pt x="80" y="11"/>
                    <a:pt x="80" y="11"/>
                    <a:pt x="80" y="11"/>
                  </a:cubicBezTo>
                  <a:cubicBezTo>
                    <a:pt x="81" y="10"/>
                    <a:pt x="82" y="9"/>
                    <a:pt x="82" y="7"/>
                  </a:cubicBezTo>
                  <a:cubicBezTo>
                    <a:pt x="82" y="5"/>
                    <a:pt x="81" y="3"/>
                    <a:pt x="80"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grpSp>
      <p:sp>
        <p:nvSpPr>
          <p:cNvPr id="259" name="TextBox 258"/>
          <p:cNvSpPr txBox="1"/>
          <p:nvPr/>
        </p:nvSpPr>
        <p:spPr>
          <a:xfrm>
            <a:off x="7421563" y="8880475"/>
            <a:ext cx="2074862" cy="584200"/>
          </a:xfrm>
          <a:prstGeom prst="rect">
            <a:avLst/>
          </a:prstGeom>
          <a:noFill/>
        </p:spPr>
        <p:txBody>
          <a:bodyPr>
            <a:spAutoFit/>
          </a:bodyPr>
          <a:lstStyle/>
          <a:p>
            <a:pPr algn="ctr" defTabSz="1828434" eaLnBrk="1" fontAlgn="auto" hangingPunct="1">
              <a:lnSpc>
                <a:spcPct val="80000"/>
              </a:lnSpc>
              <a:spcBef>
                <a:spcPts val="0"/>
              </a:spcBef>
              <a:spcAft>
                <a:spcPts val="0"/>
              </a:spcAft>
              <a:defRPr/>
            </a:pPr>
            <a:r>
              <a:rPr lang="zh-CN" altLang="en-US" sz="2000" b="1" spc="300" dirty="0">
                <a:latin typeface="Arial" panose="020B0604020202020204" pitchFamily="34" charset="0"/>
                <a:ea typeface="微软雅黑" panose="020B0503020204020204" pitchFamily="34" charset="-122"/>
                <a:sym typeface="Arial" panose="020B0604020202020204" pitchFamily="34" charset="0"/>
              </a:rPr>
              <a:t>单击此处添加标题</a:t>
            </a:r>
            <a:endParaRPr lang="en-US" sz="2000" b="1" spc="300" dirty="0">
              <a:latin typeface="Arial" panose="020B0604020202020204" pitchFamily="34" charset="0"/>
              <a:ea typeface="微软雅黑" panose="020B0503020204020204" pitchFamily="34" charset="-122"/>
              <a:sym typeface="Arial" panose="020B0604020202020204" pitchFamily="34" charset="0"/>
            </a:endParaRPr>
          </a:p>
        </p:txBody>
      </p:sp>
      <p:sp>
        <p:nvSpPr>
          <p:cNvPr id="260" name="TextBox 259"/>
          <p:cNvSpPr txBox="1"/>
          <p:nvPr/>
        </p:nvSpPr>
        <p:spPr>
          <a:xfrm>
            <a:off x="14703425" y="2230438"/>
            <a:ext cx="3013075" cy="522287"/>
          </a:xfrm>
          <a:prstGeom prst="rect">
            <a:avLst/>
          </a:prstGeom>
          <a:noFill/>
        </p:spPr>
        <p:txBody>
          <a:bodyPr>
            <a:spAutoFit/>
          </a:bodyPr>
          <a:lstStyle/>
          <a:p>
            <a:pPr defTabSz="1828434" eaLnBrk="1" fontAlgn="auto" hangingPunct="1">
              <a:lnSpc>
                <a:spcPct val="80000"/>
              </a:lnSpc>
              <a:spcBef>
                <a:spcPts val="0"/>
              </a:spcBef>
              <a:spcAft>
                <a:spcPts val="0"/>
              </a:spcAft>
              <a:defRPr/>
            </a:pPr>
            <a:r>
              <a:rPr lang="en-US" sz="3499" b="1" dirty="0">
                <a:solidFill>
                  <a:schemeClr val="bg1"/>
                </a:solidFill>
                <a:latin typeface="Arial" panose="020B0604020202020204" pitchFamily="34" charset="0"/>
                <a:ea typeface="微软雅黑" panose="020B0503020204020204" pitchFamily="34" charset="-122"/>
                <a:sym typeface="Arial" panose="020B0604020202020204" pitchFamily="34" charset="0"/>
              </a:rPr>
              <a:t>Premium</a:t>
            </a:r>
          </a:p>
        </p:txBody>
      </p:sp>
      <p:sp>
        <p:nvSpPr>
          <p:cNvPr id="27675" name="TextBox 260"/>
          <p:cNvSpPr txBox="1">
            <a:spLocks noChangeArrowheads="1"/>
          </p:cNvSpPr>
          <p:nvPr/>
        </p:nvSpPr>
        <p:spPr bwMode="auto">
          <a:xfrm>
            <a:off x="14703425" y="2727325"/>
            <a:ext cx="27003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lnSpc>
                <a:spcPct val="80000"/>
              </a:lnSpc>
            </a:pPr>
            <a:r>
              <a:rPr lang="en-US" altLang="zh-CN" sz="2000">
                <a:solidFill>
                  <a:schemeClr val="bg1"/>
                </a:solidFill>
                <a:latin typeface="Arial" panose="020B0604020202020204" pitchFamily="34" charset="0"/>
                <a:ea typeface="微软雅黑" panose="020B0503020204020204" pitchFamily="34" charset="-122"/>
                <a:cs typeface="Roboto Light" pitchFamily="2" charset="0"/>
                <a:sym typeface="Arial" panose="020B0604020202020204" pitchFamily="34" charset="0"/>
              </a:rPr>
              <a:t>Subscription</a:t>
            </a:r>
          </a:p>
        </p:txBody>
      </p:sp>
      <p:sp>
        <p:nvSpPr>
          <p:cNvPr id="262" name="TextBox 261"/>
          <p:cNvSpPr txBox="1"/>
          <p:nvPr/>
        </p:nvSpPr>
        <p:spPr>
          <a:xfrm>
            <a:off x="14703425" y="3683000"/>
            <a:ext cx="2830513" cy="1077913"/>
          </a:xfrm>
          <a:prstGeom prst="rect">
            <a:avLst/>
          </a:prstGeom>
          <a:noFill/>
        </p:spPr>
        <p:txBody>
          <a:bodyPr>
            <a:spAutoFit/>
          </a:bodyPr>
          <a:lstStyle/>
          <a:p>
            <a:pPr defTabSz="1828434" eaLnBrk="1" fontAlgn="auto" hangingPunct="1">
              <a:lnSpc>
                <a:spcPct val="80000"/>
              </a:lnSpc>
              <a:spcBef>
                <a:spcPts val="0"/>
              </a:spcBef>
              <a:spcAft>
                <a:spcPts val="0"/>
              </a:spcAft>
              <a:defRPr/>
            </a:pPr>
            <a:r>
              <a:rPr lang="en-US" sz="7998" b="1" dirty="0">
                <a:solidFill>
                  <a:schemeClr val="bg1"/>
                </a:solidFill>
                <a:latin typeface="Arial" panose="020B0604020202020204" pitchFamily="34" charset="0"/>
                <a:ea typeface="微软雅黑" panose="020B0503020204020204" pitchFamily="34" charset="-122"/>
                <a:sym typeface="Arial" panose="020B0604020202020204" pitchFamily="34" charset="0"/>
              </a:rPr>
              <a:t>$299</a:t>
            </a:r>
          </a:p>
        </p:txBody>
      </p:sp>
      <p:sp>
        <p:nvSpPr>
          <p:cNvPr id="27677" name="TextBox 262"/>
          <p:cNvSpPr txBox="1">
            <a:spLocks noChangeArrowheads="1"/>
          </p:cNvSpPr>
          <p:nvPr/>
        </p:nvSpPr>
        <p:spPr bwMode="auto">
          <a:xfrm>
            <a:off x="15087600" y="5168900"/>
            <a:ext cx="2316163" cy="240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lnSpc>
                <a:spcPct val="150000"/>
              </a:lnSpc>
            </a:pPr>
            <a:r>
              <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500</a:t>
            </a:r>
            <a:r>
              <a:rPr lang="en-GB"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web space</a:t>
            </a:r>
          </a:p>
          <a:p>
            <a:pPr eaLnBrk="1" hangingPunct="1">
              <a:lnSpc>
                <a:spcPct val="150000"/>
              </a:lnSpc>
            </a:pPr>
            <a:r>
              <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5 SQL </a:t>
            </a:r>
            <a:r>
              <a:rPr lang="en-GB"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database</a:t>
            </a:r>
          </a:p>
          <a:p>
            <a:pPr eaLnBrk="1" hangingPunct="1">
              <a:lnSpc>
                <a:spcPct val="150000"/>
              </a:lnSpc>
            </a:pPr>
            <a:r>
              <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20000MB</a:t>
            </a:r>
            <a:r>
              <a:rPr lang="en-GB"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data</a:t>
            </a:r>
          </a:p>
          <a:p>
            <a:pPr eaLnBrk="1" hangingPunct="1">
              <a:lnSpc>
                <a:spcPct val="150000"/>
              </a:lnSpc>
            </a:pPr>
            <a:r>
              <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5</a:t>
            </a:r>
            <a:r>
              <a:rPr lang="en-GB"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email ids</a:t>
            </a:r>
          </a:p>
          <a:p>
            <a:pPr eaLnBrk="1" hangingPunct="1">
              <a:lnSpc>
                <a:spcPct val="150000"/>
              </a:lnSpc>
            </a:pPr>
            <a:r>
              <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1</a:t>
            </a:r>
            <a:r>
              <a:rPr lang="en-GB"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dynamic IP</a:t>
            </a:r>
            <a:endParaRPr lang="en-IN"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nvGrpSpPr>
          <p:cNvPr id="27678" name="Group 263"/>
          <p:cNvGrpSpPr>
            <a:grpSpLocks/>
          </p:cNvGrpSpPr>
          <p:nvPr/>
        </p:nvGrpSpPr>
        <p:grpSpPr bwMode="auto">
          <a:xfrm>
            <a:off x="14814550" y="5372100"/>
            <a:ext cx="215900" cy="217488"/>
            <a:chOff x="4576788" y="7074271"/>
            <a:chExt cx="91522" cy="91842"/>
          </a:xfrm>
        </p:grpSpPr>
        <p:sp>
          <p:nvSpPr>
            <p:cNvPr id="27729" name="Freeform 5"/>
            <p:cNvSpPr>
              <a:spLocks/>
            </p:cNvSpPr>
            <p:nvPr/>
          </p:nvSpPr>
          <p:spPr bwMode="auto">
            <a:xfrm>
              <a:off x="4576788" y="7074271"/>
              <a:ext cx="91522" cy="91842"/>
            </a:xfrm>
            <a:custGeom>
              <a:avLst/>
              <a:gdLst>
                <a:gd name="T0" fmla="*/ 70388878 w 119"/>
                <a:gd name="T1" fmla="*/ 62542858 h 119"/>
                <a:gd name="T2" fmla="*/ 61516628 w 119"/>
                <a:gd name="T3" fmla="*/ 70881958 h 119"/>
                <a:gd name="T4" fmla="*/ 8280818 w 119"/>
                <a:gd name="T5" fmla="*/ 70881958 h 119"/>
                <a:gd name="T6" fmla="*/ 0 w 119"/>
                <a:gd name="T7" fmla="*/ 62542858 h 119"/>
                <a:gd name="T8" fmla="*/ 0 w 119"/>
                <a:gd name="T9" fmla="*/ 8934915 h 119"/>
                <a:gd name="T10" fmla="*/ 8280818 w 119"/>
                <a:gd name="T11" fmla="*/ 0 h 119"/>
                <a:gd name="T12" fmla="*/ 61516628 w 119"/>
                <a:gd name="T13" fmla="*/ 0 h 119"/>
                <a:gd name="T14" fmla="*/ 70388878 w 119"/>
                <a:gd name="T15" fmla="*/ 8934915 h 119"/>
                <a:gd name="T16" fmla="*/ 70388878 w 119"/>
                <a:gd name="T17" fmla="*/ 62542858 h 1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9" h="119">
                  <a:moveTo>
                    <a:pt x="119" y="105"/>
                  </a:moveTo>
                  <a:cubicBezTo>
                    <a:pt x="119" y="113"/>
                    <a:pt x="112" y="119"/>
                    <a:pt x="104" y="119"/>
                  </a:cubicBezTo>
                  <a:cubicBezTo>
                    <a:pt x="14" y="119"/>
                    <a:pt x="14" y="119"/>
                    <a:pt x="14" y="119"/>
                  </a:cubicBezTo>
                  <a:cubicBezTo>
                    <a:pt x="6" y="119"/>
                    <a:pt x="0" y="113"/>
                    <a:pt x="0" y="105"/>
                  </a:cubicBezTo>
                  <a:cubicBezTo>
                    <a:pt x="0" y="15"/>
                    <a:pt x="0" y="15"/>
                    <a:pt x="0" y="15"/>
                  </a:cubicBezTo>
                  <a:cubicBezTo>
                    <a:pt x="0" y="7"/>
                    <a:pt x="6" y="0"/>
                    <a:pt x="14" y="0"/>
                  </a:cubicBezTo>
                  <a:cubicBezTo>
                    <a:pt x="104" y="0"/>
                    <a:pt x="104" y="0"/>
                    <a:pt x="104" y="0"/>
                  </a:cubicBezTo>
                  <a:cubicBezTo>
                    <a:pt x="112" y="0"/>
                    <a:pt x="119" y="7"/>
                    <a:pt x="119" y="15"/>
                  </a:cubicBezTo>
                  <a:lnTo>
                    <a:pt x="119"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266" name="Freeform 7"/>
            <p:cNvSpPr>
              <a:spLocks/>
            </p:cNvSpPr>
            <p:nvPr/>
          </p:nvSpPr>
          <p:spPr bwMode="auto">
            <a:xfrm>
              <a:off x="4590920" y="7096394"/>
              <a:ext cx="63258" cy="47597"/>
            </a:xfrm>
            <a:custGeom>
              <a:avLst/>
              <a:gdLst>
                <a:gd name="T0" fmla="*/ 80 w 82"/>
                <a:gd name="T1" fmla="*/ 2 h 61"/>
                <a:gd name="T2" fmla="*/ 75 w 82"/>
                <a:gd name="T3" fmla="*/ 0 h 61"/>
                <a:gd name="T4" fmla="*/ 70 w 82"/>
                <a:gd name="T5" fmla="*/ 3 h 61"/>
                <a:gd name="T6" fmla="*/ 70 w 82"/>
                <a:gd name="T7" fmla="*/ 3 h 61"/>
                <a:gd name="T8" fmla="*/ 32 w 82"/>
                <a:gd name="T9" fmla="*/ 45 h 61"/>
                <a:gd name="T10" fmla="*/ 11 w 82"/>
                <a:gd name="T11" fmla="*/ 28 h 61"/>
                <a:gd name="T12" fmla="*/ 11 w 82"/>
                <a:gd name="T13" fmla="*/ 28 h 61"/>
                <a:gd name="T14" fmla="*/ 7 w 82"/>
                <a:gd name="T15" fmla="*/ 27 h 61"/>
                <a:gd name="T16" fmla="*/ 2 w 82"/>
                <a:gd name="T17" fmla="*/ 29 h 61"/>
                <a:gd name="T18" fmla="*/ 0 w 82"/>
                <a:gd name="T19" fmla="*/ 33 h 61"/>
                <a:gd name="T20" fmla="*/ 3 w 82"/>
                <a:gd name="T21" fmla="*/ 38 h 61"/>
                <a:gd name="T22" fmla="*/ 29 w 82"/>
                <a:gd name="T23" fmla="*/ 59 h 61"/>
                <a:gd name="T24" fmla="*/ 29 w 82"/>
                <a:gd name="T25" fmla="*/ 59 h 61"/>
                <a:gd name="T26" fmla="*/ 33 w 82"/>
                <a:gd name="T27" fmla="*/ 61 h 61"/>
                <a:gd name="T28" fmla="*/ 38 w 82"/>
                <a:gd name="T29" fmla="*/ 59 h 61"/>
                <a:gd name="T30" fmla="*/ 38 w 82"/>
                <a:gd name="T31" fmla="*/ 59 h 61"/>
                <a:gd name="T32" fmla="*/ 80 w 82"/>
                <a:gd name="T33" fmla="*/ 11 h 61"/>
                <a:gd name="T34" fmla="*/ 80 w 82"/>
                <a:gd name="T35" fmla="*/ 11 h 61"/>
                <a:gd name="T36" fmla="*/ 82 w 82"/>
                <a:gd name="T37" fmla="*/ 7 h 61"/>
                <a:gd name="T38" fmla="*/ 80 w 82"/>
                <a:gd name="T39"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61">
                  <a:moveTo>
                    <a:pt x="80" y="2"/>
                  </a:moveTo>
                  <a:cubicBezTo>
                    <a:pt x="78" y="1"/>
                    <a:pt x="77" y="0"/>
                    <a:pt x="75" y="0"/>
                  </a:cubicBezTo>
                  <a:cubicBezTo>
                    <a:pt x="73" y="0"/>
                    <a:pt x="72" y="1"/>
                    <a:pt x="70" y="3"/>
                  </a:cubicBezTo>
                  <a:cubicBezTo>
                    <a:pt x="70" y="3"/>
                    <a:pt x="70" y="3"/>
                    <a:pt x="70" y="3"/>
                  </a:cubicBezTo>
                  <a:cubicBezTo>
                    <a:pt x="32" y="45"/>
                    <a:pt x="32" y="45"/>
                    <a:pt x="32" y="45"/>
                  </a:cubicBezTo>
                  <a:cubicBezTo>
                    <a:pt x="11" y="28"/>
                    <a:pt x="11" y="28"/>
                    <a:pt x="11" y="28"/>
                  </a:cubicBezTo>
                  <a:cubicBezTo>
                    <a:pt x="11" y="28"/>
                    <a:pt x="11" y="28"/>
                    <a:pt x="11" y="28"/>
                  </a:cubicBezTo>
                  <a:cubicBezTo>
                    <a:pt x="10" y="27"/>
                    <a:pt x="8" y="27"/>
                    <a:pt x="7" y="27"/>
                  </a:cubicBezTo>
                  <a:cubicBezTo>
                    <a:pt x="5" y="27"/>
                    <a:pt x="3" y="27"/>
                    <a:pt x="2" y="29"/>
                  </a:cubicBezTo>
                  <a:cubicBezTo>
                    <a:pt x="1" y="30"/>
                    <a:pt x="0" y="32"/>
                    <a:pt x="0" y="33"/>
                  </a:cubicBezTo>
                  <a:cubicBezTo>
                    <a:pt x="0" y="35"/>
                    <a:pt x="1" y="37"/>
                    <a:pt x="3" y="38"/>
                  </a:cubicBezTo>
                  <a:cubicBezTo>
                    <a:pt x="29" y="59"/>
                    <a:pt x="29" y="59"/>
                    <a:pt x="29" y="59"/>
                  </a:cubicBezTo>
                  <a:cubicBezTo>
                    <a:pt x="29" y="59"/>
                    <a:pt x="29" y="59"/>
                    <a:pt x="29" y="59"/>
                  </a:cubicBezTo>
                  <a:cubicBezTo>
                    <a:pt x="30" y="60"/>
                    <a:pt x="32" y="61"/>
                    <a:pt x="33" y="61"/>
                  </a:cubicBezTo>
                  <a:cubicBezTo>
                    <a:pt x="35" y="61"/>
                    <a:pt x="37" y="60"/>
                    <a:pt x="38" y="59"/>
                  </a:cubicBezTo>
                  <a:cubicBezTo>
                    <a:pt x="38" y="59"/>
                    <a:pt x="38" y="59"/>
                    <a:pt x="38" y="59"/>
                  </a:cubicBezTo>
                  <a:cubicBezTo>
                    <a:pt x="80" y="11"/>
                    <a:pt x="80" y="11"/>
                    <a:pt x="80" y="11"/>
                  </a:cubicBezTo>
                  <a:cubicBezTo>
                    <a:pt x="80" y="11"/>
                    <a:pt x="80" y="11"/>
                    <a:pt x="80" y="11"/>
                  </a:cubicBezTo>
                  <a:cubicBezTo>
                    <a:pt x="81" y="10"/>
                    <a:pt x="82" y="9"/>
                    <a:pt x="82" y="7"/>
                  </a:cubicBezTo>
                  <a:cubicBezTo>
                    <a:pt x="82" y="5"/>
                    <a:pt x="81" y="3"/>
                    <a:pt x="80" y="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grpSp>
      <p:sp>
        <p:nvSpPr>
          <p:cNvPr id="267" name="Rectangle 266"/>
          <p:cNvSpPr/>
          <p:nvPr/>
        </p:nvSpPr>
        <p:spPr>
          <a:xfrm>
            <a:off x="14814550" y="8655050"/>
            <a:ext cx="2201863" cy="79057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268" name="TextBox 267"/>
          <p:cNvSpPr txBox="1"/>
          <p:nvPr/>
        </p:nvSpPr>
        <p:spPr>
          <a:xfrm>
            <a:off x="14878050" y="8880475"/>
            <a:ext cx="2074863" cy="584200"/>
          </a:xfrm>
          <a:prstGeom prst="rect">
            <a:avLst/>
          </a:prstGeom>
          <a:noFill/>
        </p:spPr>
        <p:txBody>
          <a:bodyPr>
            <a:spAutoFit/>
          </a:bodyPr>
          <a:lstStyle/>
          <a:p>
            <a:pPr algn="ctr" defTabSz="1828434" eaLnBrk="1" fontAlgn="auto" hangingPunct="1">
              <a:lnSpc>
                <a:spcPct val="80000"/>
              </a:lnSpc>
              <a:spcBef>
                <a:spcPts val="0"/>
              </a:spcBef>
              <a:spcAft>
                <a:spcPts val="0"/>
              </a:spcAft>
              <a:defRPr/>
            </a:pPr>
            <a:r>
              <a:rPr lang="zh-CN" altLang="en-US" sz="2000" b="1" spc="300" dirty="0">
                <a:latin typeface="Arial" panose="020B0604020202020204" pitchFamily="34" charset="0"/>
                <a:ea typeface="微软雅黑" panose="020B0503020204020204" pitchFamily="34" charset="-122"/>
                <a:sym typeface="Arial" panose="020B0604020202020204" pitchFamily="34" charset="0"/>
              </a:rPr>
              <a:t>单击此处添加标题</a:t>
            </a:r>
            <a:endParaRPr lang="en-US" sz="2000" b="1" spc="300" dirty="0">
              <a:latin typeface="Arial" panose="020B0604020202020204" pitchFamily="34" charset="0"/>
              <a:ea typeface="微软雅黑" panose="020B0503020204020204" pitchFamily="34" charset="-122"/>
              <a:sym typeface="Arial" panose="020B0604020202020204" pitchFamily="34" charset="0"/>
            </a:endParaRPr>
          </a:p>
        </p:txBody>
      </p:sp>
      <p:sp>
        <p:nvSpPr>
          <p:cNvPr id="269" name="TextBox 268"/>
          <p:cNvSpPr txBox="1"/>
          <p:nvPr/>
        </p:nvSpPr>
        <p:spPr>
          <a:xfrm>
            <a:off x="18440400" y="2230438"/>
            <a:ext cx="2455863" cy="522287"/>
          </a:xfrm>
          <a:prstGeom prst="rect">
            <a:avLst/>
          </a:prstGeom>
          <a:noFill/>
        </p:spPr>
        <p:txBody>
          <a:bodyPr>
            <a:spAutoFit/>
          </a:bodyPr>
          <a:lstStyle/>
          <a:p>
            <a:pPr defTabSz="1828434" eaLnBrk="1" fontAlgn="auto" hangingPunct="1">
              <a:lnSpc>
                <a:spcPct val="80000"/>
              </a:lnSpc>
              <a:spcBef>
                <a:spcPts val="0"/>
              </a:spcBef>
              <a:spcAft>
                <a:spcPts val="0"/>
              </a:spcAft>
              <a:defRPr/>
            </a:pPr>
            <a:r>
              <a:rPr lang="en-US" sz="3499" b="1" dirty="0">
                <a:solidFill>
                  <a:schemeClr val="bg1"/>
                </a:solidFill>
                <a:latin typeface="Arial" panose="020B0604020202020204" pitchFamily="34" charset="0"/>
                <a:ea typeface="微软雅黑" panose="020B0503020204020204" pitchFamily="34" charset="-122"/>
                <a:sym typeface="Arial" panose="020B0604020202020204" pitchFamily="34" charset="0"/>
              </a:rPr>
              <a:t>Ultimate</a:t>
            </a:r>
          </a:p>
        </p:txBody>
      </p:sp>
      <p:sp>
        <p:nvSpPr>
          <p:cNvPr id="27682" name="TextBox 269"/>
          <p:cNvSpPr txBox="1">
            <a:spLocks noChangeArrowheads="1"/>
          </p:cNvSpPr>
          <p:nvPr/>
        </p:nvSpPr>
        <p:spPr bwMode="auto">
          <a:xfrm>
            <a:off x="18440400" y="2727325"/>
            <a:ext cx="24558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lnSpc>
                <a:spcPct val="80000"/>
              </a:lnSpc>
            </a:pPr>
            <a:r>
              <a:rPr lang="en-US" altLang="zh-CN" sz="2000">
                <a:solidFill>
                  <a:schemeClr val="bg1"/>
                </a:solidFill>
                <a:latin typeface="Arial" panose="020B0604020202020204" pitchFamily="34" charset="0"/>
                <a:ea typeface="微软雅黑" panose="020B0503020204020204" pitchFamily="34" charset="-122"/>
                <a:cs typeface="Roboto Light" pitchFamily="2" charset="0"/>
                <a:sym typeface="Arial" panose="020B0604020202020204" pitchFamily="34" charset="0"/>
              </a:rPr>
              <a:t>Subscription</a:t>
            </a:r>
          </a:p>
        </p:txBody>
      </p:sp>
      <p:sp>
        <p:nvSpPr>
          <p:cNvPr id="271" name="TextBox 270"/>
          <p:cNvSpPr txBox="1"/>
          <p:nvPr/>
        </p:nvSpPr>
        <p:spPr>
          <a:xfrm>
            <a:off x="18440400" y="3683000"/>
            <a:ext cx="2794000" cy="1077913"/>
          </a:xfrm>
          <a:prstGeom prst="rect">
            <a:avLst/>
          </a:prstGeom>
          <a:noFill/>
        </p:spPr>
        <p:txBody>
          <a:bodyPr>
            <a:spAutoFit/>
          </a:bodyPr>
          <a:lstStyle/>
          <a:p>
            <a:pPr defTabSz="1828434" eaLnBrk="1" fontAlgn="auto" hangingPunct="1">
              <a:lnSpc>
                <a:spcPct val="80000"/>
              </a:lnSpc>
              <a:spcBef>
                <a:spcPts val="0"/>
              </a:spcBef>
              <a:spcAft>
                <a:spcPts val="0"/>
              </a:spcAft>
              <a:defRPr/>
            </a:pPr>
            <a:r>
              <a:rPr lang="en-US" sz="7998" b="1" dirty="0">
                <a:solidFill>
                  <a:schemeClr val="bg1"/>
                </a:solidFill>
                <a:latin typeface="Arial" panose="020B0604020202020204" pitchFamily="34" charset="0"/>
                <a:ea typeface="微软雅黑" panose="020B0503020204020204" pitchFamily="34" charset="-122"/>
                <a:sym typeface="Arial" panose="020B0604020202020204" pitchFamily="34" charset="0"/>
              </a:rPr>
              <a:t>$399</a:t>
            </a:r>
          </a:p>
        </p:txBody>
      </p:sp>
      <p:sp>
        <p:nvSpPr>
          <p:cNvPr id="27684" name="TextBox 271"/>
          <p:cNvSpPr txBox="1">
            <a:spLocks noChangeArrowheads="1"/>
          </p:cNvSpPr>
          <p:nvPr/>
        </p:nvSpPr>
        <p:spPr bwMode="auto">
          <a:xfrm>
            <a:off x="18824575" y="5168900"/>
            <a:ext cx="2316163" cy="240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lnSpc>
                <a:spcPct val="150000"/>
              </a:lnSpc>
            </a:pPr>
            <a:r>
              <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500</a:t>
            </a:r>
            <a:r>
              <a:rPr lang="en-GB"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web space</a:t>
            </a:r>
          </a:p>
          <a:p>
            <a:pPr eaLnBrk="1" hangingPunct="1">
              <a:lnSpc>
                <a:spcPct val="150000"/>
              </a:lnSpc>
            </a:pPr>
            <a:r>
              <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5 SQL </a:t>
            </a:r>
            <a:r>
              <a:rPr lang="en-GB"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database</a:t>
            </a:r>
          </a:p>
          <a:p>
            <a:pPr eaLnBrk="1" hangingPunct="1">
              <a:lnSpc>
                <a:spcPct val="150000"/>
              </a:lnSpc>
            </a:pPr>
            <a:r>
              <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20000MB</a:t>
            </a:r>
            <a:r>
              <a:rPr lang="en-GB"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data</a:t>
            </a:r>
          </a:p>
          <a:p>
            <a:pPr eaLnBrk="1" hangingPunct="1">
              <a:lnSpc>
                <a:spcPct val="150000"/>
              </a:lnSpc>
            </a:pPr>
            <a:r>
              <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5</a:t>
            </a:r>
            <a:r>
              <a:rPr lang="en-GB"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email ids</a:t>
            </a:r>
          </a:p>
          <a:p>
            <a:pPr eaLnBrk="1" hangingPunct="1">
              <a:lnSpc>
                <a:spcPct val="150000"/>
              </a:lnSpc>
            </a:pPr>
            <a:r>
              <a:rPr lang="en-GB" altLang="zh-CN" sz="2000" b="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1</a:t>
            </a:r>
            <a:r>
              <a:rPr lang="en-GB"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dynamic IP</a:t>
            </a:r>
            <a:endParaRPr lang="en-IN" altLang="zh-CN" sz="20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nvGrpSpPr>
          <p:cNvPr id="27685" name="Group 272"/>
          <p:cNvGrpSpPr>
            <a:grpSpLocks/>
          </p:cNvGrpSpPr>
          <p:nvPr/>
        </p:nvGrpSpPr>
        <p:grpSpPr bwMode="auto">
          <a:xfrm>
            <a:off x="18549938" y="5372100"/>
            <a:ext cx="217487" cy="217488"/>
            <a:chOff x="4576788" y="7074271"/>
            <a:chExt cx="91522" cy="91842"/>
          </a:xfrm>
        </p:grpSpPr>
        <p:sp>
          <p:nvSpPr>
            <p:cNvPr id="27727" name="Freeform 5"/>
            <p:cNvSpPr>
              <a:spLocks/>
            </p:cNvSpPr>
            <p:nvPr/>
          </p:nvSpPr>
          <p:spPr bwMode="auto">
            <a:xfrm>
              <a:off x="4576788" y="7074271"/>
              <a:ext cx="91522" cy="91842"/>
            </a:xfrm>
            <a:custGeom>
              <a:avLst/>
              <a:gdLst>
                <a:gd name="T0" fmla="*/ 70388878 w 119"/>
                <a:gd name="T1" fmla="*/ 62542858 h 119"/>
                <a:gd name="T2" fmla="*/ 61516628 w 119"/>
                <a:gd name="T3" fmla="*/ 70881958 h 119"/>
                <a:gd name="T4" fmla="*/ 8280818 w 119"/>
                <a:gd name="T5" fmla="*/ 70881958 h 119"/>
                <a:gd name="T6" fmla="*/ 0 w 119"/>
                <a:gd name="T7" fmla="*/ 62542858 h 119"/>
                <a:gd name="T8" fmla="*/ 0 w 119"/>
                <a:gd name="T9" fmla="*/ 8934915 h 119"/>
                <a:gd name="T10" fmla="*/ 8280818 w 119"/>
                <a:gd name="T11" fmla="*/ 0 h 119"/>
                <a:gd name="T12" fmla="*/ 61516628 w 119"/>
                <a:gd name="T13" fmla="*/ 0 h 119"/>
                <a:gd name="T14" fmla="*/ 70388878 w 119"/>
                <a:gd name="T15" fmla="*/ 8934915 h 119"/>
                <a:gd name="T16" fmla="*/ 70388878 w 119"/>
                <a:gd name="T17" fmla="*/ 62542858 h 1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9" h="119">
                  <a:moveTo>
                    <a:pt x="119" y="105"/>
                  </a:moveTo>
                  <a:cubicBezTo>
                    <a:pt x="119" y="113"/>
                    <a:pt x="112" y="119"/>
                    <a:pt x="104" y="119"/>
                  </a:cubicBezTo>
                  <a:cubicBezTo>
                    <a:pt x="14" y="119"/>
                    <a:pt x="14" y="119"/>
                    <a:pt x="14" y="119"/>
                  </a:cubicBezTo>
                  <a:cubicBezTo>
                    <a:pt x="6" y="119"/>
                    <a:pt x="0" y="113"/>
                    <a:pt x="0" y="105"/>
                  </a:cubicBezTo>
                  <a:cubicBezTo>
                    <a:pt x="0" y="15"/>
                    <a:pt x="0" y="15"/>
                    <a:pt x="0" y="15"/>
                  </a:cubicBezTo>
                  <a:cubicBezTo>
                    <a:pt x="0" y="7"/>
                    <a:pt x="6" y="0"/>
                    <a:pt x="14" y="0"/>
                  </a:cubicBezTo>
                  <a:cubicBezTo>
                    <a:pt x="104" y="0"/>
                    <a:pt x="104" y="0"/>
                    <a:pt x="104" y="0"/>
                  </a:cubicBezTo>
                  <a:cubicBezTo>
                    <a:pt x="112" y="0"/>
                    <a:pt x="119" y="7"/>
                    <a:pt x="119" y="15"/>
                  </a:cubicBezTo>
                  <a:lnTo>
                    <a:pt x="119"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275" name="Freeform 7"/>
            <p:cNvSpPr>
              <a:spLocks/>
            </p:cNvSpPr>
            <p:nvPr/>
          </p:nvSpPr>
          <p:spPr bwMode="auto">
            <a:xfrm>
              <a:off x="4590817" y="7096394"/>
              <a:ext cx="63465" cy="47597"/>
            </a:xfrm>
            <a:custGeom>
              <a:avLst/>
              <a:gdLst>
                <a:gd name="T0" fmla="*/ 80 w 82"/>
                <a:gd name="T1" fmla="*/ 2 h 61"/>
                <a:gd name="T2" fmla="*/ 75 w 82"/>
                <a:gd name="T3" fmla="*/ 0 h 61"/>
                <a:gd name="T4" fmla="*/ 70 w 82"/>
                <a:gd name="T5" fmla="*/ 3 h 61"/>
                <a:gd name="T6" fmla="*/ 70 w 82"/>
                <a:gd name="T7" fmla="*/ 3 h 61"/>
                <a:gd name="T8" fmla="*/ 32 w 82"/>
                <a:gd name="T9" fmla="*/ 45 h 61"/>
                <a:gd name="T10" fmla="*/ 11 w 82"/>
                <a:gd name="T11" fmla="*/ 28 h 61"/>
                <a:gd name="T12" fmla="*/ 11 w 82"/>
                <a:gd name="T13" fmla="*/ 28 h 61"/>
                <a:gd name="T14" fmla="*/ 7 w 82"/>
                <a:gd name="T15" fmla="*/ 27 h 61"/>
                <a:gd name="T16" fmla="*/ 2 w 82"/>
                <a:gd name="T17" fmla="*/ 29 h 61"/>
                <a:gd name="T18" fmla="*/ 0 w 82"/>
                <a:gd name="T19" fmla="*/ 33 h 61"/>
                <a:gd name="T20" fmla="*/ 3 w 82"/>
                <a:gd name="T21" fmla="*/ 38 h 61"/>
                <a:gd name="T22" fmla="*/ 29 w 82"/>
                <a:gd name="T23" fmla="*/ 59 h 61"/>
                <a:gd name="T24" fmla="*/ 29 w 82"/>
                <a:gd name="T25" fmla="*/ 59 h 61"/>
                <a:gd name="T26" fmla="*/ 33 w 82"/>
                <a:gd name="T27" fmla="*/ 61 h 61"/>
                <a:gd name="T28" fmla="*/ 38 w 82"/>
                <a:gd name="T29" fmla="*/ 59 h 61"/>
                <a:gd name="T30" fmla="*/ 38 w 82"/>
                <a:gd name="T31" fmla="*/ 59 h 61"/>
                <a:gd name="T32" fmla="*/ 80 w 82"/>
                <a:gd name="T33" fmla="*/ 11 h 61"/>
                <a:gd name="T34" fmla="*/ 80 w 82"/>
                <a:gd name="T35" fmla="*/ 11 h 61"/>
                <a:gd name="T36" fmla="*/ 82 w 82"/>
                <a:gd name="T37" fmla="*/ 7 h 61"/>
                <a:gd name="T38" fmla="*/ 80 w 82"/>
                <a:gd name="T39"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61">
                  <a:moveTo>
                    <a:pt x="80" y="2"/>
                  </a:moveTo>
                  <a:cubicBezTo>
                    <a:pt x="78" y="1"/>
                    <a:pt x="77" y="0"/>
                    <a:pt x="75" y="0"/>
                  </a:cubicBezTo>
                  <a:cubicBezTo>
                    <a:pt x="73" y="0"/>
                    <a:pt x="72" y="1"/>
                    <a:pt x="70" y="3"/>
                  </a:cubicBezTo>
                  <a:cubicBezTo>
                    <a:pt x="70" y="3"/>
                    <a:pt x="70" y="3"/>
                    <a:pt x="70" y="3"/>
                  </a:cubicBezTo>
                  <a:cubicBezTo>
                    <a:pt x="32" y="45"/>
                    <a:pt x="32" y="45"/>
                    <a:pt x="32" y="45"/>
                  </a:cubicBezTo>
                  <a:cubicBezTo>
                    <a:pt x="11" y="28"/>
                    <a:pt x="11" y="28"/>
                    <a:pt x="11" y="28"/>
                  </a:cubicBezTo>
                  <a:cubicBezTo>
                    <a:pt x="11" y="28"/>
                    <a:pt x="11" y="28"/>
                    <a:pt x="11" y="28"/>
                  </a:cubicBezTo>
                  <a:cubicBezTo>
                    <a:pt x="10" y="27"/>
                    <a:pt x="8" y="27"/>
                    <a:pt x="7" y="27"/>
                  </a:cubicBezTo>
                  <a:cubicBezTo>
                    <a:pt x="5" y="27"/>
                    <a:pt x="3" y="27"/>
                    <a:pt x="2" y="29"/>
                  </a:cubicBezTo>
                  <a:cubicBezTo>
                    <a:pt x="1" y="30"/>
                    <a:pt x="0" y="32"/>
                    <a:pt x="0" y="33"/>
                  </a:cubicBezTo>
                  <a:cubicBezTo>
                    <a:pt x="0" y="35"/>
                    <a:pt x="1" y="37"/>
                    <a:pt x="3" y="38"/>
                  </a:cubicBezTo>
                  <a:cubicBezTo>
                    <a:pt x="29" y="59"/>
                    <a:pt x="29" y="59"/>
                    <a:pt x="29" y="59"/>
                  </a:cubicBezTo>
                  <a:cubicBezTo>
                    <a:pt x="29" y="59"/>
                    <a:pt x="29" y="59"/>
                    <a:pt x="29" y="59"/>
                  </a:cubicBezTo>
                  <a:cubicBezTo>
                    <a:pt x="30" y="60"/>
                    <a:pt x="32" y="61"/>
                    <a:pt x="33" y="61"/>
                  </a:cubicBezTo>
                  <a:cubicBezTo>
                    <a:pt x="35" y="61"/>
                    <a:pt x="37" y="60"/>
                    <a:pt x="38" y="59"/>
                  </a:cubicBezTo>
                  <a:cubicBezTo>
                    <a:pt x="38" y="59"/>
                    <a:pt x="38" y="59"/>
                    <a:pt x="38" y="59"/>
                  </a:cubicBezTo>
                  <a:cubicBezTo>
                    <a:pt x="80" y="11"/>
                    <a:pt x="80" y="11"/>
                    <a:pt x="80" y="11"/>
                  </a:cubicBezTo>
                  <a:cubicBezTo>
                    <a:pt x="80" y="11"/>
                    <a:pt x="80" y="11"/>
                    <a:pt x="80" y="11"/>
                  </a:cubicBezTo>
                  <a:cubicBezTo>
                    <a:pt x="81" y="10"/>
                    <a:pt x="82" y="9"/>
                    <a:pt x="82" y="7"/>
                  </a:cubicBezTo>
                  <a:cubicBezTo>
                    <a:pt x="82" y="5"/>
                    <a:pt x="81" y="3"/>
                    <a:pt x="80" y="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grpSp>
      <p:sp>
        <p:nvSpPr>
          <p:cNvPr id="276" name="Rectangle 275"/>
          <p:cNvSpPr/>
          <p:nvPr/>
        </p:nvSpPr>
        <p:spPr>
          <a:xfrm>
            <a:off x="18549938" y="8655050"/>
            <a:ext cx="2203450" cy="79057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277" name="TextBox 276"/>
          <p:cNvSpPr txBox="1"/>
          <p:nvPr/>
        </p:nvSpPr>
        <p:spPr>
          <a:xfrm>
            <a:off x="18615025" y="8880475"/>
            <a:ext cx="2074863" cy="584200"/>
          </a:xfrm>
          <a:prstGeom prst="rect">
            <a:avLst/>
          </a:prstGeom>
          <a:noFill/>
        </p:spPr>
        <p:txBody>
          <a:bodyPr>
            <a:spAutoFit/>
          </a:bodyPr>
          <a:lstStyle/>
          <a:p>
            <a:pPr algn="ctr" defTabSz="1828434" eaLnBrk="1" fontAlgn="auto" hangingPunct="1">
              <a:lnSpc>
                <a:spcPct val="80000"/>
              </a:lnSpc>
              <a:spcBef>
                <a:spcPts val="0"/>
              </a:spcBef>
              <a:spcAft>
                <a:spcPts val="0"/>
              </a:spcAft>
              <a:defRPr/>
            </a:pPr>
            <a:r>
              <a:rPr lang="zh-CN" altLang="en-US" sz="2000" b="1" spc="300" dirty="0">
                <a:latin typeface="Arial" panose="020B0604020202020204" pitchFamily="34" charset="0"/>
                <a:ea typeface="微软雅黑" panose="020B0503020204020204" pitchFamily="34" charset="-122"/>
                <a:sym typeface="Arial" panose="020B0604020202020204" pitchFamily="34" charset="0"/>
              </a:rPr>
              <a:t>单击此处添加标题</a:t>
            </a:r>
            <a:endParaRPr lang="en-US" sz="2000" b="1" spc="3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7688" name="Group 277"/>
          <p:cNvGrpSpPr>
            <a:grpSpLocks/>
          </p:cNvGrpSpPr>
          <p:nvPr/>
        </p:nvGrpSpPr>
        <p:grpSpPr bwMode="auto">
          <a:xfrm>
            <a:off x="3606800" y="5819775"/>
            <a:ext cx="217488" cy="215900"/>
            <a:chOff x="4502308" y="4013725"/>
            <a:chExt cx="216668" cy="217426"/>
          </a:xfrm>
        </p:grpSpPr>
        <p:sp>
          <p:nvSpPr>
            <p:cNvPr id="27725" name="Freeform 5"/>
            <p:cNvSpPr>
              <a:spLocks/>
            </p:cNvSpPr>
            <p:nvPr/>
          </p:nvSpPr>
          <p:spPr bwMode="auto">
            <a:xfrm>
              <a:off x="4502308" y="4013725"/>
              <a:ext cx="216668" cy="217426"/>
            </a:xfrm>
            <a:custGeom>
              <a:avLst/>
              <a:gdLst>
                <a:gd name="T0" fmla="*/ 394495985 w 119"/>
                <a:gd name="T1" fmla="*/ 350523600 h 119"/>
                <a:gd name="T2" fmla="*/ 344769769 w 119"/>
                <a:gd name="T3" fmla="*/ 397261054 h 119"/>
                <a:gd name="T4" fmla="*/ 46410650 w 119"/>
                <a:gd name="T5" fmla="*/ 397261054 h 119"/>
                <a:gd name="T6" fmla="*/ 0 w 119"/>
                <a:gd name="T7" fmla="*/ 350523600 h 119"/>
                <a:gd name="T8" fmla="*/ 0 w 119"/>
                <a:gd name="T9" fmla="*/ 50075583 h 119"/>
                <a:gd name="T10" fmla="*/ 46410650 w 119"/>
                <a:gd name="T11" fmla="*/ 0 h 119"/>
                <a:gd name="T12" fmla="*/ 344769769 w 119"/>
                <a:gd name="T13" fmla="*/ 0 h 119"/>
                <a:gd name="T14" fmla="*/ 394495985 w 119"/>
                <a:gd name="T15" fmla="*/ 50075583 h 119"/>
                <a:gd name="T16" fmla="*/ 394495985 w 119"/>
                <a:gd name="T17" fmla="*/ 350523600 h 1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9" h="119">
                  <a:moveTo>
                    <a:pt x="119" y="105"/>
                  </a:moveTo>
                  <a:cubicBezTo>
                    <a:pt x="119" y="113"/>
                    <a:pt x="112" y="119"/>
                    <a:pt x="104" y="119"/>
                  </a:cubicBezTo>
                  <a:cubicBezTo>
                    <a:pt x="14" y="119"/>
                    <a:pt x="14" y="119"/>
                    <a:pt x="14" y="119"/>
                  </a:cubicBezTo>
                  <a:cubicBezTo>
                    <a:pt x="6" y="119"/>
                    <a:pt x="0" y="113"/>
                    <a:pt x="0" y="105"/>
                  </a:cubicBezTo>
                  <a:cubicBezTo>
                    <a:pt x="0" y="15"/>
                    <a:pt x="0" y="15"/>
                    <a:pt x="0" y="15"/>
                  </a:cubicBezTo>
                  <a:cubicBezTo>
                    <a:pt x="0" y="7"/>
                    <a:pt x="6" y="0"/>
                    <a:pt x="14" y="0"/>
                  </a:cubicBezTo>
                  <a:cubicBezTo>
                    <a:pt x="104" y="0"/>
                    <a:pt x="104" y="0"/>
                    <a:pt x="104" y="0"/>
                  </a:cubicBezTo>
                  <a:cubicBezTo>
                    <a:pt x="112" y="0"/>
                    <a:pt x="119" y="7"/>
                    <a:pt x="119" y="15"/>
                  </a:cubicBezTo>
                  <a:lnTo>
                    <a:pt x="119"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280" name="Freeform 7"/>
            <p:cNvSpPr>
              <a:spLocks/>
            </p:cNvSpPr>
            <p:nvPr/>
          </p:nvSpPr>
          <p:spPr bwMode="auto">
            <a:xfrm>
              <a:off x="4535520" y="4066483"/>
              <a:ext cx="150243" cy="111910"/>
            </a:xfrm>
            <a:custGeom>
              <a:avLst/>
              <a:gdLst>
                <a:gd name="T0" fmla="*/ 80 w 82"/>
                <a:gd name="T1" fmla="*/ 2 h 61"/>
                <a:gd name="T2" fmla="*/ 75 w 82"/>
                <a:gd name="T3" fmla="*/ 0 h 61"/>
                <a:gd name="T4" fmla="*/ 70 w 82"/>
                <a:gd name="T5" fmla="*/ 3 h 61"/>
                <a:gd name="T6" fmla="*/ 70 w 82"/>
                <a:gd name="T7" fmla="*/ 3 h 61"/>
                <a:gd name="T8" fmla="*/ 32 w 82"/>
                <a:gd name="T9" fmla="*/ 45 h 61"/>
                <a:gd name="T10" fmla="*/ 11 w 82"/>
                <a:gd name="T11" fmla="*/ 28 h 61"/>
                <a:gd name="T12" fmla="*/ 11 w 82"/>
                <a:gd name="T13" fmla="*/ 28 h 61"/>
                <a:gd name="T14" fmla="*/ 7 w 82"/>
                <a:gd name="T15" fmla="*/ 27 h 61"/>
                <a:gd name="T16" fmla="*/ 2 w 82"/>
                <a:gd name="T17" fmla="*/ 29 h 61"/>
                <a:gd name="T18" fmla="*/ 0 w 82"/>
                <a:gd name="T19" fmla="*/ 33 h 61"/>
                <a:gd name="T20" fmla="*/ 3 w 82"/>
                <a:gd name="T21" fmla="*/ 38 h 61"/>
                <a:gd name="T22" fmla="*/ 29 w 82"/>
                <a:gd name="T23" fmla="*/ 59 h 61"/>
                <a:gd name="T24" fmla="*/ 29 w 82"/>
                <a:gd name="T25" fmla="*/ 59 h 61"/>
                <a:gd name="T26" fmla="*/ 33 w 82"/>
                <a:gd name="T27" fmla="*/ 61 h 61"/>
                <a:gd name="T28" fmla="*/ 38 w 82"/>
                <a:gd name="T29" fmla="*/ 59 h 61"/>
                <a:gd name="T30" fmla="*/ 38 w 82"/>
                <a:gd name="T31" fmla="*/ 59 h 61"/>
                <a:gd name="T32" fmla="*/ 80 w 82"/>
                <a:gd name="T33" fmla="*/ 11 h 61"/>
                <a:gd name="T34" fmla="*/ 80 w 82"/>
                <a:gd name="T35" fmla="*/ 11 h 61"/>
                <a:gd name="T36" fmla="*/ 82 w 82"/>
                <a:gd name="T37" fmla="*/ 7 h 61"/>
                <a:gd name="T38" fmla="*/ 80 w 82"/>
                <a:gd name="T39"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61">
                  <a:moveTo>
                    <a:pt x="80" y="2"/>
                  </a:moveTo>
                  <a:cubicBezTo>
                    <a:pt x="78" y="1"/>
                    <a:pt x="77" y="0"/>
                    <a:pt x="75" y="0"/>
                  </a:cubicBezTo>
                  <a:cubicBezTo>
                    <a:pt x="73" y="0"/>
                    <a:pt x="72" y="1"/>
                    <a:pt x="70" y="3"/>
                  </a:cubicBezTo>
                  <a:cubicBezTo>
                    <a:pt x="70" y="3"/>
                    <a:pt x="70" y="3"/>
                    <a:pt x="70" y="3"/>
                  </a:cubicBezTo>
                  <a:cubicBezTo>
                    <a:pt x="32" y="45"/>
                    <a:pt x="32" y="45"/>
                    <a:pt x="32" y="45"/>
                  </a:cubicBezTo>
                  <a:cubicBezTo>
                    <a:pt x="11" y="28"/>
                    <a:pt x="11" y="28"/>
                    <a:pt x="11" y="28"/>
                  </a:cubicBezTo>
                  <a:cubicBezTo>
                    <a:pt x="11" y="28"/>
                    <a:pt x="11" y="28"/>
                    <a:pt x="11" y="28"/>
                  </a:cubicBezTo>
                  <a:cubicBezTo>
                    <a:pt x="10" y="27"/>
                    <a:pt x="8" y="27"/>
                    <a:pt x="7" y="27"/>
                  </a:cubicBezTo>
                  <a:cubicBezTo>
                    <a:pt x="5" y="27"/>
                    <a:pt x="3" y="27"/>
                    <a:pt x="2" y="29"/>
                  </a:cubicBezTo>
                  <a:cubicBezTo>
                    <a:pt x="1" y="30"/>
                    <a:pt x="0" y="32"/>
                    <a:pt x="0" y="33"/>
                  </a:cubicBezTo>
                  <a:cubicBezTo>
                    <a:pt x="0" y="35"/>
                    <a:pt x="1" y="37"/>
                    <a:pt x="3" y="38"/>
                  </a:cubicBezTo>
                  <a:cubicBezTo>
                    <a:pt x="29" y="59"/>
                    <a:pt x="29" y="59"/>
                    <a:pt x="29" y="59"/>
                  </a:cubicBezTo>
                  <a:cubicBezTo>
                    <a:pt x="29" y="59"/>
                    <a:pt x="29" y="59"/>
                    <a:pt x="29" y="59"/>
                  </a:cubicBezTo>
                  <a:cubicBezTo>
                    <a:pt x="30" y="60"/>
                    <a:pt x="32" y="61"/>
                    <a:pt x="33" y="61"/>
                  </a:cubicBezTo>
                  <a:cubicBezTo>
                    <a:pt x="35" y="61"/>
                    <a:pt x="37" y="60"/>
                    <a:pt x="38" y="59"/>
                  </a:cubicBezTo>
                  <a:cubicBezTo>
                    <a:pt x="38" y="59"/>
                    <a:pt x="38" y="59"/>
                    <a:pt x="38" y="59"/>
                  </a:cubicBezTo>
                  <a:cubicBezTo>
                    <a:pt x="80" y="11"/>
                    <a:pt x="80" y="11"/>
                    <a:pt x="80" y="11"/>
                  </a:cubicBezTo>
                  <a:cubicBezTo>
                    <a:pt x="80" y="11"/>
                    <a:pt x="80" y="11"/>
                    <a:pt x="80" y="11"/>
                  </a:cubicBezTo>
                  <a:cubicBezTo>
                    <a:pt x="81" y="10"/>
                    <a:pt x="82" y="9"/>
                    <a:pt x="82" y="7"/>
                  </a:cubicBezTo>
                  <a:cubicBezTo>
                    <a:pt x="82" y="5"/>
                    <a:pt x="81" y="3"/>
                    <a:pt x="80" y="2"/>
                  </a:cubicBezTo>
                  <a:close/>
                </a:path>
              </a:pathLst>
            </a:custGeom>
            <a:solidFill>
              <a:schemeClr val="accent6"/>
            </a:solidFill>
            <a:ln>
              <a:noFill/>
            </a:ln>
            <a:extLst/>
          </p:spPr>
          <p:txBody>
            <a:bodyPr lIns="91416" tIns="45708" rIns="91416" bIns="45708"/>
            <a:lstStyle/>
            <a:p>
              <a:pP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689" name="Group 280"/>
          <p:cNvGrpSpPr>
            <a:grpSpLocks/>
          </p:cNvGrpSpPr>
          <p:nvPr/>
        </p:nvGrpSpPr>
        <p:grpSpPr bwMode="auto">
          <a:xfrm>
            <a:off x="3606800" y="6261100"/>
            <a:ext cx="217488" cy="217488"/>
            <a:chOff x="4502308" y="4013725"/>
            <a:chExt cx="216668" cy="217426"/>
          </a:xfrm>
        </p:grpSpPr>
        <p:sp>
          <p:nvSpPr>
            <p:cNvPr id="27723" name="Freeform 5"/>
            <p:cNvSpPr>
              <a:spLocks/>
            </p:cNvSpPr>
            <p:nvPr/>
          </p:nvSpPr>
          <p:spPr bwMode="auto">
            <a:xfrm>
              <a:off x="4502308" y="4013725"/>
              <a:ext cx="216668" cy="217426"/>
            </a:xfrm>
            <a:custGeom>
              <a:avLst/>
              <a:gdLst>
                <a:gd name="T0" fmla="*/ 394495985 w 119"/>
                <a:gd name="T1" fmla="*/ 350523600 h 119"/>
                <a:gd name="T2" fmla="*/ 344769769 w 119"/>
                <a:gd name="T3" fmla="*/ 397261054 h 119"/>
                <a:gd name="T4" fmla="*/ 46410650 w 119"/>
                <a:gd name="T5" fmla="*/ 397261054 h 119"/>
                <a:gd name="T6" fmla="*/ 0 w 119"/>
                <a:gd name="T7" fmla="*/ 350523600 h 119"/>
                <a:gd name="T8" fmla="*/ 0 w 119"/>
                <a:gd name="T9" fmla="*/ 50075583 h 119"/>
                <a:gd name="T10" fmla="*/ 46410650 w 119"/>
                <a:gd name="T11" fmla="*/ 0 h 119"/>
                <a:gd name="T12" fmla="*/ 344769769 w 119"/>
                <a:gd name="T13" fmla="*/ 0 h 119"/>
                <a:gd name="T14" fmla="*/ 394495985 w 119"/>
                <a:gd name="T15" fmla="*/ 50075583 h 119"/>
                <a:gd name="T16" fmla="*/ 394495985 w 119"/>
                <a:gd name="T17" fmla="*/ 350523600 h 1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9" h="119">
                  <a:moveTo>
                    <a:pt x="119" y="105"/>
                  </a:moveTo>
                  <a:cubicBezTo>
                    <a:pt x="119" y="113"/>
                    <a:pt x="112" y="119"/>
                    <a:pt x="104" y="119"/>
                  </a:cubicBezTo>
                  <a:cubicBezTo>
                    <a:pt x="14" y="119"/>
                    <a:pt x="14" y="119"/>
                    <a:pt x="14" y="119"/>
                  </a:cubicBezTo>
                  <a:cubicBezTo>
                    <a:pt x="6" y="119"/>
                    <a:pt x="0" y="113"/>
                    <a:pt x="0" y="105"/>
                  </a:cubicBezTo>
                  <a:cubicBezTo>
                    <a:pt x="0" y="15"/>
                    <a:pt x="0" y="15"/>
                    <a:pt x="0" y="15"/>
                  </a:cubicBezTo>
                  <a:cubicBezTo>
                    <a:pt x="0" y="7"/>
                    <a:pt x="6" y="0"/>
                    <a:pt x="14" y="0"/>
                  </a:cubicBezTo>
                  <a:cubicBezTo>
                    <a:pt x="104" y="0"/>
                    <a:pt x="104" y="0"/>
                    <a:pt x="104" y="0"/>
                  </a:cubicBezTo>
                  <a:cubicBezTo>
                    <a:pt x="112" y="0"/>
                    <a:pt x="119" y="7"/>
                    <a:pt x="119" y="15"/>
                  </a:cubicBezTo>
                  <a:lnTo>
                    <a:pt x="119"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283" name="Freeform 7"/>
            <p:cNvSpPr>
              <a:spLocks/>
            </p:cNvSpPr>
            <p:nvPr/>
          </p:nvSpPr>
          <p:spPr bwMode="auto">
            <a:xfrm>
              <a:off x="4535520" y="4066098"/>
              <a:ext cx="150243" cy="112680"/>
            </a:xfrm>
            <a:custGeom>
              <a:avLst/>
              <a:gdLst>
                <a:gd name="T0" fmla="*/ 80 w 82"/>
                <a:gd name="T1" fmla="*/ 2 h 61"/>
                <a:gd name="T2" fmla="*/ 75 w 82"/>
                <a:gd name="T3" fmla="*/ 0 h 61"/>
                <a:gd name="T4" fmla="*/ 70 w 82"/>
                <a:gd name="T5" fmla="*/ 3 h 61"/>
                <a:gd name="T6" fmla="*/ 70 w 82"/>
                <a:gd name="T7" fmla="*/ 3 h 61"/>
                <a:gd name="T8" fmla="*/ 32 w 82"/>
                <a:gd name="T9" fmla="*/ 45 h 61"/>
                <a:gd name="T10" fmla="*/ 11 w 82"/>
                <a:gd name="T11" fmla="*/ 28 h 61"/>
                <a:gd name="T12" fmla="*/ 11 w 82"/>
                <a:gd name="T13" fmla="*/ 28 h 61"/>
                <a:gd name="T14" fmla="*/ 7 w 82"/>
                <a:gd name="T15" fmla="*/ 27 h 61"/>
                <a:gd name="T16" fmla="*/ 2 w 82"/>
                <a:gd name="T17" fmla="*/ 29 h 61"/>
                <a:gd name="T18" fmla="*/ 0 w 82"/>
                <a:gd name="T19" fmla="*/ 33 h 61"/>
                <a:gd name="T20" fmla="*/ 3 w 82"/>
                <a:gd name="T21" fmla="*/ 38 h 61"/>
                <a:gd name="T22" fmla="*/ 29 w 82"/>
                <a:gd name="T23" fmla="*/ 59 h 61"/>
                <a:gd name="T24" fmla="*/ 29 w 82"/>
                <a:gd name="T25" fmla="*/ 59 h 61"/>
                <a:gd name="T26" fmla="*/ 33 w 82"/>
                <a:gd name="T27" fmla="*/ 61 h 61"/>
                <a:gd name="T28" fmla="*/ 38 w 82"/>
                <a:gd name="T29" fmla="*/ 59 h 61"/>
                <a:gd name="T30" fmla="*/ 38 w 82"/>
                <a:gd name="T31" fmla="*/ 59 h 61"/>
                <a:gd name="T32" fmla="*/ 80 w 82"/>
                <a:gd name="T33" fmla="*/ 11 h 61"/>
                <a:gd name="T34" fmla="*/ 80 w 82"/>
                <a:gd name="T35" fmla="*/ 11 h 61"/>
                <a:gd name="T36" fmla="*/ 82 w 82"/>
                <a:gd name="T37" fmla="*/ 7 h 61"/>
                <a:gd name="T38" fmla="*/ 80 w 82"/>
                <a:gd name="T39"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61">
                  <a:moveTo>
                    <a:pt x="80" y="2"/>
                  </a:moveTo>
                  <a:cubicBezTo>
                    <a:pt x="78" y="1"/>
                    <a:pt x="77" y="0"/>
                    <a:pt x="75" y="0"/>
                  </a:cubicBezTo>
                  <a:cubicBezTo>
                    <a:pt x="73" y="0"/>
                    <a:pt x="72" y="1"/>
                    <a:pt x="70" y="3"/>
                  </a:cubicBezTo>
                  <a:cubicBezTo>
                    <a:pt x="70" y="3"/>
                    <a:pt x="70" y="3"/>
                    <a:pt x="70" y="3"/>
                  </a:cubicBezTo>
                  <a:cubicBezTo>
                    <a:pt x="32" y="45"/>
                    <a:pt x="32" y="45"/>
                    <a:pt x="32" y="45"/>
                  </a:cubicBezTo>
                  <a:cubicBezTo>
                    <a:pt x="11" y="28"/>
                    <a:pt x="11" y="28"/>
                    <a:pt x="11" y="28"/>
                  </a:cubicBezTo>
                  <a:cubicBezTo>
                    <a:pt x="11" y="28"/>
                    <a:pt x="11" y="28"/>
                    <a:pt x="11" y="28"/>
                  </a:cubicBezTo>
                  <a:cubicBezTo>
                    <a:pt x="10" y="27"/>
                    <a:pt x="8" y="27"/>
                    <a:pt x="7" y="27"/>
                  </a:cubicBezTo>
                  <a:cubicBezTo>
                    <a:pt x="5" y="27"/>
                    <a:pt x="3" y="27"/>
                    <a:pt x="2" y="29"/>
                  </a:cubicBezTo>
                  <a:cubicBezTo>
                    <a:pt x="1" y="30"/>
                    <a:pt x="0" y="32"/>
                    <a:pt x="0" y="33"/>
                  </a:cubicBezTo>
                  <a:cubicBezTo>
                    <a:pt x="0" y="35"/>
                    <a:pt x="1" y="37"/>
                    <a:pt x="3" y="38"/>
                  </a:cubicBezTo>
                  <a:cubicBezTo>
                    <a:pt x="29" y="59"/>
                    <a:pt x="29" y="59"/>
                    <a:pt x="29" y="59"/>
                  </a:cubicBezTo>
                  <a:cubicBezTo>
                    <a:pt x="29" y="59"/>
                    <a:pt x="29" y="59"/>
                    <a:pt x="29" y="59"/>
                  </a:cubicBezTo>
                  <a:cubicBezTo>
                    <a:pt x="30" y="60"/>
                    <a:pt x="32" y="61"/>
                    <a:pt x="33" y="61"/>
                  </a:cubicBezTo>
                  <a:cubicBezTo>
                    <a:pt x="35" y="61"/>
                    <a:pt x="37" y="60"/>
                    <a:pt x="38" y="59"/>
                  </a:cubicBezTo>
                  <a:cubicBezTo>
                    <a:pt x="38" y="59"/>
                    <a:pt x="38" y="59"/>
                    <a:pt x="38" y="59"/>
                  </a:cubicBezTo>
                  <a:cubicBezTo>
                    <a:pt x="80" y="11"/>
                    <a:pt x="80" y="11"/>
                    <a:pt x="80" y="11"/>
                  </a:cubicBezTo>
                  <a:cubicBezTo>
                    <a:pt x="80" y="11"/>
                    <a:pt x="80" y="11"/>
                    <a:pt x="80" y="11"/>
                  </a:cubicBezTo>
                  <a:cubicBezTo>
                    <a:pt x="81" y="10"/>
                    <a:pt x="82" y="9"/>
                    <a:pt x="82" y="7"/>
                  </a:cubicBezTo>
                  <a:cubicBezTo>
                    <a:pt x="82" y="5"/>
                    <a:pt x="81" y="3"/>
                    <a:pt x="80" y="2"/>
                  </a:cubicBezTo>
                  <a:close/>
                </a:path>
              </a:pathLst>
            </a:custGeom>
            <a:solidFill>
              <a:schemeClr val="accent6"/>
            </a:solidFill>
            <a:ln>
              <a:noFill/>
            </a:ln>
            <a:extLst/>
          </p:spPr>
          <p:txBody>
            <a:bodyPr lIns="91416" tIns="45708" rIns="91416" bIns="45708"/>
            <a:lstStyle/>
            <a:p>
              <a:pP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690" name="Group 283"/>
          <p:cNvGrpSpPr>
            <a:grpSpLocks/>
          </p:cNvGrpSpPr>
          <p:nvPr/>
        </p:nvGrpSpPr>
        <p:grpSpPr bwMode="auto">
          <a:xfrm>
            <a:off x="3606800" y="6711950"/>
            <a:ext cx="217488" cy="217488"/>
            <a:chOff x="4502308" y="4013725"/>
            <a:chExt cx="216668" cy="217426"/>
          </a:xfrm>
        </p:grpSpPr>
        <p:sp>
          <p:nvSpPr>
            <p:cNvPr id="27721" name="Freeform 5"/>
            <p:cNvSpPr>
              <a:spLocks/>
            </p:cNvSpPr>
            <p:nvPr/>
          </p:nvSpPr>
          <p:spPr bwMode="auto">
            <a:xfrm>
              <a:off x="4502308" y="4013725"/>
              <a:ext cx="216668" cy="217426"/>
            </a:xfrm>
            <a:custGeom>
              <a:avLst/>
              <a:gdLst>
                <a:gd name="T0" fmla="*/ 394495985 w 119"/>
                <a:gd name="T1" fmla="*/ 350523600 h 119"/>
                <a:gd name="T2" fmla="*/ 344769769 w 119"/>
                <a:gd name="T3" fmla="*/ 397261054 h 119"/>
                <a:gd name="T4" fmla="*/ 46410650 w 119"/>
                <a:gd name="T5" fmla="*/ 397261054 h 119"/>
                <a:gd name="T6" fmla="*/ 0 w 119"/>
                <a:gd name="T7" fmla="*/ 350523600 h 119"/>
                <a:gd name="T8" fmla="*/ 0 w 119"/>
                <a:gd name="T9" fmla="*/ 50075583 h 119"/>
                <a:gd name="T10" fmla="*/ 46410650 w 119"/>
                <a:gd name="T11" fmla="*/ 0 h 119"/>
                <a:gd name="T12" fmla="*/ 344769769 w 119"/>
                <a:gd name="T13" fmla="*/ 0 h 119"/>
                <a:gd name="T14" fmla="*/ 394495985 w 119"/>
                <a:gd name="T15" fmla="*/ 50075583 h 119"/>
                <a:gd name="T16" fmla="*/ 394495985 w 119"/>
                <a:gd name="T17" fmla="*/ 350523600 h 1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9" h="119">
                  <a:moveTo>
                    <a:pt x="119" y="105"/>
                  </a:moveTo>
                  <a:cubicBezTo>
                    <a:pt x="119" y="113"/>
                    <a:pt x="112" y="119"/>
                    <a:pt x="104" y="119"/>
                  </a:cubicBezTo>
                  <a:cubicBezTo>
                    <a:pt x="14" y="119"/>
                    <a:pt x="14" y="119"/>
                    <a:pt x="14" y="119"/>
                  </a:cubicBezTo>
                  <a:cubicBezTo>
                    <a:pt x="6" y="119"/>
                    <a:pt x="0" y="113"/>
                    <a:pt x="0" y="105"/>
                  </a:cubicBezTo>
                  <a:cubicBezTo>
                    <a:pt x="0" y="15"/>
                    <a:pt x="0" y="15"/>
                    <a:pt x="0" y="15"/>
                  </a:cubicBezTo>
                  <a:cubicBezTo>
                    <a:pt x="0" y="7"/>
                    <a:pt x="6" y="0"/>
                    <a:pt x="14" y="0"/>
                  </a:cubicBezTo>
                  <a:cubicBezTo>
                    <a:pt x="104" y="0"/>
                    <a:pt x="104" y="0"/>
                    <a:pt x="104" y="0"/>
                  </a:cubicBezTo>
                  <a:cubicBezTo>
                    <a:pt x="112" y="0"/>
                    <a:pt x="119" y="7"/>
                    <a:pt x="119" y="15"/>
                  </a:cubicBezTo>
                  <a:lnTo>
                    <a:pt x="119"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286" name="Freeform 7"/>
            <p:cNvSpPr>
              <a:spLocks/>
            </p:cNvSpPr>
            <p:nvPr/>
          </p:nvSpPr>
          <p:spPr bwMode="auto">
            <a:xfrm>
              <a:off x="4535520" y="4066098"/>
              <a:ext cx="150243" cy="112680"/>
            </a:xfrm>
            <a:custGeom>
              <a:avLst/>
              <a:gdLst>
                <a:gd name="T0" fmla="*/ 80 w 82"/>
                <a:gd name="T1" fmla="*/ 2 h 61"/>
                <a:gd name="T2" fmla="*/ 75 w 82"/>
                <a:gd name="T3" fmla="*/ 0 h 61"/>
                <a:gd name="T4" fmla="*/ 70 w 82"/>
                <a:gd name="T5" fmla="*/ 3 h 61"/>
                <a:gd name="T6" fmla="*/ 70 w 82"/>
                <a:gd name="T7" fmla="*/ 3 h 61"/>
                <a:gd name="T8" fmla="*/ 32 w 82"/>
                <a:gd name="T9" fmla="*/ 45 h 61"/>
                <a:gd name="T10" fmla="*/ 11 w 82"/>
                <a:gd name="T11" fmla="*/ 28 h 61"/>
                <a:gd name="T12" fmla="*/ 11 w 82"/>
                <a:gd name="T13" fmla="*/ 28 h 61"/>
                <a:gd name="T14" fmla="*/ 7 w 82"/>
                <a:gd name="T15" fmla="*/ 27 h 61"/>
                <a:gd name="T16" fmla="*/ 2 w 82"/>
                <a:gd name="T17" fmla="*/ 29 h 61"/>
                <a:gd name="T18" fmla="*/ 0 w 82"/>
                <a:gd name="T19" fmla="*/ 33 h 61"/>
                <a:gd name="T20" fmla="*/ 3 w 82"/>
                <a:gd name="T21" fmla="*/ 38 h 61"/>
                <a:gd name="T22" fmla="*/ 29 w 82"/>
                <a:gd name="T23" fmla="*/ 59 h 61"/>
                <a:gd name="T24" fmla="*/ 29 w 82"/>
                <a:gd name="T25" fmla="*/ 59 h 61"/>
                <a:gd name="T26" fmla="*/ 33 w 82"/>
                <a:gd name="T27" fmla="*/ 61 h 61"/>
                <a:gd name="T28" fmla="*/ 38 w 82"/>
                <a:gd name="T29" fmla="*/ 59 h 61"/>
                <a:gd name="T30" fmla="*/ 38 w 82"/>
                <a:gd name="T31" fmla="*/ 59 h 61"/>
                <a:gd name="T32" fmla="*/ 80 w 82"/>
                <a:gd name="T33" fmla="*/ 11 h 61"/>
                <a:gd name="T34" fmla="*/ 80 w 82"/>
                <a:gd name="T35" fmla="*/ 11 h 61"/>
                <a:gd name="T36" fmla="*/ 82 w 82"/>
                <a:gd name="T37" fmla="*/ 7 h 61"/>
                <a:gd name="T38" fmla="*/ 80 w 82"/>
                <a:gd name="T39"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61">
                  <a:moveTo>
                    <a:pt x="80" y="2"/>
                  </a:moveTo>
                  <a:cubicBezTo>
                    <a:pt x="78" y="1"/>
                    <a:pt x="77" y="0"/>
                    <a:pt x="75" y="0"/>
                  </a:cubicBezTo>
                  <a:cubicBezTo>
                    <a:pt x="73" y="0"/>
                    <a:pt x="72" y="1"/>
                    <a:pt x="70" y="3"/>
                  </a:cubicBezTo>
                  <a:cubicBezTo>
                    <a:pt x="70" y="3"/>
                    <a:pt x="70" y="3"/>
                    <a:pt x="70" y="3"/>
                  </a:cubicBezTo>
                  <a:cubicBezTo>
                    <a:pt x="32" y="45"/>
                    <a:pt x="32" y="45"/>
                    <a:pt x="32" y="45"/>
                  </a:cubicBezTo>
                  <a:cubicBezTo>
                    <a:pt x="11" y="28"/>
                    <a:pt x="11" y="28"/>
                    <a:pt x="11" y="28"/>
                  </a:cubicBezTo>
                  <a:cubicBezTo>
                    <a:pt x="11" y="28"/>
                    <a:pt x="11" y="28"/>
                    <a:pt x="11" y="28"/>
                  </a:cubicBezTo>
                  <a:cubicBezTo>
                    <a:pt x="10" y="27"/>
                    <a:pt x="8" y="27"/>
                    <a:pt x="7" y="27"/>
                  </a:cubicBezTo>
                  <a:cubicBezTo>
                    <a:pt x="5" y="27"/>
                    <a:pt x="3" y="27"/>
                    <a:pt x="2" y="29"/>
                  </a:cubicBezTo>
                  <a:cubicBezTo>
                    <a:pt x="1" y="30"/>
                    <a:pt x="0" y="32"/>
                    <a:pt x="0" y="33"/>
                  </a:cubicBezTo>
                  <a:cubicBezTo>
                    <a:pt x="0" y="35"/>
                    <a:pt x="1" y="37"/>
                    <a:pt x="3" y="38"/>
                  </a:cubicBezTo>
                  <a:cubicBezTo>
                    <a:pt x="29" y="59"/>
                    <a:pt x="29" y="59"/>
                    <a:pt x="29" y="59"/>
                  </a:cubicBezTo>
                  <a:cubicBezTo>
                    <a:pt x="29" y="59"/>
                    <a:pt x="29" y="59"/>
                    <a:pt x="29" y="59"/>
                  </a:cubicBezTo>
                  <a:cubicBezTo>
                    <a:pt x="30" y="60"/>
                    <a:pt x="32" y="61"/>
                    <a:pt x="33" y="61"/>
                  </a:cubicBezTo>
                  <a:cubicBezTo>
                    <a:pt x="35" y="61"/>
                    <a:pt x="37" y="60"/>
                    <a:pt x="38" y="59"/>
                  </a:cubicBezTo>
                  <a:cubicBezTo>
                    <a:pt x="38" y="59"/>
                    <a:pt x="38" y="59"/>
                    <a:pt x="38" y="59"/>
                  </a:cubicBezTo>
                  <a:cubicBezTo>
                    <a:pt x="80" y="11"/>
                    <a:pt x="80" y="11"/>
                    <a:pt x="80" y="11"/>
                  </a:cubicBezTo>
                  <a:cubicBezTo>
                    <a:pt x="80" y="11"/>
                    <a:pt x="80" y="11"/>
                    <a:pt x="80" y="11"/>
                  </a:cubicBezTo>
                  <a:cubicBezTo>
                    <a:pt x="81" y="10"/>
                    <a:pt x="82" y="9"/>
                    <a:pt x="82" y="7"/>
                  </a:cubicBezTo>
                  <a:cubicBezTo>
                    <a:pt x="82" y="5"/>
                    <a:pt x="81" y="3"/>
                    <a:pt x="80" y="2"/>
                  </a:cubicBezTo>
                  <a:close/>
                </a:path>
              </a:pathLst>
            </a:custGeom>
            <a:solidFill>
              <a:schemeClr val="accent6"/>
            </a:solidFill>
            <a:ln>
              <a:noFill/>
            </a:ln>
            <a:extLst/>
          </p:spPr>
          <p:txBody>
            <a:bodyPr lIns="91416" tIns="45708" rIns="91416" bIns="45708"/>
            <a:lstStyle/>
            <a:p>
              <a:pP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691" name="Group 286"/>
          <p:cNvGrpSpPr>
            <a:grpSpLocks/>
          </p:cNvGrpSpPr>
          <p:nvPr/>
        </p:nvGrpSpPr>
        <p:grpSpPr bwMode="auto">
          <a:xfrm>
            <a:off x="3606800" y="7199313"/>
            <a:ext cx="217488" cy="217487"/>
            <a:chOff x="4502308" y="4013725"/>
            <a:chExt cx="216668" cy="217426"/>
          </a:xfrm>
        </p:grpSpPr>
        <p:sp>
          <p:nvSpPr>
            <p:cNvPr id="27719" name="Freeform 5"/>
            <p:cNvSpPr>
              <a:spLocks/>
            </p:cNvSpPr>
            <p:nvPr/>
          </p:nvSpPr>
          <p:spPr bwMode="auto">
            <a:xfrm>
              <a:off x="4502308" y="4013725"/>
              <a:ext cx="216668" cy="217426"/>
            </a:xfrm>
            <a:custGeom>
              <a:avLst/>
              <a:gdLst>
                <a:gd name="T0" fmla="*/ 394495985 w 119"/>
                <a:gd name="T1" fmla="*/ 350523600 h 119"/>
                <a:gd name="T2" fmla="*/ 344769769 w 119"/>
                <a:gd name="T3" fmla="*/ 397261054 h 119"/>
                <a:gd name="T4" fmla="*/ 46410650 w 119"/>
                <a:gd name="T5" fmla="*/ 397261054 h 119"/>
                <a:gd name="T6" fmla="*/ 0 w 119"/>
                <a:gd name="T7" fmla="*/ 350523600 h 119"/>
                <a:gd name="T8" fmla="*/ 0 w 119"/>
                <a:gd name="T9" fmla="*/ 50075583 h 119"/>
                <a:gd name="T10" fmla="*/ 46410650 w 119"/>
                <a:gd name="T11" fmla="*/ 0 h 119"/>
                <a:gd name="T12" fmla="*/ 344769769 w 119"/>
                <a:gd name="T13" fmla="*/ 0 h 119"/>
                <a:gd name="T14" fmla="*/ 394495985 w 119"/>
                <a:gd name="T15" fmla="*/ 50075583 h 119"/>
                <a:gd name="T16" fmla="*/ 394495985 w 119"/>
                <a:gd name="T17" fmla="*/ 350523600 h 1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9" h="119">
                  <a:moveTo>
                    <a:pt x="119" y="105"/>
                  </a:moveTo>
                  <a:cubicBezTo>
                    <a:pt x="119" y="113"/>
                    <a:pt x="112" y="119"/>
                    <a:pt x="104" y="119"/>
                  </a:cubicBezTo>
                  <a:cubicBezTo>
                    <a:pt x="14" y="119"/>
                    <a:pt x="14" y="119"/>
                    <a:pt x="14" y="119"/>
                  </a:cubicBezTo>
                  <a:cubicBezTo>
                    <a:pt x="6" y="119"/>
                    <a:pt x="0" y="113"/>
                    <a:pt x="0" y="105"/>
                  </a:cubicBezTo>
                  <a:cubicBezTo>
                    <a:pt x="0" y="15"/>
                    <a:pt x="0" y="15"/>
                    <a:pt x="0" y="15"/>
                  </a:cubicBezTo>
                  <a:cubicBezTo>
                    <a:pt x="0" y="7"/>
                    <a:pt x="6" y="0"/>
                    <a:pt x="14" y="0"/>
                  </a:cubicBezTo>
                  <a:cubicBezTo>
                    <a:pt x="104" y="0"/>
                    <a:pt x="104" y="0"/>
                    <a:pt x="104" y="0"/>
                  </a:cubicBezTo>
                  <a:cubicBezTo>
                    <a:pt x="112" y="0"/>
                    <a:pt x="119" y="7"/>
                    <a:pt x="119" y="15"/>
                  </a:cubicBezTo>
                  <a:lnTo>
                    <a:pt x="119"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289" name="Freeform 7"/>
            <p:cNvSpPr>
              <a:spLocks/>
            </p:cNvSpPr>
            <p:nvPr/>
          </p:nvSpPr>
          <p:spPr bwMode="auto">
            <a:xfrm>
              <a:off x="4535520" y="4066097"/>
              <a:ext cx="150243" cy="112681"/>
            </a:xfrm>
            <a:custGeom>
              <a:avLst/>
              <a:gdLst>
                <a:gd name="T0" fmla="*/ 80 w 82"/>
                <a:gd name="T1" fmla="*/ 2 h 61"/>
                <a:gd name="T2" fmla="*/ 75 w 82"/>
                <a:gd name="T3" fmla="*/ 0 h 61"/>
                <a:gd name="T4" fmla="*/ 70 w 82"/>
                <a:gd name="T5" fmla="*/ 3 h 61"/>
                <a:gd name="T6" fmla="*/ 70 w 82"/>
                <a:gd name="T7" fmla="*/ 3 h 61"/>
                <a:gd name="T8" fmla="*/ 32 w 82"/>
                <a:gd name="T9" fmla="*/ 45 h 61"/>
                <a:gd name="T10" fmla="*/ 11 w 82"/>
                <a:gd name="T11" fmla="*/ 28 h 61"/>
                <a:gd name="T12" fmla="*/ 11 w 82"/>
                <a:gd name="T13" fmla="*/ 28 h 61"/>
                <a:gd name="T14" fmla="*/ 7 w 82"/>
                <a:gd name="T15" fmla="*/ 27 h 61"/>
                <a:gd name="T16" fmla="*/ 2 w 82"/>
                <a:gd name="T17" fmla="*/ 29 h 61"/>
                <a:gd name="T18" fmla="*/ 0 w 82"/>
                <a:gd name="T19" fmla="*/ 33 h 61"/>
                <a:gd name="T20" fmla="*/ 3 w 82"/>
                <a:gd name="T21" fmla="*/ 38 h 61"/>
                <a:gd name="T22" fmla="*/ 29 w 82"/>
                <a:gd name="T23" fmla="*/ 59 h 61"/>
                <a:gd name="T24" fmla="*/ 29 w 82"/>
                <a:gd name="T25" fmla="*/ 59 h 61"/>
                <a:gd name="T26" fmla="*/ 33 w 82"/>
                <a:gd name="T27" fmla="*/ 61 h 61"/>
                <a:gd name="T28" fmla="*/ 38 w 82"/>
                <a:gd name="T29" fmla="*/ 59 h 61"/>
                <a:gd name="T30" fmla="*/ 38 w 82"/>
                <a:gd name="T31" fmla="*/ 59 h 61"/>
                <a:gd name="T32" fmla="*/ 80 w 82"/>
                <a:gd name="T33" fmla="*/ 11 h 61"/>
                <a:gd name="T34" fmla="*/ 80 w 82"/>
                <a:gd name="T35" fmla="*/ 11 h 61"/>
                <a:gd name="T36" fmla="*/ 82 w 82"/>
                <a:gd name="T37" fmla="*/ 7 h 61"/>
                <a:gd name="T38" fmla="*/ 80 w 82"/>
                <a:gd name="T39"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61">
                  <a:moveTo>
                    <a:pt x="80" y="2"/>
                  </a:moveTo>
                  <a:cubicBezTo>
                    <a:pt x="78" y="1"/>
                    <a:pt x="77" y="0"/>
                    <a:pt x="75" y="0"/>
                  </a:cubicBezTo>
                  <a:cubicBezTo>
                    <a:pt x="73" y="0"/>
                    <a:pt x="72" y="1"/>
                    <a:pt x="70" y="3"/>
                  </a:cubicBezTo>
                  <a:cubicBezTo>
                    <a:pt x="70" y="3"/>
                    <a:pt x="70" y="3"/>
                    <a:pt x="70" y="3"/>
                  </a:cubicBezTo>
                  <a:cubicBezTo>
                    <a:pt x="32" y="45"/>
                    <a:pt x="32" y="45"/>
                    <a:pt x="32" y="45"/>
                  </a:cubicBezTo>
                  <a:cubicBezTo>
                    <a:pt x="11" y="28"/>
                    <a:pt x="11" y="28"/>
                    <a:pt x="11" y="28"/>
                  </a:cubicBezTo>
                  <a:cubicBezTo>
                    <a:pt x="11" y="28"/>
                    <a:pt x="11" y="28"/>
                    <a:pt x="11" y="28"/>
                  </a:cubicBezTo>
                  <a:cubicBezTo>
                    <a:pt x="10" y="27"/>
                    <a:pt x="8" y="27"/>
                    <a:pt x="7" y="27"/>
                  </a:cubicBezTo>
                  <a:cubicBezTo>
                    <a:pt x="5" y="27"/>
                    <a:pt x="3" y="27"/>
                    <a:pt x="2" y="29"/>
                  </a:cubicBezTo>
                  <a:cubicBezTo>
                    <a:pt x="1" y="30"/>
                    <a:pt x="0" y="32"/>
                    <a:pt x="0" y="33"/>
                  </a:cubicBezTo>
                  <a:cubicBezTo>
                    <a:pt x="0" y="35"/>
                    <a:pt x="1" y="37"/>
                    <a:pt x="3" y="38"/>
                  </a:cubicBezTo>
                  <a:cubicBezTo>
                    <a:pt x="29" y="59"/>
                    <a:pt x="29" y="59"/>
                    <a:pt x="29" y="59"/>
                  </a:cubicBezTo>
                  <a:cubicBezTo>
                    <a:pt x="29" y="59"/>
                    <a:pt x="29" y="59"/>
                    <a:pt x="29" y="59"/>
                  </a:cubicBezTo>
                  <a:cubicBezTo>
                    <a:pt x="30" y="60"/>
                    <a:pt x="32" y="61"/>
                    <a:pt x="33" y="61"/>
                  </a:cubicBezTo>
                  <a:cubicBezTo>
                    <a:pt x="35" y="61"/>
                    <a:pt x="37" y="60"/>
                    <a:pt x="38" y="59"/>
                  </a:cubicBezTo>
                  <a:cubicBezTo>
                    <a:pt x="38" y="59"/>
                    <a:pt x="38" y="59"/>
                    <a:pt x="38" y="59"/>
                  </a:cubicBezTo>
                  <a:cubicBezTo>
                    <a:pt x="80" y="11"/>
                    <a:pt x="80" y="11"/>
                    <a:pt x="80" y="11"/>
                  </a:cubicBezTo>
                  <a:cubicBezTo>
                    <a:pt x="80" y="11"/>
                    <a:pt x="80" y="11"/>
                    <a:pt x="80" y="11"/>
                  </a:cubicBezTo>
                  <a:cubicBezTo>
                    <a:pt x="81" y="10"/>
                    <a:pt x="82" y="9"/>
                    <a:pt x="82" y="7"/>
                  </a:cubicBezTo>
                  <a:cubicBezTo>
                    <a:pt x="82" y="5"/>
                    <a:pt x="81" y="3"/>
                    <a:pt x="80" y="2"/>
                  </a:cubicBezTo>
                  <a:close/>
                </a:path>
              </a:pathLst>
            </a:custGeom>
            <a:solidFill>
              <a:schemeClr val="accent6"/>
            </a:solidFill>
            <a:ln>
              <a:noFill/>
            </a:ln>
            <a:extLst/>
          </p:spPr>
          <p:txBody>
            <a:bodyPr lIns="91416" tIns="45708" rIns="91416" bIns="45708"/>
            <a:lstStyle/>
            <a:p>
              <a:pP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692" name="Group 289"/>
          <p:cNvGrpSpPr>
            <a:grpSpLocks/>
          </p:cNvGrpSpPr>
          <p:nvPr/>
        </p:nvGrpSpPr>
        <p:grpSpPr bwMode="auto">
          <a:xfrm>
            <a:off x="14814550" y="5819775"/>
            <a:ext cx="215900" cy="215900"/>
            <a:chOff x="4576788" y="7074271"/>
            <a:chExt cx="91522" cy="91842"/>
          </a:xfrm>
        </p:grpSpPr>
        <p:sp>
          <p:nvSpPr>
            <p:cNvPr id="27717" name="Freeform 5"/>
            <p:cNvSpPr>
              <a:spLocks/>
            </p:cNvSpPr>
            <p:nvPr/>
          </p:nvSpPr>
          <p:spPr bwMode="auto">
            <a:xfrm>
              <a:off x="4576788" y="7074271"/>
              <a:ext cx="91522" cy="91842"/>
            </a:xfrm>
            <a:custGeom>
              <a:avLst/>
              <a:gdLst>
                <a:gd name="T0" fmla="*/ 70388878 w 119"/>
                <a:gd name="T1" fmla="*/ 62542858 h 119"/>
                <a:gd name="T2" fmla="*/ 61516628 w 119"/>
                <a:gd name="T3" fmla="*/ 70881958 h 119"/>
                <a:gd name="T4" fmla="*/ 8280818 w 119"/>
                <a:gd name="T5" fmla="*/ 70881958 h 119"/>
                <a:gd name="T6" fmla="*/ 0 w 119"/>
                <a:gd name="T7" fmla="*/ 62542858 h 119"/>
                <a:gd name="T8" fmla="*/ 0 w 119"/>
                <a:gd name="T9" fmla="*/ 8934915 h 119"/>
                <a:gd name="T10" fmla="*/ 8280818 w 119"/>
                <a:gd name="T11" fmla="*/ 0 h 119"/>
                <a:gd name="T12" fmla="*/ 61516628 w 119"/>
                <a:gd name="T13" fmla="*/ 0 h 119"/>
                <a:gd name="T14" fmla="*/ 70388878 w 119"/>
                <a:gd name="T15" fmla="*/ 8934915 h 119"/>
                <a:gd name="T16" fmla="*/ 70388878 w 119"/>
                <a:gd name="T17" fmla="*/ 62542858 h 1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9" h="119">
                  <a:moveTo>
                    <a:pt x="119" y="105"/>
                  </a:moveTo>
                  <a:cubicBezTo>
                    <a:pt x="119" y="113"/>
                    <a:pt x="112" y="119"/>
                    <a:pt x="104" y="119"/>
                  </a:cubicBezTo>
                  <a:cubicBezTo>
                    <a:pt x="14" y="119"/>
                    <a:pt x="14" y="119"/>
                    <a:pt x="14" y="119"/>
                  </a:cubicBezTo>
                  <a:cubicBezTo>
                    <a:pt x="6" y="119"/>
                    <a:pt x="0" y="113"/>
                    <a:pt x="0" y="105"/>
                  </a:cubicBezTo>
                  <a:cubicBezTo>
                    <a:pt x="0" y="15"/>
                    <a:pt x="0" y="15"/>
                    <a:pt x="0" y="15"/>
                  </a:cubicBezTo>
                  <a:cubicBezTo>
                    <a:pt x="0" y="7"/>
                    <a:pt x="6" y="0"/>
                    <a:pt x="14" y="0"/>
                  </a:cubicBezTo>
                  <a:cubicBezTo>
                    <a:pt x="104" y="0"/>
                    <a:pt x="104" y="0"/>
                    <a:pt x="104" y="0"/>
                  </a:cubicBezTo>
                  <a:cubicBezTo>
                    <a:pt x="112" y="0"/>
                    <a:pt x="119" y="7"/>
                    <a:pt x="119" y="15"/>
                  </a:cubicBezTo>
                  <a:lnTo>
                    <a:pt x="119"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292" name="Freeform 7"/>
            <p:cNvSpPr>
              <a:spLocks/>
            </p:cNvSpPr>
            <p:nvPr/>
          </p:nvSpPr>
          <p:spPr bwMode="auto">
            <a:xfrm>
              <a:off x="4590920" y="7096556"/>
              <a:ext cx="63258" cy="47272"/>
            </a:xfrm>
            <a:custGeom>
              <a:avLst/>
              <a:gdLst>
                <a:gd name="T0" fmla="*/ 80 w 82"/>
                <a:gd name="T1" fmla="*/ 2 h 61"/>
                <a:gd name="T2" fmla="*/ 75 w 82"/>
                <a:gd name="T3" fmla="*/ 0 h 61"/>
                <a:gd name="T4" fmla="*/ 70 w 82"/>
                <a:gd name="T5" fmla="*/ 3 h 61"/>
                <a:gd name="T6" fmla="*/ 70 w 82"/>
                <a:gd name="T7" fmla="*/ 3 h 61"/>
                <a:gd name="T8" fmla="*/ 32 w 82"/>
                <a:gd name="T9" fmla="*/ 45 h 61"/>
                <a:gd name="T10" fmla="*/ 11 w 82"/>
                <a:gd name="T11" fmla="*/ 28 h 61"/>
                <a:gd name="T12" fmla="*/ 11 w 82"/>
                <a:gd name="T13" fmla="*/ 28 h 61"/>
                <a:gd name="T14" fmla="*/ 7 w 82"/>
                <a:gd name="T15" fmla="*/ 27 h 61"/>
                <a:gd name="T16" fmla="*/ 2 w 82"/>
                <a:gd name="T17" fmla="*/ 29 h 61"/>
                <a:gd name="T18" fmla="*/ 0 w 82"/>
                <a:gd name="T19" fmla="*/ 33 h 61"/>
                <a:gd name="T20" fmla="*/ 3 w 82"/>
                <a:gd name="T21" fmla="*/ 38 h 61"/>
                <a:gd name="T22" fmla="*/ 29 w 82"/>
                <a:gd name="T23" fmla="*/ 59 h 61"/>
                <a:gd name="T24" fmla="*/ 29 w 82"/>
                <a:gd name="T25" fmla="*/ 59 h 61"/>
                <a:gd name="T26" fmla="*/ 33 w 82"/>
                <a:gd name="T27" fmla="*/ 61 h 61"/>
                <a:gd name="T28" fmla="*/ 38 w 82"/>
                <a:gd name="T29" fmla="*/ 59 h 61"/>
                <a:gd name="T30" fmla="*/ 38 w 82"/>
                <a:gd name="T31" fmla="*/ 59 h 61"/>
                <a:gd name="T32" fmla="*/ 80 w 82"/>
                <a:gd name="T33" fmla="*/ 11 h 61"/>
                <a:gd name="T34" fmla="*/ 80 w 82"/>
                <a:gd name="T35" fmla="*/ 11 h 61"/>
                <a:gd name="T36" fmla="*/ 82 w 82"/>
                <a:gd name="T37" fmla="*/ 7 h 61"/>
                <a:gd name="T38" fmla="*/ 80 w 82"/>
                <a:gd name="T39"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61">
                  <a:moveTo>
                    <a:pt x="80" y="2"/>
                  </a:moveTo>
                  <a:cubicBezTo>
                    <a:pt x="78" y="1"/>
                    <a:pt x="77" y="0"/>
                    <a:pt x="75" y="0"/>
                  </a:cubicBezTo>
                  <a:cubicBezTo>
                    <a:pt x="73" y="0"/>
                    <a:pt x="72" y="1"/>
                    <a:pt x="70" y="3"/>
                  </a:cubicBezTo>
                  <a:cubicBezTo>
                    <a:pt x="70" y="3"/>
                    <a:pt x="70" y="3"/>
                    <a:pt x="70" y="3"/>
                  </a:cubicBezTo>
                  <a:cubicBezTo>
                    <a:pt x="32" y="45"/>
                    <a:pt x="32" y="45"/>
                    <a:pt x="32" y="45"/>
                  </a:cubicBezTo>
                  <a:cubicBezTo>
                    <a:pt x="11" y="28"/>
                    <a:pt x="11" y="28"/>
                    <a:pt x="11" y="28"/>
                  </a:cubicBezTo>
                  <a:cubicBezTo>
                    <a:pt x="11" y="28"/>
                    <a:pt x="11" y="28"/>
                    <a:pt x="11" y="28"/>
                  </a:cubicBezTo>
                  <a:cubicBezTo>
                    <a:pt x="10" y="27"/>
                    <a:pt x="8" y="27"/>
                    <a:pt x="7" y="27"/>
                  </a:cubicBezTo>
                  <a:cubicBezTo>
                    <a:pt x="5" y="27"/>
                    <a:pt x="3" y="27"/>
                    <a:pt x="2" y="29"/>
                  </a:cubicBezTo>
                  <a:cubicBezTo>
                    <a:pt x="1" y="30"/>
                    <a:pt x="0" y="32"/>
                    <a:pt x="0" y="33"/>
                  </a:cubicBezTo>
                  <a:cubicBezTo>
                    <a:pt x="0" y="35"/>
                    <a:pt x="1" y="37"/>
                    <a:pt x="3" y="38"/>
                  </a:cubicBezTo>
                  <a:cubicBezTo>
                    <a:pt x="29" y="59"/>
                    <a:pt x="29" y="59"/>
                    <a:pt x="29" y="59"/>
                  </a:cubicBezTo>
                  <a:cubicBezTo>
                    <a:pt x="29" y="59"/>
                    <a:pt x="29" y="59"/>
                    <a:pt x="29" y="59"/>
                  </a:cubicBezTo>
                  <a:cubicBezTo>
                    <a:pt x="30" y="60"/>
                    <a:pt x="32" y="61"/>
                    <a:pt x="33" y="61"/>
                  </a:cubicBezTo>
                  <a:cubicBezTo>
                    <a:pt x="35" y="61"/>
                    <a:pt x="37" y="60"/>
                    <a:pt x="38" y="59"/>
                  </a:cubicBezTo>
                  <a:cubicBezTo>
                    <a:pt x="38" y="59"/>
                    <a:pt x="38" y="59"/>
                    <a:pt x="38" y="59"/>
                  </a:cubicBezTo>
                  <a:cubicBezTo>
                    <a:pt x="80" y="11"/>
                    <a:pt x="80" y="11"/>
                    <a:pt x="80" y="11"/>
                  </a:cubicBezTo>
                  <a:cubicBezTo>
                    <a:pt x="80" y="11"/>
                    <a:pt x="80" y="11"/>
                    <a:pt x="80" y="11"/>
                  </a:cubicBezTo>
                  <a:cubicBezTo>
                    <a:pt x="81" y="10"/>
                    <a:pt x="82" y="9"/>
                    <a:pt x="82" y="7"/>
                  </a:cubicBezTo>
                  <a:cubicBezTo>
                    <a:pt x="82" y="5"/>
                    <a:pt x="81" y="3"/>
                    <a:pt x="80" y="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693" name="Group 292"/>
          <p:cNvGrpSpPr>
            <a:grpSpLocks/>
          </p:cNvGrpSpPr>
          <p:nvPr/>
        </p:nvGrpSpPr>
        <p:grpSpPr bwMode="auto">
          <a:xfrm>
            <a:off x="14814550" y="6272213"/>
            <a:ext cx="215900" cy="217487"/>
            <a:chOff x="4576788" y="7074271"/>
            <a:chExt cx="91522" cy="91842"/>
          </a:xfrm>
        </p:grpSpPr>
        <p:sp>
          <p:nvSpPr>
            <p:cNvPr id="27715" name="Freeform 5"/>
            <p:cNvSpPr>
              <a:spLocks/>
            </p:cNvSpPr>
            <p:nvPr/>
          </p:nvSpPr>
          <p:spPr bwMode="auto">
            <a:xfrm>
              <a:off x="4576788" y="7074271"/>
              <a:ext cx="91522" cy="91842"/>
            </a:xfrm>
            <a:custGeom>
              <a:avLst/>
              <a:gdLst>
                <a:gd name="T0" fmla="*/ 70388878 w 119"/>
                <a:gd name="T1" fmla="*/ 62542858 h 119"/>
                <a:gd name="T2" fmla="*/ 61516628 w 119"/>
                <a:gd name="T3" fmla="*/ 70881958 h 119"/>
                <a:gd name="T4" fmla="*/ 8280818 w 119"/>
                <a:gd name="T5" fmla="*/ 70881958 h 119"/>
                <a:gd name="T6" fmla="*/ 0 w 119"/>
                <a:gd name="T7" fmla="*/ 62542858 h 119"/>
                <a:gd name="T8" fmla="*/ 0 w 119"/>
                <a:gd name="T9" fmla="*/ 8934915 h 119"/>
                <a:gd name="T10" fmla="*/ 8280818 w 119"/>
                <a:gd name="T11" fmla="*/ 0 h 119"/>
                <a:gd name="T12" fmla="*/ 61516628 w 119"/>
                <a:gd name="T13" fmla="*/ 0 h 119"/>
                <a:gd name="T14" fmla="*/ 70388878 w 119"/>
                <a:gd name="T15" fmla="*/ 8934915 h 119"/>
                <a:gd name="T16" fmla="*/ 70388878 w 119"/>
                <a:gd name="T17" fmla="*/ 62542858 h 1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9" h="119">
                  <a:moveTo>
                    <a:pt x="119" y="105"/>
                  </a:moveTo>
                  <a:cubicBezTo>
                    <a:pt x="119" y="113"/>
                    <a:pt x="112" y="119"/>
                    <a:pt x="104" y="119"/>
                  </a:cubicBezTo>
                  <a:cubicBezTo>
                    <a:pt x="14" y="119"/>
                    <a:pt x="14" y="119"/>
                    <a:pt x="14" y="119"/>
                  </a:cubicBezTo>
                  <a:cubicBezTo>
                    <a:pt x="6" y="119"/>
                    <a:pt x="0" y="113"/>
                    <a:pt x="0" y="105"/>
                  </a:cubicBezTo>
                  <a:cubicBezTo>
                    <a:pt x="0" y="15"/>
                    <a:pt x="0" y="15"/>
                    <a:pt x="0" y="15"/>
                  </a:cubicBezTo>
                  <a:cubicBezTo>
                    <a:pt x="0" y="7"/>
                    <a:pt x="6" y="0"/>
                    <a:pt x="14" y="0"/>
                  </a:cubicBezTo>
                  <a:cubicBezTo>
                    <a:pt x="104" y="0"/>
                    <a:pt x="104" y="0"/>
                    <a:pt x="104" y="0"/>
                  </a:cubicBezTo>
                  <a:cubicBezTo>
                    <a:pt x="112" y="0"/>
                    <a:pt x="119" y="7"/>
                    <a:pt x="119" y="15"/>
                  </a:cubicBezTo>
                  <a:lnTo>
                    <a:pt x="119"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295" name="Freeform 7"/>
            <p:cNvSpPr>
              <a:spLocks/>
            </p:cNvSpPr>
            <p:nvPr/>
          </p:nvSpPr>
          <p:spPr bwMode="auto">
            <a:xfrm>
              <a:off x="4590920" y="7096393"/>
              <a:ext cx="63258" cy="47597"/>
            </a:xfrm>
            <a:custGeom>
              <a:avLst/>
              <a:gdLst>
                <a:gd name="T0" fmla="*/ 80 w 82"/>
                <a:gd name="T1" fmla="*/ 2 h 61"/>
                <a:gd name="T2" fmla="*/ 75 w 82"/>
                <a:gd name="T3" fmla="*/ 0 h 61"/>
                <a:gd name="T4" fmla="*/ 70 w 82"/>
                <a:gd name="T5" fmla="*/ 3 h 61"/>
                <a:gd name="T6" fmla="*/ 70 w 82"/>
                <a:gd name="T7" fmla="*/ 3 h 61"/>
                <a:gd name="T8" fmla="*/ 32 w 82"/>
                <a:gd name="T9" fmla="*/ 45 h 61"/>
                <a:gd name="T10" fmla="*/ 11 w 82"/>
                <a:gd name="T11" fmla="*/ 28 h 61"/>
                <a:gd name="T12" fmla="*/ 11 w 82"/>
                <a:gd name="T13" fmla="*/ 28 h 61"/>
                <a:gd name="T14" fmla="*/ 7 w 82"/>
                <a:gd name="T15" fmla="*/ 27 h 61"/>
                <a:gd name="T16" fmla="*/ 2 w 82"/>
                <a:gd name="T17" fmla="*/ 29 h 61"/>
                <a:gd name="T18" fmla="*/ 0 w 82"/>
                <a:gd name="T19" fmla="*/ 33 h 61"/>
                <a:gd name="T20" fmla="*/ 3 w 82"/>
                <a:gd name="T21" fmla="*/ 38 h 61"/>
                <a:gd name="T22" fmla="*/ 29 w 82"/>
                <a:gd name="T23" fmla="*/ 59 h 61"/>
                <a:gd name="T24" fmla="*/ 29 w 82"/>
                <a:gd name="T25" fmla="*/ 59 h 61"/>
                <a:gd name="T26" fmla="*/ 33 w 82"/>
                <a:gd name="T27" fmla="*/ 61 h 61"/>
                <a:gd name="T28" fmla="*/ 38 w 82"/>
                <a:gd name="T29" fmla="*/ 59 h 61"/>
                <a:gd name="T30" fmla="*/ 38 w 82"/>
                <a:gd name="T31" fmla="*/ 59 h 61"/>
                <a:gd name="T32" fmla="*/ 80 w 82"/>
                <a:gd name="T33" fmla="*/ 11 h 61"/>
                <a:gd name="T34" fmla="*/ 80 w 82"/>
                <a:gd name="T35" fmla="*/ 11 h 61"/>
                <a:gd name="T36" fmla="*/ 82 w 82"/>
                <a:gd name="T37" fmla="*/ 7 h 61"/>
                <a:gd name="T38" fmla="*/ 80 w 82"/>
                <a:gd name="T39"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61">
                  <a:moveTo>
                    <a:pt x="80" y="2"/>
                  </a:moveTo>
                  <a:cubicBezTo>
                    <a:pt x="78" y="1"/>
                    <a:pt x="77" y="0"/>
                    <a:pt x="75" y="0"/>
                  </a:cubicBezTo>
                  <a:cubicBezTo>
                    <a:pt x="73" y="0"/>
                    <a:pt x="72" y="1"/>
                    <a:pt x="70" y="3"/>
                  </a:cubicBezTo>
                  <a:cubicBezTo>
                    <a:pt x="70" y="3"/>
                    <a:pt x="70" y="3"/>
                    <a:pt x="70" y="3"/>
                  </a:cubicBezTo>
                  <a:cubicBezTo>
                    <a:pt x="32" y="45"/>
                    <a:pt x="32" y="45"/>
                    <a:pt x="32" y="45"/>
                  </a:cubicBezTo>
                  <a:cubicBezTo>
                    <a:pt x="11" y="28"/>
                    <a:pt x="11" y="28"/>
                    <a:pt x="11" y="28"/>
                  </a:cubicBezTo>
                  <a:cubicBezTo>
                    <a:pt x="11" y="28"/>
                    <a:pt x="11" y="28"/>
                    <a:pt x="11" y="28"/>
                  </a:cubicBezTo>
                  <a:cubicBezTo>
                    <a:pt x="10" y="27"/>
                    <a:pt x="8" y="27"/>
                    <a:pt x="7" y="27"/>
                  </a:cubicBezTo>
                  <a:cubicBezTo>
                    <a:pt x="5" y="27"/>
                    <a:pt x="3" y="27"/>
                    <a:pt x="2" y="29"/>
                  </a:cubicBezTo>
                  <a:cubicBezTo>
                    <a:pt x="1" y="30"/>
                    <a:pt x="0" y="32"/>
                    <a:pt x="0" y="33"/>
                  </a:cubicBezTo>
                  <a:cubicBezTo>
                    <a:pt x="0" y="35"/>
                    <a:pt x="1" y="37"/>
                    <a:pt x="3" y="38"/>
                  </a:cubicBezTo>
                  <a:cubicBezTo>
                    <a:pt x="29" y="59"/>
                    <a:pt x="29" y="59"/>
                    <a:pt x="29" y="59"/>
                  </a:cubicBezTo>
                  <a:cubicBezTo>
                    <a:pt x="29" y="59"/>
                    <a:pt x="29" y="59"/>
                    <a:pt x="29" y="59"/>
                  </a:cubicBezTo>
                  <a:cubicBezTo>
                    <a:pt x="30" y="60"/>
                    <a:pt x="32" y="61"/>
                    <a:pt x="33" y="61"/>
                  </a:cubicBezTo>
                  <a:cubicBezTo>
                    <a:pt x="35" y="61"/>
                    <a:pt x="37" y="60"/>
                    <a:pt x="38" y="59"/>
                  </a:cubicBezTo>
                  <a:cubicBezTo>
                    <a:pt x="38" y="59"/>
                    <a:pt x="38" y="59"/>
                    <a:pt x="38" y="59"/>
                  </a:cubicBezTo>
                  <a:cubicBezTo>
                    <a:pt x="80" y="11"/>
                    <a:pt x="80" y="11"/>
                    <a:pt x="80" y="11"/>
                  </a:cubicBezTo>
                  <a:cubicBezTo>
                    <a:pt x="80" y="11"/>
                    <a:pt x="80" y="11"/>
                    <a:pt x="80" y="11"/>
                  </a:cubicBezTo>
                  <a:cubicBezTo>
                    <a:pt x="81" y="10"/>
                    <a:pt x="82" y="9"/>
                    <a:pt x="82" y="7"/>
                  </a:cubicBezTo>
                  <a:cubicBezTo>
                    <a:pt x="82" y="5"/>
                    <a:pt x="81" y="3"/>
                    <a:pt x="80" y="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694" name="Group 295"/>
          <p:cNvGrpSpPr>
            <a:grpSpLocks/>
          </p:cNvGrpSpPr>
          <p:nvPr/>
        </p:nvGrpSpPr>
        <p:grpSpPr bwMode="auto">
          <a:xfrm>
            <a:off x="14814550" y="6724650"/>
            <a:ext cx="215900" cy="217488"/>
            <a:chOff x="4576788" y="7074271"/>
            <a:chExt cx="91522" cy="91842"/>
          </a:xfrm>
        </p:grpSpPr>
        <p:sp>
          <p:nvSpPr>
            <p:cNvPr id="27713" name="Freeform 5"/>
            <p:cNvSpPr>
              <a:spLocks/>
            </p:cNvSpPr>
            <p:nvPr/>
          </p:nvSpPr>
          <p:spPr bwMode="auto">
            <a:xfrm>
              <a:off x="4576788" y="7074271"/>
              <a:ext cx="91522" cy="91842"/>
            </a:xfrm>
            <a:custGeom>
              <a:avLst/>
              <a:gdLst>
                <a:gd name="T0" fmla="*/ 70388878 w 119"/>
                <a:gd name="T1" fmla="*/ 62542858 h 119"/>
                <a:gd name="T2" fmla="*/ 61516628 w 119"/>
                <a:gd name="T3" fmla="*/ 70881958 h 119"/>
                <a:gd name="T4" fmla="*/ 8280818 w 119"/>
                <a:gd name="T5" fmla="*/ 70881958 h 119"/>
                <a:gd name="T6" fmla="*/ 0 w 119"/>
                <a:gd name="T7" fmla="*/ 62542858 h 119"/>
                <a:gd name="T8" fmla="*/ 0 w 119"/>
                <a:gd name="T9" fmla="*/ 8934915 h 119"/>
                <a:gd name="T10" fmla="*/ 8280818 w 119"/>
                <a:gd name="T11" fmla="*/ 0 h 119"/>
                <a:gd name="T12" fmla="*/ 61516628 w 119"/>
                <a:gd name="T13" fmla="*/ 0 h 119"/>
                <a:gd name="T14" fmla="*/ 70388878 w 119"/>
                <a:gd name="T15" fmla="*/ 8934915 h 119"/>
                <a:gd name="T16" fmla="*/ 70388878 w 119"/>
                <a:gd name="T17" fmla="*/ 62542858 h 1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9" h="119">
                  <a:moveTo>
                    <a:pt x="119" y="105"/>
                  </a:moveTo>
                  <a:cubicBezTo>
                    <a:pt x="119" y="113"/>
                    <a:pt x="112" y="119"/>
                    <a:pt x="104" y="119"/>
                  </a:cubicBezTo>
                  <a:cubicBezTo>
                    <a:pt x="14" y="119"/>
                    <a:pt x="14" y="119"/>
                    <a:pt x="14" y="119"/>
                  </a:cubicBezTo>
                  <a:cubicBezTo>
                    <a:pt x="6" y="119"/>
                    <a:pt x="0" y="113"/>
                    <a:pt x="0" y="105"/>
                  </a:cubicBezTo>
                  <a:cubicBezTo>
                    <a:pt x="0" y="15"/>
                    <a:pt x="0" y="15"/>
                    <a:pt x="0" y="15"/>
                  </a:cubicBezTo>
                  <a:cubicBezTo>
                    <a:pt x="0" y="7"/>
                    <a:pt x="6" y="0"/>
                    <a:pt x="14" y="0"/>
                  </a:cubicBezTo>
                  <a:cubicBezTo>
                    <a:pt x="104" y="0"/>
                    <a:pt x="104" y="0"/>
                    <a:pt x="104" y="0"/>
                  </a:cubicBezTo>
                  <a:cubicBezTo>
                    <a:pt x="112" y="0"/>
                    <a:pt x="119" y="7"/>
                    <a:pt x="119" y="15"/>
                  </a:cubicBezTo>
                  <a:lnTo>
                    <a:pt x="119"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298" name="Freeform 7"/>
            <p:cNvSpPr>
              <a:spLocks/>
            </p:cNvSpPr>
            <p:nvPr/>
          </p:nvSpPr>
          <p:spPr bwMode="auto">
            <a:xfrm>
              <a:off x="4590920" y="7096394"/>
              <a:ext cx="63258" cy="47597"/>
            </a:xfrm>
            <a:custGeom>
              <a:avLst/>
              <a:gdLst>
                <a:gd name="T0" fmla="*/ 80 w 82"/>
                <a:gd name="T1" fmla="*/ 2 h 61"/>
                <a:gd name="T2" fmla="*/ 75 w 82"/>
                <a:gd name="T3" fmla="*/ 0 h 61"/>
                <a:gd name="T4" fmla="*/ 70 w 82"/>
                <a:gd name="T5" fmla="*/ 3 h 61"/>
                <a:gd name="T6" fmla="*/ 70 w 82"/>
                <a:gd name="T7" fmla="*/ 3 h 61"/>
                <a:gd name="T8" fmla="*/ 32 w 82"/>
                <a:gd name="T9" fmla="*/ 45 h 61"/>
                <a:gd name="T10" fmla="*/ 11 w 82"/>
                <a:gd name="T11" fmla="*/ 28 h 61"/>
                <a:gd name="T12" fmla="*/ 11 w 82"/>
                <a:gd name="T13" fmla="*/ 28 h 61"/>
                <a:gd name="T14" fmla="*/ 7 w 82"/>
                <a:gd name="T15" fmla="*/ 27 h 61"/>
                <a:gd name="T16" fmla="*/ 2 w 82"/>
                <a:gd name="T17" fmla="*/ 29 h 61"/>
                <a:gd name="T18" fmla="*/ 0 w 82"/>
                <a:gd name="T19" fmla="*/ 33 h 61"/>
                <a:gd name="T20" fmla="*/ 3 w 82"/>
                <a:gd name="T21" fmla="*/ 38 h 61"/>
                <a:gd name="T22" fmla="*/ 29 w 82"/>
                <a:gd name="T23" fmla="*/ 59 h 61"/>
                <a:gd name="T24" fmla="*/ 29 w 82"/>
                <a:gd name="T25" fmla="*/ 59 h 61"/>
                <a:gd name="T26" fmla="*/ 33 w 82"/>
                <a:gd name="T27" fmla="*/ 61 h 61"/>
                <a:gd name="T28" fmla="*/ 38 w 82"/>
                <a:gd name="T29" fmla="*/ 59 h 61"/>
                <a:gd name="T30" fmla="*/ 38 w 82"/>
                <a:gd name="T31" fmla="*/ 59 h 61"/>
                <a:gd name="T32" fmla="*/ 80 w 82"/>
                <a:gd name="T33" fmla="*/ 11 h 61"/>
                <a:gd name="T34" fmla="*/ 80 w 82"/>
                <a:gd name="T35" fmla="*/ 11 h 61"/>
                <a:gd name="T36" fmla="*/ 82 w 82"/>
                <a:gd name="T37" fmla="*/ 7 h 61"/>
                <a:gd name="T38" fmla="*/ 80 w 82"/>
                <a:gd name="T39"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61">
                  <a:moveTo>
                    <a:pt x="80" y="2"/>
                  </a:moveTo>
                  <a:cubicBezTo>
                    <a:pt x="78" y="1"/>
                    <a:pt x="77" y="0"/>
                    <a:pt x="75" y="0"/>
                  </a:cubicBezTo>
                  <a:cubicBezTo>
                    <a:pt x="73" y="0"/>
                    <a:pt x="72" y="1"/>
                    <a:pt x="70" y="3"/>
                  </a:cubicBezTo>
                  <a:cubicBezTo>
                    <a:pt x="70" y="3"/>
                    <a:pt x="70" y="3"/>
                    <a:pt x="70" y="3"/>
                  </a:cubicBezTo>
                  <a:cubicBezTo>
                    <a:pt x="32" y="45"/>
                    <a:pt x="32" y="45"/>
                    <a:pt x="32" y="45"/>
                  </a:cubicBezTo>
                  <a:cubicBezTo>
                    <a:pt x="11" y="28"/>
                    <a:pt x="11" y="28"/>
                    <a:pt x="11" y="28"/>
                  </a:cubicBezTo>
                  <a:cubicBezTo>
                    <a:pt x="11" y="28"/>
                    <a:pt x="11" y="28"/>
                    <a:pt x="11" y="28"/>
                  </a:cubicBezTo>
                  <a:cubicBezTo>
                    <a:pt x="10" y="27"/>
                    <a:pt x="8" y="27"/>
                    <a:pt x="7" y="27"/>
                  </a:cubicBezTo>
                  <a:cubicBezTo>
                    <a:pt x="5" y="27"/>
                    <a:pt x="3" y="27"/>
                    <a:pt x="2" y="29"/>
                  </a:cubicBezTo>
                  <a:cubicBezTo>
                    <a:pt x="1" y="30"/>
                    <a:pt x="0" y="32"/>
                    <a:pt x="0" y="33"/>
                  </a:cubicBezTo>
                  <a:cubicBezTo>
                    <a:pt x="0" y="35"/>
                    <a:pt x="1" y="37"/>
                    <a:pt x="3" y="38"/>
                  </a:cubicBezTo>
                  <a:cubicBezTo>
                    <a:pt x="29" y="59"/>
                    <a:pt x="29" y="59"/>
                    <a:pt x="29" y="59"/>
                  </a:cubicBezTo>
                  <a:cubicBezTo>
                    <a:pt x="29" y="59"/>
                    <a:pt x="29" y="59"/>
                    <a:pt x="29" y="59"/>
                  </a:cubicBezTo>
                  <a:cubicBezTo>
                    <a:pt x="30" y="60"/>
                    <a:pt x="32" y="61"/>
                    <a:pt x="33" y="61"/>
                  </a:cubicBezTo>
                  <a:cubicBezTo>
                    <a:pt x="35" y="61"/>
                    <a:pt x="37" y="60"/>
                    <a:pt x="38" y="59"/>
                  </a:cubicBezTo>
                  <a:cubicBezTo>
                    <a:pt x="38" y="59"/>
                    <a:pt x="38" y="59"/>
                    <a:pt x="38" y="59"/>
                  </a:cubicBezTo>
                  <a:cubicBezTo>
                    <a:pt x="80" y="11"/>
                    <a:pt x="80" y="11"/>
                    <a:pt x="80" y="11"/>
                  </a:cubicBezTo>
                  <a:cubicBezTo>
                    <a:pt x="80" y="11"/>
                    <a:pt x="80" y="11"/>
                    <a:pt x="80" y="11"/>
                  </a:cubicBezTo>
                  <a:cubicBezTo>
                    <a:pt x="81" y="10"/>
                    <a:pt x="82" y="9"/>
                    <a:pt x="82" y="7"/>
                  </a:cubicBezTo>
                  <a:cubicBezTo>
                    <a:pt x="82" y="5"/>
                    <a:pt x="81" y="3"/>
                    <a:pt x="80" y="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695" name="Group 298"/>
          <p:cNvGrpSpPr>
            <a:grpSpLocks/>
          </p:cNvGrpSpPr>
          <p:nvPr/>
        </p:nvGrpSpPr>
        <p:grpSpPr bwMode="auto">
          <a:xfrm>
            <a:off x="14814550" y="7191375"/>
            <a:ext cx="215900" cy="217488"/>
            <a:chOff x="4576788" y="7074271"/>
            <a:chExt cx="91522" cy="91842"/>
          </a:xfrm>
        </p:grpSpPr>
        <p:sp>
          <p:nvSpPr>
            <p:cNvPr id="27711" name="Freeform 5"/>
            <p:cNvSpPr>
              <a:spLocks/>
            </p:cNvSpPr>
            <p:nvPr/>
          </p:nvSpPr>
          <p:spPr bwMode="auto">
            <a:xfrm>
              <a:off x="4576788" y="7074271"/>
              <a:ext cx="91522" cy="91842"/>
            </a:xfrm>
            <a:custGeom>
              <a:avLst/>
              <a:gdLst>
                <a:gd name="T0" fmla="*/ 70388878 w 119"/>
                <a:gd name="T1" fmla="*/ 62542858 h 119"/>
                <a:gd name="T2" fmla="*/ 61516628 w 119"/>
                <a:gd name="T3" fmla="*/ 70881958 h 119"/>
                <a:gd name="T4" fmla="*/ 8280818 w 119"/>
                <a:gd name="T5" fmla="*/ 70881958 h 119"/>
                <a:gd name="T6" fmla="*/ 0 w 119"/>
                <a:gd name="T7" fmla="*/ 62542858 h 119"/>
                <a:gd name="T8" fmla="*/ 0 w 119"/>
                <a:gd name="T9" fmla="*/ 8934915 h 119"/>
                <a:gd name="T10" fmla="*/ 8280818 w 119"/>
                <a:gd name="T11" fmla="*/ 0 h 119"/>
                <a:gd name="T12" fmla="*/ 61516628 w 119"/>
                <a:gd name="T13" fmla="*/ 0 h 119"/>
                <a:gd name="T14" fmla="*/ 70388878 w 119"/>
                <a:gd name="T15" fmla="*/ 8934915 h 119"/>
                <a:gd name="T16" fmla="*/ 70388878 w 119"/>
                <a:gd name="T17" fmla="*/ 62542858 h 1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9" h="119">
                  <a:moveTo>
                    <a:pt x="119" y="105"/>
                  </a:moveTo>
                  <a:cubicBezTo>
                    <a:pt x="119" y="113"/>
                    <a:pt x="112" y="119"/>
                    <a:pt x="104" y="119"/>
                  </a:cubicBezTo>
                  <a:cubicBezTo>
                    <a:pt x="14" y="119"/>
                    <a:pt x="14" y="119"/>
                    <a:pt x="14" y="119"/>
                  </a:cubicBezTo>
                  <a:cubicBezTo>
                    <a:pt x="6" y="119"/>
                    <a:pt x="0" y="113"/>
                    <a:pt x="0" y="105"/>
                  </a:cubicBezTo>
                  <a:cubicBezTo>
                    <a:pt x="0" y="15"/>
                    <a:pt x="0" y="15"/>
                    <a:pt x="0" y="15"/>
                  </a:cubicBezTo>
                  <a:cubicBezTo>
                    <a:pt x="0" y="7"/>
                    <a:pt x="6" y="0"/>
                    <a:pt x="14" y="0"/>
                  </a:cubicBezTo>
                  <a:cubicBezTo>
                    <a:pt x="104" y="0"/>
                    <a:pt x="104" y="0"/>
                    <a:pt x="104" y="0"/>
                  </a:cubicBezTo>
                  <a:cubicBezTo>
                    <a:pt x="112" y="0"/>
                    <a:pt x="119" y="7"/>
                    <a:pt x="119" y="15"/>
                  </a:cubicBezTo>
                  <a:lnTo>
                    <a:pt x="119"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301" name="Freeform 7"/>
            <p:cNvSpPr>
              <a:spLocks/>
            </p:cNvSpPr>
            <p:nvPr/>
          </p:nvSpPr>
          <p:spPr bwMode="auto">
            <a:xfrm>
              <a:off x="4590920" y="7096394"/>
              <a:ext cx="63258" cy="47597"/>
            </a:xfrm>
            <a:custGeom>
              <a:avLst/>
              <a:gdLst>
                <a:gd name="T0" fmla="*/ 80 w 82"/>
                <a:gd name="T1" fmla="*/ 2 h 61"/>
                <a:gd name="T2" fmla="*/ 75 w 82"/>
                <a:gd name="T3" fmla="*/ 0 h 61"/>
                <a:gd name="T4" fmla="*/ 70 w 82"/>
                <a:gd name="T5" fmla="*/ 3 h 61"/>
                <a:gd name="T6" fmla="*/ 70 w 82"/>
                <a:gd name="T7" fmla="*/ 3 h 61"/>
                <a:gd name="T8" fmla="*/ 32 w 82"/>
                <a:gd name="T9" fmla="*/ 45 h 61"/>
                <a:gd name="T10" fmla="*/ 11 w 82"/>
                <a:gd name="T11" fmla="*/ 28 h 61"/>
                <a:gd name="T12" fmla="*/ 11 w 82"/>
                <a:gd name="T13" fmla="*/ 28 h 61"/>
                <a:gd name="T14" fmla="*/ 7 w 82"/>
                <a:gd name="T15" fmla="*/ 27 h 61"/>
                <a:gd name="T16" fmla="*/ 2 w 82"/>
                <a:gd name="T17" fmla="*/ 29 h 61"/>
                <a:gd name="T18" fmla="*/ 0 w 82"/>
                <a:gd name="T19" fmla="*/ 33 h 61"/>
                <a:gd name="T20" fmla="*/ 3 w 82"/>
                <a:gd name="T21" fmla="*/ 38 h 61"/>
                <a:gd name="T22" fmla="*/ 29 w 82"/>
                <a:gd name="T23" fmla="*/ 59 h 61"/>
                <a:gd name="T24" fmla="*/ 29 w 82"/>
                <a:gd name="T25" fmla="*/ 59 h 61"/>
                <a:gd name="T26" fmla="*/ 33 w 82"/>
                <a:gd name="T27" fmla="*/ 61 h 61"/>
                <a:gd name="T28" fmla="*/ 38 w 82"/>
                <a:gd name="T29" fmla="*/ 59 h 61"/>
                <a:gd name="T30" fmla="*/ 38 w 82"/>
                <a:gd name="T31" fmla="*/ 59 h 61"/>
                <a:gd name="T32" fmla="*/ 80 w 82"/>
                <a:gd name="T33" fmla="*/ 11 h 61"/>
                <a:gd name="T34" fmla="*/ 80 w 82"/>
                <a:gd name="T35" fmla="*/ 11 h 61"/>
                <a:gd name="T36" fmla="*/ 82 w 82"/>
                <a:gd name="T37" fmla="*/ 7 h 61"/>
                <a:gd name="T38" fmla="*/ 80 w 82"/>
                <a:gd name="T39"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61">
                  <a:moveTo>
                    <a:pt x="80" y="2"/>
                  </a:moveTo>
                  <a:cubicBezTo>
                    <a:pt x="78" y="1"/>
                    <a:pt x="77" y="0"/>
                    <a:pt x="75" y="0"/>
                  </a:cubicBezTo>
                  <a:cubicBezTo>
                    <a:pt x="73" y="0"/>
                    <a:pt x="72" y="1"/>
                    <a:pt x="70" y="3"/>
                  </a:cubicBezTo>
                  <a:cubicBezTo>
                    <a:pt x="70" y="3"/>
                    <a:pt x="70" y="3"/>
                    <a:pt x="70" y="3"/>
                  </a:cubicBezTo>
                  <a:cubicBezTo>
                    <a:pt x="32" y="45"/>
                    <a:pt x="32" y="45"/>
                    <a:pt x="32" y="45"/>
                  </a:cubicBezTo>
                  <a:cubicBezTo>
                    <a:pt x="11" y="28"/>
                    <a:pt x="11" y="28"/>
                    <a:pt x="11" y="28"/>
                  </a:cubicBezTo>
                  <a:cubicBezTo>
                    <a:pt x="11" y="28"/>
                    <a:pt x="11" y="28"/>
                    <a:pt x="11" y="28"/>
                  </a:cubicBezTo>
                  <a:cubicBezTo>
                    <a:pt x="10" y="27"/>
                    <a:pt x="8" y="27"/>
                    <a:pt x="7" y="27"/>
                  </a:cubicBezTo>
                  <a:cubicBezTo>
                    <a:pt x="5" y="27"/>
                    <a:pt x="3" y="27"/>
                    <a:pt x="2" y="29"/>
                  </a:cubicBezTo>
                  <a:cubicBezTo>
                    <a:pt x="1" y="30"/>
                    <a:pt x="0" y="32"/>
                    <a:pt x="0" y="33"/>
                  </a:cubicBezTo>
                  <a:cubicBezTo>
                    <a:pt x="0" y="35"/>
                    <a:pt x="1" y="37"/>
                    <a:pt x="3" y="38"/>
                  </a:cubicBezTo>
                  <a:cubicBezTo>
                    <a:pt x="29" y="59"/>
                    <a:pt x="29" y="59"/>
                    <a:pt x="29" y="59"/>
                  </a:cubicBezTo>
                  <a:cubicBezTo>
                    <a:pt x="29" y="59"/>
                    <a:pt x="29" y="59"/>
                    <a:pt x="29" y="59"/>
                  </a:cubicBezTo>
                  <a:cubicBezTo>
                    <a:pt x="30" y="60"/>
                    <a:pt x="32" y="61"/>
                    <a:pt x="33" y="61"/>
                  </a:cubicBezTo>
                  <a:cubicBezTo>
                    <a:pt x="35" y="61"/>
                    <a:pt x="37" y="60"/>
                    <a:pt x="38" y="59"/>
                  </a:cubicBezTo>
                  <a:cubicBezTo>
                    <a:pt x="38" y="59"/>
                    <a:pt x="38" y="59"/>
                    <a:pt x="38" y="59"/>
                  </a:cubicBezTo>
                  <a:cubicBezTo>
                    <a:pt x="80" y="11"/>
                    <a:pt x="80" y="11"/>
                    <a:pt x="80" y="11"/>
                  </a:cubicBezTo>
                  <a:cubicBezTo>
                    <a:pt x="80" y="11"/>
                    <a:pt x="80" y="11"/>
                    <a:pt x="80" y="11"/>
                  </a:cubicBezTo>
                  <a:cubicBezTo>
                    <a:pt x="81" y="10"/>
                    <a:pt x="82" y="9"/>
                    <a:pt x="82" y="7"/>
                  </a:cubicBezTo>
                  <a:cubicBezTo>
                    <a:pt x="82" y="5"/>
                    <a:pt x="81" y="3"/>
                    <a:pt x="80" y="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696" name="Group 301"/>
          <p:cNvGrpSpPr>
            <a:grpSpLocks/>
          </p:cNvGrpSpPr>
          <p:nvPr/>
        </p:nvGrpSpPr>
        <p:grpSpPr bwMode="auto">
          <a:xfrm>
            <a:off x="18549938" y="5819775"/>
            <a:ext cx="217487" cy="215900"/>
            <a:chOff x="4576788" y="7074271"/>
            <a:chExt cx="91522" cy="91842"/>
          </a:xfrm>
        </p:grpSpPr>
        <p:sp>
          <p:nvSpPr>
            <p:cNvPr id="27709" name="Freeform 5"/>
            <p:cNvSpPr>
              <a:spLocks/>
            </p:cNvSpPr>
            <p:nvPr/>
          </p:nvSpPr>
          <p:spPr bwMode="auto">
            <a:xfrm>
              <a:off x="4576788" y="7074271"/>
              <a:ext cx="91522" cy="91842"/>
            </a:xfrm>
            <a:custGeom>
              <a:avLst/>
              <a:gdLst>
                <a:gd name="T0" fmla="*/ 70388878 w 119"/>
                <a:gd name="T1" fmla="*/ 62542858 h 119"/>
                <a:gd name="T2" fmla="*/ 61516628 w 119"/>
                <a:gd name="T3" fmla="*/ 70881958 h 119"/>
                <a:gd name="T4" fmla="*/ 8280818 w 119"/>
                <a:gd name="T5" fmla="*/ 70881958 h 119"/>
                <a:gd name="T6" fmla="*/ 0 w 119"/>
                <a:gd name="T7" fmla="*/ 62542858 h 119"/>
                <a:gd name="T8" fmla="*/ 0 w 119"/>
                <a:gd name="T9" fmla="*/ 8934915 h 119"/>
                <a:gd name="T10" fmla="*/ 8280818 w 119"/>
                <a:gd name="T11" fmla="*/ 0 h 119"/>
                <a:gd name="T12" fmla="*/ 61516628 w 119"/>
                <a:gd name="T13" fmla="*/ 0 h 119"/>
                <a:gd name="T14" fmla="*/ 70388878 w 119"/>
                <a:gd name="T15" fmla="*/ 8934915 h 119"/>
                <a:gd name="T16" fmla="*/ 70388878 w 119"/>
                <a:gd name="T17" fmla="*/ 62542858 h 1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9" h="119">
                  <a:moveTo>
                    <a:pt x="119" y="105"/>
                  </a:moveTo>
                  <a:cubicBezTo>
                    <a:pt x="119" y="113"/>
                    <a:pt x="112" y="119"/>
                    <a:pt x="104" y="119"/>
                  </a:cubicBezTo>
                  <a:cubicBezTo>
                    <a:pt x="14" y="119"/>
                    <a:pt x="14" y="119"/>
                    <a:pt x="14" y="119"/>
                  </a:cubicBezTo>
                  <a:cubicBezTo>
                    <a:pt x="6" y="119"/>
                    <a:pt x="0" y="113"/>
                    <a:pt x="0" y="105"/>
                  </a:cubicBezTo>
                  <a:cubicBezTo>
                    <a:pt x="0" y="15"/>
                    <a:pt x="0" y="15"/>
                    <a:pt x="0" y="15"/>
                  </a:cubicBezTo>
                  <a:cubicBezTo>
                    <a:pt x="0" y="7"/>
                    <a:pt x="6" y="0"/>
                    <a:pt x="14" y="0"/>
                  </a:cubicBezTo>
                  <a:cubicBezTo>
                    <a:pt x="104" y="0"/>
                    <a:pt x="104" y="0"/>
                    <a:pt x="104" y="0"/>
                  </a:cubicBezTo>
                  <a:cubicBezTo>
                    <a:pt x="112" y="0"/>
                    <a:pt x="119" y="7"/>
                    <a:pt x="119" y="15"/>
                  </a:cubicBezTo>
                  <a:lnTo>
                    <a:pt x="119"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304" name="Freeform 7"/>
            <p:cNvSpPr>
              <a:spLocks/>
            </p:cNvSpPr>
            <p:nvPr/>
          </p:nvSpPr>
          <p:spPr bwMode="auto">
            <a:xfrm>
              <a:off x="4590817" y="7096556"/>
              <a:ext cx="63465" cy="47272"/>
            </a:xfrm>
            <a:custGeom>
              <a:avLst/>
              <a:gdLst>
                <a:gd name="T0" fmla="*/ 80 w 82"/>
                <a:gd name="T1" fmla="*/ 2 h 61"/>
                <a:gd name="T2" fmla="*/ 75 w 82"/>
                <a:gd name="T3" fmla="*/ 0 h 61"/>
                <a:gd name="T4" fmla="*/ 70 w 82"/>
                <a:gd name="T5" fmla="*/ 3 h 61"/>
                <a:gd name="T6" fmla="*/ 70 w 82"/>
                <a:gd name="T7" fmla="*/ 3 h 61"/>
                <a:gd name="T8" fmla="*/ 32 w 82"/>
                <a:gd name="T9" fmla="*/ 45 h 61"/>
                <a:gd name="T10" fmla="*/ 11 w 82"/>
                <a:gd name="T11" fmla="*/ 28 h 61"/>
                <a:gd name="T12" fmla="*/ 11 w 82"/>
                <a:gd name="T13" fmla="*/ 28 h 61"/>
                <a:gd name="T14" fmla="*/ 7 w 82"/>
                <a:gd name="T15" fmla="*/ 27 h 61"/>
                <a:gd name="T16" fmla="*/ 2 w 82"/>
                <a:gd name="T17" fmla="*/ 29 h 61"/>
                <a:gd name="T18" fmla="*/ 0 w 82"/>
                <a:gd name="T19" fmla="*/ 33 h 61"/>
                <a:gd name="T20" fmla="*/ 3 w 82"/>
                <a:gd name="T21" fmla="*/ 38 h 61"/>
                <a:gd name="T22" fmla="*/ 29 w 82"/>
                <a:gd name="T23" fmla="*/ 59 h 61"/>
                <a:gd name="T24" fmla="*/ 29 w 82"/>
                <a:gd name="T25" fmla="*/ 59 h 61"/>
                <a:gd name="T26" fmla="*/ 33 w 82"/>
                <a:gd name="T27" fmla="*/ 61 h 61"/>
                <a:gd name="T28" fmla="*/ 38 w 82"/>
                <a:gd name="T29" fmla="*/ 59 h 61"/>
                <a:gd name="T30" fmla="*/ 38 w 82"/>
                <a:gd name="T31" fmla="*/ 59 h 61"/>
                <a:gd name="T32" fmla="*/ 80 w 82"/>
                <a:gd name="T33" fmla="*/ 11 h 61"/>
                <a:gd name="T34" fmla="*/ 80 w 82"/>
                <a:gd name="T35" fmla="*/ 11 h 61"/>
                <a:gd name="T36" fmla="*/ 82 w 82"/>
                <a:gd name="T37" fmla="*/ 7 h 61"/>
                <a:gd name="T38" fmla="*/ 80 w 82"/>
                <a:gd name="T39"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61">
                  <a:moveTo>
                    <a:pt x="80" y="2"/>
                  </a:moveTo>
                  <a:cubicBezTo>
                    <a:pt x="78" y="1"/>
                    <a:pt x="77" y="0"/>
                    <a:pt x="75" y="0"/>
                  </a:cubicBezTo>
                  <a:cubicBezTo>
                    <a:pt x="73" y="0"/>
                    <a:pt x="72" y="1"/>
                    <a:pt x="70" y="3"/>
                  </a:cubicBezTo>
                  <a:cubicBezTo>
                    <a:pt x="70" y="3"/>
                    <a:pt x="70" y="3"/>
                    <a:pt x="70" y="3"/>
                  </a:cubicBezTo>
                  <a:cubicBezTo>
                    <a:pt x="32" y="45"/>
                    <a:pt x="32" y="45"/>
                    <a:pt x="32" y="45"/>
                  </a:cubicBezTo>
                  <a:cubicBezTo>
                    <a:pt x="11" y="28"/>
                    <a:pt x="11" y="28"/>
                    <a:pt x="11" y="28"/>
                  </a:cubicBezTo>
                  <a:cubicBezTo>
                    <a:pt x="11" y="28"/>
                    <a:pt x="11" y="28"/>
                    <a:pt x="11" y="28"/>
                  </a:cubicBezTo>
                  <a:cubicBezTo>
                    <a:pt x="10" y="27"/>
                    <a:pt x="8" y="27"/>
                    <a:pt x="7" y="27"/>
                  </a:cubicBezTo>
                  <a:cubicBezTo>
                    <a:pt x="5" y="27"/>
                    <a:pt x="3" y="27"/>
                    <a:pt x="2" y="29"/>
                  </a:cubicBezTo>
                  <a:cubicBezTo>
                    <a:pt x="1" y="30"/>
                    <a:pt x="0" y="32"/>
                    <a:pt x="0" y="33"/>
                  </a:cubicBezTo>
                  <a:cubicBezTo>
                    <a:pt x="0" y="35"/>
                    <a:pt x="1" y="37"/>
                    <a:pt x="3" y="38"/>
                  </a:cubicBezTo>
                  <a:cubicBezTo>
                    <a:pt x="29" y="59"/>
                    <a:pt x="29" y="59"/>
                    <a:pt x="29" y="59"/>
                  </a:cubicBezTo>
                  <a:cubicBezTo>
                    <a:pt x="29" y="59"/>
                    <a:pt x="29" y="59"/>
                    <a:pt x="29" y="59"/>
                  </a:cubicBezTo>
                  <a:cubicBezTo>
                    <a:pt x="30" y="60"/>
                    <a:pt x="32" y="61"/>
                    <a:pt x="33" y="61"/>
                  </a:cubicBezTo>
                  <a:cubicBezTo>
                    <a:pt x="35" y="61"/>
                    <a:pt x="37" y="60"/>
                    <a:pt x="38" y="59"/>
                  </a:cubicBezTo>
                  <a:cubicBezTo>
                    <a:pt x="38" y="59"/>
                    <a:pt x="38" y="59"/>
                    <a:pt x="38" y="59"/>
                  </a:cubicBezTo>
                  <a:cubicBezTo>
                    <a:pt x="80" y="11"/>
                    <a:pt x="80" y="11"/>
                    <a:pt x="80" y="11"/>
                  </a:cubicBezTo>
                  <a:cubicBezTo>
                    <a:pt x="80" y="11"/>
                    <a:pt x="80" y="11"/>
                    <a:pt x="80" y="11"/>
                  </a:cubicBezTo>
                  <a:cubicBezTo>
                    <a:pt x="81" y="10"/>
                    <a:pt x="82" y="9"/>
                    <a:pt x="82" y="7"/>
                  </a:cubicBezTo>
                  <a:cubicBezTo>
                    <a:pt x="82" y="5"/>
                    <a:pt x="81" y="3"/>
                    <a:pt x="80" y="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697" name="Group 304"/>
          <p:cNvGrpSpPr>
            <a:grpSpLocks/>
          </p:cNvGrpSpPr>
          <p:nvPr/>
        </p:nvGrpSpPr>
        <p:grpSpPr bwMode="auto">
          <a:xfrm>
            <a:off x="18549938" y="6272213"/>
            <a:ext cx="217487" cy="217487"/>
            <a:chOff x="4576788" y="7074271"/>
            <a:chExt cx="91522" cy="91842"/>
          </a:xfrm>
        </p:grpSpPr>
        <p:sp>
          <p:nvSpPr>
            <p:cNvPr id="27707" name="Freeform 5"/>
            <p:cNvSpPr>
              <a:spLocks/>
            </p:cNvSpPr>
            <p:nvPr/>
          </p:nvSpPr>
          <p:spPr bwMode="auto">
            <a:xfrm>
              <a:off x="4576788" y="7074271"/>
              <a:ext cx="91522" cy="91842"/>
            </a:xfrm>
            <a:custGeom>
              <a:avLst/>
              <a:gdLst>
                <a:gd name="T0" fmla="*/ 70388878 w 119"/>
                <a:gd name="T1" fmla="*/ 62542858 h 119"/>
                <a:gd name="T2" fmla="*/ 61516628 w 119"/>
                <a:gd name="T3" fmla="*/ 70881958 h 119"/>
                <a:gd name="T4" fmla="*/ 8280818 w 119"/>
                <a:gd name="T5" fmla="*/ 70881958 h 119"/>
                <a:gd name="T6" fmla="*/ 0 w 119"/>
                <a:gd name="T7" fmla="*/ 62542858 h 119"/>
                <a:gd name="T8" fmla="*/ 0 w 119"/>
                <a:gd name="T9" fmla="*/ 8934915 h 119"/>
                <a:gd name="T10" fmla="*/ 8280818 w 119"/>
                <a:gd name="T11" fmla="*/ 0 h 119"/>
                <a:gd name="T12" fmla="*/ 61516628 w 119"/>
                <a:gd name="T13" fmla="*/ 0 h 119"/>
                <a:gd name="T14" fmla="*/ 70388878 w 119"/>
                <a:gd name="T15" fmla="*/ 8934915 h 119"/>
                <a:gd name="T16" fmla="*/ 70388878 w 119"/>
                <a:gd name="T17" fmla="*/ 62542858 h 1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9" h="119">
                  <a:moveTo>
                    <a:pt x="119" y="105"/>
                  </a:moveTo>
                  <a:cubicBezTo>
                    <a:pt x="119" y="113"/>
                    <a:pt x="112" y="119"/>
                    <a:pt x="104" y="119"/>
                  </a:cubicBezTo>
                  <a:cubicBezTo>
                    <a:pt x="14" y="119"/>
                    <a:pt x="14" y="119"/>
                    <a:pt x="14" y="119"/>
                  </a:cubicBezTo>
                  <a:cubicBezTo>
                    <a:pt x="6" y="119"/>
                    <a:pt x="0" y="113"/>
                    <a:pt x="0" y="105"/>
                  </a:cubicBezTo>
                  <a:cubicBezTo>
                    <a:pt x="0" y="15"/>
                    <a:pt x="0" y="15"/>
                    <a:pt x="0" y="15"/>
                  </a:cubicBezTo>
                  <a:cubicBezTo>
                    <a:pt x="0" y="7"/>
                    <a:pt x="6" y="0"/>
                    <a:pt x="14" y="0"/>
                  </a:cubicBezTo>
                  <a:cubicBezTo>
                    <a:pt x="104" y="0"/>
                    <a:pt x="104" y="0"/>
                    <a:pt x="104" y="0"/>
                  </a:cubicBezTo>
                  <a:cubicBezTo>
                    <a:pt x="112" y="0"/>
                    <a:pt x="119" y="7"/>
                    <a:pt x="119" y="15"/>
                  </a:cubicBezTo>
                  <a:lnTo>
                    <a:pt x="119"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307" name="Freeform 7"/>
            <p:cNvSpPr>
              <a:spLocks/>
            </p:cNvSpPr>
            <p:nvPr/>
          </p:nvSpPr>
          <p:spPr bwMode="auto">
            <a:xfrm>
              <a:off x="4590817" y="7096393"/>
              <a:ext cx="63465" cy="47597"/>
            </a:xfrm>
            <a:custGeom>
              <a:avLst/>
              <a:gdLst>
                <a:gd name="T0" fmla="*/ 80 w 82"/>
                <a:gd name="T1" fmla="*/ 2 h 61"/>
                <a:gd name="T2" fmla="*/ 75 w 82"/>
                <a:gd name="T3" fmla="*/ 0 h 61"/>
                <a:gd name="T4" fmla="*/ 70 w 82"/>
                <a:gd name="T5" fmla="*/ 3 h 61"/>
                <a:gd name="T6" fmla="*/ 70 w 82"/>
                <a:gd name="T7" fmla="*/ 3 h 61"/>
                <a:gd name="T8" fmla="*/ 32 w 82"/>
                <a:gd name="T9" fmla="*/ 45 h 61"/>
                <a:gd name="T10" fmla="*/ 11 w 82"/>
                <a:gd name="T11" fmla="*/ 28 h 61"/>
                <a:gd name="T12" fmla="*/ 11 w 82"/>
                <a:gd name="T13" fmla="*/ 28 h 61"/>
                <a:gd name="T14" fmla="*/ 7 w 82"/>
                <a:gd name="T15" fmla="*/ 27 h 61"/>
                <a:gd name="T16" fmla="*/ 2 w 82"/>
                <a:gd name="T17" fmla="*/ 29 h 61"/>
                <a:gd name="T18" fmla="*/ 0 w 82"/>
                <a:gd name="T19" fmla="*/ 33 h 61"/>
                <a:gd name="T20" fmla="*/ 3 w 82"/>
                <a:gd name="T21" fmla="*/ 38 h 61"/>
                <a:gd name="T22" fmla="*/ 29 w 82"/>
                <a:gd name="T23" fmla="*/ 59 h 61"/>
                <a:gd name="T24" fmla="*/ 29 w 82"/>
                <a:gd name="T25" fmla="*/ 59 h 61"/>
                <a:gd name="T26" fmla="*/ 33 w 82"/>
                <a:gd name="T27" fmla="*/ 61 h 61"/>
                <a:gd name="T28" fmla="*/ 38 w 82"/>
                <a:gd name="T29" fmla="*/ 59 h 61"/>
                <a:gd name="T30" fmla="*/ 38 w 82"/>
                <a:gd name="T31" fmla="*/ 59 h 61"/>
                <a:gd name="T32" fmla="*/ 80 w 82"/>
                <a:gd name="T33" fmla="*/ 11 h 61"/>
                <a:gd name="T34" fmla="*/ 80 w 82"/>
                <a:gd name="T35" fmla="*/ 11 h 61"/>
                <a:gd name="T36" fmla="*/ 82 w 82"/>
                <a:gd name="T37" fmla="*/ 7 h 61"/>
                <a:gd name="T38" fmla="*/ 80 w 82"/>
                <a:gd name="T39"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61">
                  <a:moveTo>
                    <a:pt x="80" y="2"/>
                  </a:moveTo>
                  <a:cubicBezTo>
                    <a:pt x="78" y="1"/>
                    <a:pt x="77" y="0"/>
                    <a:pt x="75" y="0"/>
                  </a:cubicBezTo>
                  <a:cubicBezTo>
                    <a:pt x="73" y="0"/>
                    <a:pt x="72" y="1"/>
                    <a:pt x="70" y="3"/>
                  </a:cubicBezTo>
                  <a:cubicBezTo>
                    <a:pt x="70" y="3"/>
                    <a:pt x="70" y="3"/>
                    <a:pt x="70" y="3"/>
                  </a:cubicBezTo>
                  <a:cubicBezTo>
                    <a:pt x="32" y="45"/>
                    <a:pt x="32" y="45"/>
                    <a:pt x="32" y="45"/>
                  </a:cubicBezTo>
                  <a:cubicBezTo>
                    <a:pt x="11" y="28"/>
                    <a:pt x="11" y="28"/>
                    <a:pt x="11" y="28"/>
                  </a:cubicBezTo>
                  <a:cubicBezTo>
                    <a:pt x="11" y="28"/>
                    <a:pt x="11" y="28"/>
                    <a:pt x="11" y="28"/>
                  </a:cubicBezTo>
                  <a:cubicBezTo>
                    <a:pt x="10" y="27"/>
                    <a:pt x="8" y="27"/>
                    <a:pt x="7" y="27"/>
                  </a:cubicBezTo>
                  <a:cubicBezTo>
                    <a:pt x="5" y="27"/>
                    <a:pt x="3" y="27"/>
                    <a:pt x="2" y="29"/>
                  </a:cubicBezTo>
                  <a:cubicBezTo>
                    <a:pt x="1" y="30"/>
                    <a:pt x="0" y="32"/>
                    <a:pt x="0" y="33"/>
                  </a:cubicBezTo>
                  <a:cubicBezTo>
                    <a:pt x="0" y="35"/>
                    <a:pt x="1" y="37"/>
                    <a:pt x="3" y="38"/>
                  </a:cubicBezTo>
                  <a:cubicBezTo>
                    <a:pt x="29" y="59"/>
                    <a:pt x="29" y="59"/>
                    <a:pt x="29" y="59"/>
                  </a:cubicBezTo>
                  <a:cubicBezTo>
                    <a:pt x="29" y="59"/>
                    <a:pt x="29" y="59"/>
                    <a:pt x="29" y="59"/>
                  </a:cubicBezTo>
                  <a:cubicBezTo>
                    <a:pt x="30" y="60"/>
                    <a:pt x="32" y="61"/>
                    <a:pt x="33" y="61"/>
                  </a:cubicBezTo>
                  <a:cubicBezTo>
                    <a:pt x="35" y="61"/>
                    <a:pt x="37" y="60"/>
                    <a:pt x="38" y="59"/>
                  </a:cubicBezTo>
                  <a:cubicBezTo>
                    <a:pt x="38" y="59"/>
                    <a:pt x="38" y="59"/>
                    <a:pt x="38" y="59"/>
                  </a:cubicBezTo>
                  <a:cubicBezTo>
                    <a:pt x="80" y="11"/>
                    <a:pt x="80" y="11"/>
                    <a:pt x="80" y="11"/>
                  </a:cubicBezTo>
                  <a:cubicBezTo>
                    <a:pt x="80" y="11"/>
                    <a:pt x="80" y="11"/>
                    <a:pt x="80" y="11"/>
                  </a:cubicBezTo>
                  <a:cubicBezTo>
                    <a:pt x="81" y="10"/>
                    <a:pt x="82" y="9"/>
                    <a:pt x="82" y="7"/>
                  </a:cubicBezTo>
                  <a:cubicBezTo>
                    <a:pt x="82" y="5"/>
                    <a:pt x="81" y="3"/>
                    <a:pt x="80" y="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698" name="Group 307"/>
          <p:cNvGrpSpPr>
            <a:grpSpLocks/>
          </p:cNvGrpSpPr>
          <p:nvPr/>
        </p:nvGrpSpPr>
        <p:grpSpPr bwMode="auto">
          <a:xfrm>
            <a:off x="18549938" y="6724650"/>
            <a:ext cx="217487" cy="215900"/>
            <a:chOff x="4576788" y="7074271"/>
            <a:chExt cx="91522" cy="91842"/>
          </a:xfrm>
        </p:grpSpPr>
        <p:sp>
          <p:nvSpPr>
            <p:cNvPr id="27705" name="Freeform 5"/>
            <p:cNvSpPr>
              <a:spLocks/>
            </p:cNvSpPr>
            <p:nvPr/>
          </p:nvSpPr>
          <p:spPr bwMode="auto">
            <a:xfrm>
              <a:off x="4576788" y="7074271"/>
              <a:ext cx="91522" cy="91842"/>
            </a:xfrm>
            <a:custGeom>
              <a:avLst/>
              <a:gdLst>
                <a:gd name="T0" fmla="*/ 70388878 w 119"/>
                <a:gd name="T1" fmla="*/ 62542858 h 119"/>
                <a:gd name="T2" fmla="*/ 61516628 w 119"/>
                <a:gd name="T3" fmla="*/ 70881958 h 119"/>
                <a:gd name="T4" fmla="*/ 8280818 w 119"/>
                <a:gd name="T5" fmla="*/ 70881958 h 119"/>
                <a:gd name="T6" fmla="*/ 0 w 119"/>
                <a:gd name="T7" fmla="*/ 62542858 h 119"/>
                <a:gd name="T8" fmla="*/ 0 w 119"/>
                <a:gd name="T9" fmla="*/ 8934915 h 119"/>
                <a:gd name="T10" fmla="*/ 8280818 w 119"/>
                <a:gd name="T11" fmla="*/ 0 h 119"/>
                <a:gd name="T12" fmla="*/ 61516628 w 119"/>
                <a:gd name="T13" fmla="*/ 0 h 119"/>
                <a:gd name="T14" fmla="*/ 70388878 w 119"/>
                <a:gd name="T15" fmla="*/ 8934915 h 119"/>
                <a:gd name="T16" fmla="*/ 70388878 w 119"/>
                <a:gd name="T17" fmla="*/ 62542858 h 1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9" h="119">
                  <a:moveTo>
                    <a:pt x="119" y="105"/>
                  </a:moveTo>
                  <a:cubicBezTo>
                    <a:pt x="119" y="113"/>
                    <a:pt x="112" y="119"/>
                    <a:pt x="104" y="119"/>
                  </a:cubicBezTo>
                  <a:cubicBezTo>
                    <a:pt x="14" y="119"/>
                    <a:pt x="14" y="119"/>
                    <a:pt x="14" y="119"/>
                  </a:cubicBezTo>
                  <a:cubicBezTo>
                    <a:pt x="6" y="119"/>
                    <a:pt x="0" y="113"/>
                    <a:pt x="0" y="105"/>
                  </a:cubicBezTo>
                  <a:cubicBezTo>
                    <a:pt x="0" y="15"/>
                    <a:pt x="0" y="15"/>
                    <a:pt x="0" y="15"/>
                  </a:cubicBezTo>
                  <a:cubicBezTo>
                    <a:pt x="0" y="7"/>
                    <a:pt x="6" y="0"/>
                    <a:pt x="14" y="0"/>
                  </a:cubicBezTo>
                  <a:cubicBezTo>
                    <a:pt x="104" y="0"/>
                    <a:pt x="104" y="0"/>
                    <a:pt x="104" y="0"/>
                  </a:cubicBezTo>
                  <a:cubicBezTo>
                    <a:pt x="112" y="0"/>
                    <a:pt x="119" y="7"/>
                    <a:pt x="119" y="15"/>
                  </a:cubicBezTo>
                  <a:lnTo>
                    <a:pt x="119"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310" name="Freeform 7"/>
            <p:cNvSpPr>
              <a:spLocks/>
            </p:cNvSpPr>
            <p:nvPr/>
          </p:nvSpPr>
          <p:spPr bwMode="auto">
            <a:xfrm>
              <a:off x="4590817" y="7096556"/>
              <a:ext cx="63465" cy="47272"/>
            </a:xfrm>
            <a:custGeom>
              <a:avLst/>
              <a:gdLst>
                <a:gd name="T0" fmla="*/ 80 w 82"/>
                <a:gd name="T1" fmla="*/ 2 h 61"/>
                <a:gd name="T2" fmla="*/ 75 w 82"/>
                <a:gd name="T3" fmla="*/ 0 h 61"/>
                <a:gd name="T4" fmla="*/ 70 w 82"/>
                <a:gd name="T5" fmla="*/ 3 h 61"/>
                <a:gd name="T6" fmla="*/ 70 w 82"/>
                <a:gd name="T7" fmla="*/ 3 h 61"/>
                <a:gd name="T8" fmla="*/ 32 w 82"/>
                <a:gd name="T9" fmla="*/ 45 h 61"/>
                <a:gd name="T10" fmla="*/ 11 w 82"/>
                <a:gd name="T11" fmla="*/ 28 h 61"/>
                <a:gd name="T12" fmla="*/ 11 w 82"/>
                <a:gd name="T13" fmla="*/ 28 h 61"/>
                <a:gd name="T14" fmla="*/ 7 w 82"/>
                <a:gd name="T15" fmla="*/ 27 h 61"/>
                <a:gd name="T16" fmla="*/ 2 w 82"/>
                <a:gd name="T17" fmla="*/ 29 h 61"/>
                <a:gd name="T18" fmla="*/ 0 w 82"/>
                <a:gd name="T19" fmla="*/ 33 h 61"/>
                <a:gd name="T20" fmla="*/ 3 w 82"/>
                <a:gd name="T21" fmla="*/ 38 h 61"/>
                <a:gd name="T22" fmla="*/ 29 w 82"/>
                <a:gd name="T23" fmla="*/ 59 h 61"/>
                <a:gd name="T24" fmla="*/ 29 w 82"/>
                <a:gd name="T25" fmla="*/ 59 h 61"/>
                <a:gd name="T26" fmla="*/ 33 w 82"/>
                <a:gd name="T27" fmla="*/ 61 h 61"/>
                <a:gd name="T28" fmla="*/ 38 w 82"/>
                <a:gd name="T29" fmla="*/ 59 h 61"/>
                <a:gd name="T30" fmla="*/ 38 w 82"/>
                <a:gd name="T31" fmla="*/ 59 h 61"/>
                <a:gd name="T32" fmla="*/ 80 w 82"/>
                <a:gd name="T33" fmla="*/ 11 h 61"/>
                <a:gd name="T34" fmla="*/ 80 w 82"/>
                <a:gd name="T35" fmla="*/ 11 h 61"/>
                <a:gd name="T36" fmla="*/ 82 w 82"/>
                <a:gd name="T37" fmla="*/ 7 h 61"/>
                <a:gd name="T38" fmla="*/ 80 w 82"/>
                <a:gd name="T39"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61">
                  <a:moveTo>
                    <a:pt x="80" y="2"/>
                  </a:moveTo>
                  <a:cubicBezTo>
                    <a:pt x="78" y="1"/>
                    <a:pt x="77" y="0"/>
                    <a:pt x="75" y="0"/>
                  </a:cubicBezTo>
                  <a:cubicBezTo>
                    <a:pt x="73" y="0"/>
                    <a:pt x="72" y="1"/>
                    <a:pt x="70" y="3"/>
                  </a:cubicBezTo>
                  <a:cubicBezTo>
                    <a:pt x="70" y="3"/>
                    <a:pt x="70" y="3"/>
                    <a:pt x="70" y="3"/>
                  </a:cubicBezTo>
                  <a:cubicBezTo>
                    <a:pt x="32" y="45"/>
                    <a:pt x="32" y="45"/>
                    <a:pt x="32" y="45"/>
                  </a:cubicBezTo>
                  <a:cubicBezTo>
                    <a:pt x="11" y="28"/>
                    <a:pt x="11" y="28"/>
                    <a:pt x="11" y="28"/>
                  </a:cubicBezTo>
                  <a:cubicBezTo>
                    <a:pt x="11" y="28"/>
                    <a:pt x="11" y="28"/>
                    <a:pt x="11" y="28"/>
                  </a:cubicBezTo>
                  <a:cubicBezTo>
                    <a:pt x="10" y="27"/>
                    <a:pt x="8" y="27"/>
                    <a:pt x="7" y="27"/>
                  </a:cubicBezTo>
                  <a:cubicBezTo>
                    <a:pt x="5" y="27"/>
                    <a:pt x="3" y="27"/>
                    <a:pt x="2" y="29"/>
                  </a:cubicBezTo>
                  <a:cubicBezTo>
                    <a:pt x="1" y="30"/>
                    <a:pt x="0" y="32"/>
                    <a:pt x="0" y="33"/>
                  </a:cubicBezTo>
                  <a:cubicBezTo>
                    <a:pt x="0" y="35"/>
                    <a:pt x="1" y="37"/>
                    <a:pt x="3" y="38"/>
                  </a:cubicBezTo>
                  <a:cubicBezTo>
                    <a:pt x="29" y="59"/>
                    <a:pt x="29" y="59"/>
                    <a:pt x="29" y="59"/>
                  </a:cubicBezTo>
                  <a:cubicBezTo>
                    <a:pt x="29" y="59"/>
                    <a:pt x="29" y="59"/>
                    <a:pt x="29" y="59"/>
                  </a:cubicBezTo>
                  <a:cubicBezTo>
                    <a:pt x="30" y="60"/>
                    <a:pt x="32" y="61"/>
                    <a:pt x="33" y="61"/>
                  </a:cubicBezTo>
                  <a:cubicBezTo>
                    <a:pt x="35" y="61"/>
                    <a:pt x="37" y="60"/>
                    <a:pt x="38" y="59"/>
                  </a:cubicBezTo>
                  <a:cubicBezTo>
                    <a:pt x="38" y="59"/>
                    <a:pt x="38" y="59"/>
                    <a:pt x="38" y="59"/>
                  </a:cubicBezTo>
                  <a:cubicBezTo>
                    <a:pt x="80" y="11"/>
                    <a:pt x="80" y="11"/>
                    <a:pt x="80" y="11"/>
                  </a:cubicBezTo>
                  <a:cubicBezTo>
                    <a:pt x="80" y="11"/>
                    <a:pt x="80" y="11"/>
                    <a:pt x="80" y="11"/>
                  </a:cubicBezTo>
                  <a:cubicBezTo>
                    <a:pt x="81" y="10"/>
                    <a:pt x="82" y="9"/>
                    <a:pt x="82" y="7"/>
                  </a:cubicBezTo>
                  <a:cubicBezTo>
                    <a:pt x="82" y="5"/>
                    <a:pt x="81" y="3"/>
                    <a:pt x="80" y="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699" name="Group 310"/>
          <p:cNvGrpSpPr>
            <a:grpSpLocks/>
          </p:cNvGrpSpPr>
          <p:nvPr/>
        </p:nvGrpSpPr>
        <p:grpSpPr bwMode="auto">
          <a:xfrm>
            <a:off x="18549938" y="7199313"/>
            <a:ext cx="217487" cy="217487"/>
            <a:chOff x="4576788" y="7074271"/>
            <a:chExt cx="91522" cy="91842"/>
          </a:xfrm>
        </p:grpSpPr>
        <p:sp>
          <p:nvSpPr>
            <p:cNvPr id="27703" name="Freeform 5"/>
            <p:cNvSpPr>
              <a:spLocks/>
            </p:cNvSpPr>
            <p:nvPr/>
          </p:nvSpPr>
          <p:spPr bwMode="auto">
            <a:xfrm>
              <a:off x="4576788" y="7074271"/>
              <a:ext cx="91522" cy="91842"/>
            </a:xfrm>
            <a:custGeom>
              <a:avLst/>
              <a:gdLst>
                <a:gd name="T0" fmla="*/ 70388878 w 119"/>
                <a:gd name="T1" fmla="*/ 62542858 h 119"/>
                <a:gd name="T2" fmla="*/ 61516628 w 119"/>
                <a:gd name="T3" fmla="*/ 70881958 h 119"/>
                <a:gd name="T4" fmla="*/ 8280818 w 119"/>
                <a:gd name="T5" fmla="*/ 70881958 h 119"/>
                <a:gd name="T6" fmla="*/ 0 w 119"/>
                <a:gd name="T7" fmla="*/ 62542858 h 119"/>
                <a:gd name="T8" fmla="*/ 0 w 119"/>
                <a:gd name="T9" fmla="*/ 8934915 h 119"/>
                <a:gd name="T10" fmla="*/ 8280818 w 119"/>
                <a:gd name="T11" fmla="*/ 0 h 119"/>
                <a:gd name="T12" fmla="*/ 61516628 w 119"/>
                <a:gd name="T13" fmla="*/ 0 h 119"/>
                <a:gd name="T14" fmla="*/ 70388878 w 119"/>
                <a:gd name="T15" fmla="*/ 8934915 h 119"/>
                <a:gd name="T16" fmla="*/ 70388878 w 119"/>
                <a:gd name="T17" fmla="*/ 62542858 h 1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9" h="119">
                  <a:moveTo>
                    <a:pt x="119" y="105"/>
                  </a:moveTo>
                  <a:cubicBezTo>
                    <a:pt x="119" y="113"/>
                    <a:pt x="112" y="119"/>
                    <a:pt x="104" y="119"/>
                  </a:cubicBezTo>
                  <a:cubicBezTo>
                    <a:pt x="14" y="119"/>
                    <a:pt x="14" y="119"/>
                    <a:pt x="14" y="119"/>
                  </a:cubicBezTo>
                  <a:cubicBezTo>
                    <a:pt x="6" y="119"/>
                    <a:pt x="0" y="113"/>
                    <a:pt x="0" y="105"/>
                  </a:cubicBezTo>
                  <a:cubicBezTo>
                    <a:pt x="0" y="15"/>
                    <a:pt x="0" y="15"/>
                    <a:pt x="0" y="15"/>
                  </a:cubicBezTo>
                  <a:cubicBezTo>
                    <a:pt x="0" y="7"/>
                    <a:pt x="6" y="0"/>
                    <a:pt x="14" y="0"/>
                  </a:cubicBezTo>
                  <a:cubicBezTo>
                    <a:pt x="104" y="0"/>
                    <a:pt x="104" y="0"/>
                    <a:pt x="104" y="0"/>
                  </a:cubicBezTo>
                  <a:cubicBezTo>
                    <a:pt x="112" y="0"/>
                    <a:pt x="119" y="7"/>
                    <a:pt x="119" y="15"/>
                  </a:cubicBezTo>
                  <a:lnTo>
                    <a:pt x="119"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313" name="Freeform 7"/>
            <p:cNvSpPr>
              <a:spLocks/>
            </p:cNvSpPr>
            <p:nvPr/>
          </p:nvSpPr>
          <p:spPr bwMode="auto">
            <a:xfrm>
              <a:off x="4590817" y="7096393"/>
              <a:ext cx="63465" cy="47597"/>
            </a:xfrm>
            <a:custGeom>
              <a:avLst/>
              <a:gdLst>
                <a:gd name="T0" fmla="*/ 80 w 82"/>
                <a:gd name="T1" fmla="*/ 2 h 61"/>
                <a:gd name="T2" fmla="*/ 75 w 82"/>
                <a:gd name="T3" fmla="*/ 0 h 61"/>
                <a:gd name="T4" fmla="*/ 70 w 82"/>
                <a:gd name="T5" fmla="*/ 3 h 61"/>
                <a:gd name="T6" fmla="*/ 70 w 82"/>
                <a:gd name="T7" fmla="*/ 3 h 61"/>
                <a:gd name="T8" fmla="*/ 32 w 82"/>
                <a:gd name="T9" fmla="*/ 45 h 61"/>
                <a:gd name="T10" fmla="*/ 11 w 82"/>
                <a:gd name="T11" fmla="*/ 28 h 61"/>
                <a:gd name="T12" fmla="*/ 11 w 82"/>
                <a:gd name="T13" fmla="*/ 28 h 61"/>
                <a:gd name="T14" fmla="*/ 7 w 82"/>
                <a:gd name="T15" fmla="*/ 27 h 61"/>
                <a:gd name="T16" fmla="*/ 2 w 82"/>
                <a:gd name="T17" fmla="*/ 29 h 61"/>
                <a:gd name="T18" fmla="*/ 0 w 82"/>
                <a:gd name="T19" fmla="*/ 33 h 61"/>
                <a:gd name="T20" fmla="*/ 3 w 82"/>
                <a:gd name="T21" fmla="*/ 38 h 61"/>
                <a:gd name="T22" fmla="*/ 29 w 82"/>
                <a:gd name="T23" fmla="*/ 59 h 61"/>
                <a:gd name="T24" fmla="*/ 29 w 82"/>
                <a:gd name="T25" fmla="*/ 59 h 61"/>
                <a:gd name="T26" fmla="*/ 33 w 82"/>
                <a:gd name="T27" fmla="*/ 61 h 61"/>
                <a:gd name="T28" fmla="*/ 38 w 82"/>
                <a:gd name="T29" fmla="*/ 59 h 61"/>
                <a:gd name="T30" fmla="*/ 38 w 82"/>
                <a:gd name="T31" fmla="*/ 59 h 61"/>
                <a:gd name="T32" fmla="*/ 80 w 82"/>
                <a:gd name="T33" fmla="*/ 11 h 61"/>
                <a:gd name="T34" fmla="*/ 80 w 82"/>
                <a:gd name="T35" fmla="*/ 11 h 61"/>
                <a:gd name="T36" fmla="*/ 82 w 82"/>
                <a:gd name="T37" fmla="*/ 7 h 61"/>
                <a:gd name="T38" fmla="*/ 80 w 82"/>
                <a:gd name="T39"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61">
                  <a:moveTo>
                    <a:pt x="80" y="2"/>
                  </a:moveTo>
                  <a:cubicBezTo>
                    <a:pt x="78" y="1"/>
                    <a:pt x="77" y="0"/>
                    <a:pt x="75" y="0"/>
                  </a:cubicBezTo>
                  <a:cubicBezTo>
                    <a:pt x="73" y="0"/>
                    <a:pt x="72" y="1"/>
                    <a:pt x="70" y="3"/>
                  </a:cubicBezTo>
                  <a:cubicBezTo>
                    <a:pt x="70" y="3"/>
                    <a:pt x="70" y="3"/>
                    <a:pt x="70" y="3"/>
                  </a:cubicBezTo>
                  <a:cubicBezTo>
                    <a:pt x="32" y="45"/>
                    <a:pt x="32" y="45"/>
                    <a:pt x="32" y="45"/>
                  </a:cubicBezTo>
                  <a:cubicBezTo>
                    <a:pt x="11" y="28"/>
                    <a:pt x="11" y="28"/>
                    <a:pt x="11" y="28"/>
                  </a:cubicBezTo>
                  <a:cubicBezTo>
                    <a:pt x="11" y="28"/>
                    <a:pt x="11" y="28"/>
                    <a:pt x="11" y="28"/>
                  </a:cubicBezTo>
                  <a:cubicBezTo>
                    <a:pt x="10" y="27"/>
                    <a:pt x="8" y="27"/>
                    <a:pt x="7" y="27"/>
                  </a:cubicBezTo>
                  <a:cubicBezTo>
                    <a:pt x="5" y="27"/>
                    <a:pt x="3" y="27"/>
                    <a:pt x="2" y="29"/>
                  </a:cubicBezTo>
                  <a:cubicBezTo>
                    <a:pt x="1" y="30"/>
                    <a:pt x="0" y="32"/>
                    <a:pt x="0" y="33"/>
                  </a:cubicBezTo>
                  <a:cubicBezTo>
                    <a:pt x="0" y="35"/>
                    <a:pt x="1" y="37"/>
                    <a:pt x="3" y="38"/>
                  </a:cubicBezTo>
                  <a:cubicBezTo>
                    <a:pt x="29" y="59"/>
                    <a:pt x="29" y="59"/>
                    <a:pt x="29" y="59"/>
                  </a:cubicBezTo>
                  <a:cubicBezTo>
                    <a:pt x="29" y="59"/>
                    <a:pt x="29" y="59"/>
                    <a:pt x="29" y="59"/>
                  </a:cubicBezTo>
                  <a:cubicBezTo>
                    <a:pt x="30" y="60"/>
                    <a:pt x="32" y="61"/>
                    <a:pt x="33" y="61"/>
                  </a:cubicBezTo>
                  <a:cubicBezTo>
                    <a:pt x="35" y="61"/>
                    <a:pt x="37" y="60"/>
                    <a:pt x="38" y="59"/>
                  </a:cubicBezTo>
                  <a:cubicBezTo>
                    <a:pt x="38" y="59"/>
                    <a:pt x="38" y="59"/>
                    <a:pt x="38" y="59"/>
                  </a:cubicBezTo>
                  <a:cubicBezTo>
                    <a:pt x="80" y="11"/>
                    <a:pt x="80" y="11"/>
                    <a:pt x="80" y="11"/>
                  </a:cubicBezTo>
                  <a:cubicBezTo>
                    <a:pt x="80" y="11"/>
                    <a:pt x="80" y="11"/>
                    <a:pt x="80" y="11"/>
                  </a:cubicBezTo>
                  <a:cubicBezTo>
                    <a:pt x="81" y="10"/>
                    <a:pt x="82" y="9"/>
                    <a:pt x="82" y="7"/>
                  </a:cubicBezTo>
                  <a:cubicBezTo>
                    <a:pt x="82" y="5"/>
                    <a:pt x="81" y="3"/>
                    <a:pt x="80" y="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grpSp>
      <p:sp>
        <p:nvSpPr>
          <p:cNvPr id="315" name="TextBox 314"/>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zh-CN" alt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cxnSp>
        <p:nvCxnSpPr>
          <p:cNvPr id="316" name="Straight Connector 315"/>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17" name="TextBox 316"/>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zh-CN" alt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Tree>
  </p:cSld>
  <p:clrMapOvr>
    <a:masterClrMapping/>
  </p:clrMapOvr>
  <p:transition spd="slow" advClick="0" advTm="2000">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2"/>
                                        </p:tgtEl>
                                        <p:attrNameLst>
                                          <p:attrName>style.visibility</p:attrName>
                                        </p:attrNameLst>
                                      </p:cBhvr>
                                      <p:to>
                                        <p:strVal val="visible"/>
                                      </p:to>
                                    </p:set>
                                    <p:anim calcmode="lin" valueType="num">
                                      <p:cBhvr>
                                        <p:cTn id="7" dur="500" fill="hold"/>
                                        <p:tgtEl>
                                          <p:spTgt spid="232"/>
                                        </p:tgtEl>
                                        <p:attrNameLst>
                                          <p:attrName>ppt_w</p:attrName>
                                        </p:attrNameLst>
                                      </p:cBhvr>
                                      <p:tavLst>
                                        <p:tav tm="0">
                                          <p:val>
                                            <p:fltVal val="0"/>
                                          </p:val>
                                        </p:tav>
                                        <p:tav tm="100000">
                                          <p:val>
                                            <p:strVal val="#ppt_w"/>
                                          </p:val>
                                        </p:tav>
                                      </p:tavLst>
                                    </p:anim>
                                    <p:anim calcmode="lin" valueType="num">
                                      <p:cBhvr>
                                        <p:cTn id="8" dur="500" fill="hold"/>
                                        <p:tgtEl>
                                          <p:spTgt spid="232"/>
                                        </p:tgtEl>
                                        <p:attrNameLst>
                                          <p:attrName>ppt_h</p:attrName>
                                        </p:attrNameLst>
                                      </p:cBhvr>
                                      <p:tavLst>
                                        <p:tav tm="0">
                                          <p:val>
                                            <p:fltVal val="0"/>
                                          </p:val>
                                        </p:tav>
                                        <p:tav tm="100000">
                                          <p:val>
                                            <p:strVal val="#ppt_h"/>
                                          </p:val>
                                        </p:tav>
                                      </p:tavLst>
                                    </p:anim>
                                    <p:animEffect transition="in" filter="fade">
                                      <p:cBhvr>
                                        <p:cTn id="9" dur="500"/>
                                        <p:tgtEl>
                                          <p:spTgt spid="232"/>
                                        </p:tgtEl>
                                      </p:cBhvr>
                                    </p:animEffect>
                                  </p:childTnLst>
                                </p:cTn>
                              </p:par>
                            </p:childTnLst>
                          </p:cTn>
                        </p:par>
                        <p:par>
                          <p:cTn id="10" fill="hold" nodeType="afterGroup">
                            <p:stCondLst>
                              <p:cond delay="500"/>
                            </p:stCondLst>
                            <p:childTnLst>
                              <p:par>
                                <p:cTn id="11" presetID="26" presetClass="emph" presetSubtype="0" fill="hold" grpId="0" nodeType="afterEffect">
                                  <p:stCondLst>
                                    <p:cond delay="0"/>
                                  </p:stCondLst>
                                  <p:childTnLst>
                                    <p:animEffect transition="out" filter="fade">
                                      <p:cBhvr>
                                        <p:cTn id="12" dur="750" tmFilter="0, 0; .2, .5; .8, .5; 1, 0"/>
                                        <p:tgtEl>
                                          <p:spTgt spid="237"/>
                                        </p:tgtEl>
                                      </p:cBhvr>
                                    </p:animEffect>
                                    <p:animScale>
                                      <p:cBhvr>
                                        <p:cTn id="13" dur="375" autoRev="1" fill="hold"/>
                                        <p:tgtEl>
                                          <p:spTgt spid="237"/>
                                        </p:tgtEl>
                                      </p:cBhvr>
                                      <p:by x="105000" y="105000"/>
                                    </p:animScale>
                                  </p:childTnLst>
                                </p:cTn>
                              </p:par>
                            </p:childTnLst>
                          </p:cTn>
                        </p:par>
                        <p:par>
                          <p:cTn id="14" fill="hold" nodeType="afterGroup">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241"/>
                                        </p:tgtEl>
                                        <p:attrNameLst>
                                          <p:attrName>style.visibility</p:attrName>
                                        </p:attrNameLst>
                                      </p:cBhvr>
                                      <p:to>
                                        <p:strVal val="visible"/>
                                      </p:to>
                                    </p:set>
                                    <p:anim calcmode="lin" valueType="num">
                                      <p:cBhvr>
                                        <p:cTn id="17" dur="500" fill="hold"/>
                                        <p:tgtEl>
                                          <p:spTgt spid="241"/>
                                        </p:tgtEl>
                                        <p:attrNameLst>
                                          <p:attrName>ppt_w</p:attrName>
                                        </p:attrNameLst>
                                      </p:cBhvr>
                                      <p:tavLst>
                                        <p:tav tm="0">
                                          <p:val>
                                            <p:fltVal val="0"/>
                                          </p:val>
                                        </p:tav>
                                        <p:tav tm="100000">
                                          <p:val>
                                            <p:strVal val="#ppt_w"/>
                                          </p:val>
                                        </p:tav>
                                      </p:tavLst>
                                    </p:anim>
                                    <p:anim calcmode="lin" valueType="num">
                                      <p:cBhvr>
                                        <p:cTn id="18" dur="500" fill="hold"/>
                                        <p:tgtEl>
                                          <p:spTgt spid="241"/>
                                        </p:tgtEl>
                                        <p:attrNameLst>
                                          <p:attrName>ppt_h</p:attrName>
                                        </p:attrNameLst>
                                      </p:cBhvr>
                                      <p:tavLst>
                                        <p:tav tm="0">
                                          <p:val>
                                            <p:fltVal val="0"/>
                                          </p:val>
                                        </p:tav>
                                        <p:tav tm="100000">
                                          <p:val>
                                            <p:strVal val="#ppt_h"/>
                                          </p:val>
                                        </p:tav>
                                      </p:tavLst>
                                    </p:anim>
                                    <p:animEffect transition="in" filter="fade">
                                      <p:cBhvr>
                                        <p:cTn id="19" dur="500"/>
                                        <p:tgtEl>
                                          <p:spTgt spid="241"/>
                                        </p:tgtEl>
                                      </p:cBhvr>
                                    </p:animEffect>
                                  </p:childTnLst>
                                </p:cTn>
                              </p:par>
                            </p:childTnLst>
                          </p:cTn>
                        </p:par>
                        <p:par>
                          <p:cTn id="20" fill="hold" nodeType="afterGroup">
                            <p:stCondLst>
                              <p:cond delay="1750"/>
                            </p:stCondLst>
                            <p:childTnLst>
                              <p:par>
                                <p:cTn id="21" presetID="26" presetClass="emph" presetSubtype="0" fill="hold" grpId="0" nodeType="afterEffect">
                                  <p:stCondLst>
                                    <p:cond delay="0"/>
                                  </p:stCondLst>
                                  <p:childTnLst>
                                    <p:animEffect transition="out" filter="fade">
                                      <p:cBhvr>
                                        <p:cTn id="22" dur="750" tmFilter="0, 0; .2, .5; .8, .5; 1, 0"/>
                                        <p:tgtEl>
                                          <p:spTgt spid="246"/>
                                        </p:tgtEl>
                                      </p:cBhvr>
                                    </p:animEffect>
                                    <p:animScale>
                                      <p:cBhvr>
                                        <p:cTn id="23" dur="375" autoRev="1" fill="hold"/>
                                        <p:tgtEl>
                                          <p:spTgt spid="246"/>
                                        </p:tgtEl>
                                      </p:cBhvr>
                                      <p:by x="105000" y="105000"/>
                                    </p:animScale>
                                  </p:childTnLst>
                                </p:cTn>
                              </p:par>
                            </p:childTnLst>
                          </p:cTn>
                        </p:par>
                        <p:par>
                          <p:cTn id="24" fill="hold" nodeType="afterGroup">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62"/>
                                        </p:tgtEl>
                                        <p:attrNameLst>
                                          <p:attrName>style.visibility</p:attrName>
                                        </p:attrNameLst>
                                      </p:cBhvr>
                                      <p:to>
                                        <p:strVal val="visible"/>
                                      </p:to>
                                    </p:set>
                                    <p:anim calcmode="lin" valueType="num">
                                      <p:cBhvr>
                                        <p:cTn id="27" dur="500" fill="hold"/>
                                        <p:tgtEl>
                                          <p:spTgt spid="262"/>
                                        </p:tgtEl>
                                        <p:attrNameLst>
                                          <p:attrName>ppt_w</p:attrName>
                                        </p:attrNameLst>
                                      </p:cBhvr>
                                      <p:tavLst>
                                        <p:tav tm="0">
                                          <p:val>
                                            <p:fltVal val="0"/>
                                          </p:val>
                                        </p:tav>
                                        <p:tav tm="100000">
                                          <p:val>
                                            <p:strVal val="#ppt_w"/>
                                          </p:val>
                                        </p:tav>
                                      </p:tavLst>
                                    </p:anim>
                                    <p:anim calcmode="lin" valueType="num">
                                      <p:cBhvr>
                                        <p:cTn id="28" dur="500" fill="hold"/>
                                        <p:tgtEl>
                                          <p:spTgt spid="262"/>
                                        </p:tgtEl>
                                        <p:attrNameLst>
                                          <p:attrName>ppt_h</p:attrName>
                                        </p:attrNameLst>
                                      </p:cBhvr>
                                      <p:tavLst>
                                        <p:tav tm="0">
                                          <p:val>
                                            <p:fltVal val="0"/>
                                          </p:val>
                                        </p:tav>
                                        <p:tav tm="100000">
                                          <p:val>
                                            <p:strVal val="#ppt_h"/>
                                          </p:val>
                                        </p:tav>
                                      </p:tavLst>
                                    </p:anim>
                                    <p:animEffect transition="in" filter="fade">
                                      <p:cBhvr>
                                        <p:cTn id="29" dur="500"/>
                                        <p:tgtEl>
                                          <p:spTgt spid="262"/>
                                        </p:tgtEl>
                                      </p:cBhvr>
                                    </p:animEffect>
                                  </p:childTnLst>
                                </p:cTn>
                              </p:par>
                            </p:childTnLst>
                          </p:cTn>
                        </p:par>
                        <p:par>
                          <p:cTn id="30" fill="hold" nodeType="afterGroup">
                            <p:stCondLst>
                              <p:cond delay="3000"/>
                            </p:stCondLst>
                            <p:childTnLst>
                              <p:par>
                                <p:cTn id="31" presetID="26" presetClass="emph" presetSubtype="0" fill="hold" grpId="0" nodeType="afterEffect">
                                  <p:stCondLst>
                                    <p:cond delay="0"/>
                                  </p:stCondLst>
                                  <p:childTnLst>
                                    <p:animEffect transition="out" filter="fade">
                                      <p:cBhvr>
                                        <p:cTn id="32" dur="750" tmFilter="0, 0; .2, .5; .8, .5; 1, 0"/>
                                        <p:tgtEl>
                                          <p:spTgt spid="267"/>
                                        </p:tgtEl>
                                      </p:cBhvr>
                                    </p:animEffect>
                                    <p:animScale>
                                      <p:cBhvr>
                                        <p:cTn id="33" dur="375" autoRev="1" fill="hold"/>
                                        <p:tgtEl>
                                          <p:spTgt spid="267"/>
                                        </p:tgtEl>
                                      </p:cBhvr>
                                      <p:by x="105000" y="105000"/>
                                    </p:animScale>
                                  </p:childTnLst>
                                </p:cTn>
                              </p:par>
                            </p:childTnLst>
                          </p:cTn>
                        </p:par>
                        <p:par>
                          <p:cTn id="34" fill="hold" nodeType="afterGroup">
                            <p:stCondLst>
                              <p:cond delay="3750"/>
                            </p:stCondLst>
                            <p:childTnLst>
                              <p:par>
                                <p:cTn id="35" presetID="53" presetClass="entr" presetSubtype="16" fill="hold" grpId="0" nodeType="afterEffect">
                                  <p:stCondLst>
                                    <p:cond delay="0"/>
                                  </p:stCondLst>
                                  <p:childTnLst>
                                    <p:set>
                                      <p:cBhvr>
                                        <p:cTn id="36" dur="1" fill="hold">
                                          <p:stCondLst>
                                            <p:cond delay="0"/>
                                          </p:stCondLst>
                                        </p:cTn>
                                        <p:tgtEl>
                                          <p:spTgt spid="271"/>
                                        </p:tgtEl>
                                        <p:attrNameLst>
                                          <p:attrName>style.visibility</p:attrName>
                                        </p:attrNameLst>
                                      </p:cBhvr>
                                      <p:to>
                                        <p:strVal val="visible"/>
                                      </p:to>
                                    </p:set>
                                    <p:anim calcmode="lin" valueType="num">
                                      <p:cBhvr>
                                        <p:cTn id="37" dur="500" fill="hold"/>
                                        <p:tgtEl>
                                          <p:spTgt spid="271"/>
                                        </p:tgtEl>
                                        <p:attrNameLst>
                                          <p:attrName>ppt_w</p:attrName>
                                        </p:attrNameLst>
                                      </p:cBhvr>
                                      <p:tavLst>
                                        <p:tav tm="0">
                                          <p:val>
                                            <p:fltVal val="0"/>
                                          </p:val>
                                        </p:tav>
                                        <p:tav tm="100000">
                                          <p:val>
                                            <p:strVal val="#ppt_w"/>
                                          </p:val>
                                        </p:tav>
                                      </p:tavLst>
                                    </p:anim>
                                    <p:anim calcmode="lin" valueType="num">
                                      <p:cBhvr>
                                        <p:cTn id="38" dur="500" fill="hold"/>
                                        <p:tgtEl>
                                          <p:spTgt spid="271"/>
                                        </p:tgtEl>
                                        <p:attrNameLst>
                                          <p:attrName>ppt_h</p:attrName>
                                        </p:attrNameLst>
                                      </p:cBhvr>
                                      <p:tavLst>
                                        <p:tav tm="0">
                                          <p:val>
                                            <p:fltVal val="0"/>
                                          </p:val>
                                        </p:tav>
                                        <p:tav tm="100000">
                                          <p:val>
                                            <p:strVal val="#ppt_h"/>
                                          </p:val>
                                        </p:tav>
                                      </p:tavLst>
                                    </p:anim>
                                    <p:animEffect transition="in" filter="fade">
                                      <p:cBhvr>
                                        <p:cTn id="39" dur="500"/>
                                        <p:tgtEl>
                                          <p:spTgt spid="271"/>
                                        </p:tgtEl>
                                      </p:cBhvr>
                                    </p:animEffect>
                                  </p:childTnLst>
                                </p:cTn>
                              </p:par>
                            </p:childTnLst>
                          </p:cTn>
                        </p:par>
                        <p:par>
                          <p:cTn id="40" fill="hold" nodeType="afterGroup">
                            <p:stCondLst>
                              <p:cond delay="4250"/>
                            </p:stCondLst>
                            <p:childTnLst>
                              <p:par>
                                <p:cTn id="41" presetID="26" presetClass="emph" presetSubtype="0" fill="hold" grpId="0" nodeType="afterEffect">
                                  <p:stCondLst>
                                    <p:cond delay="0"/>
                                  </p:stCondLst>
                                  <p:childTnLst>
                                    <p:animEffect transition="out" filter="fade">
                                      <p:cBhvr>
                                        <p:cTn id="42" dur="750" tmFilter="0, 0; .2, .5; .8, .5; 1, 0"/>
                                        <p:tgtEl>
                                          <p:spTgt spid="276"/>
                                        </p:tgtEl>
                                      </p:cBhvr>
                                    </p:animEffect>
                                    <p:animScale>
                                      <p:cBhvr>
                                        <p:cTn id="43" dur="375" autoRev="1" fill="hold"/>
                                        <p:tgtEl>
                                          <p:spTgt spid="27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p:bldP spid="237" grpId="0" animBg="1"/>
      <p:bldP spid="241" grpId="0"/>
      <p:bldP spid="246" grpId="0" animBg="1"/>
      <p:bldP spid="262" grpId="0"/>
      <p:bldP spid="267" grpId="0" animBg="1"/>
      <p:bldP spid="271" grpId="0"/>
      <p:bldP spid="27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zh-CN" alt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cxnSp>
        <p:nvCxnSpPr>
          <p:cNvPr id="15" name="Straight Connector 14"/>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zh-CN" alt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5" name="Rounded Rectangle 4"/>
          <p:cNvSpPr/>
          <p:nvPr/>
        </p:nvSpPr>
        <p:spPr>
          <a:xfrm rot="18000000">
            <a:off x="3123406" y="2015332"/>
            <a:ext cx="3370263" cy="3371850"/>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Rounded Rectangle 16"/>
          <p:cNvSpPr/>
          <p:nvPr/>
        </p:nvSpPr>
        <p:spPr>
          <a:xfrm rot="18000000">
            <a:off x="8042275" y="2016125"/>
            <a:ext cx="3370263" cy="3370263"/>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Rounded Rectangle 17"/>
          <p:cNvSpPr/>
          <p:nvPr/>
        </p:nvSpPr>
        <p:spPr>
          <a:xfrm rot="18000000">
            <a:off x="12961143" y="2015332"/>
            <a:ext cx="3370263" cy="3371850"/>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Rounded Rectangle 18"/>
          <p:cNvSpPr/>
          <p:nvPr/>
        </p:nvSpPr>
        <p:spPr>
          <a:xfrm rot="18000000">
            <a:off x="17880806" y="2015332"/>
            <a:ext cx="3370263" cy="3371850"/>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Rounded Rectangle 26"/>
          <p:cNvSpPr/>
          <p:nvPr/>
        </p:nvSpPr>
        <p:spPr>
          <a:xfrm rot="18000000">
            <a:off x="3122613" y="6778625"/>
            <a:ext cx="3371850" cy="3371850"/>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Rounded Rectangle 32"/>
          <p:cNvSpPr/>
          <p:nvPr/>
        </p:nvSpPr>
        <p:spPr>
          <a:xfrm rot="18000000">
            <a:off x="8041482" y="6779418"/>
            <a:ext cx="3371850" cy="3370263"/>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Rounded Rectangle 33"/>
          <p:cNvSpPr/>
          <p:nvPr/>
        </p:nvSpPr>
        <p:spPr>
          <a:xfrm rot="18000000">
            <a:off x="12960350" y="6778625"/>
            <a:ext cx="3371850" cy="3371850"/>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Rounded Rectangle 34"/>
          <p:cNvSpPr/>
          <p:nvPr/>
        </p:nvSpPr>
        <p:spPr>
          <a:xfrm rot="18000000">
            <a:off x="17880013" y="6778625"/>
            <a:ext cx="3371850" cy="3371850"/>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35"/>
          <p:cNvSpPr txBox="1">
            <a:spLocks noChangeArrowheads="1"/>
          </p:cNvSpPr>
          <p:nvPr/>
        </p:nvSpPr>
        <p:spPr bwMode="auto">
          <a:xfrm>
            <a:off x="3770313" y="2725738"/>
            <a:ext cx="2076450" cy="195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lnSpc>
                <a:spcPct val="80000"/>
              </a:lnSpc>
            </a:pPr>
            <a:r>
              <a:rPr lang="en-US" altLang="zh-CN" sz="15000" b="1">
                <a:solidFill>
                  <a:schemeClr val="tx2"/>
                </a:solidFill>
                <a:latin typeface="Arial" panose="020B0604020202020204" pitchFamily="34" charset="0"/>
                <a:ea typeface="微软雅黑" panose="020B0503020204020204" pitchFamily="34" charset="-122"/>
                <a:cs typeface="Roboto Black" pitchFamily="2" charset="0"/>
                <a:sym typeface="Arial" panose="020B0604020202020204" pitchFamily="34" charset="0"/>
              </a:rPr>
              <a:t>A</a:t>
            </a:r>
          </a:p>
        </p:txBody>
      </p:sp>
      <p:sp>
        <p:nvSpPr>
          <p:cNvPr id="37" name="TextBox 36"/>
          <p:cNvSpPr txBox="1">
            <a:spLocks noChangeArrowheads="1"/>
          </p:cNvSpPr>
          <p:nvPr/>
        </p:nvSpPr>
        <p:spPr bwMode="auto">
          <a:xfrm>
            <a:off x="8689975" y="2725738"/>
            <a:ext cx="2074863" cy="195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lnSpc>
                <a:spcPct val="80000"/>
              </a:lnSpc>
            </a:pPr>
            <a:r>
              <a:rPr lang="en-US" altLang="zh-CN" sz="15000" b="1">
                <a:solidFill>
                  <a:schemeClr val="tx2"/>
                </a:solidFill>
                <a:latin typeface="Arial" panose="020B0604020202020204" pitchFamily="34" charset="0"/>
                <a:ea typeface="微软雅黑" panose="020B0503020204020204" pitchFamily="34" charset="-122"/>
                <a:cs typeface="Roboto Black" pitchFamily="2" charset="0"/>
                <a:sym typeface="Arial" panose="020B0604020202020204" pitchFamily="34" charset="0"/>
              </a:rPr>
              <a:t>B</a:t>
            </a:r>
          </a:p>
        </p:txBody>
      </p:sp>
      <p:sp>
        <p:nvSpPr>
          <p:cNvPr id="38" name="TextBox 37"/>
          <p:cNvSpPr txBox="1">
            <a:spLocks noChangeArrowheads="1"/>
          </p:cNvSpPr>
          <p:nvPr/>
        </p:nvSpPr>
        <p:spPr bwMode="auto">
          <a:xfrm>
            <a:off x="13608050" y="2725738"/>
            <a:ext cx="2076450" cy="195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lnSpc>
                <a:spcPct val="80000"/>
              </a:lnSpc>
            </a:pPr>
            <a:r>
              <a:rPr lang="en-US" altLang="zh-CN" sz="15000" b="1">
                <a:solidFill>
                  <a:schemeClr val="tx2"/>
                </a:solidFill>
                <a:latin typeface="Arial" panose="020B0604020202020204" pitchFamily="34" charset="0"/>
                <a:ea typeface="微软雅黑" panose="020B0503020204020204" pitchFamily="34" charset="-122"/>
                <a:cs typeface="Roboto Black" pitchFamily="2" charset="0"/>
                <a:sym typeface="Arial" panose="020B0604020202020204" pitchFamily="34" charset="0"/>
              </a:rPr>
              <a:t>C</a:t>
            </a:r>
          </a:p>
        </p:txBody>
      </p:sp>
      <p:sp>
        <p:nvSpPr>
          <p:cNvPr id="39" name="TextBox 38"/>
          <p:cNvSpPr txBox="1">
            <a:spLocks noChangeArrowheads="1"/>
          </p:cNvSpPr>
          <p:nvPr/>
        </p:nvSpPr>
        <p:spPr bwMode="auto">
          <a:xfrm>
            <a:off x="18527713" y="2725738"/>
            <a:ext cx="2074862" cy="195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lnSpc>
                <a:spcPct val="80000"/>
              </a:lnSpc>
            </a:pPr>
            <a:r>
              <a:rPr lang="en-US" altLang="zh-CN" sz="15000" b="1">
                <a:solidFill>
                  <a:schemeClr val="tx2"/>
                </a:solidFill>
                <a:latin typeface="Arial" panose="020B0604020202020204" pitchFamily="34" charset="0"/>
                <a:ea typeface="微软雅黑" panose="020B0503020204020204" pitchFamily="34" charset="-122"/>
                <a:cs typeface="Roboto Black" pitchFamily="2" charset="0"/>
                <a:sym typeface="Arial" panose="020B0604020202020204" pitchFamily="34" charset="0"/>
              </a:rPr>
              <a:t>D</a:t>
            </a:r>
          </a:p>
        </p:txBody>
      </p:sp>
      <p:sp>
        <p:nvSpPr>
          <p:cNvPr id="40" name="TextBox 39"/>
          <p:cNvSpPr txBox="1">
            <a:spLocks noChangeArrowheads="1"/>
          </p:cNvSpPr>
          <p:nvPr/>
        </p:nvSpPr>
        <p:spPr bwMode="auto">
          <a:xfrm>
            <a:off x="3770313" y="7532688"/>
            <a:ext cx="2076450" cy="195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lnSpc>
                <a:spcPct val="80000"/>
              </a:lnSpc>
            </a:pPr>
            <a:r>
              <a:rPr lang="en-US" altLang="zh-CN" sz="15000" b="1">
                <a:solidFill>
                  <a:schemeClr val="tx2"/>
                </a:solidFill>
                <a:latin typeface="Arial" panose="020B0604020202020204" pitchFamily="34" charset="0"/>
                <a:ea typeface="微软雅黑" panose="020B0503020204020204" pitchFamily="34" charset="-122"/>
                <a:cs typeface="Roboto Black" pitchFamily="2" charset="0"/>
                <a:sym typeface="Arial" panose="020B0604020202020204" pitchFamily="34" charset="0"/>
              </a:rPr>
              <a:t>E</a:t>
            </a:r>
          </a:p>
        </p:txBody>
      </p:sp>
      <p:sp>
        <p:nvSpPr>
          <p:cNvPr id="42" name="TextBox 41"/>
          <p:cNvSpPr txBox="1">
            <a:spLocks noChangeArrowheads="1"/>
          </p:cNvSpPr>
          <p:nvPr/>
        </p:nvSpPr>
        <p:spPr bwMode="auto">
          <a:xfrm>
            <a:off x="8689975" y="7532688"/>
            <a:ext cx="2074863" cy="195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lnSpc>
                <a:spcPct val="80000"/>
              </a:lnSpc>
            </a:pPr>
            <a:r>
              <a:rPr lang="en-US" altLang="zh-CN" sz="15000" b="1">
                <a:solidFill>
                  <a:schemeClr val="tx2"/>
                </a:solidFill>
                <a:latin typeface="Arial" panose="020B0604020202020204" pitchFamily="34" charset="0"/>
                <a:ea typeface="微软雅黑" panose="020B0503020204020204" pitchFamily="34" charset="-122"/>
                <a:cs typeface="Roboto Black" pitchFamily="2" charset="0"/>
                <a:sym typeface="Arial" panose="020B0604020202020204" pitchFamily="34" charset="0"/>
              </a:rPr>
              <a:t>F</a:t>
            </a:r>
          </a:p>
        </p:txBody>
      </p:sp>
      <p:sp>
        <p:nvSpPr>
          <p:cNvPr id="43" name="TextBox 42"/>
          <p:cNvSpPr txBox="1">
            <a:spLocks noChangeArrowheads="1"/>
          </p:cNvSpPr>
          <p:nvPr/>
        </p:nvSpPr>
        <p:spPr bwMode="auto">
          <a:xfrm>
            <a:off x="13608050" y="7532688"/>
            <a:ext cx="2076450" cy="195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lnSpc>
                <a:spcPct val="80000"/>
              </a:lnSpc>
            </a:pPr>
            <a:r>
              <a:rPr lang="en-US" altLang="zh-CN" sz="15000" b="1">
                <a:solidFill>
                  <a:schemeClr val="tx2"/>
                </a:solidFill>
                <a:latin typeface="Arial" panose="020B0604020202020204" pitchFamily="34" charset="0"/>
                <a:ea typeface="微软雅黑" panose="020B0503020204020204" pitchFamily="34" charset="-122"/>
                <a:cs typeface="Roboto Black" pitchFamily="2" charset="0"/>
                <a:sym typeface="Arial" panose="020B0604020202020204" pitchFamily="34" charset="0"/>
              </a:rPr>
              <a:t>G</a:t>
            </a:r>
          </a:p>
        </p:txBody>
      </p:sp>
      <p:sp>
        <p:nvSpPr>
          <p:cNvPr id="44" name="TextBox 43"/>
          <p:cNvSpPr txBox="1">
            <a:spLocks noChangeArrowheads="1"/>
          </p:cNvSpPr>
          <p:nvPr/>
        </p:nvSpPr>
        <p:spPr bwMode="auto">
          <a:xfrm>
            <a:off x="18527713" y="7532688"/>
            <a:ext cx="2074862" cy="195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lnSpc>
                <a:spcPct val="80000"/>
              </a:lnSpc>
            </a:pPr>
            <a:r>
              <a:rPr lang="en-US" altLang="zh-CN" sz="15000" b="1">
                <a:solidFill>
                  <a:schemeClr val="tx2"/>
                </a:solidFill>
                <a:latin typeface="Arial" panose="020B0604020202020204" pitchFamily="34" charset="0"/>
                <a:ea typeface="微软雅黑" panose="020B0503020204020204" pitchFamily="34" charset="-122"/>
                <a:cs typeface="Roboto Black" pitchFamily="2" charset="0"/>
                <a:sym typeface="Arial" panose="020B0604020202020204" pitchFamily="34" charset="0"/>
              </a:rPr>
              <a:t>H</a:t>
            </a:r>
          </a:p>
        </p:txBody>
      </p:sp>
    </p:spTree>
  </p:cSld>
  <p:clrMapOvr>
    <a:masterClrMapping/>
  </p:clrMapOvr>
  <p:transition spd="slow" advClick="0" advTm="200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 calcmode="lin" valueType="num">
                                      <p:cBhvr>
                                        <p:cTn id="9" dur="1000" fill="hold"/>
                                        <p:tgtEl>
                                          <p:spTgt spid="36"/>
                                        </p:tgtEl>
                                        <p:attrNameLst>
                                          <p:attrName>style.rotation</p:attrName>
                                        </p:attrNameLst>
                                      </p:cBhvr>
                                      <p:tavLst>
                                        <p:tav tm="0">
                                          <p:val>
                                            <p:fltVal val="90"/>
                                          </p:val>
                                        </p:tav>
                                        <p:tav tm="100000">
                                          <p:val>
                                            <p:fltVal val="0"/>
                                          </p:val>
                                        </p:tav>
                                      </p:tavLst>
                                    </p:anim>
                                    <p:animEffect transition="in" filter="fade">
                                      <p:cBhvr>
                                        <p:cTn id="10" dur="1000"/>
                                        <p:tgtEl>
                                          <p:spTgt spid="36"/>
                                        </p:tgtEl>
                                      </p:cBhvr>
                                    </p:animEffect>
                                  </p:childTnLst>
                                </p:cTn>
                              </p:par>
                            </p:childTnLst>
                          </p:cTn>
                        </p:par>
                        <p:par>
                          <p:cTn id="11" fill="hold" nodeType="afterGroup">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42"/>
                                        </p:tgtEl>
                                        <p:attrNameLst>
                                          <p:attrName>style.visibility</p:attrName>
                                        </p:attrNameLst>
                                      </p:cBhvr>
                                      <p:to>
                                        <p:strVal val="visible"/>
                                      </p:to>
                                    </p:set>
                                    <p:anim calcmode="lin" valueType="num">
                                      <p:cBhvr>
                                        <p:cTn id="14" dur="1000" fill="hold"/>
                                        <p:tgtEl>
                                          <p:spTgt spid="42"/>
                                        </p:tgtEl>
                                        <p:attrNameLst>
                                          <p:attrName>ppt_w</p:attrName>
                                        </p:attrNameLst>
                                      </p:cBhvr>
                                      <p:tavLst>
                                        <p:tav tm="0">
                                          <p:val>
                                            <p:fltVal val="0"/>
                                          </p:val>
                                        </p:tav>
                                        <p:tav tm="100000">
                                          <p:val>
                                            <p:strVal val="#ppt_w"/>
                                          </p:val>
                                        </p:tav>
                                      </p:tavLst>
                                    </p:anim>
                                    <p:anim calcmode="lin" valueType="num">
                                      <p:cBhvr>
                                        <p:cTn id="15" dur="1000" fill="hold"/>
                                        <p:tgtEl>
                                          <p:spTgt spid="42"/>
                                        </p:tgtEl>
                                        <p:attrNameLst>
                                          <p:attrName>ppt_h</p:attrName>
                                        </p:attrNameLst>
                                      </p:cBhvr>
                                      <p:tavLst>
                                        <p:tav tm="0">
                                          <p:val>
                                            <p:fltVal val="0"/>
                                          </p:val>
                                        </p:tav>
                                        <p:tav tm="100000">
                                          <p:val>
                                            <p:strVal val="#ppt_h"/>
                                          </p:val>
                                        </p:tav>
                                      </p:tavLst>
                                    </p:anim>
                                    <p:anim calcmode="lin" valueType="num">
                                      <p:cBhvr>
                                        <p:cTn id="16" dur="1000" fill="hold"/>
                                        <p:tgtEl>
                                          <p:spTgt spid="42"/>
                                        </p:tgtEl>
                                        <p:attrNameLst>
                                          <p:attrName>style.rotation</p:attrName>
                                        </p:attrNameLst>
                                      </p:cBhvr>
                                      <p:tavLst>
                                        <p:tav tm="0">
                                          <p:val>
                                            <p:fltVal val="90"/>
                                          </p:val>
                                        </p:tav>
                                        <p:tav tm="100000">
                                          <p:val>
                                            <p:fltVal val="0"/>
                                          </p:val>
                                        </p:tav>
                                      </p:tavLst>
                                    </p:anim>
                                    <p:animEffect transition="in" filter="fade">
                                      <p:cBhvr>
                                        <p:cTn id="17" dur="1000"/>
                                        <p:tgtEl>
                                          <p:spTgt spid="42"/>
                                        </p:tgtEl>
                                      </p:cBhvr>
                                    </p:animEffect>
                                  </p:childTnLst>
                                </p:cTn>
                              </p:par>
                            </p:childTnLst>
                          </p:cTn>
                        </p:par>
                        <p:par>
                          <p:cTn id="18" fill="hold" nodeType="afterGroup">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1000" fill="hold"/>
                                        <p:tgtEl>
                                          <p:spTgt spid="40"/>
                                        </p:tgtEl>
                                        <p:attrNameLst>
                                          <p:attrName>ppt_w</p:attrName>
                                        </p:attrNameLst>
                                      </p:cBhvr>
                                      <p:tavLst>
                                        <p:tav tm="0">
                                          <p:val>
                                            <p:fltVal val="0"/>
                                          </p:val>
                                        </p:tav>
                                        <p:tav tm="100000">
                                          <p:val>
                                            <p:strVal val="#ppt_w"/>
                                          </p:val>
                                        </p:tav>
                                      </p:tavLst>
                                    </p:anim>
                                    <p:anim calcmode="lin" valueType="num">
                                      <p:cBhvr>
                                        <p:cTn id="22" dur="1000" fill="hold"/>
                                        <p:tgtEl>
                                          <p:spTgt spid="40"/>
                                        </p:tgtEl>
                                        <p:attrNameLst>
                                          <p:attrName>ppt_h</p:attrName>
                                        </p:attrNameLst>
                                      </p:cBhvr>
                                      <p:tavLst>
                                        <p:tav tm="0">
                                          <p:val>
                                            <p:fltVal val="0"/>
                                          </p:val>
                                        </p:tav>
                                        <p:tav tm="100000">
                                          <p:val>
                                            <p:strVal val="#ppt_h"/>
                                          </p:val>
                                        </p:tav>
                                      </p:tavLst>
                                    </p:anim>
                                    <p:anim calcmode="lin" valueType="num">
                                      <p:cBhvr>
                                        <p:cTn id="23" dur="1000" fill="hold"/>
                                        <p:tgtEl>
                                          <p:spTgt spid="40"/>
                                        </p:tgtEl>
                                        <p:attrNameLst>
                                          <p:attrName>style.rotation</p:attrName>
                                        </p:attrNameLst>
                                      </p:cBhvr>
                                      <p:tavLst>
                                        <p:tav tm="0">
                                          <p:val>
                                            <p:fltVal val="90"/>
                                          </p:val>
                                        </p:tav>
                                        <p:tav tm="100000">
                                          <p:val>
                                            <p:fltVal val="0"/>
                                          </p:val>
                                        </p:tav>
                                      </p:tavLst>
                                    </p:anim>
                                    <p:animEffect transition="in" filter="fade">
                                      <p:cBhvr>
                                        <p:cTn id="24" dur="1000"/>
                                        <p:tgtEl>
                                          <p:spTgt spid="40"/>
                                        </p:tgtEl>
                                      </p:cBhvr>
                                    </p:animEffect>
                                  </p:childTnLst>
                                </p:cTn>
                              </p:par>
                            </p:childTnLst>
                          </p:cTn>
                        </p:par>
                        <p:par>
                          <p:cTn id="25" fill="hold" nodeType="afterGroup">
                            <p:stCondLst>
                              <p:cond delay="3000"/>
                            </p:stCondLst>
                            <p:childTnLst>
                              <p:par>
                                <p:cTn id="26" presetID="31" presetClass="entr" presetSubtype="0"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1000" fill="hold"/>
                                        <p:tgtEl>
                                          <p:spTgt spid="37"/>
                                        </p:tgtEl>
                                        <p:attrNameLst>
                                          <p:attrName>ppt_w</p:attrName>
                                        </p:attrNameLst>
                                      </p:cBhvr>
                                      <p:tavLst>
                                        <p:tav tm="0">
                                          <p:val>
                                            <p:fltVal val="0"/>
                                          </p:val>
                                        </p:tav>
                                        <p:tav tm="100000">
                                          <p:val>
                                            <p:strVal val="#ppt_w"/>
                                          </p:val>
                                        </p:tav>
                                      </p:tavLst>
                                    </p:anim>
                                    <p:anim calcmode="lin" valueType="num">
                                      <p:cBhvr>
                                        <p:cTn id="29" dur="1000" fill="hold"/>
                                        <p:tgtEl>
                                          <p:spTgt spid="37"/>
                                        </p:tgtEl>
                                        <p:attrNameLst>
                                          <p:attrName>ppt_h</p:attrName>
                                        </p:attrNameLst>
                                      </p:cBhvr>
                                      <p:tavLst>
                                        <p:tav tm="0">
                                          <p:val>
                                            <p:fltVal val="0"/>
                                          </p:val>
                                        </p:tav>
                                        <p:tav tm="100000">
                                          <p:val>
                                            <p:strVal val="#ppt_h"/>
                                          </p:val>
                                        </p:tav>
                                      </p:tavLst>
                                    </p:anim>
                                    <p:anim calcmode="lin" valueType="num">
                                      <p:cBhvr>
                                        <p:cTn id="30" dur="1000" fill="hold"/>
                                        <p:tgtEl>
                                          <p:spTgt spid="37"/>
                                        </p:tgtEl>
                                        <p:attrNameLst>
                                          <p:attrName>style.rotation</p:attrName>
                                        </p:attrNameLst>
                                      </p:cBhvr>
                                      <p:tavLst>
                                        <p:tav tm="0">
                                          <p:val>
                                            <p:fltVal val="90"/>
                                          </p:val>
                                        </p:tav>
                                        <p:tav tm="100000">
                                          <p:val>
                                            <p:fltVal val="0"/>
                                          </p:val>
                                        </p:tav>
                                      </p:tavLst>
                                    </p:anim>
                                    <p:animEffect transition="in" filter="fade">
                                      <p:cBhvr>
                                        <p:cTn id="31" dur="1000"/>
                                        <p:tgtEl>
                                          <p:spTgt spid="37"/>
                                        </p:tgtEl>
                                      </p:cBhvr>
                                    </p:animEffect>
                                  </p:childTnLst>
                                </p:cTn>
                              </p:par>
                            </p:childTnLst>
                          </p:cTn>
                        </p:par>
                        <p:par>
                          <p:cTn id="32" fill="hold" nodeType="afterGroup">
                            <p:stCondLst>
                              <p:cond delay="4000"/>
                            </p:stCondLst>
                            <p:childTnLst>
                              <p:par>
                                <p:cTn id="33" presetID="31" presetClass="entr" presetSubtype="0"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1000" fill="hold"/>
                                        <p:tgtEl>
                                          <p:spTgt spid="38"/>
                                        </p:tgtEl>
                                        <p:attrNameLst>
                                          <p:attrName>ppt_w</p:attrName>
                                        </p:attrNameLst>
                                      </p:cBhvr>
                                      <p:tavLst>
                                        <p:tav tm="0">
                                          <p:val>
                                            <p:fltVal val="0"/>
                                          </p:val>
                                        </p:tav>
                                        <p:tav tm="100000">
                                          <p:val>
                                            <p:strVal val="#ppt_w"/>
                                          </p:val>
                                        </p:tav>
                                      </p:tavLst>
                                    </p:anim>
                                    <p:anim calcmode="lin" valueType="num">
                                      <p:cBhvr>
                                        <p:cTn id="36" dur="1000" fill="hold"/>
                                        <p:tgtEl>
                                          <p:spTgt spid="38"/>
                                        </p:tgtEl>
                                        <p:attrNameLst>
                                          <p:attrName>ppt_h</p:attrName>
                                        </p:attrNameLst>
                                      </p:cBhvr>
                                      <p:tavLst>
                                        <p:tav tm="0">
                                          <p:val>
                                            <p:fltVal val="0"/>
                                          </p:val>
                                        </p:tav>
                                        <p:tav tm="100000">
                                          <p:val>
                                            <p:strVal val="#ppt_h"/>
                                          </p:val>
                                        </p:tav>
                                      </p:tavLst>
                                    </p:anim>
                                    <p:anim calcmode="lin" valueType="num">
                                      <p:cBhvr>
                                        <p:cTn id="37" dur="1000" fill="hold"/>
                                        <p:tgtEl>
                                          <p:spTgt spid="38"/>
                                        </p:tgtEl>
                                        <p:attrNameLst>
                                          <p:attrName>style.rotation</p:attrName>
                                        </p:attrNameLst>
                                      </p:cBhvr>
                                      <p:tavLst>
                                        <p:tav tm="0">
                                          <p:val>
                                            <p:fltVal val="90"/>
                                          </p:val>
                                        </p:tav>
                                        <p:tav tm="100000">
                                          <p:val>
                                            <p:fltVal val="0"/>
                                          </p:val>
                                        </p:tav>
                                      </p:tavLst>
                                    </p:anim>
                                    <p:animEffect transition="in" filter="fade">
                                      <p:cBhvr>
                                        <p:cTn id="38" dur="1000"/>
                                        <p:tgtEl>
                                          <p:spTgt spid="38"/>
                                        </p:tgtEl>
                                      </p:cBhvr>
                                    </p:animEffect>
                                  </p:childTnLst>
                                </p:cTn>
                              </p:par>
                            </p:childTnLst>
                          </p:cTn>
                        </p:par>
                        <p:par>
                          <p:cTn id="39" fill="hold" nodeType="afterGroup">
                            <p:stCondLst>
                              <p:cond delay="5000"/>
                            </p:stCondLst>
                            <p:childTnLst>
                              <p:par>
                                <p:cTn id="40" presetID="31" presetClass="entr" presetSubtype="0"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1000" fill="hold"/>
                                        <p:tgtEl>
                                          <p:spTgt spid="44"/>
                                        </p:tgtEl>
                                        <p:attrNameLst>
                                          <p:attrName>ppt_w</p:attrName>
                                        </p:attrNameLst>
                                      </p:cBhvr>
                                      <p:tavLst>
                                        <p:tav tm="0">
                                          <p:val>
                                            <p:fltVal val="0"/>
                                          </p:val>
                                        </p:tav>
                                        <p:tav tm="100000">
                                          <p:val>
                                            <p:strVal val="#ppt_w"/>
                                          </p:val>
                                        </p:tav>
                                      </p:tavLst>
                                    </p:anim>
                                    <p:anim calcmode="lin" valueType="num">
                                      <p:cBhvr>
                                        <p:cTn id="43" dur="1000" fill="hold"/>
                                        <p:tgtEl>
                                          <p:spTgt spid="44"/>
                                        </p:tgtEl>
                                        <p:attrNameLst>
                                          <p:attrName>ppt_h</p:attrName>
                                        </p:attrNameLst>
                                      </p:cBhvr>
                                      <p:tavLst>
                                        <p:tav tm="0">
                                          <p:val>
                                            <p:fltVal val="0"/>
                                          </p:val>
                                        </p:tav>
                                        <p:tav tm="100000">
                                          <p:val>
                                            <p:strVal val="#ppt_h"/>
                                          </p:val>
                                        </p:tav>
                                      </p:tavLst>
                                    </p:anim>
                                    <p:anim calcmode="lin" valueType="num">
                                      <p:cBhvr>
                                        <p:cTn id="44" dur="1000" fill="hold"/>
                                        <p:tgtEl>
                                          <p:spTgt spid="44"/>
                                        </p:tgtEl>
                                        <p:attrNameLst>
                                          <p:attrName>style.rotation</p:attrName>
                                        </p:attrNameLst>
                                      </p:cBhvr>
                                      <p:tavLst>
                                        <p:tav tm="0">
                                          <p:val>
                                            <p:fltVal val="90"/>
                                          </p:val>
                                        </p:tav>
                                        <p:tav tm="100000">
                                          <p:val>
                                            <p:fltVal val="0"/>
                                          </p:val>
                                        </p:tav>
                                      </p:tavLst>
                                    </p:anim>
                                    <p:animEffect transition="in" filter="fade">
                                      <p:cBhvr>
                                        <p:cTn id="45" dur="1000"/>
                                        <p:tgtEl>
                                          <p:spTgt spid="44"/>
                                        </p:tgtEl>
                                      </p:cBhvr>
                                    </p:animEffect>
                                  </p:childTnLst>
                                </p:cTn>
                              </p:par>
                            </p:childTnLst>
                          </p:cTn>
                        </p:par>
                        <p:par>
                          <p:cTn id="46" fill="hold" nodeType="afterGroup">
                            <p:stCondLst>
                              <p:cond delay="6000"/>
                            </p:stCondLst>
                            <p:childTnLst>
                              <p:par>
                                <p:cTn id="47" presetID="31" presetClass="entr" presetSubtype="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1000" fill="hold"/>
                                        <p:tgtEl>
                                          <p:spTgt spid="43"/>
                                        </p:tgtEl>
                                        <p:attrNameLst>
                                          <p:attrName>ppt_w</p:attrName>
                                        </p:attrNameLst>
                                      </p:cBhvr>
                                      <p:tavLst>
                                        <p:tav tm="0">
                                          <p:val>
                                            <p:fltVal val="0"/>
                                          </p:val>
                                        </p:tav>
                                        <p:tav tm="100000">
                                          <p:val>
                                            <p:strVal val="#ppt_w"/>
                                          </p:val>
                                        </p:tav>
                                      </p:tavLst>
                                    </p:anim>
                                    <p:anim calcmode="lin" valueType="num">
                                      <p:cBhvr>
                                        <p:cTn id="50" dur="1000" fill="hold"/>
                                        <p:tgtEl>
                                          <p:spTgt spid="43"/>
                                        </p:tgtEl>
                                        <p:attrNameLst>
                                          <p:attrName>ppt_h</p:attrName>
                                        </p:attrNameLst>
                                      </p:cBhvr>
                                      <p:tavLst>
                                        <p:tav tm="0">
                                          <p:val>
                                            <p:fltVal val="0"/>
                                          </p:val>
                                        </p:tav>
                                        <p:tav tm="100000">
                                          <p:val>
                                            <p:strVal val="#ppt_h"/>
                                          </p:val>
                                        </p:tav>
                                      </p:tavLst>
                                    </p:anim>
                                    <p:anim calcmode="lin" valueType="num">
                                      <p:cBhvr>
                                        <p:cTn id="51" dur="1000" fill="hold"/>
                                        <p:tgtEl>
                                          <p:spTgt spid="43"/>
                                        </p:tgtEl>
                                        <p:attrNameLst>
                                          <p:attrName>style.rotation</p:attrName>
                                        </p:attrNameLst>
                                      </p:cBhvr>
                                      <p:tavLst>
                                        <p:tav tm="0">
                                          <p:val>
                                            <p:fltVal val="90"/>
                                          </p:val>
                                        </p:tav>
                                        <p:tav tm="100000">
                                          <p:val>
                                            <p:fltVal val="0"/>
                                          </p:val>
                                        </p:tav>
                                      </p:tavLst>
                                    </p:anim>
                                    <p:animEffect transition="in" filter="fade">
                                      <p:cBhvr>
                                        <p:cTn id="52" dur="1000"/>
                                        <p:tgtEl>
                                          <p:spTgt spid="43"/>
                                        </p:tgtEl>
                                      </p:cBhvr>
                                    </p:animEffect>
                                  </p:childTnLst>
                                </p:cTn>
                              </p:par>
                            </p:childTnLst>
                          </p:cTn>
                        </p:par>
                        <p:par>
                          <p:cTn id="53" fill="hold" nodeType="afterGroup">
                            <p:stCondLst>
                              <p:cond delay="7000"/>
                            </p:stCondLst>
                            <p:childTnLst>
                              <p:par>
                                <p:cTn id="54" presetID="31" presetClass="entr" presetSubtype="0"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 calcmode="lin" valueType="num">
                                      <p:cBhvr>
                                        <p:cTn id="56" dur="1000" fill="hold"/>
                                        <p:tgtEl>
                                          <p:spTgt spid="39"/>
                                        </p:tgtEl>
                                        <p:attrNameLst>
                                          <p:attrName>ppt_w</p:attrName>
                                        </p:attrNameLst>
                                      </p:cBhvr>
                                      <p:tavLst>
                                        <p:tav tm="0">
                                          <p:val>
                                            <p:fltVal val="0"/>
                                          </p:val>
                                        </p:tav>
                                        <p:tav tm="100000">
                                          <p:val>
                                            <p:strVal val="#ppt_w"/>
                                          </p:val>
                                        </p:tav>
                                      </p:tavLst>
                                    </p:anim>
                                    <p:anim calcmode="lin" valueType="num">
                                      <p:cBhvr>
                                        <p:cTn id="57" dur="1000" fill="hold"/>
                                        <p:tgtEl>
                                          <p:spTgt spid="39"/>
                                        </p:tgtEl>
                                        <p:attrNameLst>
                                          <p:attrName>ppt_h</p:attrName>
                                        </p:attrNameLst>
                                      </p:cBhvr>
                                      <p:tavLst>
                                        <p:tav tm="0">
                                          <p:val>
                                            <p:fltVal val="0"/>
                                          </p:val>
                                        </p:tav>
                                        <p:tav tm="100000">
                                          <p:val>
                                            <p:strVal val="#ppt_h"/>
                                          </p:val>
                                        </p:tav>
                                      </p:tavLst>
                                    </p:anim>
                                    <p:anim calcmode="lin" valueType="num">
                                      <p:cBhvr>
                                        <p:cTn id="58" dur="1000" fill="hold"/>
                                        <p:tgtEl>
                                          <p:spTgt spid="39"/>
                                        </p:tgtEl>
                                        <p:attrNameLst>
                                          <p:attrName>style.rotation</p:attrName>
                                        </p:attrNameLst>
                                      </p:cBhvr>
                                      <p:tavLst>
                                        <p:tav tm="0">
                                          <p:val>
                                            <p:fltVal val="90"/>
                                          </p:val>
                                        </p:tav>
                                        <p:tav tm="100000">
                                          <p:val>
                                            <p:fltVal val="0"/>
                                          </p:val>
                                        </p:tav>
                                      </p:tavLst>
                                    </p:anim>
                                    <p:animEffect transition="in" filter="fade">
                                      <p:cBhvr>
                                        <p:cTn id="59"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2" grpId="0"/>
      <p:bldP spid="43" grpId="0"/>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zh-CN" alt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sp>
        <p:nvSpPr>
          <p:cNvPr id="16" name="TextBox 15"/>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zh-CN" alt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36" name="TextBox 35"/>
          <p:cNvSpPr txBox="1">
            <a:spLocks noChangeArrowheads="1"/>
          </p:cNvSpPr>
          <p:nvPr/>
        </p:nvSpPr>
        <p:spPr bwMode="auto">
          <a:xfrm>
            <a:off x="2674938" y="2857500"/>
            <a:ext cx="1214437"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lnSpc>
                <a:spcPct val="80000"/>
              </a:lnSpc>
            </a:pPr>
            <a:r>
              <a:rPr lang="en-US" altLang="zh-CN" sz="10000" b="1">
                <a:solidFill>
                  <a:schemeClr val="tx2"/>
                </a:solidFill>
                <a:latin typeface="Arial" panose="020B0604020202020204" pitchFamily="34" charset="0"/>
                <a:ea typeface="微软雅黑" panose="020B0503020204020204" pitchFamily="34" charset="-122"/>
                <a:cs typeface="Roboto Black" pitchFamily="2" charset="0"/>
                <a:sym typeface="Arial" panose="020B0604020202020204" pitchFamily="34" charset="0"/>
              </a:rPr>
              <a:t>A</a:t>
            </a:r>
          </a:p>
        </p:txBody>
      </p:sp>
      <p:sp>
        <p:nvSpPr>
          <p:cNvPr id="2" name="Rectangle 1"/>
          <p:cNvSpPr/>
          <p:nvPr/>
        </p:nvSpPr>
        <p:spPr>
          <a:xfrm>
            <a:off x="2257425" y="2498725"/>
            <a:ext cx="2049463" cy="204787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p:cNvSpPr txBox="1">
            <a:spLocks noChangeArrowheads="1"/>
          </p:cNvSpPr>
          <p:nvPr/>
        </p:nvSpPr>
        <p:spPr bwMode="auto">
          <a:xfrm>
            <a:off x="2674938" y="5540375"/>
            <a:ext cx="1214437"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lnSpc>
                <a:spcPct val="80000"/>
              </a:lnSpc>
            </a:pPr>
            <a:r>
              <a:rPr lang="en-US" altLang="zh-CN" sz="10000" b="1">
                <a:solidFill>
                  <a:schemeClr val="tx2"/>
                </a:solidFill>
                <a:latin typeface="Arial" panose="020B0604020202020204" pitchFamily="34" charset="0"/>
                <a:ea typeface="微软雅黑" panose="020B0503020204020204" pitchFamily="34" charset="-122"/>
                <a:cs typeface="Roboto Black" pitchFamily="2" charset="0"/>
                <a:sym typeface="Arial" panose="020B0604020202020204" pitchFamily="34" charset="0"/>
              </a:rPr>
              <a:t>D</a:t>
            </a:r>
          </a:p>
        </p:txBody>
      </p:sp>
      <p:sp>
        <p:nvSpPr>
          <p:cNvPr id="25" name="Rectangle 24"/>
          <p:cNvSpPr/>
          <p:nvPr/>
        </p:nvSpPr>
        <p:spPr>
          <a:xfrm>
            <a:off x="2257425" y="5183188"/>
            <a:ext cx="2049463" cy="204787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27"/>
          <p:cNvSpPr txBox="1">
            <a:spLocks noChangeArrowheads="1"/>
          </p:cNvSpPr>
          <p:nvPr/>
        </p:nvSpPr>
        <p:spPr bwMode="auto">
          <a:xfrm>
            <a:off x="2674938" y="8196263"/>
            <a:ext cx="1214437" cy="13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lnSpc>
                <a:spcPct val="80000"/>
              </a:lnSpc>
            </a:pPr>
            <a:r>
              <a:rPr lang="en-US" altLang="zh-CN" sz="10000" b="1">
                <a:solidFill>
                  <a:schemeClr val="tx2"/>
                </a:solidFill>
                <a:latin typeface="Arial" panose="020B0604020202020204" pitchFamily="34" charset="0"/>
                <a:ea typeface="微软雅黑" panose="020B0503020204020204" pitchFamily="34" charset="-122"/>
                <a:cs typeface="Roboto Black" pitchFamily="2" charset="0"/>
                <a:sym typeface="Arial" panose="020B0604020202020204" pitchFamily="34" charset="0"/>
              </a:rPr>
              <a:t>G</a:t>
            </a:r>
          </a:p>
        </p:txBody>
      </p:sp>
      <p:sp>
        <p:nvSpPr>
          <p:cNvPr id="29" name="Rectangle 28"/>
          <p:cNvSpPr/>
          <p:nvPr/>
        </p:nvSpPr>
        <p:spPr>
          <a:xfrm>
            <a:off x="2257425" y="7837488"/>
            <a:ext cx="2049463" cy="204787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30"/>
          <p:cNvSpPr txBox="1">
            <a:spLocks noChangeArrowheads="1"/>
          </p:cNvSpPr>
          <p:nvPr/>
        </p:nvSpPr>
        <p:spPr bwMode="auto">
          <a:xfrm>
            <a:off x="5334000" y="2857500"/>
            <a:ext cx="1212850"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lnSpc>
                <a:spcPct val="80000"/>
              </a:lnSpc>
            </a:pPr>
            <a:r>
              <a:rPr lang="en-US" altLang="zh-CN" sz="10000" b="1">
                <a:solidFill>
                  <a:schemeClr val="tx2"/>
                </a:solidFill>
                <a:latin typeface="Arial" panose="020B0604020202020204" pitchFamily="34" charset="0"/>
                <a:ea typeface="微软雅黑" panose="020B0503020204020204" pitchFamily="34" charset="-122"/>
                <a:cs typeface="Roboto Black" pitchFamily="2" charset="0"/>
                <a:sym typeface="Arial" panose="020B0604020202020204" pitchFamily="34" charset="0"/>
              </a:rPr>
              <a:t>B</a:t>
            </a:r>
          </a:p>
        </p:txBody>
      </p:sp>
      <p:sp>
        <p:nvSpPr>
          <p:cNvPr id="32" name="Rectangle 31"/>
          <p:cNvSpPr/>
          <p:nvPr/>
        </p:nvSpPr>
        <p:spPr>
          <a:xfrm>
            <a:off x="4916488" y="2498725"/>
            <a:ext cx="2047875" cy="204787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44"/>
          <p:cNvSpPr txBox="1">
            <a:spLocks noChangeArrowheads="1"/>
          </p:cNvSpPr>
          <p:nvPr/>
        </p:nvSpPr>
        <p:spPr bwMode="auto">
          <a:xfrm>
            <a:off x="5334000" y="5540375"/>
            <a:ext cx="1212850"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lnSpc>
                <a:spcPct val="80000"/>
              </a:lnSpc>
            </a:pPr>
            <a:r>
              <a:rPr lang="en-US" altLang="zh-CN" sz="10000" b="1">
                <a:solidFill>
                  <a:schemeClr val="tx2"/>
                </a:solidFill>
                <a:latin typeface="Arial" panose="020B0604020202020204" pitchFamily="34" charset="0"/>
                <a:ea typeface="微软雅黑" panose="020B0503020204020204" pitchFamily="34" charset="-122"/>
                <a:cs typeface="Roboto Black" pitchFamily="2" charset="0"/>
                <a:sym typeface="Arial" panose="020B0604020202020204" pitchFamily="34" charset="0"/>
              </a:rPr>
              <a:t>E</a:t>
            </a:r>
          </a:p>
        </p:txBody>
      </p:sp>
      <p:sp>
        <p:nvSpPr>
          <p:cNvPr id="46" name="Rectangle 45"/>
          <p:cNvSpPr/>
          <p:nvPr/>
        </p:nvSpPr>
        <p:spPr>
          <a:xfrm>
            <a:off x="4916488" y="5183188"/>
            <a:ext cx="2047875" cy="204787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47"/>
          <p:cNvSpPr txBox="1">
            <a:spLocks noChangeArrowheads="1"/>
          </p:cNvSpPr>
          <p:nvPr/>
        </p:nvSpPr>
        <p:spPr bwMode="auto">
          <a:xfrm>
            <a:off x="5334000" y="8196263"/>
            <a:ext cx="1212850" cy="13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lnSpc>
                <a:spcPct val="80000"/>
              </a:lnSpc>
            </a:pPr>
            <a:r>
              <a:rPr lang="en-US" altLang="zh-CN" sz="10000" b="1">
                <a:solidFill>
                  <a:schemeClr val="tx2"/>
                </a:solidFill>
                <a:latin typeface="Arial" panose="020B0604020202020204" pitchFamily="34" charset="0"/>
                <a:ea typeface="微软雅黑" panose="020B0503020204020204" pitchFamily="34" charset="-122"/>
                <a:cs typeface="Roboto Black" pitchFamily="2" charset="0"/>
                <a:sym typeface="Arial" panose="020B0604020202020204" pitchFamily="34" charset="0"/>
              </a:rPr>
              <a:t>H</a:t>
            </a:r>
          </a:p>
        </p:txBody>
      </p:sp>
      <p:sp>
        <p:nvSpPr>
          <p:cNvPr id="49" name="Rectangle 48"/>
          <p:cNvSpPr/>
          <p:nvPr/>
        </p:nvSpPr>
        <p:spPr>
          <a:xfrm>
            <a:off x="4916488" y="7837488"/>
            <a:ext cx="2047875" cy="204787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50"/>
          <p:cNvSpPr txBox="1">
            <a:spLocks noChangeArrowheads="1"/>
          </p:cNvSpPr>
          <p:nvPr/>
        </p:nvSpPr>
        <p:spPr bwMode="auto">
          <a:xfrm>
            <a:off x="7991475" y="2857500"/>
            <a:ext cx="1214438"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lnSpc>
                <a:spcPct val="80000"/>
              </a:lnSpc>
            </a:pPr>
            <a:r>
              <a:rPr lang="en-US" altLang="zh-CN" sz="10000" b="1">
                <a:solidFill>
                  <a:schemeClr val="tx2"/>
                </a:solidFill>
                <a:latin typeface="Arial" panose="020B0604020202020204" pitchFamily="34" charset="0"/>
                <a:ea typeface="微软雅黑" panose="020B0503020204020204" pitchFamily="34" charset="-122"/>
                <a:cs typeface="Roboto Black" pitchFamily="2" charset="0"/>
                <a:sym typeface="Arial" panose="020B0604020202020204" pitchFamily="34" charset="0"/>
              </a:rPr>
              <a:t>C</a:t>
            </a:r>
          </a:p>
        </p:txBody>
      </p:sp>
      <p:sp>
        <p:nvSpPr>
          <p:cNvPr id="52" name="Rectangle 51"/>
          <p:cNvSpPr/>
          <p:nvPr/>
        </p:nvSpPr>
        <p:spPr>
          <a:xfrm>
            <a:off x="7573963" y="2498725"/>
            <a:ext cx="2049462" cy="204787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53"/>
          <p:cNvSpPr txBox="1">
            <a:spLocks noChangeArrowheads="1"/>
          </p:cNvSpPr>
          <p:nvPr/>
        </p:nvSpPr>
        <p:spPr bwMode="auto">
          <a:xfrm>
            <a:off x="7991475" y="5540375"/>
            <a:ext cx="1214438"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lnSpc>
                <a:spcPct val="80000"/>
              </a:lnSpc>
            </a:pPr>
            <a:r>
              <a:rPr lang="en-US" altLang="zh-CN" sz="10000" b="1">
                <a:solidFill>
                  <a:schemeClr val="tx2"/>
                </a:solidFill>
                <a:latin typeface="Arial" panose="020B0604020202020204" pitchFamily="34" charset="0"/>
                <a:ea typeface="微软雅黑" panose="020B0503020204020204" pitchFamily="34" charset="-122"/>
                <a:cs typeface="Roboto Black" pitchFamily="2" charset="0"/>
                <a:sym typeface="Arial" panose="020B0604020202020204" pitchFamily="34" charset="0"/>
              </a:rPr>
              <a:t>F</a:t>
            </a:r>
          </a:p>
        </p:txBody>
      </p:sp>
      <p:sp>
        <p:nvSpPr>
          <p:cNvPr id="55" name="Rectangle 54"/>
          <p:cNvSpPr/>
          <p:nvPr/>
        </p:nvSpPr>
        <p:spPr>
          <a:xfrm>
            <a:off x="7573963" y="5183188"/>
            <a:ext cx="2049462" cy="204787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TextBox 56"/>
          <p:cNvSpPr txBox="1">
            <a:spLocks noChangeArrowheads="1"/>
          </p:cNvSpPr>
          <p:nvPr/>
        </p:nvSpPr>
        <p:spPr bwMode="auto">
          <a:xfrm>
            <a:off x="7991475" y="8196263"/>
            <a:ext cx="1214438" cy="13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lnSpc>
                <a:spcPct val="80000"/>
              </a:lnSpc>
            </a:pPr>
            <a:r>
              <a:rPr lang="en-US" altLang="zh-CN" sz="10000" b="1">
                <a:solidFill>
                  <a:schemeClr val="tx2"/>
                </a:solidFill>
                <a:latin typeface="Arial" panose="020B0604020202020204" pitchFamily="34" charset="0"/>
                <a:ea typeface="微软雅黑" panose="020B0503020204020204" pitchFamily="34" charset="-122"/>
                <a:cs typeface="Roboto Black" pitchFamily="2" charset="0"/>
                <a:sym typeface="Arial" panose="020B0604020202020204" pitchFamily="34" charset="0"/>
              </a:rPr>
              <a:t>I</a:t>
            </a:r>
          </a:p>
        </p:txBody>
      </p:sp>
      <p:sp>
        <p:nvSpPr>
          <p:cNvPr id="58" name="Rectangle 57"/>
          <p:cNvSpPr/>
          <p:nvPr/>
        </p:nvSpPr>
        <p:spPr>
          <a:xfrm>
            <a:off x="7573963" y="7837488"/>
            <a:ext cx="2049462" cy="204787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TextBox 58"/>
          <p:cNvSpPr txBox="1"/>
          <p:nvPr/>
        </p:nvSpPr>
        <p:spPr>
          <a:xfrm>
            <a:off x="11617325" y="1217613"/>
            <a:ext cx="10518775" cy="3046412"/>
          </a:xfrm>
          <a:prstGeom prst="rect">
            <a:avLst/>
          </a:prstGeom>
          <a:noFill/>
        </p:spPr>
        <p:txBody>
          <a:bodyPr>
            <a:spAutoFit/>
          </a:bodyPr>
          <a:lstStyle/>
          <a:p>
            <a:pPr defTabSz="1828434" eaLnBrk="1" fontAlgn="auto" hangingPunct="1">
              <a:lnSpc>
                <a:spcPct val="80000"/>
              </a:lnSpc>
              <a:spcBef>
                <a:spcPts val="0"/>
              </a:spcBef>
              <a:spcAft>
                <a:spcPts val="0"/>
              </a:spcAft>
              <a:defRPr/>
            </a:pPr>
            <a:r>
              <a:rPr lang="zh-CN" altLang="en-US" sz="12000" b="1" spc="600" dirty="0">
                <a:solidFill>
                  <a:schemeClr val="accent2">
                    <a:lumMod val="90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a:t>
            </a:r>
            <a:endParaRPr lang="en-US" sz="120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cxnSp>
        <p:nvCxnSpPr>
          <p:cNvPr id="9" name="Straight Connector 8"/>
          <p:cNvCxnSpPr/>
          <p:nvPr/>
        </p:nvCxnSpPr>
        <p:spPr>
          <a:xfrm>
            <a:off x="11617325" y="4487863"/>
            <a:ext cx="8912225" cy="0"/>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0744" name="Subtitle 2"/>
          <p:cNvSpPr txBox="1">
            <a:spLocks/>
          </p:cNvSpPr>
          <p:nvPr/>
        </p:nvSpPr>
        <p:spPr bwMode="auto">
          <a:xfrm>
            <a:off x="11617325" y="5697538"/>
            <a:ext cx="8269288"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or a mixture of both. Company members share a common purpose</a:t>
            </a:r>
          </a:p>
        </p:txBody>
      </p:sp>
      <p:sp>
        <p:nvSpPr>
          <p:cNvPr id="30745" name="Subtitle 2"/>
          <p:cNvSpPr txBox="1">
            <a:spLocks/>
          </p:cNvSpPr>
          <p:nvPr/>
        </p:nvSpPr>
        <p:spPr bwMode="auto">
          <a:xfrm>
            <a:off x="11617325" y="8189913"/>
            <a:ext cx="92710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a:t>
            </a:r>
          </a:p>
        </p:txBody>
      </p:sp>
      <p:grpSp>
        <p:nvGrpSpPr>
          <p:cNvPr id="12" name="Group 11"/>
          <p:cNvGrpSpPr>
            <a:grpSpLocks/>
          </p:cNvGrpSpPr>
          <p:nvPr/>
        </p:nvGrpSpPr>
        <p:grpSpPr bwMode="auto">
          <a:xfrm>
            <a:off x="11617325" y="9791700"/>
            <a:ext cx="3165475" cy="649288"/>
            <a:chOff x="11618041" y="9994304"/>
            <a:chExt cx="3164675" cy="650240"/>
          </a:xfrm>
        </p:grpSpPr>
        <p:sp>
          <p:nvSpPr>
            <p:cNvPr id="62" name="Rectangle 61"/>
            <p:cNvSpPr/>
            <p:nvPr/>
          </p:nvSpPr>
          <p:spPr>
            <a:xfrm>
              <a:off x="11618041" y="9994304"/>
              <a:ext cx="3164675" cy="65024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TextBox 62"/>
            <p:cNvSpPr txBox="1"/>
            <p:nvPr/>
          </p:nvSpPr>
          <p:spPr>
            <a:xfrm>
              <a:off x="11802144" y="10019741"/>
              <a:ext cx="2796468" cy="578697"/>
            </a:xfrm>
            <a:prstGeom prst="rect">
              <a:avLst/>
            </a:prstGeom>
            <a:noFill/>
          </p:spPr>
          <p:txBody>
            <a:bodyPr>
              <a:spAutoFit/>
            </a:bodyPr>
            <a:lstStyle/>
            <a:p>
              <a:pPr algn="ctr" defTabSz="1828434" eaLnBrk="1" fontAlgn="auto" hangingPunct="1">
                <a:lnSpc>
                  <a:spcPct val="150000"/>
                </a:lnSpc>
                <a:spcBef>
                  <a:spcPts val="0"/>
                </a:spcBef>
                <a:spcAft>
                  <a:spcPts val="0"/>
                </a:spcAft>
                <a:defRPr/>
              </a:pPr>
              <a:r>
                <a:rPr lang="en-US" sz="2400" spc="600" dirty="0">
                  <a:solidFill>
                    <a:schemeClr val="tx1">
                      <a:lumMod val="40000"/>
                      <a:lumOff val="60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FOR MORE</a:t>
              </a:r>
            </a:p>
          </p:txBody>
        </p:sp>
      </p:grpSp>
    </p:spTree>
  </p:cSld>
  <p:clrMapOvr>
    <a:masterClrMapping/>
  </p:clrMapOvr>
  <p:transition spd="slow" advClick="0" advTm="200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750" fill="hold"/>
                                        <p:tgtEl>
                                          <p:spTgt spid="36"/>
                                        </p:tgtEl>
                                        <p:attrNameLst>
                                          <p:attrName>ppt_x</p:attrName>
                                        </p:attrNameLst>
                                      </p:cBhvr>
                                      <p:tavLst>
                                        <p:tav tm="0">
                                          <p:val>
                                            <p:strVal val="#ppt_x"/>
                                          </p:val>
                                        </p:tav>
                                        <p:tav tm="100000">
                                          <p:val>
                                            <p:strVal val="#ppt_x"/>
                                          </p:val>
                                        </p:tav>
                                      </p:tavLst>
                                    </p:anim>
                                    <p:anim calcmode="lin" valueType="num">
                                      <p:cBhvr additive="base">
                                        <p:cTn id="8" dur="75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750" fill="hold"/>
                                        <p:tgtEl>
                                          <p:spTgt spid="31"/>
                                        </p:tgtEl>
                                        <p:attrNameLst>
                                          <p:attrName>ppt_x</p:attrName>
                                        </p:attrNameLst>
                                      </p:cBhvr>
                                      <p:tavLst>
                                        <p:tav tm="0">
                                          <p:val>
                                            <p:strVal val="#ppt_x"/>
                                          </p:val>
                                        </p:tav>
                                        <p:tav tm="100000">
                                          <p:val>
                                            <p:strVal val="#ppt_x"/>
                                          </p:val>
                                        </p:tav>
                                      </p:tavLst>
                                    </p:anim>
                                    <p:anim calcmode="lin" valueType="num">
                                      <p:cBhvr additive="base">
                                        <p:cTn id="12" dur="75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750" fill="hold"/>
                                        <p:tgtEl>
                                          <p:spTgt spid="51"/>
                                        </p:tgtEl>
                                        <p:attrNameLst>
                                          <p:attrName>ppt_x</p:attrName>
                                        </p:attrNameLst>
                                      </p:cBhvr>
                                      <p:tavLst>
                                        <p:tav tm="0">
                                          <p:val>
                                            <p:strVal val="#ppt_x"/>
                                          </p:val>
                                        </p:tav>
                                        <p:tav tm="100000">
                                          <p:val>
                                            <p:strVal val="#ppt_x"/>
                                          </p:val>
                                        </p:tav>
                                      </p:tavLst>
                                    </p:anim>
                                    <p:anim calcmode="lin" valueType="num">
                                      <p:cBhvr additive="base">
                                        <p:cTn id="16" dur="750" fill="hold"/>
                                        <p:tgtEl>
                                          <p:spTgt spid="51"/>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750" fill="hold"/>
                                        <p:tgtEl>
                                          <p:spTgt spid="28"/>
                                        </p:tgtEl>
                                        <p:attrNameLst>
                                          <p:attrName>ppt_x</p:attrName>
                                        </p:attrNameLst>
                                      </p:cBhvr>
                                      <p:tavLst>
                                        <p:tav tm="0">
                                          <p:val>
                                            <p:strVal val="#ppt_x"/>
                                          </p:val>
                                        </p:tav>
                                        <p:tav tm="100000">
                                          <p:val>
                                            <p:strVal val="#ppt_x"/>
                                          </p:val>
                                        </p:tav>
                                      </p:tavLst>
                                    </p:anim>
                                    <p:anim calcmode="lin" valueType="num">
                                      <p:cBhvr additive="base">
                                        <p:cTn id="20" dur="75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750" fill="hold"/>
                                        <p:tgtEl>
                                          <p:spTgt spid="48"/>
                                        </p:tgtEl>
                                        <p:attrNameLst>
                                          <p:attrName>ppt_x</p:attrName>
                                        </p:attrNameLst>
                                      </p:cBhvr>
                                      <p:tavLst>
                                        <p:tav tm="0">
                                          <p:val>
                                            <p:strVal val="#ppt_x"/>
                                          </p:val>
                                        </p:tav>
                                        <p:tav tm="100000">
                                          <p:val>
                                            <p:strVal val="#ppt_x"/>
                                          </p:val>
                                        </p:tav>
                                      </p:tavLst>
                                    </p:anim>
                                    <p:anim calcmode="lin" valueType="num">
                                      <p:cBhvr additive="base">
                                        <p:cTn id="24" dur="75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additive="base">
                                        <p:cTn id="27" dur="750" fill="hold"/>
                                        <p:tgtEl>
                                          <p:spTgt spid="57"/>
                                        </p:tgtEl>
                                        <p:attrNameLst>
                                          <p:attrName>ppt_x</p:attrName>
                                        </p:attrNameLst>
                                      </p:cBhvr>
                                      <p:tavLst>
                                        <p:tav tm="0">
                                          <p:val>
                                            <p:strVal val="#ppt_x"/>
                                          </p:val>
                                        </p:tav>
                                        <p:tav tm="100000">
                                          <p:val>
                                            <p:strVal val="#ppt_x"/>
                                          </p:val>
                                        </p:tav>
                                      </p:tavLst>
                                    </p:anim>
                                    <p:anim calcmode="lin" valueType="num">
                                      <p:cBhvr additive="base">
                                        <p:cTn id="28" dur="750" fill="hold"/>
                                        <p:tgtEl>
                                          <p:spTgt spid="57"/>
                                        </p:tgtEl>
                                        <p:attrNameLst>
                                          <p:attrName>ppt_y</p:attrName>
                                        </p:attrNameLst>
                                      </p:cBhvr>
                                      <p:tavLst>
                                        <p:tav tm="0">
                                          <p:val>
                                            <p:strVal val="1+#ppt_h/2"/>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750" fill="hold"/>
                                        <p:tgtEl>
                                          <p:spTgt spid="24"/>
                                        </p:tgtEl>
                                        <p:attrNameLst>
                                          <p:attrName>ppt_x</p:attrName>
                                        </p:attrNameLst>
                                      </p:cBhvr>
                                      <p:tavLst>
                                        <p:tav tm="0">
                                          <p:val>
                                            <p:strVal val="0-#ppt_w/2"/>
                                          </p:val>
                                        </p:tav>
                                        <p:tav tm="100000">
                                          <p:val>
                                            <p:strVal val="#ppt_x"/>
                                          </p:val>
                                        </p:tav>
                                      </p:tavLst>
                                    </p:anim>
                                    <p:anim calcmode="lin" valueType="num">
                                      <p:cBhvr additive="base">
                                        <p:cTn id="32" dur="750" fill="hold"/>
                                        <p:tgtEl>
                                          <p:spTgt spid="2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additive="base">
                                        <p:cTn id="35" dur="700" fill="hold"/>
                                        <p:tgtEl>
                                          <p:spTgt spid="54"/>
                                        </p:tgtEl>
                                        <p:attrNameLst>
                                          <p:attrName>ppt_x</p:attrName>
                                        </p:attrNameLst>
                                      </p:cBhvr>
                                      <p:tavLst>
                                        <p:tav tm="0">
                                          <p:val>
                                            <p:strVal val="1+#ppt_w/2"/>
                                          </p:val>
                                        </p:tav>
                                        <p:tav tm="100000">
                                          <p:val>
                                            <p:strVal val="#ppt_x"/>
                                          </p:val>
                                        </p:tav>
                                      </p:tavLst>
                                    </p:anim>
                                    <p:anim calcmode="lin" valueType="num">
                                      <p:cBhvr additive="base">
                                        <p:cTn id="36" dur="700" fill="hold"/>
                                        <p:tgtEl>
                                          <p:spTgt spid="54"/>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750"/>
                            </p:stCondLst>
                            <p:childTnLst>
                              <p:par>
                                <p:cTn id="38" presetID="26" presetClass="emph" presetSubtype="0" fill="hold" grpId="0" nodeType="afterEffect">
                                  <p:stCondLst>
                                    <p:cond delay="0"/>
                                  </p:stCondLst>
                                  <p:childTnLst>
                                    <p:animEffect transition="out" filter="fade">
                                      <p:cBhvr>
                                        <p:cTn id="39" dur="750" tmFilter="0, 0; .2, .5; .8, .5; 1, 0"/>
                                        <p:tgtEl>
                                          <p:spTgt spid="45"/>
                                        </p:tgtEl>
                                      </p:cBhvr>
                                    </p:animEffect>
                                    <p:animScale>
                                      <p:cBhvr>
                                        <p:cTn id="40" dur="375" autoRev="1" fill="hold"/>
                                        <p:tgtEl>
                                          <p:spTgt spid="45"/>
                                        </p:tgtEl>
                                      </p:cBhvr>
                                      <p:by x="105000" y="105000"/>
                                    </p:animScale>
                                  </p:childTnLst>
                                </p:cTn>
                              </p:par>
                            </p:childTnLst>
                          </p:cTn>
                        </p:par>
                        <p:par>
                          <p:cTn id="41" fill="hold" nodeType="afterGroup">
                            <p:stCondLst>
                              <p:cond delay="1500"/>
                            </p:stCondLst>
                            <p:childTnLst>
                              <p:par>
                                <p:cTn id="42" presetID="12" presetClass="entr" presetSubtype="4" fill="hold" grpId="0" nodeType="afterEffect">
                                  <p:stCondLst>
                                    <p:cond delay="0"/>
                                  </p:stCondLst>
                                  <p:childTnLst>
                                    <p:set>
                                      <p:cBhvr>
                                        <p:cTn id="43" dur="1" fill="hold">
                                          <p:stCondLst>
                                            <p:cond delay="0"/>
                                          </p:stCondLst>
                                        </p:cTn>
                                        <p:tgtEl>
                                          <p:spTgt spid="59"/>
                                        </p:tgtEl>
                                        <p:attrNameLst>
                                          <p:attrName>style.visibility</p:attrName>
                                        </p:attrNameLst>
                                      </p:cBhvr>
                                      <p:to>
                                        <p:strVal val="visible"/>
                                      </p:to>
                                    </p:set>
                                    <p:anim calcmode="lin" valueType="num">
                                      <p:cBhvr additive="base">
                                        <p:cTn id="44" dur="500"/>
                                        <p:tgtEl>
                                          <p:spTgt spid="59"/>
                                        </p:tgtEl>
                                        <p:attrNameLst>
                                          <p:attrName>ppt_y</p:attrName>
                                        </p:attrNameLst>
                                      </p:cBhvr>
                                      <p:tavLst>
                                        <p:tav tm="0">
                                          <p:val>
                                            <p:strVal val="#ppt_y+#ppt_h*1.125000"/>
                                          </p:val>
                                        </p:tav>
                                        <p:tav tm="100000">
                                          <p:val>
                                            <p:strVal val="#ppt_y"/>
                                          </p:val>
                                        </p:tav>
                                      </p:tavLst>
                                    </p:anim>
                                    <p:animEffect transition="in" filter="wipe(up)">
                                      <p:cBhvr>
                                        <p:cTn id="45" dur="500"/>
                                        <p:tgtEl>
                                          <p:spTgt spid="59"/>
                                        </p:tgtEl>
                                      </p:cBhvr>
                                    </p:animEffect>
                                  </p:childTnLst>
                                </p:cTn>
                              </p:par>
                            </p:childTnLst>
                          </p:cTn>
                        </p:par>
                        <p:par>
                          <p:cTn id="46" fill="hold" nodeType="afterGroup">
                            <p:stCondLst>
                              <p:cond delay="2000"/>
                            </p:stCondLst>
                            <p:childTnLst>
                              <p:par>
                                <p:cTn id="47" presetID="26" presetClass="emph" presetSubtype="0" fill="hold" nodeType="afterEffect">
                                  <p:stCondLst>
                                    <p:cond delay="0"/>
                                  </p:stCondLst>
                                  <p:childTnLst>
                                    <p:animEffect transition="out" filter="fade">
                                      <p:cBhvr>
                                        <p:cTn id="48" dur="750" tmFilter="0, 0; .2, .5; .8, .5; 1, 0"/>
                                        <p:tgtEl>
                                          <p:spTgt spid="12"/>
                                        </p:tgtEl>
                                      </p:cBhvr>
                                    </p:animEffect>
                                    <p:animScale>
                                      <p:cBhvr>
                                        <p:cTn id="49" dur="375"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4" grpId="0"/>
      <p:bldP spid="28" grpId="0"/>
      <p:bldP spid="31" grpId="0"/>
      <p:bldP spid="45" grpId="0"/>
      <p:bldP spid="48" grpId="0"/>
      <p:bldP spid="51" grpId="0"/>
      <p:bldP spid="54" grpId="0"/>
      <p:bldP spid="57" grpId="0"/>
      <p:bldP spid="5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zh-CN" alt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cxnSp>
        <p:nvCxnSpPr>
          <p:cNvPr id="10" name="Straight Connector 9"/>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zh-CN" alt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grpSp>
        <p:nvGrpSpPr>
          <p:cNvPr id="6" name="Group 5"/>
          <p:cNvGrpSpPr>
            <a:grpSpLocks/>
          </p:cNvGrpSpPr>
          <p:nvPr/>
        </p:nvGrpSpPr>
        <p:grpSpPr bwMode="auto">
          <a:xfrm>
            <a:off x="6386513" y="4589463"/>
            <a:ext cx="6130925" cy="2554287"/>
            <a:chOff x="6823666" y="4711305"/>
            <a:chExt cx="6131089" cy="2554797"/>
          </a:xfrm>
        </p:grpSpPr>
        <p:sp>
          <p:nvSpPr>
            <p:cNvPr id="31769" name="TextBox 12"/>
            <p:cNvSpPr txBox="1">
              <a:spLocks noChangeArrowheads="1"/>
            </p:cNvSpPr>
            <p:nvPr/>
          </p:nvSpPr>
          <p:spPr bwMode="auto">
            <a:xfrm>
              <a:off x="7462684" y="5063580"/>
              <a:ext cx="5492071"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r>
                <a:rPr lang="en-US" altLang="zh-CN" sz="2500">
                  <a:solidFill>
                    <a:schemeClr val="tx2"/>
                  </a:solidFill>
                  <a:latin typeface="Arial" panose="020B0604020202020204" pitchFamily="34" charset="0"/>
                  <a:ea typeface="微软雅黑" panose="020B0503020204020204" pitchFamily="34" charset="-122"/>
                  <a:sym typeface="Arial" panose="020B0604020202020204" pitchFamily="34" charset="0"/>
                </a:rPr>
                <a:t>Entrepreneurial activities differ </a:t>
              </a:r>
            </a:p>
            <a:p>
              <a:pPr eaLnBrk="1" hangingPunct="1"/>
              <a:r>
                <a:rPr lang="en-US" altLang="zh-CN" sz="2500">
                  <a:solidFill>
                    <a:schemeClr val="tx2"/>
                  </a:solidFill>
                  <a:latin typeface="Arial" panose="020B0604020202020204" pitchFamily="34" charset="0"/>
                  <a:ea typeface="微软雅黑" panose="020B0503020204020204" pitchFamily="34" charset="-122"/>
                  <a:sym typeface="Arial" panose="020B0604020202020204" pitchFamily="34" charset="0"/>
                </a:rPr>
                <a:t>substantially depending </a:t>
              </a:r>
            </a:p>
            <a:p>
              <a:pPr eaLnBrk="1" hangingPunct="1"/>
              <a:r>
                <a:rPr lang="en-US" altLang="zh-CN" sz="2500">
                  <a:solidFill>
                    <a:schemeClr val="tx2"/>
                  </a:solidFill>
                  <a:latin typeface="Arial" panose="020B0604020202020204" pitchFamily="34" charset="0"/>
                  <a:ea typeface="微软雅黑" panose="020B0503020204020204" pitchFamily="34" charset="-122"/>
                  <a:sym typeface="Arial" panose="020B0604020202020204" pitchFamily="34" charset="0"/>
                </a:rPr>
                <a:t>on creativity. . . </a:t>
              </a:r>
            </a:p>
          </p:txBody>
        </p:sp>
        <p:sp>
          <p:nvSpPr>
            <p:cNvPr id="14" name="TextBox 13"/>
            <p:cNvSpPr txBox="1"/>
            <p:nvPr/>
          </p:nvSpPr>
          <p:spPr>
            <a:xfrm>
              <a:off x="6823666" y="4711305"/>
              <a:ext cx="696931" cy="2554797"/>
            </a:xfrm>
            <a:prstGeom prst="rect">
              <a:avLst/>
            </a:prstGeom>
            <a:noFill/>
          </p:spPr>
          <p:txBody>
            <a:bodyPr>
              <a:spAutoFit/>
            </a:bodyPr>
            <a:lstStyle/>
            <a:p>
              <a:pPr algn="r" defTabSz="1828434" eaLnBrk="1" fontAlgn="auto" hangingPunct="1">
                <a:spcBef>
                  <a:spcPts val="0"/>
                </a:spcBef>
                <a:spcAft>
                  <a:spcPts val="0"/>
                </a:spcAft>
                <a:defRPr/>
              </a:pPr>
              <a:r>
                <a:rPr lang="en-US" sz="8000" b="1" dirty="0">
                  <a:solidFill>
                    <a:schemeClr val="tx1">
                      <a:lumMod val="20000"/>
                      <a:lumOff val="80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a:t>
              </a:r>
            </a:p>
          </p:txBody>
        </p:sp>
      </p:grpSp>
      <p:sp>
        <p:nvSpPr>
          <p:cNvPr id="16" name="TextBox 15"/>
          <p:cNvSpPr txBox="1"/>
          <p:nvPr/>
        </p:nvSpPr>
        <p:spPr>
          <a:xfrm>
            <a:off x="6386513" y="6721475"/>
            <a:ext cx="5929312" cy="1244600"/>
          </a:xfrm>
          <a:prstGeom prst="rect">
            <a:avLst/>
          </a:prstGeom>
          <a:noFill/>
        </p:spPr>
        <p:txBody>
          <a:bodyPr>
            <a:spAutoFit/>
          </a:bodyPr>
          <a:lstStyle/>
          <a:p>
            <a:pPr defTabSz="1828434" eaLnBrk="1" fontAlgn="auto" hangingPunct="1">
              <a:lnSpc>
                <a:spcPct val="60000"/>
              </a:lnSpc>
              <a:spcBef>
                <a:spcPts val="0"/>
              </a:spcBef>
              <a:spcAft>
                <a:spcPts val="0"/>
              </a:spcAft>
              <a:defRPr/>
            </a:pPr>
            <a:r>
              <a:rPr lang="zh-CN" altLang="en-US" sz="6000" dirty="0">
                <a:solidFill>
                  <a:schemeClr val="bg1">
                    <a:lumMod val="85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6000" b="1"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sp>
        <p:nvSpPr>
          <p:cNvPr id="17" name="TextBox 16"/>
          <p:cNvSpPr txBox="1"/>
          <p:nvPr/>
        </p:nvSpPr>
        <p:spPr>
          <a:xfrm>
            <a:off x="6386513" y="7980363"/>
            <a:ext cx="5491162" cy="476250"/>
          </a:xfrm>
          <a:prstGeom prst="rect">
            <a:avLst/>
          </a:prstGeom>
          <a:noFill/>
        </p:spPr>
        <p:txBody>
          <a:bodyPr>
            <a:spAutoFit/>
          </a:bodyPr>
          <a:lstStyle/>
          <a:p>
            <a:pPr defTabSz="1828434" eaLnBrk="1" fontAlgn="auto" hangingPunct="1">
              <a:spcBef>
                <a:spcPts val="0"/>
              </a:spcBef>
              <a:spcAft>
                <a:spcPts val="0"/>
              </a:spcAft>
              <a:defRPr/>
            </a:pPr>
            <a:r>
              <a:rPr lang="en-US" sz="2500" dirty="0">
                <a:solidFill>
                  <a:schemeClr val="bg1">
                    <a:lumMod val="75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@director general, tubes</a:t>
            </a:r>
          </a:p>
        </p:txBody>
      </p:sp>
      <p:grpSp>
        <p:nvGrpSpPr>
          <p:cNvPr id="2" name="Group 1"/>
          <p:cNvGrpSpPr>
            <a:grpSpLocks/>
          </p:cNvGrpSpPr>
          <p:nvPr/>
        </p:nvGrpSpPr>
        <p:grpSpPr bwMode="auto">
          <a:xfrm>
            <a:off x="17414875" y="4589463"/>
            <a:ext cx="6130925" cy="2554287"/>
            <a:chOff x="17414683" y="4589368"/>
            <a:chExt cx="6131089" cy="2554797"/>
          </a:xfrm>
        </p:grpSpPr>
        <p:sp>
          <p:nvSpPr>
            <p:cNvPr id="31767" name="TextBox 41"/>
            <p:cNvSpPr txBox="1">
              <a:spLocks noChangeArrowheads="1"/>
            </p:cNvSpPr>
            <p:nvPr/>
          </p:nvSpPr>
          <p:spPr bwMode="auto">
            <a:xfrm>
              <a:off x="18053701" y="4941643"/>
              <a:ext cx="5492071"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r>
                <a:rPr lang="en-US" altLang="zh-CN" sz="2500">
                  <a:solidFill>
                    <a:schemeClr val="tx2"/>
                  </a:solidFill>
                  <a:latin typeface="Arial" panose="020B0604020202020204" pitchFamily="34" charset="0"/>
                  <a:ea typeface="微软雅黑" panose="020B0503020204020204" pitchFamily="34" charset="-122"/>
                  <a:sym typeface="Arial" panose="020B0604020202020204" pitchFamily="34" charset="0"/>
                </a:rPr>
                <a:t>Entrepreneurial activities differ </a:t>
              </a:r>
            </a:p>
            <a:p>
              <a:pPr eaLnBrk="1" hangingPunct="1"/>
              <a:r>
                <a:rPr lang="en-US" altLang="zh-CN" sz="2500">
                  <a:solidFill>
                    <a:schemeClr val="tx2"/>
                  </a:solidFill>
                  <a:latin typeface="Arial" panose="020B0604020202020204" pitchFamily="34" charset="0"/>
                  <a:ea typeface="微软雅黑" panose="020B0503020204020204" pitchFamily="34" charset="-122"/>
                  <a:sym typeface="Arial" panose="020B0604020202020204" pitchFamily="34" charset="0"/>
                </a:rPr>
                <a:t>substantially depending </a:t>
              </a:r>
            </a:p>
            <a:p>
              <a:pPr eaLnBrk="1" hangingPunct="1"/>
              <a:r>
                <a:rPr lang="en-US" altLang="zh-CN" sz="2500">
                  <a:solidFill>
                    <a:schemeClr val="tx2"/>
                  </a:solidFill>
                  <a:latin typeface="Arial" panose="020B0604020202020204" pitchFamily="34" charset="0"/>
                  <a:ea typeface="微软雅黑" panose="020B0503020204020204" pitchFamily="34" charset="-122"/>
                  <a:sym typeface="Arial" panose="020B0604020202020204" pitchFamily="34" charset="0"/>
                </a:rPr>
                <a:t>on creativity. . . </a:t>
              </a:r>
            </a:p>
          </p:txBody>
        </p:sp>
        <p:sp>
          <p:nvSpPr>
            <p:cNvPr id="43" name="TextBox 42"/>
            <p:cNvSpPr txBox="1"/>
            <p:nvPr/>
          </p:nvSpPr>
          <p:spPr>
            <a:xfrm>
              <a:off x="17414683" y="4589368"/>
              <a:ext cx="696932" cy="2554797"/>
            </a:xfrm>
            <a:prstGeom prst="rect">
              <a:avLst/>
            </a:prstGeom>
            <a:noFill/>
          </p:spPr>
          <p:txBody>
            <a:bodyPr>
              <a:spAutoFit/>
            </a:bodyPr>
            <a:lstStyle/>
            <a:p>
              <a:pPr algn="r" defTabSz="1828434" eaLnBrk="1" fontAlgn="auto" hangingPunct="1">
                <a:spcBef>
                  <a:spcPts val="0"/>
                </a:spcBef>
                <a:spcAft>
                  <a:spcPts val="0"/>
                </a:spcAft>
                <a:defRPr/>
              </a:pPr>
              <a:r>
                <a:rPr lang="en-US" sz="8000" b="1" dirty="0">
                  <a:solidFill>
                    <a:schemeClr val="tx1">
                      <a:lumMod val="20000"/>
                      <a:lumOff val="80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a:t>
              </a:r>
            </a:p>
          </p:txBody>
        </p:sp>
      </p:grpSp>
      <p:sp>
        <p:nvSpPr>
          <p:cNvPr id="40" name="TextBox 39"/>
          <p:cNvSpPr txBox="1"/>
          <p:nvPr/>
        </p:nvSpPr>
        <p:spPr>
          <a:xfrm>
            <a:off x="17414875" y="6721475"/>
            <a:ext cx="5929313" cy="1244600"/>
          </a:xfrm>
          <a:prstGeom prst="rect">
            <a:avLst/>
          </a:prstGeom>
          <a:noFill/>
        </p:spPr>
        <p:txBody>
          <a:bodyPr>
            <a:spAutoFit/>
          </a:bodyPr>
          <a:lstStyle/>
          <a:p>
            <a:pPr defTabSz="1828434" eaLnBrk="1" fontAlgn="auto" hangingPunct="1">
              <a:lnSpc>
                <a:spcPct val="60000"/>
              </a:lnSpc>
              <a:spcBef>
                <a:spcPts val="0"/>
              </a:spcBef>
              <a:spcAft>
                <a:spcPts val="0"/>
              </a:spcAft>
              <a:defRPr/>
            </a:pPr>
            <a:r>
              <a:rPr lang="zh-CN" altLang="en-US" sz="6000" dirty="0">
                <a:solidFill>
                  <a:schemeClr val="bg1">
                    <a:lumMod val="85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6000" b="1"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sp>
        <p:nvSpPr>
          <p:cNvPr id="41" name="TextBox 40"/>
          <p:cNvSpPr txBox="1"/>
          <p:nvPr/>
        </p:nvSpPr>
        <p:spPr>
          <a:xfrm>
            <a:off x="17414875" y="7980363"/>
            <a:ext cx="5491163" cy="476250"/>
          </a:xfrm>
          <a:prstGeom prst="rect">
            <a:avLst/>
          </a:prstGeom>
          <a:noFill/>
        </p:spPr>
        <p:txBody>
          <a:bodyPr>
            <a:spAutoFit/>
          </a:bodyPr>
          <a:lstStyle/>
          <a:p>
            <a:pPr defTabSz="1828434" eaLnBrk="1" fontAlgn="auto" hangingPunct="1">
              <a:spcBef>
                <a:spcPts val="0"/>
              </a:spcBef>
              <a:spcAft>
                <a:spcPts val="0"/>
              </a:spcAft>
              <a:defRPr/>
            </a:pPr>
            <a:r>
              <a:rPr lang="en-US" sz="2500" dirty="0">
                <a:solidFill>
                  <a:schemeClr val="bg1">
                    <a:lumMod val="75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@director general, tubes</a:t>
            </a:r>
          </a:p>
        </p:txBody>
      </p:sp>
      <p:grpSp>
        <p:nvGrpSpPr>
          <p:cNvPr id="31755" name="Group 43"/>
          <p:cNvGrpSpPr>
            <a:grpSpLocks/>
          </p:cNvGrpSpPr>
          <p:nvPr/>
        </p:nvGrpSpPr>
        <p:grpSpPr bwMode="auto">
          <a:xfrm>
            <a:off x="0" y="1433513"/>
            <a:ext cx="5486400" cy="5619750"/>
            <a:chOff x="1179872" y="1238865"/>
            <a:chExt cx="5486401" cy="5619135"/>
          </a:xfrm>
        </p:grpSpPr>
        <p:cxnSp>
          <p:nvCxnSpPr>
            <p:cNvPr id="45" name="Straight Connector 44"/>
            <p:cNvCxnSpPr/>
            <p:nvPr/>
          </p:nvCxnSpPr>
          <p:spPr>
            <a:xfrm flipH="1">
              <a:off x="2035535" y="1238865"/>
              <a:ext cx="3775076"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1444985" y="2270627"/>
              <a:ext cx="3776663"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1179872" y="3081750"/>
              <a:ext cx="3775076" cy="377625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2891197" y="1861097"/>
              <a:ext cx="3775076"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31756" name="Group 48"/>
          <p:cNvGrpSpPr>
            <a:grpSpLocks/>
          </p:cNvGrpSpPr>
          <p:nvPr/>
        </p:nvGrpSpPr>
        <p:grpSpPr bwMode="auto">
          <a:xfrm>
            <a:off x="11176000" y="1433513"/>
            <a:ext cx="5486400" cy="5619750"/>
            <a:chOff x="1179872" y="1238865"/>
            <a:chExt cx="5486401" cy="5619135"/>
          </a:xfrm>
        </p:grpSpPr>
        <p:cxnSp>
          <p:nvCxnSpPr>
            <p:cNvPr id="50" name="Straight Connector 49"/>
            <p:cNvCxnSpPr/>
            <p:nvPr/>
          </p:nvCxnSpPr>
          <p:spPr>
            <a:xfrm flipH="1">
              <a:off x="2035535" y="1238865"/>
              <a:ext cx="3775076"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1444985" y="2270627"/>
              <a:ext cx="3776663"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1179872" y="3081750"/>
              <a:ext cx="3775076" cy="377625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2891197" y="1861097"/>
              <a:ext cx="3775076"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3" name="图片占位符 2"/>
          <p:cNvPicPr>
            <a:picLocks noGrp="1" noChangeAspect="1"/>
          </p:cNvPicPr>
          <p:nvPr>
            <p:ph type="pic" sz="quarter" idx="13"/>
          </p:nvPr>
        </p:nvPicPr>
        <p:blipFill>
          <a:blip r:embed="rId2"/>
          <a:srcRect l="19696" r="19696"/>
          <a:stretch>
            <a:fillRect/>
          </a:stretch>
        </p:blipFill>
        <p:spPr>
          <a:xfrm>
            <a:off x="1489075" y="4243388"/>
            <a:ext cx="4144963" cy="4559300"/>
          </a:xfrm>
        </p:spPr>
      </p:pic>
      <p:pic>
        <p:nvPicPr>
          <p:cNvPr id="4" name="图片占位符 3"/>
          <p:cNvPicPr>
            <a:picLocks noGrp="1" noChangeAspect="1"/>
          </p:cNvPicPr>
          <p:nvPr>
            <p:ph type="pic" sz="quarter" idx="12"/>
          </p:nvPr>
        </p:nvPicPr>
        <p:blipFill>
          <a:blip r:embed="rId3"/>
          <a:srcRect l="19712" r="19712"/>
          <a:stretch>
            <a:fillRect/>
          </a:stretch>
        </p:blipFill>
        <p:spPr>
          <a:xfrm>
            <a:off x="12541250" y="4267200"/>
            <a:ext cx="4121150" cy="4535488"/>
          </a:xfrm>
        </p:spPr>
      </p:pic>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0-#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0-#ppt_w/2"/>
                                          </p:val>
                                        </p:tav>
                                        <p:tav tm="100000">
                                          <p:val>
                                            <p:strVal val="#ppt_x"/>
                                          </p:val>
                                        </p:tav>
                                      </p:tavLst>
                                    </p:anim>
                                    <p:anim calcmode="lin" valueType="num">
                                      <p:cBhvr additive="base">
                                        <p:cTn id="12" dur="75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750" fill="hold"/>
                                        <p:tgtEl>
                                          <p:spTgt spid="17"/>
                                        </p:tgtEl>
                                        <p:attrNameLst>
                                          <p:attrName>ppt_x</p:attrName>
                                        </p:attrNameLst>
                                      </p:cBhvr>
                                      <p:tavLst>
                                        <p:tav tm="0">
                                          <p:val>
                                            <p:strVal val="0-#ppt_w/2"/>
                                          </p:val>
                                        </p:tav>
                                        <p:tav tm="100000">
                                          <p:val>
                                            <p:strVal val="#ppt_x"/>
                                          </p:val>
                                        </p:tav>
                                      </p:tavLst>
                                    </p:anim>
                                    <p:anim calcmode="lin" valueType="num">
                                      <p:cBhvr additive="base">
                                        <p:cTn id="16" dur="75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1+#ppt_w/2"/>
                                          </p:val>
                                        </p:tav>
                                        <p:tav tm="100000">
                                          <p:val>
                                            <p:strVal val="#ppt_x"/>
                                          </p:val>
                                        </p:tav>
                                      </p:tavLst>
                                    </p:anim>
                                    <p:anim calcmode="lin" valueType="num">
                                      <p:cBhvr additive="base">
                                        <p:cTn id="20" dur="750" fill="hold"/>
                                        <p:tgtEl>
                                          <p:spTgt spid="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750" fill="hold"/>
                                        <p:tgtEl>
                                          <p:spTgt spid="40"/>
                                        </p:tgtEl>
                                        <p:attrNameLst>
                                          <p:attrName>ppt_x</p:attrName>
                                        </p:attrNameLst>
                                      </p:cBhvr>
                                      <p:tavLst>
                                        <p:tav tm="0">
                                          <p:val>
                                            <p:strVal val="1+#ppt_w/2"/>
                                          </p:val>
                                        </p:tav>
                                        <p:tav tm="100000">
                                          <p:val>
                                            <p:strVal val="#ppt_x"/>
                                          </p:val>
                                        </p:tav>
                                      </p:tavLst>
                                    </p:anim>
                                    <p:anim calcmode="lin" valueType="num">
                                      <p:cBhvr additive="base">
                                        <p:cTn id="24" dur="750" fill="hold"/>
                                        <p:tgtEl>
                                          <p:spTgt spid="4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750" fill="hold"/>
                                        <p:tgtEl>
                                          <p:spTgt spid="41"/>
                                        </p:tgtEl>
                                        <p:attrNameLst>
                                          <p:attrName>ppt_x</p:attrName>
                                        </p:attrNameLst>
                                      </p:cBhvr>
                                      <p:tavLst>
                                        <p:tav tm="0">
                                          <p:val>
                                            <p:strVal val="1+#ppt_w/2"/>
                                          </p:val>
                                        </p:tav>
                                        <p:tav tm="100000">
                                          <p:val>
                                            <p:strVal val="#ppt_x"/>
                                          </p:val>
                                        </p:tav>
                                      </p:tavLst>
                                    </p:anim>
                                    <p:anim calcmode="lin" valueType="num">
                                      <p:cBhvr additive="base">
                                        <p:cTn id="28" dur="75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40"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06375" y="12215813"/>
            <a:ext cx="15157450"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INTRODUCTION</a:t>
            </a:r>
          </a:p>
        </p:txBody>
      </p:sp>
      <p:cxnSp>
        <p:nvCxnSpPr>
          <p:cNvPr id="4" name="Straight Connector 3"/>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zh-CN" alt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cxnSp>
        <p:nvCxnSpPr>
          <p:cNvPr id="6" name="Straight Connector 5"/>
          <p:cNvCxnSpPr/>
          <p:nvPr/>
        </p:nvCxnSpPr>
        <p:spPr>
          <a:xfrm>
            <a:off x="4662488" y="6865938"/>
            <a:ext cx="0" cy="536575"/>
          </a:xfrm>
          <a:prstGeom prst="line">
            <a:avLst/>
          </a:prstGeom>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2927350" y="2962275"/>
            <a:ext cx="3470275" cy="3470275"/>
          </a:xfrm>
          <a:prstGeom prst="ellipse">
            <a:avLst/>
          </a:prstGeom>
          <a:no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2324100" y="7802563"/>
            <a:ext cx="4676775" cy="523875"/>
          </a:xfrm>
          <a:prstGeom prst="rect">
            <a:avLst/>
          </a:prstGeom>
          <a:noFill/>
        </p:spPr>
        <p:txBody>
          <a:bodyPr>
            <a:spAutoFit/>
          </a:bodyPr>
          <a:lstStyle/>
          <a:p>
            <a:pPr algn="ctr" defTabSz="1828434" eaLnBrk="1" fontAlgn="auto" hangingPunct="1">
              <a:spcBef>
                <a:spcPts val="0"/>
              </a:spcBef>
              <a:spcAft>
                <a:spcPts val="0"/>
              </a:spcAft>
              <a:defRPr/>
            </a:pPr>
            <a:r>
              <a:rPr lang="zh-CN" altLang="en-US" sz="2800" b="1" spc="600"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p>
        </p:txBody>
      </p:sp>
      <p:grpSp>
        <p:nvGrpSpPr>
          <p:cNvPr id="18" name="Group 17"/>
          <p:cNvGrpSpPr>
            <a:grpSpLocks/>
          </p:cNvGrpSpPr>
          <p:nvPr/>
        </p:nvGrpSpPr>
        <p:grpSpPr bwMode="auto">
          <a:xfrm>
            <a:off x="10612438" y="6664325"/>
            <a:ext cx="12609512" cy="3378200"/>
            <a:chOff x="10613168" y="6664148"/>
            <a:chExt cx="12608782" cy="3379313"/>
          </a:xfrm>
        </p:grpSpPr>
        <p:sp>
          <p:nvSpPr>
            <p:cNvPr id="14" name="TextBox 13"/>
            <p:cNvSpPr txBox="1"/>
            <p:nvPr/>
          </p:nvSpPr>
          <p:spPr>
            <a:xfrm>
              <a:off x="10613168" y="6664148"/>
              <a:ext cx="6187717" cy="524048"/>
            </a:xfrm>
            <a:prstGeom prst="rect">
              <a:avLst/>
            </a:prstGeom>
            <a:noFill/>
          </p:spPr>
          <p:txBody>
            <a:bodyPr>
              <a:spAutoFit/>
            </a:bodyPr>
            <a:lstStyle/>
            <a:p>
              <a:pPr defTabSz="1828434" eaLnBrk="1" fontAlgn="auto" hangingPunct="1">
                <a:spcBef>
                  <a:spcPts val="0"/>
                </a:spcBef>
                <a:spcAft>
                  <a:spcPts val="0"/>
                </a:spcAft>
                <a:defRPr/>
              </a:pPr>
              <a:r>
                <a:rPr lang="zh-CN" altLang="en-US" sz="2800" b="1" spc="600"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2800" b="1" spc="600"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sp>
          <p:nvSpPr>
            <p:cNvPr id="7181" name="TextBox 14"/>
            <p:cNvSpPr txBox="1">
              <a:spLocks noChangeArrowheads="1"/>
            </p:cNvSpPr>
            <p:nvPr/>
          </p:nvSpPr>
          <p:spPr bwMode="auto">
            <a:xfrm>
              <a:off x="10613168" y="7803093"/>
              <a:ext cx="12608782" cy="2240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lnSpc>
                  <a:spcPct val="150000"/>
                </a:lnSpc>
              </a:pPr>
              <a:r>
                <a:rPr lang="en-US" altLang="zh-CN" sz="2400">
                  <a:latin typeface="Arial" panose="020B0604020202020204" pitchFamily="34" charset="0"/>
                  <a:ea typeface="微软雅黑" panose="020B0503020204020204" pitchFamily="34" charset="-122"/>
                  <a:sym typeface="Arial" panose="020B0604020202020204" pitchFamily="34"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a:t>
              </a:r>
            </a:p>
          </p:txBody>
        </p:sp>
      </p:grpSp>
      <p:sp>
        <p:nvSpPr>
          <p:cNvPr id="19" name="TextBox 18"/>
          <p:cNvSpPr txBox="1"/>
          <p:nvPr/>
        </p:nvSpPr>
        <p:spPr>
          <a:xfrm>
            <a:off x="10612438" y="2201863"/>
            <a:ext cx="12609512" cy="3140075"/>
          </a:xfrm>
          <a:prstGeom prst="rect">
            <a:avLst/>
          </a:prstGeom>
          <a:noFill/>
        </p:spPr>
        <p:txBody>
          <a:bodyPr>
            <a:spAutoFit/>
          </a:bodyPr>
          <a:lstStyle/>
          <a:p>
            <a:pPr defTabSz="1828434" eaLnBrk="1" fontAlgn="auto" hangingPunct="1">
              <a:spcBef>
                <a:spcPts val="0"/>
              </a:spcBef>
              <a:spcAft>
                <a:spcPts val="0"/>
              </a:spcAft>
              <a:defRPr/>
            </a:pPr>
            <a:r>
              <a:rPr lang="zh-CN" altLang="en-US" sz="6600" b="1" dirty="0">
                <a:solidFill>
                  <a:schemeClr val="bg1">
                    <a:lumMod val="85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单击此处添加标题单击此处添加标题单击此处添加标题单击此处添加标题</a:t>
            </a:r>
            <a:endParaRPr lang="en-US" sz="6600" b="1" dirty="0">
              <a:solidFill>
                <a:schemeClr val="bg1">
                  <a:lumMod val="85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sp>
        <p:nvSpPr>
          <p:cNvPr id="20" name="TextBox 19"/>
          <p:cNvSpPr txBox="1"/>
          <p:nvPr/>
        </p:nvSpPr>
        <p:spPr>
          <a:xfrm>
            <a:off x="9461500" y="1357313"/>
            <a:ext cx="1208088" cy="2400300"/>
          </a:xfrm>
          <a:prstGeom prst="rect">
            <a:avLst/>
          </a:prstGeom>
          <a:noFill/>
        </p:spPr>
        <p:txBody>
          <a:bodyPr>
            <a:spAutoFit/>
          </a:bodyPr>
          <a:lstStyle/>
          <a:p>
            <a:pPr defTabSz="1828434" eaLnBrk="1" fontAlgn="auto" hangingPunct="1">
              <a:spcBef>
                <a:spcPts val="0"/>
              </a:spcBef>
              <a:spcAft>
                <a:spcPts val="0"/>
              </a:spcAft>
              <a:defRPr/>
            </a:pPr>
            <a:r>
              <a:rPr lang="en-US" sz="15000" b="1" dirty="0">
                <a:solidFill>
                  <a:schemeClr val="tx1">
                    <a:lumMod val="20000"/>
                    <a:lumOff val="80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a:t>
            </a:r>
          </a:p>
        </p:txBody>
      </p:sp>
      <p:pic>
        <p:nvPicPr>
          <p:cNvPr id="3" name="图片占位符 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22" r="16622"/>
          <a:stretch>
            <a:fillRect/>
          </a:stretch>
        </p:blipFill>
        <p:spPr>
          <a:xfrm>
            <a:off x="3103563" y="3160713"/>
            <a:ext cx="3113087" cy="3113087"/>
          </a:xfrm>
        </p:spPr>
      </p:pic>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ppt_x"/>
                                          </p:val>
                                        </p:tav>
                                        <p:tav tm="100000">
                                          <p:val>
                                            <p:strVal val="#ppt_x"/>
                                          </p:val>
                                        </p:tav>
                                      </p:tavLst>
                                    </p:anim>
                                    <p:anim calcmode="lin" valueType="num">
                                      <p:cBhvr additive="base">
                                        <p:cTn id="16"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750"/>
                                        <p:tgtEl>
                                          <p:spTgt spid="20"/>
                                        </p:tgtEl>
                                      </p:cBhvr>
                                    </p:animEffect>
                                    <p:anim calcmode="lin" valueType="num">
                                      <p:cBhvr>
                                        <p:cTn id="22" dur="750" fill="hold"/>
                                        <p:tgtEl>
                                          <p:spTgt spid="20"/>
                                        </p:tgtEl>
                                        <p:attrNameLst>
                                          <p:attrName>ppt_x</p:attrName>
                                        </p:attrNameLst>
                                      </p:cBhvr>
                                      <p:tavLst>
                                        <p:tav tm="0">
                                          <p:val>
                                            <p:strVal val="#ppt_x"/>
                                          </p:val>
                                        </p:tav>
                                        <p:tav tm="100000">
                                          <p:val>
                                            <p:strVal val="#ppt_x"/>
                                          </p:val>
                                        </p:tav>
                                      </p:tavLst>
                                    </p:anim>
                                    <p:anim calcmode="lin" valueType="num">
                                      <p:cBhvr>
                                        <p:cTn id="23" dur="750" fill="hold"/>
                                        <p:tgtEl>
                                          <p:spTgt spid="20"/>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750"/>
                                        <p:tgtEl>
                                          <p:spTgt spid="19"/>
                                        </p:tgtEl>
                                      </p:cBhvr>
                                    </p:animEffect>
                                    <p:anim calcmode="lin" valueType="num">
                                      <p:cBhvr>
                                        <p:cTn id="27" dur="750" fill="hold"/>
                                        <p:tgtEl>
                                          <p:spTgt spid="19"/>
                                        </p:tgtEl>
                                        <p:attrNameLst>
                                          <p:attrName>ppt_x</p:attrName>
                                        </p:attrNameLst>
                                      </p:cBhvr>
                                      <p:tavLst>
                                        <p:tav tm="0">
                                          <p:val>
                                            <p:strVal val="#ppt_x"/>
                                          </p:val>
                                        </p:tav>
                                        <p:tav tm="100000">
                                          <p:val>
                                            <p:strVal val="#ppt_x"/>
                                          </p:val>
                                        </p:tav>
                                      </p:tavLst>
                                    </p:anim>
                                    <p:anim calcmode="lin" valueType="num">
                                      <p:cBhvr>
                                        <p:cTn id="28" dur="750" fill="hold"/>
                                        <p:tgtEl>
                                          <p:spTgt spid="19"/>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750"/>
                                        <p:tgtEl>
                                          <p:spTgt spid="18"/>
                                        </p:tgtEl>
                                      </p:cBhvr>
                                    </p:animEffect>
                                    <p:anim calcmode="lin" valueType="num">
                                      <p:cBhvr>
                                        <p:cTn id="32" dur="750" fill="hold"/>
                                        <p:tgtEl>
                                          <p:spTgt spid="18"/>
                                        </p:tgtEl>
                                        <p:attrNameLst>
                                          <p:attrName>ppt_x</p:attrName>
                                        </p:attrNameLst>
                                      </p:cBhvr>
                                      <p:tavLst>
                                        <p:tav tm="0">
                                          <p:val>
                                            <p:strVal val="#ppt_x"/>
                                          </p:val>
                                        </p:tav>
                                        <p:tav tm="100000">
                                          <p:val>
                                            <p:strVal val="#ppt_x"/>
                                          </p:val>
                                        </p:tav>
                                      </p:tavLst>
                                    </p:anim>
                                    <p:anim calcmode="lin" valueType="num">
                                      <p:cBhvr>
                                        <p:cTn id="33" dur="7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OUR CLIENT</a:t>
            </a:r>
          </a:p>
        </p:txBody>
      </p:sp>
      <p:cxnSp>
        <p:nvCxnSpPr>
          <p:cNvPr id="21" name="Straight Connector 20"/>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cxnSp>
        <p:nvCxnSpPr>
          <p:cNvPr id="7" name="Straight Connector 6"/>
          <p:cNvCxnSpPr/>
          <p:nvPr/>
        </p:nvCxnSpPr>
        <p:spPr>
          <a:xfrm>
            <a:off x="4759325" y="4389438"/>
            <a:ext cx="0" cy="1120775"/>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12207875" y="4389438"/>
            <a:ext cx="0" cy="1120775"/>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19656425" y="4389438"/>
            <a:ext cx="0" cy="1120775"/>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2516188" y="6059488"/>
            <a:ext cx="4487862" cy="860425"/>
          </a:xfrm>
          <a:prstGeom prst="rect">
            <a:avLst/>
          </a:prstGeom>
          <a:noFill/>
        </p:spPr>
        <p:txBody>
          <a:bodyPr>
            <a:spAutoFit/>
          </a:bodyPr>
          <a:lstStyle/>
          <a:p>
            <a:pPr algn="ctr" defTabSz="1828434" eaLnBrk="1" fontAlgn="auto" hangingPunct="1">
              <a:lnSpc>
                <a:spcPct val="60000"/>
              </a:lnSpc>
              <a:spcBef>
                <a:spcPts val="0"/>
              </a:spcBef>
              <a:spcAft>
                <a:spcPts val="0"/>
              </a:spcAft>
              <a:defRPr/>
            </a:pPr>
            <a:r>
              <a:rPr lang="en-US" altLang="zh-CN" sz="4000" dirty="0">
                <a:solidFill>
                  <a:schemeClr val="bg1">
                    <a:lumMod val="85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Mohammad</a:t>
            </a:r>
          </a:p>
          <a:p>
            <a:pPr algn="ctr" defTabSz="1828434" eaLnBrk="1" fontAlgn="auto" hangingPunct="1">
              <a:lnSpc>
                <a:spcPct val="60000"/>
              </a:lnSpc>
              <a:spcBef>
                <a:spcPts val="0"/>
              </a:spcBef>
              <a:spcAft>
                <a:spcPts val="0"/>
              </a:spcAft>
              <a:defRPr/>
            </a:pPr>
            <a:r>
              <a:rPr lang="zh-CN" altLang="en-US" sz="4000" b="1"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altLang="zh-CN" sz="4000" b="1"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sp>
        <p:nvSpPr>
          <p:cNvPr id="46" name="TextBox 45"/>
          <p:cNvSpPr txBox="1"/>
          <p:nvPr/>
        </p:nvSpPr>
        <p:spPr>
          <a:xfrm>
            <a:off x="9963150" y="6059488"/>
            <a:ext cx="4489450" cy="860425"/>
          </a:xfrm>
          <a:prstGeom prst="rect">
            <a:avLst/>
          </a:prstGeom>
          <a:noFill/>
        </p:spPr>
        <p:txBody>
          <a:bodyPr>
            <a:spAutoFit/>
          </a:bodyPr>
          <a:lstStyle/>
          <a:p>
            <a:pPr algn="ctr" defTabSz="1828434" eaLnBrk="1" fontAlgn="auto" hangingPunct="1">
              <a:lnSpc>
                <a:spcPct val="60000"/>
              </a:lnSpc>
              <a:spcBef>
                <a:spcPts val="0"/>
              </a:spcBef>
              <a:spcAft>
                <a:spcPts val="0"/>
              </a:spcAft>
              <a:defRPr/>
            </a:pPr>
            <a:r>
              <a:rPr lang="en-US" sz="4000" dirty="0">
                <a:solidFill>
                  <a:schemeClr val="bg1">
                    <a:lumMod val="85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Mohammad</a:t>
            </a:r>
          </a:p>
          <a:p>
            <a:pPr algn="ctr" defTabSz="1828434" eaLnBrk="1" fontAlgn="auto" hangingPunct="1">
              <a:lnSpc>
                <a:spcPct val="60000"/>
              </a:lnSpc>
              <a:spcBef>
                <a:spcPts val="0"/>
              </a:spcBef>
              <a:spcAft>
                <a:spcPts val="0"/>
              </a:spcAft>
              <a:defRPr/>
            </a:pPr>
            <a:r>
              <a:rPr lang="zh-CN" altLang="en-US" sz="4000" b="1"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4000" b="1"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sp>
        <p:nvSpPr>
          <p:cNvPr id="47" name="TextBox 46"/>
          <p:cNvSpPr txBox="1"/>
          <p:nvPr/>
        </p:nvSpPr>
        <p:spPr>
          <a:xfrm>
            <a:off x="17411700" y="6059488"/>
            <a:ext cx="4487863" cy="860425"/>
          </a:xfrm>
          <a:prstGeom prst="rect">
            <a:avLst/>
          </a:prstGeom>
          <a:noFill/>
        </p:spPr>
        <p:txBody>
          <a:bodyPr>
            <a:spAutoFit/>
          </a:bodyPr>
          <a:lstStyle/>
          <a:p>
            <a:pPr algn="ctr" defTabSz="1828434" eaLnBrk="1" fontAlgn="auto" hangingPunct="1">
              <a:lnSpc>
                <a:spcPct val="60000"/>
              </a:lnSpc>
              <a:spcBef>
                <a:spcPts val="0"/>
              </a:spcBef>
              <a:spcAft>
                <a:spcPts val="0"/>
              </a:spcAft>
              <a:defRPr/>
            </a:pPr>
            <a:r>
              <a:rPr lang="en-US" altLang="zh-CN" sz="4000" dirty="0">
                <a:solidFill>
                  <a:schemeClr val="bg1">
                    <a:lumMod val="85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Mohammad</a:t>
            </a:r>
          </a:p>
          <a:p>
            <a:pPr algn="ctr" defTabSz="1828434" eaLnBrk="1" fontAlgn="auto" hangingPunct="1">
              <a:lnSpc>
                <a:spcPct val="60000"/>
              </a:lnSpc>
              <a:spcBef>
                <a:spcPts val="0"/>
              </a:spcBef>
              <a:spcAft>
                <a:spcPts val="0"/>
              </a:spcAft>
              <a:defRPr/>
            </a:pPr>
            <a:r>
              <a:rPr lang="zh-CN" altLang="en-US" sz="4000" b="1"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altLang="zh-CN" sz="4000" b="1"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sp>
        <p:nvSpPr>
          <p:cNvPr id="48" name="TextBox 47"/>
          <p:cNvSpPr txBox="1">
            <a:spLocks noChangeArrowheads="1"/>
          </p:cNvSpPr>
          <p:nvPr/>
        </p:nvSpPr>
        <p:spPr bwMode="auto">
          <a:xfrm>
            <a:off x="2743200" y="8637588"/>
            <a:ext cx="4033838"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2500">
                <a:solidFill>
                  <a:schemeClr val="tx2"/>
                </a:solidFill>
                <a:latin typeface="Arial" panose="020B0604020202020204" pitchFamily="34" charset="0"/>
                <a:ea typeface="微软雅黑" panose="020B0503020204020204" pitchFamily="34" charset="-122"/>
                <a:sym typeface="Arial" panose="020B0604020202020204" pitchFamily="34" charset="0"/>
              </a:rPr>
              <a:t>Entrepreneurial activities differ </a:t>
            </a:r>
          </a:p>
          <a:p>
            <a:pPr algn="ctr" eaLnBrk="1" hangingPunct="1"/>
            <a:r>
              <a:rPr lang="en-US" altLang="zh-CN" sz="2500">
                <a:solidFill>
                  <a:schemeClr val="tx2"/>
                </a:solidFill>
                <a:latin typeface="Arial" panose="020B0604020202020204" pitchFamily="34" charset="0"/>
                <a:ea typeface="微软雅黑" panose="020B0503020204020204" pitchFamily="34" charset="-122"/>
                <a:sym typeface="Arial" panose="020B0604020202020204" pitchFamily="34" charset="0"/>
              </a:rPr>
              <a:t>substantially depending </a:t>
            </a:r>
          </a:p>
          <a:p>
            <a:pPr algn="ctr" eaLnBrk="1" hangingPunct="1"/>
            <a:r>
              <a:rPr lang="en-US" altLang="zh-CN" sz="2500">
                <a:solidFill>
                  <a:schemeClr val="tx2"/>
                </a:solidFill>
                <a:latin typeface="Arial" panose="020B0604020202020204" pitchFamily="34" charset="0"/>
                <a:ea typeface="微软雅黑" panose="020B0503020204020204" pitchFamily="34" charset="-122"/>
                <a:sym typeface="Arial" panose="020B0604020202020204" pitchFamily="34" charset="0"/>
              </a:rPr>
              <a:t>on creativity. . . </a:t>
            </a:r>
          </a:p>
        </p:txBody>
      </p:sp>
      <p:sp>
        <p:nvSpPr>
          <p:cNvPr id="49" name="TextBox 48"/>
          <p:cNvSpPr txBox="1"/>
          <p:nvPr/>
        </p:nvSpPr>
        <p:spPr>
          <a:xfrm>
            <a:off x="4411663" y="7740650"/>
            <a:ext cx="696912" cy="2554288"/>
          </a:xfrm>
          <a:prstGeom prst="rect">
            <a:avLst/>
          </a:prstGeom>
          <a:noFill/>
        </p:spPr>
        <p:txBody>
          <a:bodyPr>
            <a:spAutoFit/>
          </a:bodyPr>
          <a:lstStyle/>
          <a:p>
            <a:pPr algn="ctr" defTabSz="1828434" eaLnBrk="1" fontAlgn="auto" hangingPunct="1">
              <a:spcBef>
                <a:spcPts val="0"/>
              </a:spcBef>
              <a:spcAft>
                <a:spcPts val="0"/>
              </a:spcAft>
              <a:defRPr/>
            </a:pPr>
            <a:r>
              <a:rPr lang="en-US" sz="8000" b="1" dirty="0">
                <a:solidFill>
                  <a:schemeClr val="tx1">
                    <a:lumMod val="20000"/>
                    <a:lumOff val="80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a:t>
            </a:r>
          </a:p>
        </p:txBody>
      </p:sp>
      <p:sp>
        <p:nvSpPr>
          <p:cNvPr id="50" name="TextBox 49"/>
          <p:cNvSpPr txBox="1">
            <a:spLocks noChangeArrowheads="1"/>
          </p:cNvSpPr>
          <p:nvPr/>
        </p:nvSpPr>
        <p:spPr bwMode="auto">
          <a:xfrm>
            <a:off x="3505200" y="6999288"/>
            <a:ext cx="250983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2500">
                <a:latin typeface="Arial" panose="020B0604020202020204" pitchFamily="34" charset="0"/>
                <a:ea typeface="微软雅黑" panose="020B0503020204020204" pitchFamily="34" charset="-122"/>
                <a:sym typeface="Arial" panose="020B0604020202020204" pitchFamily="34" charset="0"/>
              </a:rPr>
              <a:t>@ twitter</a:t>
            </a:r>
          </a:p>
        </p:txBody>
      </p:sp>
      <p:sp>
        <p:nvSpPr>
          <p:cNvPr id="51" name="TextBox 50"/>
          <p:cNvSpPr txBox="1">
            <a:spLocks noChangeArrowheads="1"/>
          </p:cNvSpPr>
          <p:nvPr/>
        </p:nvSpPr>
        <p:spPr bwMode="auto">
          <a:xfrm>
            <a:off x="10953750" y="6999288"/>
            <a:ext cx="25082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2500">
                <a:latin typeface="Arial" panose="020B0604020202020204" pitchFamily="34" charset="0"/>
                <a:ea typeface="微软雅黑" panose="020B0503020204020204" pitchFamily="34" charset="-122"/>
                <a:sym typeface="Arial" panose="020B0604020202020204" pitchFamily="34" charset="0"/>
              </a:rPr>
              <a:t>@ facebook</a:t>
            </a:r>
          </a:p>
        </p:txBody>
      </p:sp>
      <p:sp>
        <p:nvSpPr>
          <p:cNvPr id="52" name="TextBox 51"/>
          <p:cNvSpPr txBox="1">
            <a:spLocks noChangeArrowheads="1"/>
          </p:cNvSpPr>
          <p:nvPr/>
        </p:nvSpPr>
        <p:spPr bwMode="auto">
          <a:xfrm>
            <a:off x="18400713" y="6999288"/>
            <a:ext cx="25098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2500">
                <a:latin typeface="Arial" panose="020B0604020202020204" pitchFamily="34" charset="0"/>
                <a:ea typeface="微软雅黑" panose="020B0503020204020204" pitchFamily="34" charset="-122"/>
                <a:sym typeface="Arial" panose="020B0604020202020204" pitchFamily="34" charset="0"/>
              </a:rPr>
              <a:t>@ facebook</a:t>
            </a:r>
          </a:p>
        </p:txBody>
      </p:sp>
      <p:sp>
        <p:nvSpPr>
          <p:cNvPr id="53" name="TextBox 52"/>
          <p:cNvSpPr txBox="1">
            <a:spLocks noChangeArrowheads="1"/>
          </p:cNvSpPr>
          <p:nvPr/>
        </p:nvSpPr>
        <p:spPr bwMode="auto">
          <a:xfrm>
            <a:off x="10191750" y="8637588"/>
            <a:ext cx="403225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2500">
                <a:solidFill>
                  <a:schemeClr val="tx2"/>
                </a:solidFill>
                <a:latin typeface="Arial" panose="020B0604020202020204" pitchFamily="34" charset="0"/>
                <a:ea typeface="微软雅黑" panose="020B0503020204020204" pitchFamily="34" charset="-122"/>
                <a:sym typeface="Arial" panose="020B0604020202020204" pitchFamily="34" charset="0"/>
              </a:rPr>
              <a:t>Entrepreneurial activities differ </a:t>
            </a:r>
          </a:p>
          <a:p>
            <a:pPr algn="ctr" eaLnBrk="1" hangingPunct="1"/>
            <a:r>
              <a:rPr lang="en-US" altLang="zh-CN" sz="2500">
                <a:solidFill>
                  <a:schemeClr val="tx2"/>
                </a:solidFill>
                <a:latin typeface="Arial" panose="020B0604020202020204" pitchFamily="34" charset="0"/>
                <a:ea typeface="微软雅黑" panose="020B0503020204020204" pitchFamily="34" charset="-122"/>
                <a:sym typeface="Arial" panose="020B0604020202020204" pitchFamily="34" charset="0"/>
              </a:rPr>
              <a:t>substantially depending </a:t>
            </a:r>
          </a:p>
          <a:p>
            <a:pPr algn="ctr" eaLnBrk="1" hangingPunct="1"/>
            <a:r>
              <a:rPr lang="en-US" altLang="zh-CN" sz="2500">
                <a:solidFill>
                  <a:schemeClr val="tx2"/>
                </a:solidFill>
                <a:latin typeface="Arial" panose="020B0604020202020204" pitchFamily="34" charset="0"/>
                <a:ea typeface="微软雅黑" panose="020B0503020204020204" pitchFamily="34" charset="-122"/>
                <a:sym typeface="Arial" panose="020B0604020202020204" pitchFamily="34" charset="0"/>
              </a:rPr>
              <a:t>on creativity. . . </a:t>
            </a:r>
          </a:p>
        </p:txBody>
      </p:sp>
      <p:sp>
        <p:nvSpPr>
          <p:cNvPr id="54" name="TextBox 53"/>
          <p:cNvSpPr txBox="1"/>
          <p:nvPr/>
        </p:nvSpPr>
        <p:spPr>
          <a:xfrm>
            <a:off x="11860213" y="7740650"/>
            <a:ext cx="695325" cy="2554288"/>
          </a:xfrm>
          <a:prstGeom prst="rect">
            <a:avLst/>
          </a:prstGeom>
          <a:noFill/>
        </p:spPr>
        <p:txBody>
          <a:bodyPr>
            <a:spAutoFit/>
          </a:bodyPr>
          <a:lstStyle/>
          <a:p>
            <a:pPr algn="ctr" defTabSz="1828434" eaLnBrk="1" fontAlgn="auto" hangingPunct="1">
              <a:spcBef>
                <a:spcPts val="0"/>
              </a:spcBef>
              <a:spcAft>
                <a:spcPts val="0"/>
              </a:spcAft>
              <a:defRPr/>
            </a:pPr>
            <a:r>
              <a:rPr lang="en-US" sz="8000" b="1" dirty="0">
                <a:solidFill>
                  <a:schemeClr val="tx1">
                    <a:lumMod val="20000"/>
                    <a:lumOff val="80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a:t>
            </a:r>
          </a:p>
        </p:txBody>
      </p:sp>
      <p:sp>
        <p:nvSpPr>
          <p:cNvPr id="55" name="TextBox 54"/>
          <p:cNvSpPr txBox="1">
            <a:spLocks noChangeArrowheads="1"/>
          </p:cNvSpPr>
          <p:nvPr/>
        </p:nvSpPr>
        <p:spPr bwMode="auto">
          <a:xfrm>
            <a:off x="17640300" y="8637588"/>
            <a:ext cx="403225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2500">
                <a:solidFill>
                  <a:schemeClr val="tx2"/>
                </a:solidFill>
                <a:latin typeface="Arial" panose="020B0604020202020204" pitchFamily="34" charset="0"/>
                <a:ea typeface="微软雅黑" panose="020B0503020204020204" pitchFamily="34" charset="-122"/>
                <a:sym typeface="Arial" panose="020B0604020202020204" pitchFamily="34" charset="0"/>
              </a:rPr>
              <a:t>Entrepreneurial activities differ </a:t>
            </a:r>
          </a:p>
          <a:p>
            <a:pPr algn="ctr" eaLnBrk="1" hangingPunct="1"/>
            <a:r>
              <a:rPr lang="en-US" altLang="zh-CN" sz="2500">
                <a:solidFill>
                  <a:schemeClr val="tx2"/>
                </a:solidFill>
                <a:latin typeface="Arial" panose="020B0604020202020204" pitchFamily="34" charset="0"/>
                <a:ea typeface="微软雅黑" panose="020B0503020204020204" pitchFamily="34" charset="-122"/>
                <a:sym typeface="Arial" panose="020B0604020202020204" pitchFamily="34" charset="0"/>
              </a:rPr>
              <a:t>substantially depending </a:t>
            </a:r>
          </a:p>
          <a:p>
            <a:pPr algn="ctr" eaLnBrk="1" hangingPunct="1"/>
            <a:r>
              <a:rPr lang="en-US" altLang="zh-CN" sz="2500">
                <a:solidFill>
                  <a:schemeClr val="tx2"/>
                </a:solidFill>
                <a:latin typeface="Arial" panose="020B0604020202020204" pitchFamily="34" charset="0"/>
                <a:ea typeface="微软雅黑" panose="020B0503020204020204" pitchFamily="34" charset="-122"/>
                <a:sym typeface="Arial" panose="020B0604020202020204" pitchFamily="34" charset="0"/>
              </a:rPr>
              <a:t>on creativity. . . </a:t>
            </a:r>
          </a:p>
        </p:txBody>
      </p:sp>
      <p:sp>
        <p:nvSpPr>
          <p:cNvPr id="56" name="TextBox 55"/>
          <p:cNvSpPr txBox="1"/>
          <p:nvPr/>
        </p:nvSpPr>
        <p:spPr>
          <a:xfrm>
            <a:off x="19307175" y="7740650"/>
            <a:ext cx="696913" cy="2554288"/>
          </a:xfrm>
          <a:prstGeom prst="rect">
            <a:avLst/>
          </a:prstGeom>
          <a:noFill/>
        </p:spPr>
        <p:txBody>
          <a:bodyPr>
            <a:spAutoFit/>
          </a:bodyPr>
          <a:lstStyle/>
          <a:p>
            <a:pPr algn="ctr" defTabSz="1828434" eaLnBrk="1" fontAlgn="auto" hangingPunct="1">
              <a:spcBef>
                <a:spcPts val="0"/>
              </a:spcBef>
              <a:spcAft>
                <a:spcPts val="0"/>
              </a:spcAft>
              <a:defRPr/>
            </a:pPr>
            <a:r>
              <a:rPr lang="en-US" sz="8000" b="1" dirty="0">
                <a:solidFill>
                  <a:schemeClr val="tx1">
                    <a:lumMod val="20000"/>
                    <a:lumOff val="80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a:t>
            </a:r>
          </a:p>
        </p:txBody>
      </p:sp>
      <p:pic>
        <p:nvPicPr>
          <p:cNvPr id="2" name="图片占位符 1"/>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6682" r="16682"/>
          <a:stretch>
            <a:fillRect/>
          </a:stretch>
        </p:blipFill>
        <p:spPr>
          <a:xfrm>
            <a:off x="3016250" y="1446213"/>
            <a:ext cx="3487738" cy="3489325"/>
          </a:xfrm>
        </p:spPr>
      </p:pic>
      <p:pic>
        <p:nvPicPr>
          <p:cNvPr id="5" name="图片占位符 4"/>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6667" r="16667"/>
          <a:stretch>
            <a:fillRect/>
          </a:stretch>
        </p:blipFill>
        <p:spPr>
          <a:xfrm>
            <a:off x="10444163" y="1446213"/>
            <a:ext cx="3489325" cy="3489325"/>
          </a:xfrm>
        </p:spPr>
      </p:pic>
      <p:pic>
        <p:nvPicPr>
          <p:cNvPr id="8" name="图片占位符 7"/>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6641" r="16641"/>
          <a:stretch>
            <a:fillRect/>
          </a:stretch>
        </p:blipFill>
        <p:spPr>
          <a:xfrm>
            <a:off x="17911763" y="1446213"/>
            <a:ext cx="3489325" cy="3489325"/>
          </a:xfrm>
        </p:spPr>
      </p:pic>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ppt_x"/>
                                          </p:val>
                                        </p:tav>
                                        <p:tav tm="100000">
                                          <p:val>
                                            <p:strVal val="#ppt_x"/>
                                          </p:val>
                                        </p:tav>
                                      </p:tavLst>
                                    </p:anim>
                                    <p:anim calcmode="lin" valueType="num">
                                      <p:cBhvr additive="base">
                                        <p:cTn id="16" dur="500" fill="hold"/>
                                        <p:tgtEl>
                                          <p:spTgt spid="4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fill="hold"/>
                                        <p:tgtEl>
                                          <p:spTgt spid="50"/>
                                        </p:tgtEl>
                                        <p:attrNameLst>
                                          <p:attrName>ppt_x</p:attrName>
                                        </p:attrNameLst>
                                      </p:cBhvr>
                                      <p:tavLst>
                                        <p:tav tm="0">
                                          <p:val>
                                            <p:strVal val="#ppt_x"/>
                                          </p:val>
                                        </p:tav>
                                        <p:tav tm="100000">
                                          <p:val>
                                            <p:strVal val="#ppt_x"/>
                                          </p:val>
                                        </p:tav>
                                      </p:tavLst>
                                    </p:anim>
                                    <p:anim calcmode="lin" valueType="num">
                                      <p:cBhvr additive="base">
                                        <p:cTn id="20" dur="500" fill="hold"/>
                                        <p:tgtEl>
                                          <p:spTgt spid="50"/>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ppt_x"/>
                                          </p:val>
                                        </p:tav>
                                        <p:tav tm="100000">
                                          <p:val>
                                            <p:strVal val="#ppt_x"/>
                                          </p:val>
                                        </p:tav>
                                      </p:tavLst>
                                    </p:anim>
                                    <p:anim calcmode="lin" valueType="num">
                                      <p:cBhvr additive="base">
                                        <p:cTn id="25" dur="500" fill="hold"/>
                                        <p:tgtEl>
                                          <p:spTgt spid="46"/>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500" fill="hold"/>
                                        <p:tgtEl>
                                          <p:spTgt spid="51"/>
                                        </p:tgtEl>
                                        <p:attrNameLst>
                                          <p:attrName>ppt_x</p:attrName>
                                        </p:attrNameLst>
                                      </p:cBhvr>
                                      <p:tavLst>
                                        <p:tav tm="0">
                                          <p:val>
                                            <p:strVal val="#ppt_x"/>
                                          </p:val>
                                        </p:tav>
                                        <p:tav tm="100000">
                                          <p:val>
                                            <p:strVal val="#ppt_x"/>
                                          </p:val>
                                        </p:tav>
                                      </p:tavLst>
                                    </p:anim>
                                    <p:anim calcmode="lin" valueType="num">
                                      <p:cBhvr additive="base">
                                        <p:cTn id="29" dur="500" fill="hold"/>
                                        <p:tgtEl>
                                          <p:spTgt spid="5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additive="base">
                                        <p:cTn id="32" dur="500" fill="hold"/>
                                        <p:tgtEl>
                                          <p:spTgt spid="53"/>
                                        </p:tgtEl>
                                        <p:attrNameLst>
                                          <p:attrName>ppt_x</p:attrName>
                                        </p:attrNameLst>
                                      </p:cBhvr>
                                      <p:tavLst>
                                        <p:tav tm="0">
                                          <p:val>
                                            <p:strVal val="#ppt_x"/>
                                          </p:val>
                                        </p:tav>
                                        <p:tav tm="100000">
                                          <p:val>
                                            <p:strVal val="#ppt_x"/>
                                          </p:val>
                                        </p:tav>
                                      </p:tavLst>
                                    </p:anim>
                                    <p:anim calcmode="lin" valueType="num">
                                      <p:cBhvr additive="base">
                                        <p:cTn id="33" dur="500" fill="hold"/>
                                        <p:tgtEl>
                                          <p:spTgt spid="5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ppt_x"/>
                                          </p:val>
                                        </p:tav>
                                        <p:tav tm="100000">
                                          <p:val>
                                            <p:strVal val="#ppt_x"/>
                                          </p:val>
                                        </p:tav>
                                      </p:tavLst>
                                    </p:anim>
                                    <p:anim calcmode="lin" valueType="num">
                                      <p:cBhvr additive="base">
                                        <p:cTn id="37" dur="500" fill="hold"/>
                                        <p:tgtEl>
                                          <p:spTgt spid="54"/>
                                        </p:tgtEl>
                                        <p:attrNameLst>
                                          <p:attrName>ppt_y</p:attrName>
                                        </p:attrNameLst>
                                      </p:cBhvr>
                                      <p:tavLst>
                                        <p:tav tm="0">
                                          <p:val>
                                            <p:strVal val="1+#ppt_h/2"/>
                                          </p:val>
                                        </p:tav>
                                        <p:tav tm="100000">
                                          <p:val>
                                            <p:strVal val="#ppt_y"/>
                                          </p:val>
                                        </p:tav>
                                      </p:tavLst>
                                    </p:anim>
                                  </p:childTnLst>
                                </p:cTn>
                              </p:par>
                            </p:childTnLst>
                          </p:cTn>
                        </p:par>
                        <p:par>
                          <p:cTn id="38" fill="hold" nodeType="afterGroup">
                            <p:stCondLst>
                              <p:cond delay="1000"/>
                            </p:stCondLst>
                            <p:childTnLst>
                              <p:par>
                                <p:cTn id="39" presetID="2" presetClass="entr" presetSubtype="4"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 calcmode="lin" valueType="num">
                                      <p:cBhvr additive="base">
                                        <p:cTn id="41" dur="500" fill="hold"/>
                                        <p:tgtEl>
                                          <p:spTgt spid="47"/>
                                        </p:tgtEl>
                                        <p:attrNameLst>
                                          <p:attrName>ppt_x</p:attrName>
                                        </p:attrNameLst>
                                      </p:cBhvr>
                                      <p:tavLst>
                                        <p:tav tm="0">
                                          <p:val>
                                            <p:strVal val="#ppt_x"/>
                                          </p:val>
                                        </p:tav>
                                        <p:tav tm="100000">
                                          <p:val>
                                            <p:strVal val="#ppt_x"/>
                                          </p:val>
                                        </p:tav>
                                      </p:tavLst>
                                    </p:anim>
                                    <p:anim calcmode="lin" valueType="num">
                                      <p:cBhvr additive="base">
                                        <p:cTn id="42" dur="500" fill="hold"/>
                                        <p:tgtEl>
                                          <p:spTgt spid="4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ppt_x"/>
                                          </p:val>
                                        </p:tav>
                                        <p:tav tm="100000">
                                          <p:val>
                                            <p:strVal val="#ppt_x"/>
                                          </p:val>
                                        </p:tav>
                                      </p:tavLst>
                                    </p:anim>
                                    <p:anim calcmode="lin" valueType="num">
                                      <p:cBhvr additive="base">
                                        <p:cTn id="46" dur="500" fill="hold"/>
                                        <p:tgtEl>
                                          <p:spTgt spid="5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additive="base">
                                        <p:cTn id="49" dur="500" fill="hold"/>
                                        <p:tgtEl>
                                          <p:spTgt spid="55"/>
                                        </p:tgtEl>
                                        <p:attrNameLst>
                                          <p:attrName>ppt_x</p:attrName>
                                        </p:attrNameLst>
                                      </p:cBhvr>
                                      <p:tavLst>
                                        <p:tav tm="0">
                                          <p:val>
                                            <p:strVal val="#ppt_x"/>
                                          </p:val>
                                        </p:tav>
                                        <p:tav tm="100000">
                                          <p:val>
                                            <p:strVal val="#ppt_x"/>
                                          </p:val>
                                        </p:tav>
                                      </p:tavLst>
                                    </p:anim>
                                    <p:anim calcmode="lin" valueType="num">
                                      <p:cBhvr additive="base">
                                        <p:cTn id="50" dur="500" fill="hold"/>
                                        <p:tgtEl>
                                          <p:spTgt spid="5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cBhvr additive="base">
                                        <p:cTn id="53" dur="500" fill="hold"/>
                                        <p:tgtEl>
                                          <p:spTgt spid="56"/>
                                        </p:tgtEl>
                                        <p:attrNameLst>
                                          <p:attrName>ppt_x</p:attrName>
                                        </p:attrNameLst>
                                      </p:cBhvr>
                                      <p:tavLst>
                                        <p:tav tm="0">
                                          <p:val>
                                            <p:strVal val="#ppt_x"/>
                                          </p:val>
                                        </p:tav>
                                        <p:tav tm="100000">
                                          <p:val>
                                            <p:strVal val="#ppt_x"/>
                                          </p:val>
                                        </p:tav>
                                      </p:tavLst>
                                    </p:anim>
                                    <p:anim calcmode="lin" valueType="num">
                                      <p:cBhvr additive="base">
                                        <p:cTn id="54"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2"/>
          <a:srcRect l="21010" r="21010"/>
          <a:stretch>
            <a:fillRect/>
          </a:stretch>
        </p:blipFill>
        <p:spPr>
          <a:xfrm>
            <a:off x="1654175" y="1419225"/>
            <a:ext cx="5086350" cy="5848350"/>
          </a:xfrm>
        </p:spPr>
      </p:pic>
      <p:pic>
        <p:nvPicPr>
          <p:cNvPr id="7" name="图片占位符 6"/>
          <p:cNvPicPr>
            <a:picLocks noGrp="1" noChangeAspect="1"/>
          </p:cNvPicPr>
          <p:nvPr>
            <p:ph type="pic" sz="quarter" idx="11"/>
          </p:nvPr>
        </p:nvPicPr>
        <p:blipFill>
          <a:blip r:embed="rId3"/>
          <a:srcRect l="21010" r="21010"/>
          <a:stretch>
            <a:fillRect/>
          </a:stretch>
        </p:blipFill>
        <p:spPr>
          <a:xfrm>
            <a:off x="9663113" y="4343400"/>
            <a:ext cx="5086350" cy="5848350"/>
          </a:xfrm>
        </p:spPr>
      </p:pic>
      <p:pic>
        <p:nvPicPr>
          <p:cNvPr id="8" name="图片占位符 7"/>
          <p:cNvPicPr>
            <a:picLocks noGrp="1" noChangeAspect="1"/>
          </p:cNvPicPr>
          <p:nvPr>
            <p:ph type="pic" sz="quarter" idx="12"/>
          </p:nvPr>
        </p:nvPicPr>
        <p:blipFill>
          <a:blip r:embed="rId4"/>
          <a:srcRect l="21010" r="21010"/>
          <a:stretch>
            <a:fillRect/>
          </a:stretch>
        </p:blipFill>
        <p:spPr>
          <a:xfrm>
            <a:off x="17670463" y="1419225"/>
            <a:ext cx="5086350" cy="5848350"/>
          </a:xfrm>
        </p:spPr>
      </p:pic>
      <p:sp>
        <p:nvSpPr>
          <p:cNvPr id="19" name="TextBox 18"/>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zh-CN" alt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cxnSp>
        <p:nvCxnSpPr>
          <p:cNvPr id="20" name="Straight Connector 19"/>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zh-CN" alt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34" name="Rectangle 33"/>
          <p:cNvSpPr/>
          <p:nvPr/>
        </p:nvSpPr>
        <p:spPr>
          <a:xfrm>
            <a:off x="8559800" y="9632950"/>
            <a:ext cx="5221288" cy="1079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34"/>
          <p:cNvSpPr txBox="1">
            <a:spLocks noChangeArrowheads="1"/>
          </p:cNvSpPr>
          <p:nvPr/>
        </p:nvSpPr>
        <p:spPr bwMode="auto">
          <a:xfrm>
            <a:off x="9058275" y="9894888"/>
            <a:ext cx="42243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zh-CN" altLang="en-US" sz="3000" b="1">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30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36"/>
          <p:cNvSpPr/>
          <p:nvPr/>
        </p:nvSpPr>
        <p:spPr>
          <a:xfrm>
            <a:off x="16637000" y="879475"/>
            <a:ext cx="5221288" cy="1079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37"/>
          <p:cNvSpPr txBox="1">
            <a:spLocks noChangeArrowheads="1"/>
          </p:cNvSpPr>
          <p:nvPr/>
        </p:nvSpPr>
        <p:spPr bwMode="auto">
          <a:xfrm>
            <a:off x="17135475" y="1141413"/>
            <a:ext cx="42243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zh-CN" altLang="en-US" sz="3000" b="1">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30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804" name="Subtitle 2"/>
          <p:cNvSpPr txBox="1">
            <a:spLocks/>
          </p:cNvSpPr>
          <p:nvPr/>
        </p:nvSpPr>
        <p:spPr bwMode="auto">
          <a:xfrm>
            <a:off x="1654175" y="7926388"/>
            <a:ext cx="4562475"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Their collectively available skills or resources to achieve specific, declared goals. A company or association.</a:t>
            </a:r>
          </a:p>
        </p:txBody>
      </p:sp>
      <p:sp>
        <p:nvSpPr>
          <p:cNvPr id="33805" name="Subtitle 2"/>
          <p:cNvSpPr txBox="1">
            <a:spLocks/>
          </p:cNvSpPr>
          <p:nvPr/>
        </p:nvSpPr>
        <p:spPr bwMode="auto">
          <a:xfrm>
            <a:off x="9663113" y="1412875"/>
            <a:ext cx="4562475"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Their collectively available skills or resources to achieve specific, declared goals. A company or association.</a:t>
            </a:r>
          </a:p>
        </p:txBody>
      </p:sp>
      <p:sp>
        <p:nvSpPr>
          <p:cNvPr id="33806" name="Subtitle 2"/>
          <p:cNvSpPr txBox="1">
            <a:spLocks/>
          </p:cNvSpPr>
          <p:nvPr/>
        </p:nvSpPr>
        <p:spPr bwMode="auto">
          <a:xfrm>
            <a:off x="17670463" y="7926388"/>
            <a:ext cx="4564062"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Their collectively available skills or resources to achieve specific, declared goals. A company or association.</a:t>
            </a:r>
          </a:p>
        </p:txBody>
      </p:sp>
      <p:sp>
        <p:nvSpPr>
          <p:cNvPr id="4" name="Rectangle 3"/>
          <p:cNvSpPr/>
          <p:nvPr/>
        </p:nvSpPr>
        <p:spPr>
          <a:xfrm>
            <a:off x="501650" y="879475"/>
            <a:ext cx="5221288" cy="1079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31"/>
          <p:cNvSpPr txBox="1">
            <a:spLocks noChangeArrowheads="1"/>
          </p:cNvSpPr>
          <p:nvPr/>
        </p:nvSpPr>
        <p:spPr bwMode="auto">
          <a:xfrm>
            <a:off x="1000125" y="1141413"/>
            <a:ext cx="42243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zh-CN" altLang="en-US" sz="3000" b="1">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30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0-#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ppt_x"/>
                                          </p:val>
                                        </p:tav>
                                        <p:tav tm="100000">
                                          <p:val>
                                            <p:strVal val="#ppt_x"/>
                                          </p:val>
                                        </p:tav>
                                      </p:tavLst>
                                    </p:anim>
                                    <p:anim calcmode="lin" valueType="num">
                                      <p:cBhvr additive="base">
                                        <p:cTn id="21" dur="500" fill="hold"/>
                                        <p:tgtEl>
                                          <p:spTgt spid="35"/>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1000"/>
                            </p:stCondLst>
                            <p:childTnLst>
                              <p:par>
                                <p:cTn id="23" presetID="2" presetClass="entr" presetSubtype="2"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1+#ppt_w/2"/>
                                          </p:val>
                                        </p:tav>
                                        <p:tav tm="100000">
                                          <p:val>
                                            <p:strVal val="#ppt_x"/>
                                          </p:val>
                                        </p:tav>
                                      </p:tavLst>
                                    </p:anim>
                                    <p:anim calcmode="lin" valueType="num">
                                      <p:cBhvr additive="base">
                                        <p:cTn id="26" dur="500" fill="hold"/>
                                        <p:tgtEl>
                                          <p:spTgt spid="37"/>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1+#ppt_w/2"/>
                                          </p:val>
                                        </p:tav>
                                        <p:tav tm="100000">
                                          <p:val>
                                            <p:strVal val="#ppt_x"/>
                                          </p:val>
                                        </p:tav>
                                      </p:tavLst>
                                    </p:anim>
                                    <p:anim calcmode="lin" valueType="num">
                                      <p:cBhvr additive="base">
                                        <p:cTn id="3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p:bldP spid="37" grpId="0" animBg="1"/>
      <p:bldP spid="38" grpId="0"/>
      <p:bldP spid="4" grpId="0" animBg="1"/>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2"/>
          </p:nvPr>
        </p:nvPicPr>
        <p:blipFill>
          <a:blip r:embed="rId3"/>
          <a:srcRect t="1630" b="1630"/>
          <a:stretch>
            <a:fillRect/>
          </a:stretch>
        </p:blipFill>
        <p:spPr>
          <a:xfrm>
            <a:off x="3127375" y="1798638"/>
            <a:ext cx="5751513" cy="8377237"/>
          </a:xfrm>
        </p:spPr>
      </p:pic>
      <p:pic>
        <p:nvPicPr>
          <p:cNvPr id="12" name="图片占位符 11"/>
          <p:cNvPicPr>
            <a:picLocks noGrp="1" noChangeAspect="1"/>
          </p:cNvPicPr>
          <p:nvPr>
            <p:ph type="pic" sz="quarter" idx="15"/>
          </p:nvPr>
        </p:nvPicPr>
        <p:blipFill>
          <a:blip r:embed="rId4"/>
          <a:srcRect l="12116" r="12116"/>
          <a:stretch>
            <a:fillRect/>
          </a:stretch>
        </p:blipFill>
        <p:spPr>
          <a:xfrm>
            <a:off x="15001875" y="1798638"/>
            <a:ext cx="5743575" cy="5059362"/>
          </a:xfrm>
        </p:spPr>
      </p:pic>
      <p:pic>
        <p:nvPicPr>
          <p:cNvPr id="4" name="图片占位符 3"/>
          <p:cNvPicPr>
            <a:picLocks noGrp="1" noChangeAspect="1"/>
          </p:cNvPicPr>
          <p:nvPr>
            <p:ph type="pic" sz="quarter" idx="13"/>
          </p:nvPr>
        </p:nvPicPr>
        <p:blipFill>
          <a:blip r:embed="rId5"/>
          <a:srcRect l="527" r="527"/>
          <a:stretch>
            <a:fillRect/>
          </a:stretch>
        </p:blipFill>
        <p:spPr>
          <a:xfrm>
            <a:off x="9056688" y="1798638"/>
            <a:ext cx="5759450" cy="4095750"/>
          </a:xfrm>
        </p:spPr>
      </p:pic>
      <p:pic>
        <p:nvPicPr>
          <p:cNvPr id="9" name="图片占位符 8"/>
          <p:cNvPicPr>
            <a:picLocks noGrp="1" noChangeAspect="1"/>
          </p:cNvPicPr>
          <p:nvPr>
            <p:ph type="pic" sz="quarter" idx="14"/>
          </p:nvPr>
        </p:nvPicPr>
        <p:blipFill>
          <a:blip r:embed="rId6"/>
          <a:srcRect l="3108" r="3108"/>
          <a:stretch>
            <a:fillRect/>
          </a:stretch>
        </p:blipFill>
        <p:spPr>
          <a:xfrm>
            <a:off x="9064625" y="6081713"/>
            <a:ext cx="5759450" cy="4094162"/>
          </a:xfrm>
        </p:spPr>
      </p:pic>
      <p:pic>
        <p:nvPicPr>
          <p:cNvPr id="14" name="图片占位符 13"/>
          <p:cNvPicPr>
            <a:picLocks noGrp="1" noChangeAspect="1"/>
          </p:cNvPicPr>
          <p:nvPr>
            <p:ph type="pic" sz="quarter" idx="16"/>
          </p:nvPr>
        </p:nvPicPr>
        <p:blipFill>
          <a:blip r:embed="rId7"/>
          <a:srcRect t="8482" b="8482"/>
          <a:stretch>
            <a:fillRect/>
          </a:stretch>
        </p:blipFill>
        <p:spPr>
          <a:xfrm>
            <a:off x="15009813" y="7023100"/>
            <a:ext cx="5735637" cy="3152775"/>
          </a:xfrm>
        </p:spPr>
      </p:pic>
      <p:sp>
        <p:nvSpPr>
          <p:cNvPr id="7" name="TextBox 6"/>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zh-CN" alt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cxnSp>
        <p:nvCxnSpPr>
          <p:cNvPr id="8" name="Straight Connector 7"/>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zh-CN" alt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grpSp>
        <p:nvGrpSpPr>
          <p:cNvPr id="34826" name="Group 3"/>
          <p:cNvGrpSpPr>
            <a:grpSpLocks/>
          </p:cNvGrpSpPr>
          <p:nvPr/>
        </p:nvGrpSpPr>
        <p:grpSpPr bwMode="auto">
          <a:xfrm>
            <a:off x="21164550" y="5308600"/>
            <a:ext cx="1358900" cy="1358900"/>
            <a:chOff x="20179269" y="4660641"/>
            <a:chExt cx="1358606" cy="1358606"/>
          </a:xfrm>
        </p:grpSpPr>
        <p:sp>
          <p:nvSpPr>
            <p:cNvPr id="19" name="Rectangle 18"/>
            <p:cNvSpPr/>
            <p:nvPr/>
          </p:nvSpPr>
          <p:spPr>
            <a:xfrm>
              <a:off x="20179269" y="4660641"/>
              <a:ext cx="1358606" cy="1358606"/>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4833" name="Group 19"/>
            <p:cNvGrpSpPr>
              <a:grpSpLocks/>
            </p:cNvGrpSpPr>
            <p:nvPr/>
          </p:nvGrpSpPr>
          <p:grpSpPr bwMode="auto">
            <a:xfrm flipH="1">
              <a:off x="20639148" y="5025698"/>
              <a:ext cx="438848" cy="652356"/>
              <a:chOff x="2873516" y="4964064"/>
              <a:chExt cx="497213" cy="734007"/>
            </a:xfrm>
          </p:grpSpPr>
          <p:cxnSp>
            <p:nvCxnSpPr>
              <p:cNvPr id="21" name="Straight Connector 20"/>
              <p:cNvCxnSpPr/>
              <p:nvPr/>
            </p:nvCxnSpPr>
            <p:spPr>
              <a:xfrm>
                <a:off x="2873966" y="5330143"/>
                <a:ext cx="496315" cy="367877"/>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2873966" y="4964052"/>
                <a:ext cx="496315" cy="36609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grpSp>
      <p:grpSp>
        <p:nvGrpSpPr>
          <p:cNvPr id="34827" name="Group 4"/>
          <p:cNvGrpSpPr>
            <a:grpSpLocks/>
          </p:cNvGrpSpPr>
          <p:nvPr/>
        </p:nvGrpSpPr>
        <p:grpSpPr bwMode="auto">
          <a:xfrm>
            <a:off x="1392238" y="5308600"/>
            <a:ext cx="1357312" cy="1358900"/>
            <a:chOff x="2877015" y="4660641"/>
            <a:chExt cx="1358606" cy="1358606"/>
          </a:xfrm>
        </p:grpSpPr>
        <p:sp>
          <p:nvSpPr>
            <p:cNvPr id="23" name="Rectangle 22"/>
            <p:cNvSpPr/>
            <p:nvPr/>
          </p:nvSpPr>
          <p:spPr>
            <a:xfrm>
              <a:off x="2877015" y="4660641"/>
              <a:ext cx="1358606" cy="1358606"/>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4829" name="Group 23"/>
            <p:cNvGrpSpPr>
              <a:grpSpLocks/>
            </p:cNvGrpSpPr>
            <p:nvPr/>
          </p:nvGrpSpPr>
          <p:grpSpPr bwMode="auto">
            <a:xfrm>
              <a:off x="3317024" y="5025698"/>
              <a:ext cx="441903" cy="652356"/>
              <a:chOff x="2873516" y="4964064"/>
              <a:chExt cx="497213" cy="734007"/>
            </a:xfrm>
          </p:grpSpPr>
          <p:cxnSp>
            <p:nvCxnSpPr>
              <p:cNvPr id="25" name="Straight Connector 24"/>
              <p:cNvCxnSpPr/>
              <p:nvPr/>
            </p:nvCxnSpPr>
            <p:spPr>
              <a:xfrm>
                <a:off x="2873682" y="5330143"/>
                <a:ext cx="497036" cy="367877"/>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2873682" y="4964052"/>
                <a:ext cx="497036" cy="36609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advClick="0" advTm="2000">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p:cNvPicPr>
            <a:picLocks noGrp="1" noChangeAspect="1"/>
          </p:cNvPicPr>
          <p:nvPr>
            <p:ph type="pic" sz="quarter" idx="16"/>
          </p:nvPr>
        </p:nvPicPr>
        <p:blipFill>
          <a:blip r:embed="rId3"/>
          <a:srcRect l="38920" r="38920"/>
          <a:stretch>
            <a:fillRect/>
          </a:stretch>
        </p:blipFill>
        <p:spPr>
          <a:xfrm>
            <a:off x="3127375" y="1798638"/>
            <a:ext cx="2784475" cy="8377237"/>
          </a:xfrm>
        </p:spPr>
      </p:pic>
      <p:pic>
        <p:nvPicPr>
          <p:cNvPr id="6" name="图片占位符 5"/>
          <p:cNvPicPr>
            <a:picLocks noGrp="1" noChangeAspect="1"/>
          </p:cNvPicPr>
          <p:nvPr>
            <p:ph type="pic" sz="quarter" idx="17"/>
          </p:nvPr>
        </p:nvPicPr>
        <p:blipFill>
          <a:blip r:embed="rId4"/>
          <a:srcRect t="10101" b="10101"/>
          <a:stretch>
            <a:fillRect/>
          </a:stretch>
        </p:blipFill>
        <p:spPr>
          <a:xfrm>
            <a:off x="6083300" y="1798638"/>
            <a:ext cx="8756650" cy="4640262"/>
          </a:xfrm>
        </p:spPr>
      </p:pic>
      <p:pic>
        <p:nvPicPr>
          <p:cNvPr id="15" name="图片占位符 14"/>
          <p:cNvPicPr>
            <a:picLocks noGrp="1" noChangeAspect="1"/>
          </p:cNvPicPr>
          <p:nvPr>
            <p:ph type="pic" sz="quarter" idx="21"/>
          </p:nvPr>
        </p:nvPicPr>
        <p:blipFill>
          <a:blip r:embed="rId5"/>
          <a:srcRect l="23771" r="23771"/>
          <a:stretch>
            <a:fillRect/>
          </a:stretch>
        </p:blipFill>
        <p:spPr>
          <a:xfrm>
            <a:off x="17948275" y="1798638"/>
            <a:ext cx="2797175" cy="3557587"/>
          </a:xfrm>
        </p:spPr>
      </p:pic>
      <p:pic>
        <p:nvPicPr>
          <p:cNvPr id="14" name="图片占位符 13"/>
          <p:cNvPicPr>
            <a:picLocks noGrp="1" noChangeAspect="1"/>
          </p:cNvPicPr>
          <p:nvPr>
            <p:ph type="pic" sz="quarter" idx="20"/>
          </p:nvPr>
        </p:nvPicPr>
        <p:blipFill>
          <a:blip r:embed="rId6"/>
          <a:srcRect l="38855" r="38855"/>
          <a:stretch>
            <a:fillRect/>
          </a:stretch>
        </p:blipFill>
        <p:spPr>
          <a:xfrm>
            <a:off x="14992350" y="1798638"/>
            <a:ext cx="2798763" cy="8377237"/>
          </a:xfrm>
        </p:spPr>
      </p:pic>
      <p:pic>
        <p:nvPicPr>
          <p:cNvPr id="8" name="图片占位符 7"/>
          <p:cNvPicPr>
            <a:picLocks noGrp="1" noChangeAspect="1"/>
          </p:cNvPicPr>
          <p:nvPr>
            <p:ph type="pic" sz="quarter" idx="15"/>
          </p:nvPr>
        </p:nvPicPr>
        <p:blipFill>
          <a:blip r:embed="rId7"/>
          <a:srcRect l="29865" r="29865"/>
          <a:stretch>
            <a:fillRect/>
          </a:stretch>
        </p:blipFill>
        <p:spPr>
          <a:xfrm>
            <a:off x="17943513" y="5537200"/>
            <a:ext cx="2801937" cy="4638675"/>
          </a:xfrm>
        </p:spPr>
      </p:pic>
      <p:pic>
        <p:nvPicPr>
          <p:cNvPr id="13" name="图片占位符 12"/>
          <p:cNvPicPr>
            <a:picLocks noGrp="1" noChangeAspect="1"/>
          </p:cNvPicPr>
          <p:nvPr>
            <p:ph type="pic" sz="quarter" idx="19"/>
          </p:nvPr>
        </p:nvPicPr>
        <p:blipFill>
          <a:blip r:embed="rId8"/>
          <a:srcRect l="9824" r="9824"/>
          <a:stretch>
            <a:fillRect/>
          </a:stretch>
        </p:blipFill>
        <p:spPr>
          <a:xfrm>
            <a:off x="10547350" y="6618288"/>
            <a:ext cx="4287838" cy="3557587"/>
          </a:xfrm>
        </p:spPr>
      </p:pic>
      <p:pic>
        <p:nvPicPr>
          <p:cNvPr id="12" name="图片占位符 11"/>
          <p:cNvPicPr>
            <a:picLocks noGrp="1" noChangeAspect="1"/>
          </p:cNvPicPr>
          <p:nvPr>
            <p:ph type="pic" sz="quarter" idx="18"/>
          </p:nvPr>
        </p:nvPicPr>
        <p:blipFill>
          <a:blip r:embed="rId9"/>
          <a:srcRect l="9899" r="9899"/>
          <a:stretch>
            <a:fillRect/>
          </a:stretch>
        </p:blipFill>
        <p:spPr>
          <a:xfrm>
            <a:off x="6096000" y="6618288"/>
            <a:ext cx="4279900" cy="3557587"/>
          </a:xfrm>
        </p:spPr>
      </p:pic>
      <p:sp>
        <p:nvSpPr>
          <p:cNvPr id="23" name="TextBox 22"/>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zh-CN" alt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cxnSp>
        <p:nvCxnSpPr>
          <p:cNvPr id="24" name="Straight Connector 23"/>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zh-CN" alt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46" name="Oval 45"/>
          <p:cNvSpPr>
            <a:spLocks noChangeAspect="1"/>
          </p:cNvSpPr>
          <p:nvPr/>
        </p:nvSpPr>
        <p:spPr>
          <a:xfrm rot="18861538" flipH="1">
            <a:off x="11624469" y="11045032"/>
            <a:ext cx="184150" cy="182562"/>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7" name="Oval 46"/>
          <p:cNvSpPr>
            <a:spLocks noChangeAspect="1"/>
          </p:cNvSpPr>
          <p:nvPr/>
        </p:nvSpPr>
        <p:spPr>
          <a:xfrm rot="18861538" flipH="1">
            <a:off x="11933238" y="11041063"/>
            <a:ext cx="182562" cy="182562"/>
          </a:xfrm>
          <a:prstGeom prst="ellipse">
            <a:avLst/>
          </a:prstGeom>
          <a:solidFill>
            <a:schemeClr val="tx2"/>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8" name="Oval 47"/>
          <p:cNvSpPr>
            <a:spLocks noChangeAspect="1"/>
          </p:cNvSpPr>
          <p:nvPr/>
        </p:nvSpPr>
        <p:spPr>
          <a:xfrm rot="18861538" flipH="1">
            <a:off x="12268201" y="11041062"/>
            <a:ext cx="182562" cy="18256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Oval 48"/>
          <p:cNvSpPr>
            <a:spLocks noChangeAspect="1"/>
          </p:cNvSpPr>
          <p:nvPr/>
        </p:nvSpPr>
        <p:spPr>
          <a:xfrm rot="18861538" flipH="1">
            <a:off x="12576176" y="11037887"/>
            <a:ext cx="182562" cy="18256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Click="0" advTm="2000">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图片占位符 3"/>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28110" r="28110"/>
          <a:stretch>
            <a:fillRect/>
          </a:stretch>
        </p:blipFill>
        <p:spPr>
          <a:xfrm>
            <a:off x="12201525" y="-19050"/>
            <a:ext cx="6094413" cy="9280525"/>
          </a:xfrm>
        </p:spPr>
      </p:pic>
      <p:pic>
        <p:nvPicPr>
          <p:cNvPr id="38915" name="图片占位符 4"/>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28110" r="28110"/>
          <a:stretch>
            <a:fillRect/>
          </a:stretch>
        </p:blipFill>
        <p:spPr>
          <a:xfrm>
            <a:off x="18326100" y="-19050"/>
            <a:ext cx="6094413" cy="9280525"/>
          </a:xfrm>
        </p:spPr>
      </p:pic>
      <p:pic>
        <p:nvPicPr>
          <p:cNvPr id="38916" name="图片占位符 2"/>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l="31035" r="31035"/>
          <a:stretch>
            <a:fillRect/>
          </a:stretch>
        </p:blipFill>
        <p:spPr>
          <a:xfrm>
            <a:off x="6107113" y="-19050"/>
            <a:ext cx="6094412" cy="9280525"/>
          </a:xfrm>
        </p:spPr>
      </p:pic>
      <p:pic>
        <p:nvPicPr>
          <p:cNvPr id="38917" name="图片占位符 1"/>
          <p:cNvPicPr>
            <a:picLocks noGrp="1" noChangeAspect="1"/>
          </p:cNvPicPr>
          <p:nvPr>
            <p:ph type="pic" sz="quarter" idx="10"/>
          </p:nvPr>
        </p:nvPicPr>
        <p:blipFill>
          <a:blip r:embed="rId6">
            <a:extLst>
              <a:ext uri="{28A0092B-C50C-407E-A947-70E740481C1C}">
                <a14:useLocalDpi xmlns:a14="http://schemas.microsoft.com/office/drawing/2010/main" val="0"/>
              </a:ext>
            </a:extLst>
          </a:blip>
          <a:srcRect l="28110" r="28110"/>
          <a:stretch>
            <a:fillRect/>
          </a:stretch>
        </p:blipFill>
        <p:spPr>
          <a:xfrm>
            <a:off x="0" y="-19050"/>
            <a:ext cx="6094413" cy="9280525"/>
          </a:xfrm>
        </p:spPr>
      </p:pic>
      <p:sp>
        <p:nvSpPr>
          <p:cNvPr id="28" name="Rectangle 27"/>
          <p:cNvSpPr/>
          <p:nvPr/>
        </p:nvSpPr>
        <p:spPr>
          <a:xfrm>
            <a:off x="0" y="0"/>
            <a:ext cx="6094413" cy="9261475"/>
          </a:xfrm>
          <a:prstGeom prst="rect">
            <a:avLst/>
          </a:prstGeom>
          <a:solidFill>
            <a:schemeClr val="tx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35"/>
          <p:cNvSpPr/>
          <p:nvPr/>
        </p:nvSpPr>
        <p:spPr>
          <a:xfrm>
            <a:off x="6094413" y="0"/>
            <a:ext cx="6094412" cy="9261475"/>
          </a:xfrm>
          <a:prstGeom prst="rect">
            <a:avLst/>
          </a:prstGeom>
          <a:solidFill>
            <a:schemeClr val="tx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Rectangle 43"/>
          <p:cNvSpPr/>
          <p:nvPr/>
        </p:nvSpPr>
        <p:spPr>
          <a:xfrm>
            <a:off x="12188825" y="0"/>
            <a:ext cx="6094413" cy="9261475"/>
          </a:xfrm>
          <a:prstGeom prst="rect">
            <a:avLst/>
          </a:prstGeom>
          <a:solidFill>
            <a:schemeClr val="tx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zh-CN" alt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cxnSp>
        <p:nvCxnSpPr>
          <p:cNvPr id="13" name="Straight Connector 12"/>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zh-CN" alt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45" name="Rectangle 44"/>
          <p:cNvSpPr/>
          <p:nvPr/>
        </p:nvSpPr>
        <p:spPr>
          <a:xfrm>
            <a:off x="18326100" y="-19050"/>
            <a:ext cx="6094413" cy="9261475"/>
          </a:xfrm>
          <a:prstGeom prst="rect">
            <a:avLst/>
          </a:prstGeom>
          <a:solidFill>
            <a:schemeClr val="tx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45"/>
          <p:cNvSpPr txBox="1">
            <a:spLocks noChangeArrowheads="1"/>
          </p:cNvSpPr>
          <p:nvPr/>
        </p:nvSpPr>
        <p:spPr bwMode="auto">
          <a:xfrm>
            <a:off x="935038" y="1895475"/>
            <a:ext cx="422433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r>
              <a:rPr lang="zh-CN" altLang="en-US" sz="3000" b="1">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3000" b="1">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eaLnBrk="1" hangingPunct="1"/>
            <a:r>
              <a:rPr lang="en-US" altLang="zh-CN" sz="3000">
                <a:solidFill>
                  <a:schemeClr val="bg1"/>
                </a:solidFill>
                <a:latin typeface="Arial" panose="020B0604020202020204" pitchFamily="34" charset="0"/>
                <a:ea typeface="微软雅黑" panose="020B0503020204020204" pitchFamily="34" charset="-122"/>
                <a:sym typeface="Arial" panose="020B0604020202020204" pitchFamily="34" charset="0"/>
              </a:rPr>
              <a:t>Date – 10-10-7</a:t>
            </a:r>
          </a:p>
        </p:txBody>
      </p:sp>
      <p:cxnSp>
        <p:nvCxnSpPr>
          <p:cNvPr id="30" name="Straight Connector 29"/>
          <p:cNvCxnSpPr/>
          <p:nvPr/>
        </p:nvCxnSpPr>
        <p:spPr>
          <a:xfrm>
            <a:off x="1095375" y="3128963"/>
            <a:ext cx="0" cy="49053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Subtitle 2"/>
          <p:cNvSpPr txBox="1">
            <a:spLocks/>
          </p:cNvSpPr>
          <p:nvPr/>
        </p:nvSpPr>
        <p:spPr>
          <a:xfrm>
            <a:off x="935038" y="4060825"/>
            <a:ext cx="3913187" cy="3227388"/>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a:solidFill>
                  <a:schemeClr val="bg1">
                    <a:lumMod val="75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A company is an association or collection of individuals, whether natural persons, legal persons, or a mixture of both. </a:t>
            </a:r>
          </a:p>
        </p:txBody>
      </p:sp>
      <p:sp>
        <p:nvSpPr>
          <p:cNvPr id="49" name="TextBox 48"/>
          <p:cNvSpPr txBox="1">
            <a:spLocks noChangeArrowheads="1"/>
          </p:cNvSpPr>
          <p:nvPr/>
        </p:nvSpPr>
        <p:spPr bwMode="auto">
          <a:xfrm>
            <a:off x="7029450" y="1905000"/>
            <a:ext cx="42243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r>
              <a:rPr lang="zh-CN" altLang="en-US" sz="3000" b="1">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3000" b="1">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eaLnBrk="1" hangingPunct="1"/>
            <a:r>
              <a:rPr lang="en-US" altLang="zh-CN" sz="3000">
                <a:solidFill>
                  <a:schemeClr val="bg1"/>
                </a:solidFill>
                <a:latin typeface="Arial" panose="020B0604020202020204" pitchFamily="34" charset="0"/>
                <a:ea typeface="微软雅黑" panose="020B0503020204020204" pitchFamily="34" charset="-122"/>
                <a:sym typeface="Arial" panose="020B0604020202020204" pitchFamily="34" charset="0"/>
              </a:rPr>
              <a:t>Date – 10-10-7</a:t>
            </a:r>
          </a:p>
        </p:txBody>
      </p:sp>
      <p:cxnSp>
        <p:nvCxnSpPr>
          <p:cNvPr id="50" name="Straight Connector 49"/>
          <p:cNvCxnSpPr/>
          <p:nvPr/>
        </p:nvCxnSpPr>
        <p:spPr>
          <a:xfrm>
            <a:off x="7189788" y="3138488"/>
            <a:ext cx="0" cy="49053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Subtitle 2"/>
          <p:cNvSpPr txBox="1">
            <a:spLocks/>
          </p:cNvSpPr>
          <p:nvPr/>
        </p:nvSpPr>
        <p:spPr>
          <a:xfrm>
            <a:off x="7029450" y="4070350"/>
            <a:ext cx="3913188" cy="3227388"/>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a:solidFill>
                  <a:schemeClr val="bg1">
                    <a:lumMod val="75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A company is an association or collection of individuals, whether natural persons, legal persons, or a mixture of both. </a:t>
            </a:r>
          </a:p>
        </p:txBody>
      </p:sp>
      <p:sp>
        <p:nvSpPr>
          <p:cNvPr id="53" name="TextBox 52"/>
          <p:cNvSpPr txBox="1">
            <a:spLocks noChangeArrowheads="1"/>
          </p:cNvSpPr>
          <p:nvPr/>
        </p:nvSpPr>
        <p:spPr bwMode="auto">
          <a:xfrm>
            <a:off x="13123863" y="1905000"/>
            <a:ext cx="422433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r>
              <a:rPr lang="zh-CN" altLang="en-US" sz="3000" b="1">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3000" b="1">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eaLnBrk="1" hangingPunct="1"/>
            <a:r>
              <a:rPr lang="en-US" altLang="zh-CN" sz="3000">
                <a:solidFill>
                  <a:schemeClr val="bg1"/>
                </a:solidFill>
                <a:latin typeface="Arial" panose="020B0604020202020204" pitchFamily="34" charset="0"/>
                <a:ea typeface="微软雅黑" panose="020B0503020204020204" pitchFamily="34" charset="-122"/>
                <a:sym typeface="Arial" panose="020B0604020202020204" pitchFamily="34" charset="0"/>
              </a:rPr>
              <a:t>Date – 10-10-7</a:t>
            </a:r>
          </a:p>
        </p:txBody>
      </p:sp>
      <p:cxnSp>
        <p:nvCxnSpPr>
          <p:cNvPr id="54" name="Straight Connector 53"/>
          <p:cNvCxnSpPr/>
          <p:nvPr/>
        </p:nvCxnSpPr>
        <p:spPr>
          <a:xfrm>
            <a:off x="13284200" y="3138488"/>
            <a:ext cx="0" cy="49053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Subtitle 2"/>
          <p:cNvSpPr txBox="1">
            <a:spLocks/>
          </p:cNvSpPr>
          <p:nvPr/>
        </p:nvSpPr>
        <p:spPr>
          <a:xfrm>
            <a:off x="13123863" y="4070350"/>
            <a:ext cx="3913187" cy="3227388"/>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a:solidFill>
                  <a:schemeClr val="bg1">
                    <a:lumMod val="75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A company is an association or collection of individuals, whether natural persons, legal persons, or a mixture of both. </a:t>
            </a:r>
          </a:p>
        </p:txBody>
      </p:sp>
      <p:sp>
        <p:nvSpPr>
          <p:cNvPr id="57" name="TextBox 56"/>
          <p:cNvSpPr txBox="1">
            <a:spLocks noChangeArrowheads="1"/>
          </p:cNvSpPr>
          <p:nvPr/>
        </p:nvSpPr>
        <p:spPr bwMode="auto">
          <a:xfrm>
            <a:off x="19218275" y="1905000"/>
            <a:ext cx="42243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r>
              <a:rPr lang="zh-CN" altLang="en-US" sz="3000" b="1">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3000" b="1">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eaLnBrk="1" hangingPunct="1"/>
            <a:r>
              <a:rPr lang="en-US" altLang="zh-CN" sz="3000">
                <a:solidFill>
                  <a:schemeClr val="bg1"/>
                </a:solidFill>
                <a:latin typeface="Arial" panose="020B0604020202020204" pitchFamily="34" charset="0"/>
                <a:ea typeface="微软雅黑" panose="020B0503020204020204" pitchFamily="34" charset="-122"/>
                <a:sym typeface="Arial" panose="020B0604020202020204" pitchFamily="34" charset="0"/>
              </a:rPr>
              <a:t>Date – 10-10-7</a:t>
            </a:r>
          </a:p>
        </p:txBody>
      </p:sp>
      <p:cxnSp>
        <p:nvCxnSpPr>
          <p:cNvPr id="58" name="Straight Connector 57"/>
          <p:cNvCxnSpPr/>
          <p:nvPr/>
        </p:nvCxnSpPr>
        <p:spPr>
          <a:xfrm>
            <a:off x="19378613" y="3138488"/>
            <a:ext cx="0" cy="49053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Subtitle 2"/>
          <p:cNvSpPr txBox="1">
            <a:spLocks/>
          </p:cNvSpPr>
          <p:nvPr/>
        </p:nvSpPr>
        <p:spPr>
          <a:xfrm>
            <a:off x="19218275" y="4070350"/>
            <a:ext cx="3913188" cy="3227388"/>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a:solidFill>
                  <a:schemeClr val="bg1">
                    <a:lumMod val="75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A company is an association or collection of individuals, whether natural persons, legal persons, or a mixture of both. </a:t>
            </a: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750" fill="hold"/>
                                        <p:tgtEl>
                                          <p:spTgt spid="46"/>
                                        </p:tgtEl>
                                        <p:attrNameLst>
                                          <p:attrName>ppt_x</p:attrName>
                                        </p:attrNameLst>
                                      </p:cBhvr>
                                      <p:tavLst>
                                        <p:tav tm="0">
                                          <p:val>
                                            <p:strVal val="#ppt_x"/>
                                          </p:val>
                                        </p:tav>
                                        <p:tav tm="100000">
                                          <p:val>
                                            <p:strVal val="#ppt_x"/>
                                          </p:val>
                                        </p:tav>
                                      </p:tavLst>
                                    </p:anim>
                                    <p:anim calcmode="lin" valueType="num">
                                      <p:cBhvr additive="base">
                                        <p:cTn id="8" dur="750" fill="hold"/>
                                        <p:tgtEl>
                                          <p:spTgt spid="4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750" fill="hold"/>
                                        <p:tgtEl>
                                          <p:spTgt spid="30"/>
                                        </p:tgtEl>
                                        <p:attrNameLst>
                                          <p:attrName>ppt_x</p:attrName>
                                        </p:attrNameLst>
                                      </p:cBhvr>
                                      <p:tavLst>
                                        <p:tav tm="0">
                                          <p:val>
                                            <p:strVal val="#ppt_x"/>
                                          </p:val>
                                        </p:tav>
                                        <p:tav tm="100000">
                                          <p:val>
                                            <p:strVal val="#ppt_x"/>
                                          </p:val>
                                        </p:tav>
                                      </p:tavLst>
                                    </p:anim>
                                    <p:anim calcmode="lin" valueType="num">
                                      <p:cBhvr additive="base">
                                        <p:cTn id="12" dur="75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750" fill="hold"/>
                                        <p:tgtEl>
                                          <p:spTgt spid="47"/>
                                        </p:tgtEl>
                                        <p:attrNameLst>
                                          <p:attrName>ppt_x</p:attrName>
                                        </p:attrNameLst>
                                      </p:cBhvr>
                                      <p:tavLst>
                                        <p:tav tm="0">
                                          <p:val>
                                            <p:strVal val="#ppt_x"/>
                                          </p:val>
                                        </p:tav>
                                        <p:tav tm="100000">
                                          <p:val>
                                            <p:strVal val="#ppt_x"/>
                                          </p:val>
                                        </p:tav>
                                      </p:tavLst>
                                    </p:anim>
                                    <p:anim calcmode="lin" valueType="num">
                                      <p:cBhvr additive="base">
                                        <p:cTn id="16" dur="750" fill="hold"/>
                                        <p:tgtEl>
                                          <p:spTgt spid="47"/>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750"/>
                            </p:stCondLst>
                            <p:childTnLst>
                              <p:par>
                                <p:cTn id="18" presetID="2" presetClass="entr" presetSubtype="1"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750" fill="hold"/>
                                        <p:tgtEl>
                                          <p:spTgt spid="49"/>
                                        </p:tgtEl>
                                        <p:attrNameLst>
                                          <p:attrName>ppt_x</p:attrName>
                                        </p:attrNameLst>
                                      </p:cBhvr>
                                      <p:tavLst>
                                        <p:tav tm="0">
                                          <p:val>
                                            <p:strVal val="#ppt_x"/>
                                          </p:val>
                                        </p:tav>
                                        <p:tav tm="100000">
                                          <p:val>
                                            <p:strVal val="#ppt_x"/>
                                          </p:val>
                                        </p:tav>
                                      </p:tavLst>
                                    </p:anim>
                                    <p:anim calcmode="lin" valueType="num">
                                      <p:cBhvr additive="base">
                                        <p:cTn id="21" dur="750" fill="hold"/>
                                        <p:tgtEl>
                                          <p:spTgt spid="49"/>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750" fill="hold"/>
                                        <p:tgtEl>
                                          <p:spTgt spid="50"/>
                                        </p:tgtEl>
                                        <p:attrNameLst>
                                          <p:attrName>ppt_x</p:attrName>
                                        </p:attrNameLst>
                                      </p:cBhvr>
                                      <p:tavLst>
                                        <p:tav tm="0">
                                          <p:val>
                                            <p:strVal val="#ppt_x"/>
                                          </p:val>
                                        </p:tav>
                                        <p:tav tm="100000">
                                          <p:val>
                                            <p:strVal val="#ppt_x"/>
                                          </p:val>
                                        </p:tav>
                                      </p:tavLst>
                                    </p:anim>
                                    <p:anim calcmode="lin" valueType="num">
                                      <p:cBhvr additive="base">
                                        <p:cTn id="25" dur="750" fill="hold"/>
                                        <p:tgtEl>
                                          <p:spTgt spid="50"/>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750" fill="hold"/>
                                        <p:tgtEl>
                                          <p:spTgt spid="51"/>
                                        </p:tgtEl>
                                        <p:attrNameLst>
                                          <p:attrName>ppt_x</p:attrName>
                                        </p:attrNameLst>
                                      </p:cBhvr>
                                      <p:tavLst>
                                        <p:tav tm="0">
                                          <p:val>
                                            <p:strVal val="#ppt_x"/>
                                          </p:val>
                                        </p:tav>
                                        <p:tav tm="100000">
                                          <p:val>
                                            <p:strVal val="#ppt_x"/>
                                          </p:val>
                                        </p:tav>
                                      </p:tavLst>
                                    </p:anim>
                                    <p:anim calcmode="lin" valueType="num">
                                      <p:cBhvr additive="base">
                                        <p:cTn id="29" dur="750" fill="hold"/>
                                        <p:tgtEl>
                                          <p:spTgt spid="51"/>
                                        </p:tgtEl>
                                        <p:attrNameLst>
                                          <p:attrName>ppt_y</p:attrName>
                                        </p:attrNameLst>
                                      </p:cBhvr>
                                      <p:tavLst>
                                        <p:tav tm="0">
                                          <p:val>
                                            <p:strVal val="0-#ppt_h/2"/>
                                          </p:val>
                                        </p:tav>
                                        <p:tav tm="100000">
                                          <p:val>
                                            <p:strVal val="#ppt_y"/>
                                          </p:val>
                                        </p:tav>
                                      </p:tavLst>
                                    </p:anim>
                                  </p:childTnLst>
                                </p:cTn>
                              </p:par>
                            </p:childTnLst>
                          </p:cTn>
                        </p:par>
                        <p:par>
                          <p:cTn id="30" fill="hold" nodeType="afterGroup">
                            <p:stCondLst>
                              <p:cond delay="1500"/>
                            </p:stCondLst>
                            <p:childTnLst>
                              <p:par>
                                <p:cTn id="31" presetID="2" presetClass="entr" presetSubtype="4" fill="hold" grpId="0" nodeType="afterEffect">
                                  <p:stCondLst>
                                    <p:cond delay="0"/>
                                  </p:stCondLst>
                                  <p:childTnLst>
                                    <p:set>
                                      <p:cBhvr>
                                        <p:cTn id="32" dur="1" fill="hold">
                                          <p:stCondLst>
                                            <p:cond delay="0"/>
                                          </p:stCondLst>
                                        </p:cTn>
                                        <p:tgtEl>
                                          <p:spTgt spid="53"/>
                                        </p:tgtEl>
                                        <p:attrNameLst>
                                          <p:attrName>style.visibility</p:attrName>
                                        </p:attrNameLst>
                                      </p:cBhvr>
                                      <p:to>
                                        <p:strVal val="visible"/>
                                      </p:to>
                                    </p:set>
                                    <p:anim calcmode="lin" valueType="num">
                                      <p:cBhvr additive="base">
                                        <p:cTn id="33" dur="750" fill="hold"/>
                                        <p:tgtEl>
                                          <p:spTgt spid="53"/>
                                        </p:tgtEl>
                                        <p:attrNameLst>
                                          <p:attrName>ppt_x</p:attrName>
                                        </p:attrNameLst>
                                      </p:cBhvr>
                                      <p:tavLst>
                                        <p:tav tm="0">
                                          <p:val>
                                            <p:strVal val="#ppt_x"/>
                                          </p:val>
                                        </p:tav>
                                        <p:tav tm="100000">
                                          <p:val>
                                            <p:strVal val="#ppt_x"/>
                                          </p:val>
                                        </p:tav>
                                      </p:tavLst>
                                    </p:anim>
                                    <p:anim calcmode="lin" valueType="num">
                                      <p:cBhvr additive="base">
                                        <p:cTn id="34" dur="750" fill="hold"/>
                                        <p:tgtEl>
                                          <p:spTgt spid="53"/>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4"/>
                                        </p:tgtEl>
                                        <p:attrNameLst>
                                          <p:attrName>style.visibility</p:attrName>
                                        </p:attrNameLst>
                                      </p:cBhvr>
                                      <p:to>
                                        <p:strVal val="visible"/>
                                      </p:to>
                                    </p:set>
                                    <p:anim calcmode="lin" valueType="num">
                                      <p:cBhvr additive="base">
                                        <p:cTn id="37" dur="750" fill="hold"/>
                                        <p:tgtEl>
                                          <p:spTgt spid="54"/>
                                        </p:tgtEl>
                                        <p:attrNameLst>
                                          <p:attrName>ppt_x</p:attrName>
                                        </p:attrNameLst>
                                      </p:cBhvr>
                                      <p:tavLst>
                                        <p:tav tm="0">
                                          <p:val>
                                            <p:strVal val="#ppt_x"/>
                                          </p:val>
                                        </p:tav>
                                        <p:tav tm="100000">
                                          <p:val>
                                            <p:strVal val="#ppt_x"/>
                                          </p:val>
                                        </p:tav>
                                      </p:tavLst>
                                    </p:anim>
                                    <p:anim calcmode="lin" valueType="num">
                                      <p:cBhvr additive="base">
                                        <p:cTn id="38" dur="750" fill="hold"/>
                                        <p:tgtEl>
                                          <p:spTgt spid="5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5"/>
                                        </p:tgtEl>
                                        <p:attrNameLst>
                                          <p:attrName>style.visibility</p:attrName>
                                        </p:attrNameLst>
                                      </p:cBhvr>
                                      <p:to>
                                        <p:strVal val="visible"/>
                                      </p:to>
                                    </p:set>
                                    <p:anim calcmode="lin" valueType="num">
                                      <p:cBhvr additive="base">
                                        <p:cTn id="41" dur="750" fill="hold"/>
                                        <p:tgtEl>
                                          <p:spTgt spid="55"/>
                                        </p:tgtEl>
                                        <p:attrNameLst>
                                          <p:attrName>ppt_x</p:attrName>
                                        </p:attrNameLst>
                                      </p:cBhvr>
                                      <p:tavLst>
                                        <p:tav tm="0">
                                          <p:val>
                                            <p:strVal val="#ppt_x"/>
                                          </p:val>
                                        </p:tav>
                                        <p:tav tm="100000">
                                          <p:val>
                                            <p:strVal val="#ppt_x"/>
                                          </p:val>
                                        </p:tav>
                                      </p:tavLst>
                                    </p:anim>
                                    <p:anim calcmode="lin" valueType="num">
                                      <p:cBhvr additive="base">
                                        <p:cTn id="42" dur="750" fill="hold"/>
                                        <p:tgtEl>
                                          <p:spTgt spid="55"/>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2250"/>
                            </p:stCondLst>
                            <p:childTnLst>
                              <p:par>
                                <p:cTn id="44" presetID="2" presetClass="entr" presetSubtype="1"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750" fill="hold"/>
                                        <p:tgtEl>
                                          <p:spTgt spid="57"/>
                                        </p:tgtEl>
                                        <p:attrNameLst>
                                          <p:attrName>ppt_x</p:attrName>
                                        </p:attrNameLst>
                                      </p:cBhvr>
                                      <p:tavLst>
                                        <p:tav tm="0">
                                          <p:val>
                                            <p:strVal val="#ppt_x"/>
                                          </p:val>
                                        </p:tav>
                                        <p:tav tm="100000">
                                          <p:val>
                                            <p:strVal val="#ppt_x"/>
                                          </p:val>
                                        </p:tav>
                                      </p:tavLst>
                                    </p:anim>
                                    <p:anim calcmode="lin" valueType="num">
                                      <p:cBhvr additive="base">
                                        <p:cTn id="47" dur="750" fill="hold"/>
                                        <p:tgtEl>
                                          <p:spTgt spid="57"/>
                                        </p:tgtEl>
                                        <p:attrNameLst>
                                          <p:attrName>ppt_y</p:attrName>
                                        </p:attrNameLst>
                                      </p:cBhvr>
                                      <p:tavLst>
                                        <p:tav tm="0">
                                          <p:val>
                                            <p:strVal val="0-#ppt_h/2"/>
                                          </p:val>
                                        </p:tav>
                                        <p:tav tm="100000">
                                          <p:val>
                                            <p:strVal val="#ppt_y"/>
                                          </p:val>
                                        </p:tav>
                                      </p:tavLst>
                                    </p:anim>
                                  </p:childTnLst>
                                </p:cTn>
                              </p:par>
                              <p:par>
                                <p:cTn id="48" presetID="2" presetClass="entr" presetSubtype="1" fill="hold" nodeType="withEffect">
                                  <p:stCondLst>
                                    <p:cond delay="0"/>
                                  </p:stCondLst>
                                  <p:childTnLst>
                                    <p:set>
                                      <p:cBhvr>
                                        <p:cTn id="49" dur="1" fill="hold">
                                          <p:stCondLst>
                                            <p:cond delay="0"/>
                                          </p:stCondLst>
                                        </p:cTn>
                                        <p:tgtEl>
                                          <p:spTgt spid="58"/>
                                        </p:tgtEl>
                                        <p:attrNameLst>
                                          <p:attrName>style.visibility</p:attrName>
                                        </p:attrNameLst>
                                      </p:cBhvr>
                                      <p:to>
                                        <p:strVal val="visible"/>
                                      </p:to>
                                    </p:set>
                                    <p:anim calcmode="lin" valueType="num">
                                      <p:cBhvr additive="base">
                                        <p:cTn id="50" dur="750" fill="hold"/>
                                        <p:tgtEl>
                                          <p:spTgt spid="58"/>
                                        </p:tgtEl>
                                        <p:attrNameLst>
                                          <p:attrName>ppt_x</p:attrName>
                                        </p:attrNameLst>
                                      </p:cBhvr>
                                      <p:tavLst>
                                        <p:tav tm="0">
                                          <p:val>
                                            <p:strVal val="#ppt_x"/>
                                          </p:val>
                                        </p:tav>
                                        <p:tav tm="100000">
                                          <p:val>
                                            <p:strVal val="#ppt_x"/>
                                          </p:val>
                                        </p:tav>
                                      </p:tavLst>
                                    </p:anim>
                                    <p:anim calcmode="lin" valueType="num">
                                      <p:cBhvr additive="base">
                                        <p:cTn id="51" dur="750" fill="hold"/>
                                        <p:tgtEl>
                                          <p:spTgt spid="58"/>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additive="base">
                                        <p:cTn id="54" dur="750" fill="hold"/>
                                        <p:tgtEl>
                                          <p:spTgt spid="59"/>
                                        </p:tgtEl>
                                        <p:attrNameLst>
                                          <p:attrName>ppt_x</p:attrName>
                                        </p:attrNameLst>
                                      </p:cBhvr>
                                      <p:tavLst>
                                        <p:tav tm="0">
                                          <p:val>
                                            <p:strVal val="#ppt_x"/>
                                          </p:val>
                                        </p:tav>
                                        <p:tav tm="100000">
                                          <p:val>
                                            <p:strVal val="#ppt_x"/>
                                          </p:val>
                                        </p:tav>
                                      </p:tavLst>
                                    </p:anim>
                                    <p:anim calcmode="lin" valueType="num">
                                      <p:cBhvr additive="base">
                                        <p:cTn id="55" dur="750" fill="hold"/>
                                        <p:tgtEl>
                                          <p:spTgt spid="5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9" grpId="0"/>
      <p:bldP spid="51" grpId="0"/>
      <p:bldP spid="53" grpId="0"/>
      <p:bldP spid="55" grpId="0"/>
      <p:bldP spid="57" grpId="0"/>
      <p:bldP spid="5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Isosceles Triangle 21"/>
          <p:cNvSpPr/>
          <p:nvPr/>
        </p:nvSpPr>
        <p:spPr>
          <a:xfrm rot="18900000">
            <a:off x="9464675" y="3606800"/>
            <a:ext cx="6362700" cy="5486400"/>
          </a:xfrm>
          <a:prstGeom prst="triangle">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22"/>
          <p:cNvSpPr/>
          <p:nvPr/>
        </p:nvSpPr>
        <p:spPr>
          <a:xfrm>
            <a:off x="6437313" y="5410200"/>
            <a:ext cx="11530012" cy="2670175"/>
          </a:xfrm>
          <a:prstGeom prst="rect">
            <a:avLst/>
          </a:prstGeom>
          <a:solidFill>
            <a:schemeClr val="bg1"/>
          </a:solidFill>
          <a:ln w="3175">
            <a:solidFill>
              <a:schemeClr val="tx2"/>
            </a:solid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24" name="Straight Connector 23"/>
          <p:cNvCxnSpPr/>
          <p:nvPr/>
        </p:nvCxnSpPr>
        <p:spPr>
          <a:xfrm flipH="1">
            <a:off x="3598863" y="6745288"/>
            <a:ext cx="11795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19821525" y="6745288"/>
            <a:ext cx="1179513"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0966" name="Group 25"/>
          <p:cNvGrpSpPr>
            <a:grpSpLocks/>
          </p:cNvGrpSpPr>
          <p:nvPr/>
        </p:nvGrpSpPr>
        <p:grpSpPr bwMode="auto">
          <a:xfrm>
            <a:off x="1179513" y="1238250"/>
            <a:ext cx="5486400" cy="5619750"/>
            <a:chOff x="1179872" y="1238865"/>
            <a:chExt cx="5486401" cy="5619135"/>
          </a:xfrm>
        </p:grpSpPr>
        <p:cxnSp>
          <p:nvCxnSpPr>
            <p:cNvPr id="27" name="Straight Connector 26"/>
            <p:cNvCxnSpPr/>
            <p:nvPr/>
          </p:nvCxnSpPr>
          <p:spPr>
            <a:xfrm flipH="1">
              <a:off x="2035534" y="1238865"/>
              <a:ext cx="3775076" cy="377625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1444984" y="2270627"/>
              <a:ext cx="3776664" cy="377625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1179872" y="3081751"/>
              <a:ext cx="3775076"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2891197" y="1861097"/>
              <a:ext cx="3775076" cy="377625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31" name="Straight Connector 30"/>
          <p:cNvCxnSpPr/>
          <p:nvPr/>
        </p:nvCxnSpPr>
        <p:spPr>
          <a:xfrm flipH="1">
            <a:off x="18965863" y="9317038"/>
            <a:ext cx="3776662" cy="37766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18376900" y="10350500"/>
            <a:ext cx="3775075" cy="377507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18111788" y="11161713"/>
            <a:ext cx="3775075" cy="377507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a:off x="19821525" y="9940925"/>
            <a:ext cx="3776663" cy="377507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715125" y="5637213"/>
            <a:ext cx="10974388" cy="2216150"/>
          </a:xfrm>
          <a:prstGeom prst="rect">
            <a:avLst/>
          </a:prstGeom>
          <a:noFill/>
        </p:spPr>
        <p:txBody>
          <a:bodyPr>
            <a:spAutoFit/>
          </a:bodyPr>
          <a:lstStyle/>
          <a:p>
            <a:pPr algn="ctr" defTabSz="1828434" eaLnBrk="1" fontAlgn="auto" hangingPunct="1">
              <a:spcBef>
                <a:spcPts val="0"/>
              </a:spcBef>
              <a:spcAft>
                <a:spcPts val="0"/>
              </a:spcAft>
              <a:defRPr/>
            </a:pPr>
            <a:r>
              <a:rPr lang="en-US" sz="13800" b="1" spc="600"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rPr>
              <a:t>THANKS!</a:t>
            </a:r>
          </a:p>
        </p:txBody>
      </p:sp>
      <p:sp>
        <p:nvSpPr>
          <p:cNvPr id="3" name="Shape 2859"/>
          <p:cNvSpPr/>
          <p:nvPr/>
        </p:nvSpPr>
        <p:spPr>
          <a:xfrm>
            <a:off x="8281988" y="9750425"/>
            <a:ext cx="1604962" cy="135413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tx2"/>
          </a:solidFill>
          <a:ln w="12700">
            <a:miter lim="400000"/>
          </a:ln>
        </p:spPr>
        <p:txBody>
          <a:bodyPr lIns="38090" tIns="38090" rIns="38090" bIns="38090" anchor="ctr"/>
          <a:lstStyle/>
          <a:p>
            <a:pPr defTabSz="457063"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rgbClr val="FFFFFF"/>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Gill Sans"/>
              <a:sym typeface="Arial" panose="020B0604020202020204" pitchFamily="34" charset="0"/>
            </a:endParaRPr>
          </a:p>
        </p:txBody>
      </p:sp>
      <p:sp>
        <p:nvSpPr>
          <p:cNvPr id="4" name="Shape 2860"/>
          <p:cNvSpPr/>
          <p:nvPr/>
        </p:nvSpPr>
        <p:spPr>
          <a:xfrm>
            <a:off x="10352088" y="9750425"/>
            <a:ext cx="1604962" cy="1354138"/>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tx2"/>
          </a:solidFill>
          <a:ln w="12700">
            <a:miter lim="400000"/>
          </a:ln>
        </p:spPr>
        <p:txBody>
          <a:bodyPr lIns="38090" tIns="38090" rIns="38090" bIns="38090" anchor="ctr"/>
          <a:lstStyle/>
          <a:p>
            <a:pPr defTabSz="457063"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rgbClr val="FFFFFF"/>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Gill Sans"/>
              <a:sym typeface="Arial" panose="020B0604020202020204" pitchFamily="34" charset="0"/>
            </a:endParaRPr>
          </a:p>
        </p:txBody>
      </p:sp>
      <p:sp>
        <p:nvSpPr>
          <p:cNvPr id="5" name="Shape 2865"/>
          <p:cNvSpPr/>
          <p:nvPr/>
        </p:nvSpPr>
        <p:spPr>
          <a:xfrm>
            <a:off x="12420600" y="9750425"/>
            <a:ext cx="1604963" cy="135413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tx2"/>
          </a:solidFill>
          <a:ln w="12700">
            <a:miter lim="400000"/>
          </a:ln>
        </p:spPr>
        <p:txBody>
          <a:bodyPr lIns="38090" tIns="38090" rIns="38090" bIns="38090" anchor="ctr"/>
          <a:lstStyle/>
          <a:p>
            <a:pPr defTabSz="457063"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rgbClr val="FFFFFF"/>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Gill Sans"/>
              <a:sym typeface="Arial" panose="020B0604020202020204" pitchFamily="34" charset="0"/>
            </a:endParaRPr>
          </a:p>
        </p:txBody>
      </p:sp>
      <p:sp>
        <p:nvSpPr>
          <p:cNvPr id="6" name="Shape 2869"/>
          <p:cNvSpPr/>
          <p:nvPr/>
        </p:nvSpPr>
        <p:spPr>
          <a:xfrm>
            <a:off x="14490700" y="9794875"/>
            <a:ext cx="1604963" cy="1354138"/>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tx2"/>
          </a:solidFill>
          <a:ln w="12700">
            <a:miter lim="400000"/>
          </a:ln>
        </p:spPr>
        <p:txBody>
          <a:bodyPr lIns="38090" tIns="38090" rIns="38090" bIns="38090" anchor="ctr"/>
          <a:lstStyle/>
          <a:p>
            <a:pPr defTabSz="457063"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rgbClr val="FFFFFF"/>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Gill Sans"/>
              <a:sym typeface="Arial" panose="020B0604020202020204" pitchFamily="34" charset="0"/>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1000"/>
                            </p:stCondLst>
                            <p:childTnLst>
                              <p:par>
                                <p:cTn id="10" presetID="36" presetClass="emph" presetSubtype="0" fill="hold" grpId="0" nodeType="afterEffect">
                                  <p:stCondLst>
                                    <p:cond delay="0"/>
                                  </p:stCondLst>
                                  <p:iterate type="lt">
                                    <p:tmPct val="10000"/>
                                  </p:iterate>
                                  <p:childTnLst>
                                    <p:animScale>
                                      <p:cBhvr>
                                        <p:cTn id="11" dur="875" autoRev="1" fill="hold">
                                          <p:stCondLst>
                                            <p:cond delay="0"/>
                                          </p:stCondLst>
                                        </p:cTn>
                                        <p:tgtEl>
                                          <p:spTgt spid="35"/>
                                        </p:tgtEl>
                                      </p:cBhvr>
                                      <p:to x="80000" y="100000"/>
                                    </p:animScale>
                                    <p:anim by="(#ppt_w*0.10)" calcmode="lin" valueType="num">
                                      <p:cBhvr>
                                        <p:cTn id="12" dur="875" autoRev="1" fill="hold">
                                          <p:stCondLst>
                                            <p:cond delay="0"/>
                                          </p:stCondLst>
                                        </p:cTn>
                                        <p:tgtEl>
                                          <p:spTgt spid="35"/>
                                        </p:tgtEl>
                                        <p:attrNameLst>
                                          <p:attrName>ppt_x</p:attrName>
                                        </p:attrNameLst>
                                      </p:cBhvr>
                                    </p:anim>
                                    <p:anim by="(-#ppt_w*0.10)" calcmode="lin" valueType="num">
                                      <p:cBhvr>
                                        <p:cTn id="13" dur="875" autoRev="1" fill="hold">
                                          <p:stCondLst>
                                            <p:cond delay="0"/>
                                          </p:stCondLst>
                                        </p:cTn>
                                        <p:tgtEl>
                                          <p:spTgt spid="35"/>
                                        </p:tgtEl>
                                        <p:attrNameLst>
                                          <p:attrName>ppt_y</p:attrName>
                                        </p:attrNameLst>
                                      </p:cBhvr>
                                    </p:anim>
                                    <p:animRot by="-480000">
                                      <p:cBhvr>
                                        <p:cTn id="14" dur="875" autoRev="1" fill="hold">
                                          <p:stCondLst>
                                            <p:cond delay="0"/>
                                          </p:stCondLst>
                                        </p:cTn>
                                        <p:tgtEl>
                                          <p:spTgt spid="35"/>
                                        </p:tgtEl>
                                        <p:attrNameLst>
                                          <p:attrName>r</p:attrName>
                                        </p:attrNameLst>
                                      </p:cBhvr>
                                    </p:animRot>
                                  </p:childTnLst>
                                </p:cTn>
                              </p:par>
                            </p:childTnLst>
                          </p:cTn>
                        </p:par>
                        <p:par>
                          <p:cTn id="15" fill="hold" nodeType="afterGroup">
                            <p:stCondLst>
                              <p:cond delay="3800"/>
                            </p:stCondLst>
                            <p:childTnLst>
                              <p:par>
                                <p:cTn id="16" presetID="26" presetClass="emph" presetSubtype="0" fill="hold" nodeType="afterEffect">
                                  <p:stCondLst>
                                    <p:cond delay="0"/>
                                  </p:stCondLst>
                                  <p:childTnLst>
                                    <p:animEffect transition="out" filter="fade">
                                      <p:cBhvr>
                                        <p:cTn id="17" dur="750" tmFilter="0, 0; .2, .5; .8, .5; 1, 0"/>
                                        <p:tgtEl>
                                          <p:spTgt spid="3"/>
                                        </p:tgtEl>
                                      </p:cBhvr>
                                    </p:animEffect>
                                    <p:animScale>
                                      <p:cBhvr>
                                        <p:cTn id="18" dur="375" autoRev="1" fill="hold"/>
                                        <p:tgtEl>
                                          <p:spTgt spid="3"/>
                                        </p:tgtEl>
                                      </p:cBhvr>
                                      <p:by x="105000" y="105000"/>
                                    </p:animScale>
                                  </p:childTnLst>
                                </p:cTn>
                              </p:par>
                            </p:childTnLst>
                          </p:cTn>
                        </p:par>
                        <p:par>
                          <p:cTn id="19" fill="hold" nodeType="afterGroup">
                            <p:stCondLst>
                              <p:cond delay="4550"/>
                            </p:stCondLst>
                            <p:childTnLst>
                              <p:par>
                                <p:cTn id="20" presetID="26" presetClass="emph" presetSubtype="0" fill="hold" nodeType="afterEffect">
                                  <p:stCondLst>
                                    <p:cond delay="0"/>
                                  </p:stCondLst>
                                  <p:childTnLst>
                                    <p:animEffect transition="out" filter="fade">
                                      <p:cBhvr>
                                        <p:cTn id="21" dur="750" tmFilter="0, 0; .2, .5; .8, .5; 1, 0"/>
                                        <p:tgtEl>
                                          <p:spTgt spid="4"/>
                                        </p:tgtEl>
                                      </p:cBhvr>
                                    </p:animEffect>
                                    <p:animScale>
                                      <p:cBhvr>
                                        <p:cTn id="22" dur="375" autoRev="1" fill="hold"/>
                                        <p:tgtEl>
                                          <p:spTgt spid="4"/>
                                        </p:tgtEl>
                                      </p:cBhvr>
                                      <p:by x="105000" y="105000"/>
                                    </p:animScale>
                                  </p:childTnLst>
                                </p:cTn>
                              </p:par>
                            </p:childTnLst>
                          </p:cTn>
                        </p:par>
                        <p:par>
                          <p:cTn id="23" fill="hold" nodeType="afterGroup">
                            <p:stCondLst>
                              <p:cond delay="5300"/>
                            </p:stCondLst>
                            <p:childTnLst>
                              <p:par>
                                <p:cTn id="24" presetID="26" presetClass="emph" presetSubtype="0" fill="hold" nodeType="afterEffect">
                                  <p:stCondLst>
                                    <p:cond delay="0"/>
                                  </p:stCondLst>
                                  <p:childTnLst>
                                    <p:animEffect transition="out" filter="fade">
                                      <p:cBhvr>
                                        <p:cTn id="25" dur="750" tmFilter="0, 0; .2, .5; .8, .5; 1, 0"/>
                                        <p:tgtEl>
                                          <p:spTgt spid="5"/>
                                        </p:tgtEl>
                                      </p:cBhvr>
                                    </p:animEffect>
                                    <p:animScale>
                                      <p:cBhvr>
                                        <p:cTn id="26" dur="375" autoRev="1" fill="hold"/>
                                        <p:tgtEl>
                                          <p:spTgt spid="5"/>
                                        </p:tgtEl>
                                      </p:cBhvr>
                                      <p:by x="105000" y="105000"/>
                                    </p:animScale>
                                  </p:childTnLst>
                                </p:cTn>
                              </p:par>
                            </p:childTnLst>
                          </p:cTn>
                        </p:par>
                        <p:par>
                          <p:cTn id="27" fill="hold" nodeType="afterGroup">
                            <p:stCondLst>
                              <p:cond delay="6050"/>
                            </p:stCondLst>
                            <p:childTnLst>
                              <p:par>
                                <p:cTn id="28" presetID="26" presetClass="emph" presetSubtype="0" fill="hold" nodeType="afterEffect">
                                  <p:stCondLst>
                                    <p:cond delay="0"/>
                                  </p:stCondLst>
                                  <p:childTnLst>
                                    <p:animEffect transition="out" filter="fade">
                                      <p:cBhvr>
                                        <p:cTn id="29" dur="750" tmFilter="0, 0; .2, .5; .8, .5; 1, 0"/>
                                        <p:tgtEl>
                                          <p:spTgt spid="6"/>
                                        </p:tgtEl>
                                      </p:cBhvr>
                                    </p:animEffect>
                                    <p:animScale>
                                      <p:cBhvr>
                                        <p:cTn id="30" dur="375"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16105188" y="4068763"/>
            <a:ext cx="6462712" cy="7083425"/>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23"/>
          <p:cNvSpPr/>
          <p:nvPr/>
        </p:nvSpPr>
        <p:spPr>
          <a:xfrm>
            <a:off x="8582025" y="0"/>
            <a:ext cx="6462713" cy="7083425"/>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11"/>
          <p:cNvSpPr/>
          <p:nvPr/>
        </p:nvSpPr>
        <p:spPr>
          <a:xfrm>
            <a:off x="1058863" y="4068763"/>
            <a:ext cx="6462712" cy="7083425"/>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9"/>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OUR PROJECT</a:t>
            </a:r>
          </a:p>
        </p:txBody>
      </p:sp>
      <p:cxnSp>
        <p:nvCxnSpPr>
          <p:cNvPr id="21" name="Straight Connector 20"/>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16" name="Rectangle 15"/>
          <p:cNvSpPr/>
          <p:nvPr/>
        </p:nvSpPr>
        <p:spPr>
          <a:xfrm>
            <a:off x="4276725" y="0"/>
            <a:ext cx="20100925" cy="581025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30"/>
          <p:cNvSpPr txBox="1">
            <a:spLocks noChangeArrowheads="1"/>
          </p:cNvSpPr>
          <p:nvPr/>
        </p:nvSpPr>
        <p:spPr bwMode="auto">
          <a:xfrm rot="-5400000">
            <a:off x="-514350" y="7791450"/>
            <a:ext cx="3244850"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13800">
                <a:solidFill>
                  <a:schemeClr val="tx2"/>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32" name="Subtitle 2"/>
          <p:cNvSpPr txBox="1">
            <a:spLocks/>
          </p:cNvSpPr>
          <p:nvPr/>
        </p:nvSpPr>
        <p:spPr bwMode="auto">
          <a:xfrm>
            <a:off x="2570163" y="8031163"/>
            <a:ext cx="4892675"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solidFill>
                  <a:schemeClr val="tx2"/>
                </a:solidFill>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a:t>
            </a:r>
          </a:p>
        </p:txBody>
      </p:sp>
      <p:sp>
        <p:nvSpPr>
          <p:cNvPr id="33" name="TextBox 32"/>
          <p:cNvSpPr txBox="1">
            <a:spLocks noChangeArrowheads="1"/>
          </p:cNvSpPr>
          <p:nvPr/>
        </p:nvSpPr>
        <p:spPr bwMode="auto">
          <a:xfrm rot="5400000">
            <a:off x="20945475" y="5767388"/>
            <a:ext cx="3244850"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13800">
                <a:solidFill>
                  <a:schemeClr val="tx2"/>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35" name="Subtitle 2"/>
          <p:cNvSpPr txBox="1">
            <a:spLocks/>
          </p:cNvSpPr>
          <p:nvPr/>
        </p:nvSpPr>
        <p:spPr bwMode="auto">
          <a:xfrm>
            <a:off x="16271875" y="6007100"/>
            <a:ext cx="4892675"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algn="r" eaLnBrk="1" hangingPunct="1">
              <a:lnSpc>
                <a:spcPct val="140000"/>
              </a:lnSpc>
            </a:pPr>
            <a:r>
              <a:rPr lang="en-US" altLang="zh-CN" sz="2400">
                <a:solidFill>
                  <a:schemeClr val="tx2"/>
                </a:solidFill>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a:t>
            </a:r>
          </a:p>
        </p:txBody>
      </p:sp>
      <p:sp>
        <p:nvSpPr>
          <p:cNvPr id="36" name="TextBox 35"/>
          <p:cNvSpPr txBox="1">
            <a:spLocks noChangeArrowheads="1"/>
          </p:cNvSpPr>
          <p:nvPr/>
        </p:nvSpPr>
        <p:spPr bwMode="auto">
          <a:xfrm>
            <a:off x="6521450" y="815975"/>
            <a:ext cx="3244850"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13800">
                <a:solidFill>
                  <a:schemeClr val="tx2"/>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37" name="Subtitle 2"/>
          <p:cNvSpPr txBox="1">
            <a:spLocks/>
          </p:cNvSpPr>
          <p:nvPr/>
        </p:nvSpPr>
        <p:spPr bwMode="auto">
          <a:xfrm>
            <a:off x="9193213" y="1055688"/>
            <a:ext cx="4892675"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solidFill>
                  <a:schemeClr val="tx2"/>
                </a:solidFill>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a:t>
            </a:r>
          </a:p>
        </p:txBody>
      </p:sp>
      <p:sp>
        <p:nvSpPr>
          <p:cNvPr id="41999" name="Picture Placeholder 1"/>
          <p:cNvSpPr>
            <a:spLocks noGrp="1" noTextEdit="1"/>
          </p:cNvSpPr>
          <p:nvPr>
            <p:ph type="pic" sz="quarter" idx="14"/>
          </p:nvPr>
        </p:nvSpPr>
        <p:spPr>
          <a:xfrm>
            <a:off x="1058863" y="4068763"/>
            <a:ext cx="6462712" cy="7083425"/>
          </a:xfrm>
        </p:spPr>
      </p:sp>
      <p:sp>
        <p:nvSpPr>
          <p:cNvPr id="42000" name="Picture Placeholder 2"/>
          <p:cNvSpPr>
            <a:spLocks noGrp="1" noTextEdit="1"/>
          </p:cNvSpPr>
          <p:nvPr>
            <p:ph type="pic" sz="quarter" idx="15"/>
          </p:nvPr>
        </p:nvSpPr>
        <p:spPr>
          <a:xfrm>
            <a:off x="8582025" y="0"/>
            <a:ext cx="6462713" cy="7083425"/>
          </a:xfrm>
        </p:spPr>
      </p:sp>
      <p:sp>
        <p:nvSpPr>
          <p:cNvPr id="42001" name="Picture Placeholder 3"/>
          <p:cNvSpPr>
            <a:spLocks noGrp="1" noTextEdit="1"/>
          </p:cNvSpPr>
          <p:nvPr>
            <p:ph type="pic" sz="quarter" idx="13"/>
          </p:nvPr>
        </p:nvSpPr>
        <p:spPr>
          <a:xfrm>
            <a:off x="16105188" y="4068763"/>
            <a:ext cx="6462712" cy="7083425"/>
          </a:xfrm>
        </p:spPr>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750" fill="hold"/>
                                        <p:tgtEl>
                                          <p:spTgt spid="32"/>
                                        </p:tgtEl>
                                        <p:attrNameLst>
                                          <p:attrName>ppt_x</p:attrName>
                                        </p:attrNameLst>
                                      </p:cBhvr>
                                      <p:tavLst>
                                        <p:tav tm="0">
                                          <p:val>
                                            <p:strVal val="0-#ppt_w/2"/>
                                          </p:val>
                                        </p:tav>
                                        <p:tav tm="100000">
                                          <p:val>
                                            <p:strVal val="#ppt_x"/>
                                          </p:val>
                                        </p:tav>
                                      </p:tavLst>
                                    </p:anim>
                                    <p:anim calcmode="lin" valueType="num">
                                      <p:cBhvr additive="base">
                                        <p:cTn id="14" dur="750" fill="hold"/>
                                        <p:tgtEl>
                                          <p:spTgt spid="32"/>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750"/>
                            </p:stCondLst>
                            <p:childTnLst>
                              <p:par>
                                <p:cTn id="16" presetID="2" presetClass="entr" presetSubtype="8"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750" fill="hold"/>
                                        <p:tgtEl>
                                          <p:spTgt spid="36"/>
                                        </p:tgtEl>
                                        <p:attrNameLst>
                                          <p:attrName>ppt_x</p:attrName>
                                        </p:attrNameLst>
                                      </p:cBhvr>
                                      <p:tavLst>
                                        <p:tav tm="0">
                                          <p:val>
                                            <p:strVal val="0-#ppt_w/2"/>
                                          </p:val>
                                        </p:tav>
                                        <p:tav tm="100000">
                                          <p:val>
                                            <p:strVal val="#ppt_x"/>
                                          </p:val>
                                        </p:tav>
                                      </p:tavLst>
                                    </p:anim>
                                    <p:anim calcmode="lin" valueType="num">
                                      <p:cBhvr additive="base">
                                        <p:cTn id="19" dur="750" fill="hold"/>
                                        <p:tgtEl>
                                          <p:spTgt spid="36"/>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2500"/>
                            </p:stCondLst>
                            <p:childTnLst>
                              <p:par>
                                <p:cTn id="21" presetID="2" presetClass="entr" presetSubtype="2"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750" fill="hold"/>
                                        <p:tgtEl>
                                          <p:spTgt spid="37"/>
                                        </p:tgtEl>
                                        <p:attrNameLst>
                                          <p:attrName>ppt_x</p:attrName>
                                        </p:attrNameLst>
                                      </p:cBhvr>
                                      <p:tavLst>
                                        <p:tav tm="0">
                                          <p:val>
                                            <p:strVal val="1+#ppt_w/2"/>
                                          </p:val>
                                        </p:tav>
                                        <p:tav tm="100000">
                                          <p:val>
                                            <p:strVal val="#ppt_x"/>
                                          </p:val>
                                        </p:tav>
                                      </p:tavLst>
                                    </p:anim>
                                    <p:anim calcmode="lin" valueType="num">
                                      <p:cBhvr additive="base">
                                        <p:cTn id="24" dur="750" fill="hold"/>
                                        <p:tgtEl>
                                          <p:spTgt spid="37"/>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3250"/>
                            </p:stCondLst>
                            <p:childTnLst>
                              <p:par>
                                <p:cTn id="26" presetID="42"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anim calcmode="lin" valueType="num">
                                      <p:cBhvr>
                                        <p:cTn id="29" dur="1000" fill="hold"/>
                                        <p:tgtEl>
                                          <p:spTgt spid="33"/>
                                        </p:tgtEl>
                                        <p:attrNameLst>
                                          <p:attrName>ppt_x</p:attrName>
                                        </p:attrNameLst>
                                      </p:cBhvr>
                                      <p:tavLst>
                                        <p:tav tm="0">
                                          <p:val>
                                            <p:strVal val="#ppt_x"/>
                                          </p:val>
                                        </p:tav>
                                        <p:tav tm="100000">
                                          <p:val>
                                            <p:strVal val="#ppt_x"/>
                                          </p:val>
                                        </p:tav>
                                      </p:tavLst>
                                    </p:anim>
                                    <p:anim calcmode="lin" valueType="num">
                                      <p:cBhvr>
                                        <p:cTn id="30" dur="1000" fill="hold"/>
                                        <p:tgtEl>
                                          <p:spTgt spid="33"/>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4250"/>
                            </p:stCondLst>
                            <p:childTnLst>
                              <p:par>
                                <p:cTn id="32" presetID="2" presetClass="entr" presetSubtype="2"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750" fill="hold"/>
                                        <p:tgtEl>
                                          <p:spTgt spid="35"/>
                                        </p:tgtEl>
                                        <p:attrNameLst>
                                          <p:attrName>ppt_x</p:attrName>
                                        </p:attrNameLst>
                                      </p:cBhvr>
                                      <p:tavLst>
                                        <p:tav tm="0">
                                          <p:val>
                                            <p:strVal val="1+#ppt_w/2"/>
                                          </p:val>
                                        </p:tav>
                                        <p:tav tm="100000">
                                          <p:val>
                                            <p:strVal val="#ppt_x"/>
                                          </p:val>
                                        </p:tav>
                                      </p:tavLst>
                                    </p:anim>
                                    <p:anim calcmode="lin" valueType="num">
                                      <p:cBhvr additive="base">
                                        <p:cTn id="35" dur="75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5" grpId="0"/>
      <p:bldP spid="36" grpId="0"/>
      <p:bldP spid="3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OUR TEAM</a:t>
            </a:r>
          </a:p>
        </p:txBody>
      </p:sp>
      <p:cxnSp>
        <p:nvCxnSpPr>
          <p:cNvPr id="35" name="Straight Connector 34"/>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cxnSp>
        <p:nvCxnSpPr>
          <p:cNvPr id="22" name="Straight Connector 21"/>
          <p:cNvCxnSpPr/>
          <p:nvPr/>
        </p:nvCxnSpPr>
        <p:spPr>
          <a:xfrm>
            <a:off x="6392863" y="6518275"/>
            <a:ext cx="0" cy="100330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148138" y="7812088"/>
            <a:ext cx="4489450" cy="860425"/>
          </a:xfrm>
          <a:prstGeom prst="rect">
            <a:avLst/>
          </a:prstGeom>
          <a:noFill/>
        </p:spPr>
        <p:txBody>
          <a:bodyPr>
            <a:spAutoFit/>
          </a:bodyPr>
          <a:lstStyle/>
          <a:p>
            <a:pPr algn="ctr" defTabSz="1828434" eaLnBrk="1" fontAlgn="auto" hangingPunct="1">
              <a:lnSpc>
                <a:spcPct val="60000"/>
              </a:lnSpc>
              <a:spcBef>
                <a:spcPts val="0"/>
              </a:spcBef>
              <a:spcAft>
                <a:spcPts val="0"/>
              </a:spcAft>
              <a:defRPr/>
            </a:pPr>
            <a:r>
              <a:rPr lang="en-US" sz="4000" dirty="0">
                <a:solidFill>
                  <a:schemeClr val="bg1">
                    <a:lumMod val="85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Mohammad</a:t>
            </a:r>
          </a:p>
          <a:p>
            <a:pPr algn="ctr" defTabSz="1828434" eaLnBrk="1" fontAlgn="auto" hangingPunct="1">
              <a:lnSpc>
                <a:spcPct val="60000"/>
              </a:lnSpc>
              <a:spcBef>
                <a:spcPts val="0"/>
              </a:spcBef>
              <a:spcAft>
                <a:spcPts val="0"/>
              </a:spcAft>
              <a:defRPr/>
            </a:pPr>
            <a:r>
              <a:rPr lang="en-US" sz="4000" b="1" dirty="0" err="1">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rPr>
              <a:t>Kalam</a:t>
            </a:r>
            <a:r>
              <a:rPr lang="en-US" sz="4000" b="1"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rPr>
              <a:t> </a:t>
            </a:r>
            <a:r>
              <a:rPr lang="en-US" sz="4000" b="1" dirty="0" err="1">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rPr>
              <a:t>parveg</a:t>
            </a:r>
            <a:endParaRPr lang="en-US" sz="4000" b="1"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sp>
        <p:nvSpPr>
          <p:cNvPr id="10" name="TextBox 9"/>
          <p:cNvSpPr txBox="1"/>
          <p:nvPr/>
        </p:nvSpPr>
        <p:spPr>
          <a:xfrm>
            <a:off x="9963150" y="7659688"/>
            <a:ext cx="4489450" cy="860425"/>
          </a:xfrm>
          <a:prstGeom prst="rect">
            <a:avLst/>
          </a:prstGeom>
          <a:noFill/>
        </p:spPr>
        <p:txBody>
          <a:bodyPr>
            <a:spAutoFit/>
          </a:bodyPr>
          <a:lstStyle/>
          <a:p>
            <a:pPr algn="ctr" defTabSz="1828434" eaLnBrk="1" fontAlgn="auto" hangingPunct="1">
              <a:lnSpc>
                <a:spcPct val="60000"/>
              </a:lnSpc>
              <a:spcBef>
                <a:spcPts val="0"/>
              </a:spcBef>
              <a:spcAft>
                <a:spcPts val="0"/>
              </a:spcAft>
              <a:defRPr/>
            </a:pPr>
            <a:r>
              <a:rPr lang="en-US" sz="4000" dirty="0">
                <a:solidFill>
                  <a:schemeClr val="bg1">
                    <a:lumMod val="85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Mohammad</a:t>
            </a:r>
          </a:p>
          <a:p>
            <a:pPr algn="ctr" defTabSz="1828434" eaLnBrk="1" fontAlgn="auto" hangingPunct="1">
              <a:lnSpc>
                <a:spcPct val="60000"/>
              </a:lnSpc>
              <a:spcBef>
                <a:spcPts val="0"/>
              </a:spcBef>
              <a:spcAft>
                <a:spcPts val="0"/>
              </a:spcAft>
              <a:defRPr/>
            </a:pPr>
            <a:r>
              <a:rPr lang="en-US" sz="4000" b="1" dirty="0" err="1">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rPr>
              <a:t>Kalam</a:t>
            </a:r>
            <a:r>
              <a:rPr lang="en-US" sz="4000" b="1"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rPr>
              <a:t> </a:t>
            </a:r>
            <a:r>
              <a:rPr lang="en-US" sz="4000" b="1" dirty="0" err="1">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rPr>
              <a:t>parveg</a:t>
            </a:r>
            <a:endParaRPr lang="en-US" sz="4000" b="1"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sp>
        <p:nvSpPr>
          <p:cNvPr id="11" name="TextBox 10"/>
          <p:cNvSpPr txBox="1"/>
          <p:nvPr/>
        </p:nvSpPr>
        <p:spPr>
          <a:xfrm>
            <a:off x="15740063" y="7659688"/>
            <a:ext cx="4489450" cy="860425"/>
          </a:xfrm>
          <a:prstGeom prst="rect">
            <a:avLst/>
          </a:prstGeom>
          <a:noFill/>
        </p:spPr>
        <p:txBody>
          <a:bodyPr>
            <a:spAutoFit/>
          </a:bodyPr>
          <a:lstStyle/>
          <a:p>
            <a:pPr algn="ctr" defTabSz="1828434" eaLnBrk="1" fontAlgn="auto" hangingPunct="1">
              <a:lnSpc>
                <a:spcPct val="60000"/>
              </a:lnSpc>
              <a:spcBef>
                <a:spcPts val="0"/>
              </a:spcBef>
              <a:spcAft>
                <a:spcPts val="0"/>
              </a:spcAft>
              <a:defRPr/>
            </a:pPr>
            <a:r>
              <a:rPr lang="en-US" sz="4000" dirty="0">
                <a:solidFill>
                  <a:schemeClr val="bg1">
                    <a:lumMod val="85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Mohammad</a:t>
            </a:r>
          </a:p>
          <a:p>
            <a:pPr algn="ctr" defTabSz="1828434" eaLnBrk="1" fontAlgn="auto" hangingPunct="1">
              <a:lnSpc>
                <a:spcPct val="60000"/>
              </a:lnSpc>
              <a:spcBef>
                <a:spcPts val="0"/>
              </a:spcBef>
              <a:spcAft>
                <a:spcPts val="0"/>
              </a:spcAft>
              <a:defRPr/>
            </a:pPr>
            <a:r>
              <a:rPr lang="en-US" sz="4000" b="1" dirty="0" err="1">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rPr>
              <a:t>Kalam</a:t>
            </a:r>
            <a:r>
              <a:rPr lang="en-US" sz="4000" b="1"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rPr>
              <a:t> </a:t>
            </a:r>
            <a:r>
              <a:rPr lang="en-US" sz="4000" b="1" dirty="0" err="1">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rPr>
              <a:t>parveg</a:t>
            </a:r>
            <a:endParaRPr lang="en-US" sz="4000" b="1"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sp>
        <p:nvSpPr>
          <p:cNvPr id="12" name="TextBox 11"/>
          <p:cNvSpPr txBox="1">
            <a:spLocks noChangeArrowheads="1"/>
          </p:cNvSpPr>
          <p:nvPr/>
        </p:nvSpPr>
        <p:spPr bwMode="auto">
          <a:xfrm>
            <a:off x="4953000" y="8689975"/>
            <a:ext cx="2509838"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2500">
                <a:latin typeface="Arial" panose="020B0604020202020204" pitchFamily="34" charset="0"/>
                <a:ea typeface="微软雅黑" panose="020B0503020204020204" pitchFamily="34" charset="-122"/>
                <a:sym typeface="Arial" panose="020B0604020202020204" pitchFamily="34" charset="0"/>
              </a:rPr>
              <a:t>@ Creative Director</a:t>
            </a:r>
          </a:p>
        </p:txBody>
      </p:sp>
      <p:sp>
        <p:nvSpPr>
          <p:cNvPr id="13" name="TextBox 12"/>
          <p:cNvSpPr txBox="1">
            <a:spLocks noChangeArrowheads="1"/>
          </p:cNvSpPr>
          <p:nvPr/>
        </p:nvSpPr>
        <p:spPr bwMode="auto">
          <a:xfrm>
            <a:off x="10953750" y="8689975"/>
            <a:ext cx="250825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2500">
                <a:latin typeface="Arial" panose="020B0604020202020204" pitchFamily="34" charset="0"/>
                <a:ea typeface="微软雅黑" panose="020B0503020204020204" pitchFamily="34" charset="-122"/>
                <a:sym typeface="Arial" panose="020B0604020202020204" pitchFamily="34" charset="0"/>
              </a:rPr>
              <a:t>@ Creative Director</a:t>
            </a:r>
          </a:p>
        </p:txBody>
      </p:sp>
      <p:sp>
        <p:nvSpPr>
          <p:cNvPr id="14" name="TextBox 13"/>
          <p:cNvSpPr txBox="1">
            <a:spLocks noChangeArrowheads="1"/>
          </p:cNvSpPr>
          <p:nvPr/>
        </p:nvSpPr>
        <p:spPr bwMode="auto">
          <a:xfrm>
            <a:off x="16730663" y="8689975"/>
            <a:ext cx="250825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2500">
                <a:latin typeface="Arial" panose="020B0604020202020204" pitchFamily="34" charset="0"/>
                <a:ea typeface="微软雅黑" panose="020B0503020204020204" pitchFamily="34" charset="-122"/>
                <a:sym typeface="Arial" panose="020B0604020202020204" pitchFamily="34" charset="0"/>
              </a:rPr>
              <a:t>@ Creative Director</a:t>
            </a:r>
          </a:p>
        </p:txBody>
      </p:sp>
      <p:cxnSp>
        <p:nvCxnSpPr>
          <p:cNvPr id="15" name="Straight Connector 14"/>
          <p:cNvCxnSpPr/>
          <p:nvPr/>
        </p:nvCxnSpPr>
        <p:spPr>
          <a:xfrm>
            <a:off x="12188825" y="6518275"/>
            <a:ext cx="0" cy="100330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7984788" y="6518275"/>
            <a:ext cx="0" cy="100330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43022" name="Picture Placeholder 1"/>
          <p:cNvSpPr>
            <a:spLocks noGrp="1" noTextEdit="1"/>
          </p:cNvSpPr>
          <p:nvPr>
            <p:ph type="pic" sz="quarter" idx="13"/>
          </p:nvPr>
        </p:nvSpPr>
        <p:spPr>
          <a:xfrm>
            <a:off x="3886200" y="1223963"/>
            <a:ext cx="5013325" cy="5634037"/>
          </a:xfrm>
        </p:spPr>
      </p:sp>
      <p:sp>
        <p:nvSpPr>
          <p:cNvPr id="43023" name="Picture Placeholder 2"/>
          <p:cNvSpPr>
            <a:spLocks noGrp="1" noTextEdit="1"/>
          </p:cNvSpPr>
          <p:nvPr>
            <p:ph type="pic" sz="quarter" idx="14"/>
          </p:nvPr>
        </p:nvSpPr>
        <p:spPr>
          <a:xfrm>
            <a:off x="9682163" y="1223963"/>
            <a:ext cx="5013325" cy="5634037"/>
          </a:xfrm>
        </p:spPr>
      </p:sp>
      <p:sp>
        <p:nvSpPr>
          <p:cNvPr id="43024" name="Picture Placeholder 3"/>
          <p:cNvSpPr>
            <a:spLocks noGrp="1" noTextEdit="1"/>
          </p:cNvSpPr>
          <p:nvPr>
            <p:ph type="pic" sz="quarter" idx="15"/>
          </p:nvPr>
        </p:nvSpPr>
        <p:spPr>
          <a:xfrm>
            <a:off x="15478125" y="1223963"/>
            <a:ext cx="5013325" cy="5634037"/>
          </a:xfrm>
        </p:spPr>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nodeType="withEffect">
                                  <p:stCondLst>
                                    <p:cond delay="0"/>
                                  </p:stCondLst>
                                  <p:childTnLst>
                                    <p:animEffect transition="out" filter="fade">
                                      <p:cBhvr>
                                        <p:cTn id="6" dur="1000" tmFilter="0, 0; .2, .5; .8, .5; 1, 0"/>
                                        <p:tgtEl>
                                          <p:spTgt spid="22"/>
                                        </p:tgtEl>
                                      </p:cBhvr>
                                    </p:animEffect>
                                    <p:animScale>
                                      <p:cBhvr>
                                        <p:cTn id="7" dur="500" autoRev="1" fill="hold"/>
                                        <p:tgtEl>
                                          <p:spTgt spid="22"/>
                                        </p:tgtEl>
                                      </p:cBhvr>
                                      <p:by x="105000" y="105000"/>
                                    </p:animScale>
                                  </p:childTnLst>
                                </p:cTn>
                              </p:par>
                              <p:par>
                                <p:cTn id="8" presetID="26" presetClass="emph" presetSubtype="0" fill="hold" grpId="0" nodeType="withEffect">
                                  <p:stCondLst>
                                    <p:cond delay="0"/>
                                  </p:stCondLst>
                                  <p:childTnLst>
                                    <p:animEffect transition="out" filter="fade">
                                      <p:cBhvr>
                                        <p:cTn id="9" dur="1000" tmFilter="0, 0; .2, .5; .8, .5; 1, 0"/>
                                        <p:tgtEl>
                                          <p:spTgt spid="9"/>
                                        </p:tgtEl>
                                      </p:cBhvr>
                                    </p:animEffect>
                                    <p:animScale>
                                      <p:cBhvr>
                                        <p:cTn id="10" dur="500" autoRev="1" fill="hold"/>
                                        <p:tgtEl>
                                          <p:spTgt spid="9"/>
                                        </p:tgtEl>
                                      </p:cBhvr>
                                      <p:by x="105000" y="105000"/>
                                    </p:animScale>
                                  </p:childTnLst>
                                </p:cTn>
                              </p:par>
                              <p:par>
                                <p:cTn id="11" presetID="26" presetClass="emph" presetSubtype="0" fill="hold" grpId="0" nodeType="withEffect">
                                  <p:stCondLst>
                                    <p:cond delay="0"/>
                                  </p:stCondLst>
                                  <p:childTnLst>
                                    <p:animEffect transition="out" filter="fade">
                                      <p:cBhvr>
                                        <p:cTn id="12" dur="1000" tmFilter="0, 0; .2, .5; .8, .5; 1, 0"/>
                                        <p:tgtEl>
                                          <p:spTgt spid="12"/>
                                        </p:tgtEl>
                                      </p:cBhvr>
                                    </p:animEffect>
                                    <p:animScale>
                                      <p:cBhvr>
                                        <p:cTn id="13" dur="500" autoRev="1" fill="hold"/>
                                        <p:tgtEl>
                                          <p:spTgt spid="12"/>
                                        </p:tgtEl>
                                      </p:cBhvr>
                                      <p:by x="105000" y="105000"/>
                                    </p:animScale>
                                  </p:childTnLst>
                                </p:cTn>
                              </p:par>
                            </p:childTnLst>
                          </p:cTn>
                        </p:par>
                        <p:par>
                          <p:cTn id="14" fill="hold" nodeType="afterGroup">
                            <p:stCondLst>
                              <p:cond delay="1000"/>
                            </p:stCondLst>
                            <p:childTnLst>
                              <p:par>
                                <p:cTn id="15" presetID="26" presetClass="emph" presetSubtype="0" fill="hold" grpId="0" nodeType="afterEffect">
                                  <p:stCondLst>
                                    <p:cond delay="0"/>
                                  </p:stCondLst>
                                  <p:childTnLst>
                                    <p:animEffect transition="out" filter="fade">
                                      <p:cBhvr>
                                        <p:cTn id="16" dur="1000" tmFilter="0, 0; .2, .5; .8, .5; 1, 0"/>
                                        <p:tgtEl>
                                          <p:spTgt spid="10"/>
                                        </p:tgtEl>
                                      </p:cBhvr>
                                    </p:animEffect>
                                    <p:animScale>
                                      <p:cBhvr>
                                        <p:cTn id="17" dur="500" autoRev="1" fill="hold"/>
                                        <p:tgtEl>
                                          <p:spTgt spid="10"/>
                                        </p:tgtEl>
                                      </p:cBhvr>
                                      <p:by x="105000" y="105000"/>
                                    </p:animScale>
                                  </p:childTnLst>
                                </p:cTn>
                              </p:par>
                              <p:par>
                                <p:cTn id="18" presetID="26" presetClass="emph" presetSubtype="0" fill="hold" grpId="0" nodeType="withEffect">
                                  <p:stCondLst>
                                    <p:cond delay="0"/>
                                  </p:stCondLst>
                                  <p:childTnLst>
                                    <p:animEffect transition="out" filter="fade">
                                      <p:cBhvr>
                                        <p:cTn id="19" dur="1000" tmFilter="0, 0; .2, .5; .8, .5; 1, 0"/>
                                        <p:tgtEl>
                                          <p:spTgt spid="13"/>
                                        </p:tgtEl>
                                      </p:cBhvr>
                                    </p:animEffect>
                                    <p:animScale>
                                      <p:cBhvr>
                                        <p:cTn id="20" dur="500" autoRev="1" fill="hold"/>
                                        <p:tgtEl>
                                          <p:spTgt spid="13"/>
                                        </p:tgtEl>
                                      </p:cBhvr>
                                      <p:by x="105000" y="105000"/>
                                    </p:animScale>
                                  </p:childTnLst>
                                </p:cTn>
                              </p:par>
                              <p:par>
                                <p:cTn id="21" presetID="26" presetClass="emph" presetSubtype="0" fill="hold" nodeType="withEffect">
                                  <p:stCondLst>
                                    <p:cond delay="0"/>
                                  </p:stCondLst>
                                  <p:childTnLst>
                                    <p:animEffect transition="out" filter="fade">
                                      <p:cBhvr>
                                        <p:cTn id="22" dur="1000" tmFilter="0, 0; .2, .5; .8, .5; 1, 0"/>
                                        <p:tgtEl>
                                          <p:spTgt spid="15"/>
                                        </p:tgtEl>
                                      </p:cBhvr>
                                    </p:animEffect>
                                    <p:animScale>
                                      <p:cBhvr>
                                        <p:cTn id="23" dur="500" autoRev="1" fill="hold"/>
                                        <p:tgtEl>
                                          <p:spTgt spid="15"/>
                                        </p:tgtEl>
                                      </p:cBhvr>
                                      <p:by x="105000" y="105000"/>
                                    </p:animScale>
                                  </p:childTnLst>
                                </p:cTn>
                              </p:par>
                              <p:par>
                                <p:cTn id="24" presetID="26" presetClass="emph" presetSubtype="0" fill="hold" grpId="0" nodeType="withEffect">
                                  <p:stCondLst>
                                    <p:cond delay="0"/>
                                  </p:stCondLst>
                                  <p:childTnLst>
                                    <p:animEffect transition="out" filter="fade">
                                      <p:cBhvr>
                                        <p:cTn id="25" dur="1000" tmFilter="0, 0; .2, .5; .8, .5; 1, 0"/>
                                        <p:tgtEl>
                                          <p:spTgt spid="11"/>
                                        </p:tgtEl>
                                      </p:cBhvr>
                                    </p:animEffect>
                                    <p:animScale>
                                      <p:cBhvr>
                                        <p:cTn id="26" dur="500" autoRev="1" fill="hold"/>
                                        <p:tgtEl>
                                          <p:spTgt spid="11"/>
                                        </p:tgtEl>
                                      </p:cBhvr>
                                      <p:by x="105000" y="105000"/>
                                    </p:animScale>
                                  </p:childTnLst>
                                </p:cTn>
                              </p:par>
                              <p:par>
                                <p:cTn id="27" presetID="26" presetClass="emph" presetSubtype="0" fill="hold" grpId="0" nodeType="withEffect">
                                  <p:stCondLst>
                                    <p:cond delay="0"/>
                                  </p:stCondLst>
                                  <p:childTnLst>
                                    <p:animEffect transition="out" filter="fade">
                                      <p:cBhvr>
                                        <p:cTn id="28" dur="1000" tmFilter="0, 0; .2, .5; .8, .5; 1, 0"/>
                                        <p:tgtEl>
                                          <p:spTgt spid="14"/>
                                        </p:tgtEl>
                                      </p:cBhvr>
                                    </p:animEffect>
                                    <p:animScale>
                                      <p:cBhvr>
                                        <p:cTn id="29" dur="500" autoRev="1" fill="hold"/>
                                        <p:tgtEl>
                                          <p:spTgt spid="14"/>
                                        </p:tgtEl>
                                      </p:cBhvr>
                                      <p:by x="105000" y="105000"/>
                                    </p:animScale>
                                  </p:childTnLst>
                                </p:cTn>
                              </p:par>
                              <p:par>
                                <p:cTn id="30" presetID="26" presetClass="emph" presetSubtype="0" fill="hold" nodeType="withEffect">
                                  <p:stCondLst>
                                    <p:cond delay="0"/>
                                  </p:stCondLst>
                                  <p:childTnLst>
                                    <p:animEffect transition="out" filter="fade">
                                      <p:cBhvr>
                                        <p:cTn id="31" dur="1000" tmFilter="0, 0; .2, .5; .8, .5; 1, 0"/>
                                        <p:tgtEl>
                                          <p:spTgt spid="16"/>
                                        </p:tgtEl>
                                      </p:cBhvr>
                                    </p:animEffect>
                                    <p:animScale>
                                      <p:cBhvr>
                                        <p:cTn id="32" dur="50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OUR TEAM</a:t>
            </a:r>
          </a:p>
        </p:txBody>
      </p:sp>
      <p:cxnSp>
        <p:nvCxnSpPr>
          <p:cNvPr id="8" name="Straight Connector 7"/>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cxnSp>
        <p:nvCxnSpPr>
          <p:cNvPr id="24" name="Straight Connector 23"/>
          <p:cNvCxnSpPr/>
          <p:nvPr/>
        </p:nvCxnSpPr>
        <p:spPr>
          <a:xfrm>
            <a:off x="3763963" y="3416300"/>
            <a:ext cx="0" cy="65722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6" name="TextBox 25"/>
          <p:cNvSpPr txBox="1">
            <a:spLocks noChangeArrowheads="1"/>
          </p:cNvSpPr>
          <p:nvPr/>
        </p:nvSpPr>
        <p:spPr bwMode="auto">
          <a:xfrm>
            <a:off x="1519238" y="4322763"/>
            <a:ext cx="448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3500" b="1">
                <a:solidFill>
                  <a:schemeClr val="tx2"/>
                </a:solidFill>
                <a:latin typeface="Arial" panose="020B0604020202020204" pitchFamily="34" charset="0"/>
                <a:ea typeface="微软雅黑" panose="020B0503020204020204" pitchFamily="34" charset="-122"/>
                <a:sym typeface="Arial" panose="020B0604020202020204" pitchFamily="34" charset="0"/>
              </a:rPr>
              <a:t>JUBAIR ALAM</a:t>
            </a:r>
          </a:p>
          <a:p>
            <a:pPr algn="ctr" eaLnBrk="1" hangingPunct="1"/>
            <a:r>
              <a:rPr lang="en-US" altLang="zh-CN" sz="2500">
                <a:latin typeface="Arial" panose="020B0604020202020204" pitchFamily="34" charset="0"/>
                <a:ea typeface="微软雅黑" panose="020B0503020204020204" pitchFamily="34" charset="-122"/>
                <a:sym typeface="Arial" panose="020B0604020202020204" pitchFamily="34" charset="0"/>
              </a:rPr>
              <a:t>@ Creative Director</a:t>
            </a:r>
          </a:p>
        </p:txBody>
      </p:sp>
      <p:cxnSp>
        <p:nvCxnSpPr>
          <p:cNvPr id="29" name="Straight Connector 28"/>
          <p:cNvCxnSpPr/>
          <p:nvPr/>
        </p:nvCxnSpPr>
        <p:spPr>
          <a:xfrm>
            <a:off x="9375775" y="3416300"/>
            <a:ext cx="0" cy="65722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7132638" y="4322763"/>
            <a:ext cx="44878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3500" b="1">
                <a:solidFill>
                  <a:schemeClr val="tx2"/>
                </a:solidFill>
                <a:latin typeface="Arial" panose="020B0604020202020204" pitchFamily="34" charset="0"/>
                <a:ea typeface="微软雅黑" panose="020B0503020204020204" pitchFamily="34" charset="-122"/>
                <a:sym typeface="Arial" panose="020B0604020202020204" pitchFamily="34" charset="0"/>
              </a:rPr>
              <a:t>JUBAIR ALAM</a:t>
            </a:r>
          </a:p>
          <a:p>
            <a:pPr algn="ctr" eaLnBrk="1" hangingPunct="1"/>
            <a:r>
              <a:rPr lang="en-US" altLang="zh-CN" sz="2500">
                <a:latin typeface="Arial" panose="020B0604020202020204" pitchFamily="34" charset="0"/>
                <a:ea typeface="微软雅黑" panose="020B0503020204020204" pitchFamily="34" charset="-122"/>
                <a:sym typeface="Arial" panose="020B0604020202020204" pitchFamily="34" charset="0"/>
              </a:rPr>
              <a:t>@ Creative Director</a:t>
            </a:r>
          </a:p>
        </p:txBody>
      </p:sp>
      <p:cxnSp>
        <p:nvCxnSpPr>
          <p:cNvPr id="32" name="Straight Connector 31"/>
          <p:cNvCxnSpPr/>
          <p:nvPr/>
        </p:nvCxnSpPr>
        <p:spPr>
          <a:xfrm>
            <a:off x="14989175" y="3416300"/>
            <a:ext cx="0" cy="65722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3" name="TextBox 32"/>
          <p:cNvSpPr txBox="1">
            <a:spLocks noChangeArrowheads="1"/>
          </p:cNvSpPr>
          <p:nvPr/>
        </p:nvSpPr>
        <p:spPr bwMode="auto">
          <a:xfrm>
            <a:off x="12744450" y="4322763"/>
            <a:ext cx="448786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3500" b="1">
                <a:solidFill>
                  <a:schemeClr val="tx2"/>
                </a:solidFill>
                <a:latin typeface="Arial" panose="020B0604020202020204" pitchFamily="34" charset="0"/>
                <a:ea typeface="微软雅黑" panose="020B0503020204020204" pitchFamily="34" charset="-122"/>
                <a:sym typeface="Arial" panose="020B0604020202020204" pitchFamily="34" charset="0"/>
              </a:rPr>
              <a:t>JUBAIR ALAM</a:t>
            </a:r>
          </a:p>
          <a:p>
            <a:pPr algn="ctr" eaLnBrk="1" hangingPunct="1"/>
            <a:r>
              <a:rPr lang="en-US" altLang="zh-CN" sz="2500">
                <a:latin typeface="Arial" panose="020B0604020202020204" pitchFamily="34" charset="0"/>
                <a:ea typeface="微软雅黑" panose="020B0503020204020204" pitchFamily="34" charset="-122"/>
                <a:sym typeface="Arial" panose="020B0604020202020204" pitchFamily="34" charset="0"/>
              </a:rPr>
              <a:t>@ Creative Director</a:t>
            </a:r>
          </a:p>
        </p:txBody>
      </p:sp>
      <p:cxnSp>
        <p:nvCxnSpPr>
          <p:cNvPr id="35" name="Straight Connector 34"/>
          <p:cNvCxnSpPr/>
          <p:nvPr/>
        </p:nvCxnSpPr>
        <p:spPr>
          <a:xfrm>
            <a:off x="20600988" y="3416300"/>
            <a:ext cx="0" cy="65722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6" name="TextBox 35"/>
          <p:cNvSpPr txBox="1">
            <a:spLocks noChangeArrowheads="1"/>
          </p:cNvSpPr>
          <p:nvPr/>
        </p:nvSpPr>
        <p:spPr bwMode="auto">
          <a:xfrm>
            <a:off x="18356263" y="4322763"/>
            <a:ext cx="448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3500" b="1">
                <a:solidFill>
                  <a:schemeClr val="tx2"/>
                </a:solidFill>
                <a:latin typeface="Arial" panose="020B0604020202020204" pitchFamily="34" charset="0"/>
                <a:ea typeface="微软雅黑" panose="020B0503020204020204" pitchFamily="34" charset="-122"/>
                <a:sym typeface="Arial" panose="020B0604020202020204" pitchFamily="34" charset="0"/>
              </a:rPr>
              <a:t>JUBAIR ALAM</a:t>
            </a:r>
          </a:p>
          <a:p>
            <a:pPr algn="ctr" eaLnBrk="1" hangingPunct="1"/>
            <a:r>
              <a:rPr lang="en-US" altLang="zh-CN" sz="2500">
                <a:latin typeface="Arial" panose="020B0604020202020204" pitchFamily="34" charset="0"/>
                <a:ea typeface="微软雅黑" panose="020B0503020204020204" pitchFamily="34" charset="-122"/>
                <a:sym typeface="Arial" panose="020B0604020202020204" pitchFamily="34" charset="0"/>
              </a:rPr>
              <a:t>@ Creative Director</a:t>
            </a:r>
          </a:p>
        </p:txBody>
      </p:sp>
      <p:cxnSp>
        <p:nvCxnSpPr>
          <p:cNvPr id="58" name="Straight Connector 57"/>
          <p:cNvCxnSpPr/>
          <p:nvPr/>
        </p:nvCxnSpPr>
        <p:spPr>
          <a:xfrm>
            <a:off x="3763963" y="8540750"/>
            <a:ext cx="0" cy="65722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9" name="TextBox 58"/>
          <p:cNvSpPr txBox="1">
            <a:spLocks noChangeArrowheads="1"/>
          </p:cNvSpPr>
          <p:nvPr/>
        </p:nvSpPr>
        <p:spPr bwMode="auto">
          <a:xfrm>
            <a:off x="1519238" y="9447213"/>
            <a:ext cx="448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3500" b="1">
                <a:solidFill>
                  <a:schemeClr val="tx2"/>
                </a:solidFill>
                <a:latin typeface="Arial" panose="020B0604020202020204" pitchFamily="34" charset="0"/>
                <a:ea typeface="微软雅黑" panose="020B0503020204020204" pitchFamily="34" charset="-122"/>
                <a:sym typeface="Arial" panose="020B0604020202020204" pitchFamily="34" charset="0"/>
              </a:rPr>
              <a:t>JUBAIR ALAM</a:t>
            </a:r>
          </a:p>
          <a:p>
            <a:pPr algn="ctr" eaLnBrk="1" hangingPunct="1"/>
            <a:r>
              <a:rPr lang="en-US" altLang="zh-CN" sz="2500">
                <a:latin typeface="Arial" panose="020B0604020202020204" pitchFamily="34" charset="0"/>
                <a:ea typeface="微软雅黑" panose="020B0503020204020204" pitchFamily="34" charset="-122"/>
                <a:sym typeface="Arial" panose="020B0604020202020204" pitchFamily="34" charset="0"/>
              </a:rPr>
              <a:t>@ Creative Director</a:t>
            </a:r>
          </a:p>
        </p:txBody>
      </p:sp>
      <p:cxnSp>
        <p:nvCxnSpPr>
          <p:cNvPr id="55" name="Straight Connector 54"/>
          <p:cNvCxnSpPr/>
          <p:nvPr/>
        </p:nvCxnSpPr>
        <p:spPr>
          <a:xfrm>
            <a:off x="9375775" y="8540750"/>
            <a:ext cx="0" cy="65722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6" name="TextBox 55"/>
          <p:cNvSpPr txBox="1">
            <a:spLocks noChangeArrowheads="1"/>
          </p:cNvSpPr>
          <p:nvPr/>
        </p:nvSpPr>
        <p:spPr bwMode="auto">
          <a:xfrm>
            <a:off x="7132638" y="9447213"/>
            <a:ext cx="44878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3500" b="1">
                <a:solidFill>
                  <a:schemeClr val="tx2"/>
                </a:solidFill>
                <a:latin typeface="Arial" panose="020B0604020202020204" pitchFamily="34" charset="0"/>
                <a:ea typeface="微软雅黑" panose="020B0503020204020204" pitchFamily="34" charset="-122"/>
                <a:sym typeface="Arial" panose="020B0604020202020204" pitchFamily="34" charset="0"/>
              </a:rPr>
              <a:t>JUBAIR ALAM</a:t>
            </a:r>
          </a:p>
          <a:p>
            <a:pPr algn="ctr" eaLnBrk="1" hangingPunct="1"/>
            <a:r>
              <a:rPr lang="en-US" altLang="zh-CN" sz="2500">
                <a:latin typeface="Arial" panose="020B0604020202020204" pitchFamily="34" charset="0"/>
                <a:ea typeface="微软雅黑" panose="020B0503020204020204" pitchFamily="34" charset="-122"/>
                <a:sym typeface="Arial" panose="020B0604020202020204" pitchFamily="34" charset="0"/>
              </a:rPr>
              <a:t>@ Creative Director</a:t>
            </a:r>
          </a:p>
        </p:txBody>
      </p:sp>
      <p:cxnSp>
        <p:nvCxnSpPr>
          <p:cNvPr id="52" name="Straight Connector 51"/>
          <p:cNvCxnSpPr/>
          <p:nvPr/>
        </p:nvCxnSpPr>
        <p:spPr>
          <a:xfrm>
            <a:off x="14989175" y="8540750"/>
            <a:ext cx="0" cy="65722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3" name="TextBox 52"/>
          <p:cNvSpPr txBox="1">
            <a:spLocks noChangeArrowheads="1"/>
          </p:cNvSpPr>
          <p:nvPr/>
        </p:nvSpPr>
        <p:spPr bwMode="auto">
          <a:xfrm>
            <a:off x="12744450" y="9447213"/>
            <a:ext cx="448786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3500" b="1">
                <a:solidFill>
                  <a:schemeClr val="tx2"/>
                </a:solidFill>
                <a:latin typeface="Arial" panose="020B0604020202020204" pitchFamily="34" charset="0"/>
                <a:ea typeface="微软雅黑" panose="020B0503020204020204" pitchFamily="34" charset="-122"/>
                <a:sym typeface="Arial" panose="020B0604020202020204" pitchFamily="34" charset="0"/>
              </a:rPr>
              <a:t>JUBAIR ALAM</a:t>
            </a:r>
          </a:p>
          <a:p>
            <a:pPr algn="ctr" eaLnBrk="1" hangingPunct="1"/>
            <a:r>
              <a:rPr lang="en-US" altLang="zh-CN" sz="2500">
                <a:latin typeface="Arial" panose="020B0604020202020204" pitchFamily="34" charset="0"/>
                <a:ea typeface="微软雅黑" panose="020B0503020204020204" pitchFamily="34" charset="-122"/>
                <a:sym typeface="Arial" panose="020B0604020202020204" pitchFamily="34" charset="0"/>
              </a:rPr>
              <a:t>@ Creative Director</a:t>
            </a:r>
          </a:p>
        </p:txBody>
      </p:sp>
      <p:sp>
        <p:nvSpPr>
          <p:cNvPr id="48" name="Oval 47"/>
          <p:cNvSpPr/>
          <p:nvPr/>
        </p:nvSpPr>
        <p:spPr>
          <a:xfrm>
            <a:off x="19499263" y="6632575"/>
            <a:ext cx="2203450" cy="220345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49" name="Straight Connector 48"/>
          <p:cNvCxnSpPr/>
          <p:nvPr/>
        </p:nvCxnSpPr>
        <p:spPr>
          <a:xfrm>
            <a:off x="20600988" y="8540750"/>
            <a:ext cx="0" cy="65722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0" name="TextBox 49"/>
          <p:cNvSpPr txBox="1">
            <a:spLocks noChangeArrowheads="1"/>
          </p:cNvSpPr>
          <p:nvPr/>
        </p:nvSpPr>
        <p:spPr bwMode="auto">
          <a:xfrm>
            <a:off x="18356263" y="9447213"/>
            <a:ext cx="448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3500" b="1">
                <a:solidFill>
                  <a:schemeClr val="tx2"/>
                </a:solidFill>
                <a:latin typeface="Arial" panose="020B0604020202020204" pitchFamily="34" charset="0"/>
                <a:ea typeface="微软雅黑" panose="020B0503020204020204" pitchFamily="34" charset="-122"/>
                <a:sym typeface="Arial" panose="020B0604020202020204" pitchFamily="34" charset="0"/>
              </a:rPr>
              <a:t>JUBAIR ALAM</a:t>
            </a:r>
          </a:p>
          <a:p>
            <a:pPr algn="ctr" eaLnBrk="1" hangingPunct="1"/>
            <a:r>
              <a:rPr lang="en-US" altLang="zh-CN" sz="2500">
                <a:latin typeface="Arial" panose="020B0604020202020204" pitchFamily="34" charset="0"/>
                <a:ea typeface="微软雅黑" panose="020B0503020204020204" pitchFamily="34" charset="-122"/>
                <a:sym typeface="Arial" panose="020B0604020202020204" pitchFamily="34" charset="0"/>
              </a:rPr>
              <a:t>@ Creative Director</a:t>
            </a:r>
          </a:p>
        </p:txBody>
      </p:sp>
      <p:sp>
        <p:nvSpPr>
          <p:cNvPr id="44054" name="Picture Placeholder 1"/>
          <p:cNvSpPr>
            <a:spLocks noGrp="1" noTextEdit="1"/>
          </p:cNvSpPr>
          <p:nvPr>
            <p:ph type="pic" sz="quarter" idx="15"/>
          </p:nvPr>
        </p:nvSpPr>
        <p:spPr>
          <a:xfrm>
            <a:off x="2662238" y="1508125"/>
            <a:ext cx="2203450" cy="2203450"/>
          </a:xfrm>
        </p:spPr>
      </p:sp>
      <p:sp>
        <p:nvSpPr>
          <p:cNvPr id="44055" name="Picture Placeholder 3"/>
          <p:cNvSpPr>
            <a:spLocks noGrp="1" noTextEdit="1"/>
          </p:cNvSpPr>
          <p:nvPr>
            <p:ph type="pic" sz="quarter" idx="17"/>
          </p:nvPr>
        </p:nvSpPr>
        <p:spPr>
          <a:xfrm>
            <a:off x="8274050" y="1473200"/>
            <a:ext cx="2203450" cy="2203450"/>
          </a:xfrm>
        </p:spPr>
      </p:sp>
      <p:sp>
        <p:nvSpPr>
          <p:cNvPr id="44056" name="Picture Placeholder 4"/>
          <p:cNvSpPr>
            <a:spLocks noGrp="1" noTextEdit="1"/>
          </p:cNvSpPr>
          <p:nvPr>
            <p:ph type="pic" sz="quarter" idx="20"/>
          </p:nvPr>
        </p:nvSpPr>
        <p:spPr>
          <a:xfrm>
            <a:off x="2662238" y="6632575"/>
            <a:ext cx="2203450" cy="2203450"/>
          </a:xfrm>
        </p:spPr>
      </p:sp>
      <p:sp>
        <p:nvSpPr>
          <p:cNvPr id="44057" name="Picture Placeholder 5"/>
          <p:cNvSpPr>
            <a:spLocks noGrp="1" noTextEdit="1"/>
          </p:cNvSpPr>
          <p:nvPr>
            <p:ph type="pic" sz="quarter" idx="21"/>
          </p:nvPr>
        </p:nvSpPr>
        <p:spPr>
          <a:xfrm>
            <a:off x="8274050" y="6632575"/>
            <a:ext cx="2203450" cy="2203450"/>
          </a:xfrm>
        </p:spPr>
      </p:sp>
      <p:sp>
        <p:nvSpPr>
          <p:cNvPr id="44058" name="Picture Placeholder 8"/>
          <p:cNvSpPr>
            <a:spLocks noGrp="1" noTextEdit="1"/>
          </p:cNvSpPr>
          <p:nvPr>
            <p:ph type="pic" sz="quarter" idx="22"/>
          </p:nvPr>
        </p:nvSpPr>
        <p:spPr>
          <a:xfrm>
            <a:off x="13887450" y="6632575"/>
            <a:ext cx="2203450" cy="2203450"/>
          </a:xfrm>
        </p:spPr>
      </p:sp>
      <p:sp>
        <p:nvSpPr>
          <p:cNvPr id="44059" name="Picture Placeholder 10"/>
          <p:cNvSpPr>
            <a:spLocks noGrp="1" noTextEdit="1"/>
          </p:cNvSpPr>
          <p:nvPr>
            <p:ph type="pic" sz="quarter" idx="23"/>
          </p:nvPr>
        </p:nvSpPr>
        <p:spPr>
          <a:xfrm>
            <a:off x="19499263" y="6632575"/>
            <a:ext cx="2203450" cy="2203450"/>
          </a:xfrm>
        </p:spPr>
      </p:sp>
      <p:sp>
        <p:nvSpPr>
          <p:cNvPr id="44060" name="Picture Placeholder 11"/>
          <p:cNvSpPr>
            <a:spLocks noGrp="1" noTextEdit="1"/>
          </p:cNvSpPr>
          <p:nvPr>
            <p:ph type="pic" sz="quarter" idx="19"/>
          </p:nvPr>
        </p:nvSpPr>
        <p:spPr>
          <a:xfrm>
            <a:off x="19499263" y="1508125"/>
            <a:ext cx="2203450" cy="2203450"/>
          </a:xfrm>
        </p:spPr>
      </p:sp>
      <p:sp>
        <p:nvSpPr>
          <p:cNvPr id="44061" name="Picture Placeholder 12"/>
          <p:cNvSpPr>
            <a:spLocks noGrp="1" noTextEdit="1"/>
          </p:cNvSpPr>
          <p:nvPr>
            <p:ph type="pic" sz="quarter" idx="18"/>
          </p:nvPr>
        </p:nvSpPr>
        <p:spPr>
          <a:xfrm>
            <a:off x="13887450" y="1508125"/>
            <a:ext cx="2203450" cy="2203450"/>
          </a:xfrm>
        </p:spPr>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750"/>
                                        <p:tgtEl>
                                          <p:spTgt spid="24"/>
                                        </p:tgtEl>
                                      </p:cBhvr>
                                    </p:animEffect>
                                    <p:anim calcmode="lin" valueType="num">
                                      <p:cBhvr>
                                        <p:cTn id="8" dur="750" fill="hold"/>
                                        <p:tgtEl>
                                          <p:spTgt spid="24"/>
                                        </p:tgtEl>
                                        <p:attrNameLst>
                                          <p:attrName>ppt_x</p:attrName>
                                        </p:attrNameLst>
                                      </p:cBhvr>
                                      <p:tavLst>
                                        <p:tav tm="0">
                                          <p:val>
                                            <p:strVal val="#ppt_x"/>
                                          </p:val>
                                        </p:tav>
                                        <p:tav tm="100000">
                                          <p:val>
                                            <p:strVal val="#ppt_x"/>
                                          </p:val>
                                        </p:tav>
                                      </p:tavLst>
                                    </p:anim>
                                    <p:anim calcmode="lin" valueType="num">
                                      <p:cBhvr>
                                        <p:cTn id="9" dur="750" fill="hold"/>
                                        <p:tgtEl>
                                          <p:spTgt spid="2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750"/>
                                        <p:tgtEl>
                                          <p:spTgt spid="26"/>
                                        </p:tgtEl>
                                      </p:cBhvr>
                                    </p:animEffect>
                                    <p:anim calcmode="lin" valueType="num">
                                      <p:cBhvr>
                                        <p:cTn id="13" dur="750" fill="hold"/>
                                        <p:tgtEl>
                                          <p:spTgt spid="26"/>
                                        </p:tgtEl>
                                        <p:attrNameLst>
                                          <p:attrName>ppt_x</p:attrName>
                                        </p:attrNameLst>
                                      </p:cBhvr>
                                      <p:tavLst>
                                        <p:tav tm="0">
                                          <p:val>
                                            <p:strVal val="#ppt_x"/>
                                          </p:val>
                                        </p:tav>
                                        <p:tav tm="100000">
                                          <p:val>
                                            <p:strVal val="#ppt_x"/>
                                          </p:val>
                                        </p:tav>
                                      </p:tavLst>
                                    </p:anim>
                                    <p:anim calcmode="lin" valueType="num">
                                      <p:cBhvr>
                                        <p:cTn id="14" dur="750" fill="hold"/>
                                        <p:tgtEl>
                                          <p:spTgt spid="2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750"/>
                                        <p:tgtEl>
                                          <p:spTgt spid="29"/>
                                        </p:tgtEl>
                                      </p:cBhvr>
                                    </p:animEffect>
                                    <p:anim calcmode="lin" valueType="num">
                                      <p:cBhvr>
                                        <p:cTn id="18" dur="750" fill="hold"/>
                                        <p:tgtEl>
                                          <p:spTgt spid="29"/>
                                        </p:tgtEl>
                                        <p:attrNameLst>
                                          <p:attrName>ppt_x</p:attrName>
                                        </p:attrNameLst>
                                      </p:cBhvr>
                                      <p:tavLst>
                                        <p:tav tm="0">
                                          <p:val>
                                            <p:strVal val="#ppt_x"/>
                                          </p:val>
                                        </p:tav>
                                        <p:tav tm="100000">
                                          <p:val>
                                            <p:strVal val="#ppt_x"/>
                                          </p:val>
                                        </p:tav>
                                      </p:tavLst>
                                    </p:anim>
                                    <p:anim calcmode="lin" valueType="num">
                                      <p:cBhvr>
                                        <p:cTn id="19" dur="750" fill="hold"/>
                                        <p:tgtEl>
                                          <p:spTgt spid="2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750"/>
                                        <p:tgtEl>
                                          <p:spTgt spid="30"/>
                                        </p:tgtEl>
                                      </p:cBhvr>
                                    </p:animEffect>
                                    <p:anim calcmode="lin" valueType="num">
                                      <p:cBhvr>
                                        <p:cTn id="23" dur="750" fill="hold"/>
                                        <p:tgtEl>
                                          <p:spTgt spid="30"/>
                                        </p:tgtEl>
                                        <p:attrNameLst>
                                          <p:attrName>ppt_x</p:attrName>
                                        </p:attrNameLst>
                                      </p:cBhvr>
                                      <p:tavLst>
                                        <p:tav tm="0">
                                          <p:val>
                                            <p:strVal val="#ppt_x"/>
                                          </p:val>
                                        </p:tav>
                                        <p:tav tm="100000">
                                          <p:val>
                                            <p:strVal val="#ppt_x"/>
                                          </p:val>
                                        </p:tav>
                                      </p:tavLst>
                                    </p:anim>
                                    <p:anim calcmode="lin" valueType="num">
                                      <p:cBhvr>
                                        <p:cTn id="24" dur="750" fill="hold"/>
                                        <p:tgtEl>
                                          <p:spTgt spid="3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750"/>
                                        <p:tgtEl>
                                          <p:spTgt spid="32"/>
                                        </p:tgtEl>
                                      </p:cBhvr>
                                    </p:animEffect>
                                    <p:anim calcmode="lin" valueType="num">
                                      <p:cBhvr>
                                        <p:cTn id="28" dur="750" fill="hold"/>
                                        <p:tgtEl>
                                          <p:spTgt spid="32"/>
                                        </p:tgtEl>
                                        <p:attrNameLst>
                                          <p:attrName>ppt_x</p:attrName>
                                        </p:attrNameLst>
                                      </p:cBhvr>
                                      <p:tavLst>
                                        <p:tav tm="0">
                                          <p:val>
                                            <p:strVal val="#ppt_x"/>
                                          </p:val>
                                        </p:tav>
                                        <p:tav tm="100000">
                                          <p:val>
                                            <p:strVal val="#ppt_x"/>
                                          </p:val>
                                        </p:tav>
                                      </p:tavLst>
                                    </p:anim>
                                    <p:anim calcmode="lin" valueType="num">
                                      <p:cBhvr>
                                        <p:cTn id="29" dur="750" fill="hold"/>
                                        <p:tgtEl>
                                          <p:spTgt spid="3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750"/>
                                        <p:tgtEl>
                                          <p:spTgt spid="33"/>
                                        </p:tgtEl>
                                      </p:cBhvr>
                                    </p:animEffect>
                                    <p:anim calcmode="lin" valueType="num">
                                      <p:cBhvr>
                                        <p:cTn id="33" dur="750" fill="hold"/>
                                        <p:tgtEl>
                                          <p:spTgt spid="33"/>
                                        </p:tgtEl>
                                        <p:attrNameLst>
                                          <p:attrName>ppt_x</p:attrName>
                                        </p:attrNameLst>
                                      </p:cBhvr>
                                      <p:tavLst>
                                        <p:tav tm="0">
                                          <p:val>
                                            <p:strVal val="#ppt_x"/>
                                          </p:val>
                                        </p:tav>
                                        <p:tav tm="100000">
                                          <p:val>
                                            <p:strVal val="#ppt_x"/>
                                          </p:val>
                                        </p:tav>
                                      </p:tavLst>
                                    </p:anim>
                                    <p:anim calcmode="lin" valueType="num">
                                      <p:cBhvr>
                                        <p:cTn id="34" dur="750" fill="hold"/>
                                        <p:tgtEl>
                                          <p:spTgt spid="33"/>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750"/>
                                        <p:tgtEl>
                                          <p:spTgt spid="35"/>
                                        </p:tgtEl>
                                      </p:cBhvr>
                                    </p:animEffect>
                                    <p:anim calcmode="lin" valueType="num">
                                      <p:cBhvr>
                                        <p:cTn id="38" dur="750" fill="hold"/>
                                        <p:tgtEl>
                                          <p:spTgt spid="35"/>
                                        </p:tgtEl>
                                        <p:attrNameLst>
                                          <p:attrName>ppt_x</p:attrName>
                                        </p:attrNameLst>
                                      </p:cBhvr>
                                      <p:tavLst>
                                        <p:tav tm="0">
                                          <p:val>
                                            <p:strVal val="#ppt_x"/>
                                          </p:val>
                                        </p:tav>
                                        <p:tav tm="100000">
                                          <p:val>
                                            <p:strVal val="#ppt_x"/>
                                          </p:val>
                                        </p:tav>
                                      </p:tavLst>
                                    </p:anim>
                                    <p:anim calcmode="lin" valueType="num">
                                      <p:cBhvr>
                                        <p:cTn id="39" dur="750" fill="hold"/>
                                        <p:tgtEl>
                                          <p:spTgt spid="3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750"/>
                                        <p:tgtEl>
                                          <p:spTgt spid="36"/>
                                        </p:tgtEl>
                                      </p:cBhvr>
                                    </p:animEffect>
                                    <p:anim calcmode="lin" valueType="num">
                                      <p:cBhvr>
                                        <p:cTn id="43" dur="750" fill="hold"/>
                                        <p:tgtEl>
                                          <p:spTgt spid="36"/>
                                        </p:tgtEl>
                                        <p:attrNameLst>
                                          <p:attrName>ppt_x</p:attrName>
                                        </p:attrNameLst>
                                      </p:cBhvr>
                                      <p:tavLst>
                                        <p:tav tm="0">
                                          <p:val>
                                            <p:strVal val="#ppt_x"/>
                                          </p:val>
                                        </p:tav>
                                        <p:tav tm="100000">
                                          <p:val>
                                            <p:strVal val="#ppt_x"/>
                                          </p:val>
                                        </p:tav>
                                      </p:tavLst>
                                    </p:anim>
                                    <p:anim calcmode="lin" valueType="num">
                                      <p:cBhvr>
                                        <p:cTn id="44" dur="750" fill="hold"/>
                                        <p:tgtEl>
                                          <p:spTgt spid="3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1000"/>
                                        <p:tgtEl>
                                          <p:spTgt spid="58"/>
                                        </p:tgtEl>
                                      </p:cBhvr>
                                    </p:animEffect>
                                    <p:anim calcmode="lin" valueType="num">
                                      <p:cBhvr>
                                        <p:cTn id="48" dur="1000" fill="hold"/>
                                        <p:tgtEl>
                                          <p:spTgt spid="58"/>
                                        </p:tgtEl>
                                        <p:attrNameLst>
                                          <p:attrName>ppt_x</p:attrName>
                                        </p:attrNameLst>
                                      </p:cBhvr>
                                      <p:tavLst>
                                        <p:tav tm="0">
                                          <p:val>
                                            <p:strVal val="#ppt_x"/>
                                          </p:val>
                                        </p:tav>
                                        <p:tav tm="100000">
                                          <p:val>
                                            <p:strVal val="#ppt_x"/>
                                          </p:val>
                                        </p:tav>
                                      </p:tavLst>
                                    </p:anim>
                                    <p:anim calcmode="lin" valueType="num">
                                      <p:cBhvr>
                                        <p:cTn id="49" dur="1000" fill="hold"/>
                                        <p:tgtEl>
                                          <p:spTgt spid="5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fade">
                                      <p:cBhvr>
                                        <p:cTn id="52" dur="1000"/>
                                        <p:tgtEl>
                                          <p:spTgt spid="59"/>
                                        </p:tgtEl>
                                      </p:cBhvr>
                                    </p:animEffect>
                                    <p:anim calcmode="lin" valueType="num">
                                      <p:cBhvr>
                                        <p:cTn id="53" dur="1000" fill="hold"/>
                                        <p:tgtEl>
                                          <p:spTgt spid="59"/>
                                        </p:tgtEl>
                                        <p:attrNameLst>
                                          <p:attrName>ppt_x</p:attrName>
                                        </p:attrNameLst>
                                      </p:cBhvr>
                                      <p:tavLst>
                                        <p:tav tm="0">
                                          <p:val>
                                            <p:strVal val="#ppt_x"/>
                                          </p:val>
                                        </p:tav>
                                        <p:tav tm="100000">
                                          <p:val>
                                            <p:strVal val="#ppt_x"/>
                                          </p:val>
                                        </p:tav>
                                      </p:tavLst>
                                    </p:anim>
                                    <p:anim calcmode="lin" valueType="num">
                                      <p:cBhvr>
                                        <p:cTn id="54" dur="1000" fill="hold"/>
                                        <p:tgtEl>
                                          <p:spTgt spid="5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1000"/>
                                        <p:tgtEl>
                                          <p:spTgt spid="55"/>
                                        </p:tgtEl>
                                      </p:cBhvr>
                                    </p:animEffect>
                                    <p:anim calcmode="lin" valueType="num">
                                      <p:cBhvr>
                                        <p:cTn id="58" dur="1000" fill="hold"/>
                                        <p:tgtEl>
                                          <p:spTgt spid="55"/>
                                        </p:tgtEl>
                                        <p:attrNameLst>
                                          <p:attrName>ppt_x</p:attrName>
                                        </p:attrNameLst>
                                      </p:cBhvr>
                                      <p:tavLst>
                                        <p:tav tm="0">
                                          <p:val>
                                            <p:strVal val="#ppt_x"/>
                                          </p:val>
                                        </p:tav>
                                        <p:tav tm="100000">
                                          <p:val>
                                            <p:strVal val="#ppt_x"/>
                                          </p:val>
                                        </p:tav>
                                      </p:tavLst>
                                    </p:anim>
                                    <p:anim calcmode="lin" valueType="num">
                                      <p:cBhvr>
                                        <p:cTn id="59" dur="1000" fill="hold"/>
                                        <p:tgtEl>
                                          <p:spTgt spid="5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fade">
                                      <p:cBhvr>
                                        <p:cTn id="62" dur="1000"/>
                                        <p:tgtEl>
                                          <p:spTgt spid="56"/>
                                        </p:tgtEl>
                                      </p:cBhvr>
                                    </p:animEffect>
                                    <p:anim calcmode="lin" valueType="num">
                                      <p:cBhvr>
                                        <p:cTn id="63" dur="1000" fill="hold"/>
                                        <p:tgtEl>
                                          <p:spTgt spid="56"/>
                                        </p:tgtEl>
                                        <p:attrNameLst>
                                          <p:attrName>ppt_x</p:attrName>
                                        </p:attrNameLst>
                                      </p:cBhvr>
                                      <p:tavLst>
                                        <p:tav tm="0">
                                          <p:val>
                                            <p:strVal val="#ppt_x"/>
                                          </p:val>
                                        </p:tav>
                                        <p:tav tm="100000">
                                          <p:val>
                                            <p:strVal val="#ppt_x"/>
                                          </p:val>
                                        </p:tav>
                                      </p:tavLst>
                                    </p:anim>
                                    <p:anim calcmode="lin" valueType="num">
                                      <p:cBhvr>
                                        <p:cTn id="64" dur="1000" fill="hold"/>
                                        <p:tgtEl>
                                          <p:spTgt spid="5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1000"/>
                                        <p:tgtEl>
                                          <p:spTgt spid="52"/>
                                        </p:tgtEl>
                                      </p:cBhvr>
                                    </p:animEffect>
                                    <p:anim calcmode="lin" valueType="num">
                                      <p:cBhvr>
                                        <p:cTn id="68" dur="1000" fill="hold"/>
                                        <p:tgtEl>
                                          <p:spTgt spid="52"/>
                                        </p:tgtEl>
                                        <p:attrNameLst>
                                          <p:attrName>ppt_x</p:attrName>
                                        </p:attrNameLst>
                                      </p:cBhvr>
                                      <p:tavLst>
                                        <p:tav tm="0">
                                          <p:val>
                                            <p:strVal val="#ppt_x"/>
                                          </p:val>
                                        </p:tav>
                                        <p:tav tm="100000">
                                          <p:val>
                                            <p:strVal val="#ppt_x"/>
                                          </p:val>
                                        </p:tav>
                                      </p:tavLst>
                                    </p:anim>
                                    <p:anim calcmode="lin" valueType="num">
                                      <p:cBhvr>
                                        <p:cTn id="69" dur="1000" fill="hold"/>
                                        <p:tgtEl>
                                          <p:spTgt spid="52"/>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fade">
                                      <p:cBhvr>
                                        <p:cTn id="72" dur="1000"/>
                                        <p:tgtEl>
                                          <p:spTgt spid="53"/>
                                        </p:tgtEl>
                                      </p:cBhvr>
                                    </p:animEffect>
                                    <p:anim calcmode="lin" valueType="num">
                                      <p:cBhvr>
                                        <p:cTn id="73" dur="1000" fill="hold"/>
                                        <p:tgtEl>
                                          <p:spTgt spid="53"/>
                                        </p:tgtEl>
                                        <p:attrNameLst>
                                          <p:attrName>ppt_x</p:attrName>
                                        </p:attrNameLst>
                                      </p:cBhvr>
                                      <p:tavLst>
                                        <p:tav tm="0">
                                          <p:val>
                                            <p:strVal val="#ppt_x"/>
                                          </p:val>
                                        </p:tav>
                                        <p:tav tm="100000">
                                          <p:val>
                                            <p:strVal val="#ppt_x"/>
                                          </p:val>
                                        </p:tav>
                                      </p:tavLst>
                                    </p:anim>
                                    <p:anim calcmode="lin" valueType="num">
                                      <p:cBhvr>
                                        <p:cTn id="74" dur="1000" fill="hold"/>
                                        <p:tgtEl>
                                          <p:spTgt spid="5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fade">
                                      <p:cBhvr>
                                        <p:cTn id="77" dur="1000"/>
                                        <p:tgtEl>
                                          <p:spTgt spid="48"/>
                                        </p:tgtEl>
                                      </p:cBhvr>
                                    </p:animEffect>
                                    <p:anim calcmode="lin" valueType="num">
                                      <p:cBhvr>
                                        <p:cTn id="78" dur="1000" fill="hold"/>
                                        <p:tgtEl>
                                          <p:spTgt spid="48"/>
                                        </p:tgtEl>
                                        <p:attrNameLst>
                                          <p:attrName>ppt_x</p:attrName>
                                        </p:attrNameLst>
                                      </p:cBhvr>
                                      <p:tavLst>
                                        <p:tav tm="0">
                                          <p:val>
                                            <p:strVal val="#ppt_x"/>
                                          </p:val>
                                        </p:tav>
                                        <p:tav tm="100000">
                                          <p:val>
                                            <p:strVal val="#ppt_x"/>
                                          </p:val>
                                        </p:tav>
                                      </p:tavLst>
                                    </p:anim>
                                    <p:anim calcmode="lin" valueType="num">
                                      <p:cBhvr>
                                        <p:cTn id="79" dur="1000" fill="hold"/>
                                        <p:tgtEl>
                                          <p:spTgt spid="48"/>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fade">
                                      <p:cBhvr>
                                        <p:cTn id="82" dur="1000"/>
                                        <p:tgtEl>
                                          <p:spTgt spid="49"/>
                                        </p:tgtEl>
                                      </p:cBhvr>
                                    </p:animEffect>
                                    <p:anim calcmode="lin" valueType="num">
                                      <p:cBhvr>
                                        <p:cTn id="83" dur="1000" fill="hold"/>
                                        <p:tgtEl>
                                          <p:spTgt spid="49"/>
                                        </p:tgtEl>
                                        <p:attrNameLst>
                                          <p:attrName>ppt_x</p:attrName>
                                        </p:attrNameLst>
                                      </p:cBhvr>
                                      <p:tavLst>
                                        <p:tav tm="0">
                                          <p:val>
                                            <p:strVal val="#ppt_x"/>
                                          </p:val>
                                        </p:tav>
                                        <p:tav tm="100000">
                                          <p:val>
                                            <p:strVal val="#ppt_x"/>
                                          </p:val>
                                        </p:tav>
                                      </p:tavLst>
                                    </p:anim>
                                    <p:anim calcmode="lin" valueType="num">
                                      <p:cBhvr>
                                        <p:cTn id="84" dur="1000" fill="hold"/>
                                        <p:tgtEl>
                                          <p:spTgt spid="49"/>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50"/>
                                        </p:tgtEl>
                                        <p:attrNameLst>
                                          <p:attrName>style.visibility</p:attrName>
                                        </p:attrNameLst>
                                      </p:cBhvr>
                                      <p:to>
                                        <p:strVal val="visible"/>
                                      </p:to>
                                    </p:set>
                                    <p:animEffect transition="in" filter="fade">
                                      <p:cBhvr>
                                        <p:cTn id="87" dur="1000"/>
                                        <p:tgtEl>
                                          <p:spTgt spid="50"/>
                                        </p:tgtEl>
                                      </p:cBhvr>
                                    </p:animEffect>
                                    <p:anim calcmode="lin" valueType="num">
                                      <p:cBhvr>
                                        <p:cTn id="88" dur="1000" fill="hold"/>
                                        <p:tgtEl>
                                          <p:spTgt spid="50"/>
                                        </p:tgtEl>
                                        <p:attrNameLst>
                                          <p:attrName>ppt_x</p:attrName>
                                        </p:attrNameLst>
                                      </p:cBhvr>
                                      <p:tavLst>
                                        <p:tav tm="0">
                                          <p:val>
                                            <p:strVal val="#ppt_x"/>
                                          </p:val>
                                        </p:tav>
                                        <p:tav tm="100000">
                                          <p:val>
                                            <p:strVal val="#ppt_x"/>
                                          </p:val>
                                        </p:tav>
                                      </p:tavLst>
                                    </p:anim>
                                    <p:anim calcmode="lin" valueType="num">
                                      <p:cBhvr>
                                        <p:cTn id="8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0" grpId="0"/>
      <p:bldP spid="33" grpId="0"/>
      <p:bldP spid="36" grpId="0"/>
      <p:bldP spid="59" grpId="0"/>
      <p:bldP spid="56" grpId="0"/>
      <p:bldP spid="53" grpId="0"/>
      <p:bldP spid="48" grpId="0" animBg="1"/>
      <p:bldP spid="50"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alpha val="70195"/>
          </a:schemeClr>
        </a:solidFill>
        <a:effectLst/>
      </p:bgPr>
    </p:bg>
    <p:spTree>
      <p:nvGrpSpPr>
        <p:cNvPr id="1" name=""/>
        <p:cNvGrpSpPr/>
        <p:nvPr/>
      </p:nvGrpSpPr>
      <p:grpSpPr>
        <a:xfrm>
          <a:off x="0" y="0"/>
          <a:ext cx="0" cy="0"/>
          <a:chOff x="0" y="0"/>
          <a:chExt cx="0" cy="0"/>
        </a:xfrm>
      </p:grpSpPr>
      <p:sp>
        <p:nvSpPr>
          <p:cNvPr id="5" name="Picture Placeholder 4"/>
          <p:cNvSpPr>
            <a:spLocks noGrp="1"/>
          </p:cNvSpPr>
          <p:nvPr>
            <p:ph type="pic" sz="quarter" idx="11"/>
          </p:nvPr>
        </p:nvSpPr>
        <p:spPr/>
      </p:sp>
      <p:sp>
        <p:nvSpPr>
          <p:cNvPr id="6" name="Rectangle 5"/>
          <p:cNvSpPr/>
          <p:nvPr/>
        </p:nvSpPr>
        <p:spPr>
          <a:xfrm>
            <a:off x="0" y="0"/>
            <a:ext cx="24377650" cy="13716000"/>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OUR TEAM</a:t>
            </a:r>
          </a:p>
        </p:txBody>
      </p:sp>
      <p:cxnSp>
        <p:nvCxnSpPr>
          <p:cNvPr id="13" name="Straight Connector 12"/>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46087" name="TextBox 16"/>
          <p:cNvSpPr txBox="1">
            <a:spLocks noChangeArrowheads="1"/>
          </p:cNvSpPr>
          <p:nvPr/>
        </p:nvSpPr>
        <p:spPr bwMode="auto">
          <a:xfrm rot="-5400000">
            <a:off x="-2734469" y="5564982"/>
            <a:ext cx="9812337"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6500" b="1">
                <a:solidFill>
                  <a:schemeClr val="tx2"/>
                </a:solidFill>
                <a:latin typeface="Arial" panose="020B0604020202020204" pitchFamily="34" charset="0"/>
                <a:ea typeface="微软雅黑" panose="020B0503020204020204" pitchFamily="34" charset="-122"/>
                <a:sym typeface="Arial" panose="020B0604020202020204" pitchFamily="34" charset="0"/>
              </a:rPr>
              <a:t>DIRECTOR GENERAL</a:t>
            </a:r>
          </a:p>
        </p:txBody>
      </p:sp>
      <p:sp>
        <p:nvSpPr>
          <p:cNvPr id="18" name="TextBox 17"/>
          <p:cNvSpPr txBox="1"/>
          <p:nvPr/>
        </p:nvSpPr>
        <p:spPr>
          <a:xfrm>
            <a:off x="9729788" y="2092325"/>
            <a:ext cx="4489450" cy="3662363"/>
          </a:xfrm>
          <a:prstGeom prst="rect">
            <a:avLst/>
          </a:prstGeom>
          <a:noFill/>
        </p:spPr>
        <p:txBody>
          <a:bodyPr>
            <a:spAutoFit/>
          </a:bodyPr>
          <a:lstStyle/>
          <a:p>
            <a:pPr defTabSz="1828434" eaLnBrk="1" fontAlgn="auto" hangingPunct="1">
              <a:spcBef>
                <a:spcPts val="0"/>
              </a:spcBef>
              <a:spcAft>
                <a:spcPts val="0"/>
              </a:spcAft>
              <a:defRPr/>
            </a:pPr>
            <a:r>
              <a:rPr lang="en-US" sz="4000" dirty="0">
                <a:solidFill>
                  <a:schemeClr val="bg1">
                    <a:lumMod val="85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Mohammad</a:t>
            </a:r>
          </a:p>
          <a:p>
            <a:pPr defTabSz="1828434" eaLnBrk="1" fontAlgn="auto" hangingPunct="1">
              <a:spcBef>
                <a:spcPts val="0"/>
              </a:spcBef>
              <a:spcAft>
                <a:spcPts val="0"/>
              </a:spcAft>
              <a:defRPr/>
            </a:pPr>
            <a:r>
              <a:rPr lang="en-US" sz="9600" b="1" dirty="0">
                <a:solidFill>
                  <a:schemeClr val="bg1"/>
                </a:solidFill>
                <a:latin typeface="Arial" panose="020B0604020202020204" pitchFamily="34" charset="0"/>
                <a:ea typeface="微软雅黑" panose="020B0503020204020204" pitchFamily="34" charset="-122"/>
                <a:cs typeface="Montserrat" charset="0"/>
                <a:sym typeface="Arial" panose="020B0604020202020204" pitchFamily="34" charset="0"/>
              </a:rPr>
              <a:t>LUIS FULLY</a:t>
            </a:r>
          </a:p>
        </p:txBody>
      </p:sp>
      <p:cxnSp>
        <p:nvCxnSpPr>
          <p:cNvPr id="8" name="Straight Connector 7"/>
          <p:cNvCxnSpPr/>
          <p:nvPr/>
        </p:nvCxnSpPr>
        <p:spPr>
          <a:xfrm>
            <a:off x="14897100" y="2092325"/>
            <a:ext cx="0" cy="297021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Subtitle 2"/>
          <p:cNvSpPr txBox="1">
            <a:spLocks/>
          </p:cNvSpPr>
          <p:nvPr/>
        </p:nvSpPr>
        <p:spPr bwMode="auto">
          <a:xfrm>
            <a:off x="15578138" y="2293938"/>
            <a:ext cx="7472362" cy="271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solidFill>
                  <a:schemeClr val="bg1"/>
                </a:solidFill>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or a mixture of both. Company members share a common purpose and unite in order to focus their various</a:t>
            </a:r>
          </a:p>
        </p:txBody>
      </p:sp>
      <p:grpSp>
        <p:nvGrpSpPr>
          <p:cNvPr id="28" name="Group 27"/>
          <p:cNvGrpSpPr>
            <a:grpSpLocks/>
          </p:cNvGrpSpPr>
          <p:nvPr/>
        </p:nvGrpSpPr>
        <p:grpSpPr bwMode="auto">
          <a:xfrm>
            <a:off x="9729788" y="6416675"/>
            <a:ext cx="2062162" cy="2062163"/>
            <a:chOff x="5122371" y="7848600"/>
            <a:chExt cx="3357642" cy="3357642"/>
          </a:xfrm>
        </p:grpSpPr>
        <p:sp>
          <p:nvSpPr>
            <p:cNvPr id="29" name="Oval 28"/>
            <p:cNvSpPr/>
            <p:nvPr/>
          </p:nvSpPr>
          <p:spPr>
            <a:xfrm>
              <a:off x="5192160" y="7918390"/>
              <a:ext cx="3218065" cy="3218062"/>
            </a:xfrm>
            <a:prstGeom prst="ellipse">
              <a:avLst/>
            </a:prstGeom>
            <a:solidFill>
              <a:schemeClr val="accent1">
                <a:lumMod val="60000"/>
                <a:lumOff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Pie 29"/>
            <p:cNvSpPr/>
            <p:nvPr/>
          </p:nvSpPr>
          <p:spPr>
            <a:xfrm>
              <a:off x="5122371" y="7848600"/>
              <a:ext cx="3357642" cy="3357642"/>
            </a:xfrm>
            <a:prstGeom prst="pie">
              <a:avLst>
                <a:gd name="adj1" fmla="val 0"/>
                <a:gd name="adj2" fmla="val 1858361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Oval 30"/>
            <p:cNvSpPr/>
            <p:nvPr/>
          </p:nvSpPr>
          <p:spPr>
            <a:xfrm>
              <a:off x="5323985" y="8050214"/>
              <a:ext cx="2954415" cy="2954415"/>
            </a:xfrm>
            <a:prstGeom prst="ellipse">
              <a:avLst/>
            </a:prstGeom>
            <a:solidFill>
              <a:schemeClr val="bg1"/>
            </a:solidFill>
            <a:ln>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Shape 2778"/>
          <p:cNvSpPr/>
          <p:nvPr/>
        </p:nvSpPr>
        <p:spPr>
          <a:xfrm>
            <a:off x="10191750" y="6878638"/>
            <a:ext cx="1138238" cy="113823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7063"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rgbClr val="FFFFFF"/>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Gill Sans"/>
              <a:sym typeface="Arial" panose="020B0604020202020204" pitchFamily="34" charset="0"/>
            </a:endParaRPr>
          </a:p>
        </p:txBody>
      </p:sp>
      <p:grpSp>
        <p:nvGrpSpPr>
          <p:cNvPr id="32" name="Group 31"/>
          <p:cNvGrpSpPr>
            <a:grpSpLocks/>
          </p:cNvGrpSpPr>
          <p:nvPr/>
        </p:nvGrpSpPr>
        <p:grpSpPr bwMode="auto">
          <a:xfrm>
            <a:off x="16702088" y="6416675"/>
            <a:ext cx="2062162" cy="2062163"/>
            <a:chOff x="5122371" y="7848600"/>
            <a:chExt cx="3357642" cy="3357642"/>
          </a:xfrm>
        </p:grpSpPr>
        <p:sp>
          <p:nvSpPr>
            <p:cNvPr id="34" name="Oval 33"/>
            <p:cNvSpPr/>
            <p:nvPr/>
          </p:nvSpPr>
          <p:spPr>
            <a:xfrm>
              <a:off x="5192160" y="7918390"/>
              <a:ext cx="3218065" cy="3218062"/>
            </a:xfrm>
            <a:prstGeom prst="ellipse">
              <a:avLst/>
            </a:prstGeom>
            <a:solidFill>
              <a:schemeClr val="accent1">
                <a:lumMod val="60000"/>
                <a:lumOff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Pie 34"/>
            <p:cNvSpPr/>
            <p:nvPr/>
          </p:nvSpPr>
          <p:spPr>
            <a:xfrm>
              <a:off x="5122371" y="7848600"/>
              <a:ext cx="3357642" cy="3357642"/>
            </a:xfrm>
            <a:prstGeom prst="pie">
              <a:avLst>
                <a:gd name="adj1" fmla="val 0"/>
                <a:gd name="adj2" fmla="val 119267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Oval 35"/>
            <p:cNvSpPr/>
            <p:nvPr/>
          </p:nvSpPr>
          <p:spPr>
            <a:xfrm>
              <a:off x="5323985" y="8050214"/>
              <a:ext cx="2954415" cy="2954415"/>
            </a:xfrm>
            <a:prstGeom prst="ellipse">
              <a:avLst/>
            </a:prstGeom>
            <a:solidFill>
              <a:schemeClr val="bg1"/>
            </a:solidFill>
            <a:ln>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Group 40"/>
          <p:cNvGrpSpPr/>
          <p:nvPr/>
        </p:nvGrpSpPr>
        <p:grpSpPr>
          <a:xfrm>
            <a:off x="17215952" y="6933541"/>
            <a:ext cx="1033848" cy="1029656"/>
            <a:chOff x="6035676" y="3954463"/>
            <a:chExt cx="392113" cy="390524"/>
          </a:xfrm>
          <a:solidFill>
            <a:schemeClr val="tx2"/>
          </a:solidFill>
        </p:grpSpPr>
        <p:sp>
          <p:nvSpPr>
            <p:cNvPr id="42" name="Freeform 472"/>
            <p:cNvSpPr>
              <a:spLocks noEditPoints="1"/>
            </p:cNvSpPr>
            <p:nvPr/>
          </p:nvSpPr>
          <p:spPr bwMode="auto">
            <a:xfrm>
              <a:off x="6164263" y="4184650"/>
              <a:ext cx="131763" cy="160337"/>
            </a:xfrm>
            <a:custGeom>
              <a:avLst/>
              <a:gdLst>
                <a:gd name="T0" fmla="*/ 9 w 43"/>
                <a:gd name="T1" fmla="*/ 48 h 53"/>
                <a:gd name="T2" fmla="*/ 8 w 43"/>
                <a:gd name="T3" fmla="*/ 48 h 53"/>
                <a:gd name="T4" fmla="*/ 8 w 43"/>
                <a:gd name="T5" fmla="*/ 48 h 53"/>
                <a:gd name="T6" fmla="*/ 6 w 43"/>
                <a:gd name="T7" fmla="*/ 50 h 53"/>
                <a:gd name="T8" fmla="*/ 8 w 43"/>
                <a:gd name="T9" fmla="*/ 53 h 53"/>
                <a:gd name="T10" fmla="*/ 8 w 43"/>
                <a:gd name="T11" fmla="*/ 53 h 53"/>
                <a:gd name="T12" fmla="*/ 35 w 43"/>
                <a:gd name="T13" fmla="*/ 53 h 53"/>
                <a:gd name="T14" fmla="*/ 35 w 43"/>
                <a:gd name="T15" fmla="*/ 53 h 53"/>
                <a:gd name="T16" fmla="*/ 38 w 43"/>
                <a:gd name="T17" fmla="*/ 50 h 53"/>
                <a:gd name="T18" fmla="*/ 35 w 43"/>
                <a:gd name="T19" fmla="*/ 48 h 53"/>
                <a:gd name="T20" fmla="*/ 35 w 43"/>
                <a:gd name="T21" fmla="*/ 48 h 53"/>
                <a:gd name="T22" fmla="*/ 34 w 43"/>
                <a:gd name="T23" fmla="*/ 48 h 53"/>
                <a:gd name="T24" fmla="*/ 43 w 43"/>
                <a:gd name="T25" fmla="*/ 21 h 53"/>
                <a:gd name="T26" fmla="*/ 22 w 43"/>
                <a:gd name="T27" fmla="*/ 0 h 53"/>
                <a:gd name="T28" fmla="*/ 0 w 43"/>
                <a:gd name="T29" fmla="*/ 21 h 53"/>
                <a:gd name="T30" fmla="*/ 9 w 43"/>
                <a:gd name="T31" fmla="*/ 48 h 53"/>
                <a:gd name="T32" fmla="*/ 22 w 43"/>
                <a:gd name="T33" fmla="*/ 7 h 53"/>
                <a:gd name="T34" fmla="*/ 37 w 43"/>
                <a:gd name="T35" fmla="*/ 22 h 53"/>
                <a:gd name="T36" fmla="*/ 29 w 43"/>
                <a:gd name="T37" fmla="*/ 48 h 53"/>
                <a:gd name="T38" fmla="*/ 24 w 43"/>
                <a:gd name="T39" fmla="*/ 48 h 53"/>
                <a:gd name="T40" fmla="*/ 24 w 43"/>
                <a:gd name="T41" fmla="*/ 29 h 53"/>
                <a:gd name="T42" fmla="*/ 24 w 43"/>
                <a:gd name="T43" fmla="*/ 29 h 53"/>
                <a:gd name="T44" fmla="*/ 22 w 43"/>
                <a:gd name="T45" fmla="*/ 26 h 53"/>
                <a:gd name="T46" fmla="*/ 19 w 43"/>
                <a:gd name="T47" fmla="*/ 29 h 53"/>
                <a:gd name="T48" fmla="*/ 19 w 43"/>
                <a:gd name="T49" fmla="*/ 29 h 53"/>
                <a:gd name="T50" fmla="*/ 19 w 43"/>
                <a:gd name="T51" fmla="*/ 48 h 53"/>
                <a:gd name="T52" fmla="*/ 15 w 43"/>
                <a:gd name="T53" fmla="*/ 48 h 53"/>
                <a:gd name="T54" fmla="*/ 6 w 43"/>
                <a:gd name="T55" fmla="*/ 22 h 53"/>
                <a:gd name="T56" fmla="*/ 22 w 43"/>
                <a:gd name="T5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53">
                  <a:moveTo>
                    <a:pt x="9" y="48"/>
                  </a:moveTo>
                  <a:cubicBezTo>
                    <a:pt x="8" y="48"/>
                    <a:pt x="8" y="48"/>
                    <a:pt x="8" y="48"/>
                  </a:cubicBezTo>
                  <a:cubicBezTo>
                    <a:pt x="8" y="48"/>
                    <a:pt x="8" y="48"/>
                    <a:pt x="8" y="48"/>
                  </a:cubicBezTo>
                  <a:cubicBezTo>
                    <a:pt x="7" y="48"/>
                    <a:pt x="6" y="49"/>
                    <a:pt x="6" y="50"/>
                  </a:cubicBezTo>
                  <a:cubicBezTo>
                    <a:pt x="6" y="52"/>
                    <a:pt x="7" y="53"/>
                    <a:pt x="8" y="53"/>
                  </a:cubicBezTo>
                  <a:cubicBezTo>
                    <a:pt x="8" y="53"/>
                    <a:pt x="8" y="53"/>
                    <a:pt x="8" y="53"/>
                  </a:cubicBezTo>
                  <a:cubicBezTo>
                    <a:pt x="35" y="53"/>
                    <a:pt x="35" y="53"/>
                    <a:pt x="35" y="53"/>
                  </a:cubicBezTo>
                  <a:cubicBezTo>
                    <a:pt x="35" y="53"/>
                    <a:pt x="35" y="53"/>
                    <a:pt x="35" y="53"/>
                  </a:cubicBezTo>
                  <a:cubicBezTo>
                    <a:pt x="36" y="53"/>
                    <a:pt x="38" y="52"/>
                    <a:pt x="38" y="50"/>
                  </a:cubicBezTo>
                  <a:cubicBezTo>
                    <a:pt x="38" y="49"/>
                    <a:pt x="36" y="48"/>
                    <a:pt x="35" y="48"/>
                  </a:cubicBezTo>
                  <a:cubicBezTo>
                    <a:pt x="35" y="48"/>
                    <a:pt x="35" y="48"/>
                    <a:pt x="35" y="48"/>
                  </a:cubicBezTo>
                  <a:cubicBezTo>
                    <a:pt x="34" y="48"/>
                    <a:pt x="34" y="48"/>
                    <a:pt x="34" y="48"/>
                  </a:cubicBezTo>
                  <a:cubicBezTo>
                    <a:pt x="43" y="21"/>
                    <a:pt x="43" y="21"/>
                    <a:pt x="43" y="21"/>
                  </a:cubicBezTo>
                  <a:cubicBezTo>
                    <a:pt x="22" y="0"/>
                    <a:pt x="22" y="0"/>
                    <a:pt x="22" y="0"/>
                  </a:cubicBezTo>
                  <a:cubicBezTo>
                    <a:pt x="0" y="21"/>
                    <a:pt x="0" y="21"/>
                    <a:pt x="0" y="21"/>
                  </a:cubicBezTo>
                  <a:lnTo>
                    <a:pt x="9" y="48"/>
                  </a:lnTo>
                  <a:close/>
                  <a:moveTo>
                    <a:pt x="22" y="7"/>
                  </a:moveTo>
                  <a:cubicBezTo>
                    <a:pt x="37" y="22"/>
                    <a:pt x="37" y="22"/>
                    <a:pt x="37" y="22"/>
                  </a:cubicBezTo>
                  <a:cubicBezTo>
                    <a:pt x="29" y="48"/>
                    <a:pt x="29" y="48"/>
                    <a:pt x="29" y="48"/>
                  </a:cubicBezTo>
                  <a:cubicBezTo>
                    <a:pt x="24" y="48"/>
                    <a:pt x="24" y="48"/>
                    <a:pt x="24" y="48"/>
                  </a:cubicBezTo>
                  <a:cubicBezTo>
                    <a:pt x="24" y="29"/>
                    <a:pt x="24" y="29"/>
                    <a:pt x="24" y="29"/>
                  </a:cubicBezTo>
                  <a:cubicBezTo>
                    <a:pt x="24" y="29"/>
                    <a:pt x="24" y="29"/>
                    <a:pt x="24" y="29"/>
                  </a:cubicBezTo>
                  <a:cubicBezTo>
                    <a:pt x="24" y="28"/>
                    <a:pt x="23" y="26"/>
                    <a:pt x="22" y="26"/>
                  </a:cubicBezTo>
                  <a:cubicBezTo>
                    <a:pt x="20" y="26"/>
                    <a:pt x="19" y="28"/>
                    <a:pt x="19" y="29"/>
                  </a:cubicBezTo>
                  <a:cubicBezTo>
                    <a:pt x="19" y="29"/>
                    <a:pt x="19" y="29"/>
                    <a:pt x="19" y="29"/>
                  </a:cubicBezTo>
                  <a:cubicBezTo>
                    <a:pt x="19" y="48"/>
                    <a:pt x="19" y="48"/>
                    <a:pt x="19" y="48"/>
                  </a:cubicBezTo>
                  <a:cubicBezTo>
                    <a:pt x="15" y="48"/>
                    <a:pt x="15" y="48"/>
                    <a:pt x="15" y="48"/>
                  </a:cubicBezTo>
                  <a:cubicBezTo>
                    <a:pt x="6" y="22"/>
                    <a:pt x="6" y="22"/>
                    <a:pt x="6" y="22"/>
                  </a:cubicBezTo>
                  <a:lnTo>
                    <a:pt x="2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473"/>
            <p:cNvSpPr>
              <a:spLocks noEditPoints="1"/>
            </p:cNvSpPr>
            <p:nvPr/>
          </p:nvSpPr>
          <p:spPr bwMode="auto">
            <a:xfrm>
              <a:off x="6035676" y="3954463"/>
              <a:ext cx="392113" cy="230187"/>
            </a:xfrm>
            <a:custGeom>
              <a:avLst/>
              <a:gdLst>
                <a:gd name="T0" fmla="*/ 128 w 128"/>
                <a:gd name="T1" fmla="*/ 16 h 75"/>
                <a:gd name="T2" fmla="*/ 112 w 128"/>
                <a:gd name="T3" fmla="*/ 0 h 75"/>
                <a:gd name="T4" fmla="*/ 116 w 128"/>
                <a:gd name="T5" fmla="*/ 16 h 75"/>
                <a:gd name="T6" fmla="*/ 101 w 128"/>
                <a:gd name="T7" fmla="*/ 46 h 75"/>
                <a:gd name="T8" fmla="*/ 72 w 128"/>
                <a:gd name="T9" fmla="*/ 61 h 75"/>
                <a:gd name="T10" fmla="*/ 56 w 128"/>
                <a:gd name="T11" fmla="*/ 59 h 75"/>
                <a:gd name="T12" fmla="*/ 43 w 128"/>
                <a:gd name="T13" fmla="*/ 57 h 75"/>
                <a:gd name="T14" fmla="*/ 14 w 128"/>
                <a:gd name="T15" fmla="*/ 29 h 75"/>
                <a:gd name="T16" fmla="*/ 16 w 128"/>
                <a:gd name="T17" fmla="*/ 16 h 75"/>
                <a:gd name="T18" fmla="*/ 0 w 128"/>
                <a:gd name="T19" fmla="*/ 0 h 75"/>
                <a:gd name="T20" fmla="*/ 5 w 128"/>
                <a:gd name="T21" fmla="*/ 16 h 75"/>
                <a:gd name="T22" fmla="*/ 15 w 128"/>
                <a:gd name="T23" fmla="*/ 64 h 75"/>
                <a:gd name="T24" fmla="*/ 0 w 128"/>
                <a:gd name="T25" fmla="*/ 67 h 75"/>
                <a:gd name="T26" fmla="*/ 15 w 128"/>
                <a:gd name="T27" fmla="*/ 69 h 75"/>
                <a:gd name="T28" fmla="*/ 56 w 128"/>
                <a:gd name="T29" fmla="*/ 75 h 75"/>
                <a:gd name="T30" fmla="*/ 72 w 128"/>
                <a:gd name="T31" fmla="*/ 75 h 75"/>
                <a:gd name="T32" fmla="*/ 112 w 128"/>
                <a:gd name="T33" fmla="*/ 69 h 75"/>
                <a:gd name="T34" fmla="*/ 128 w 128"/>
                <a:gd name="T35" fmla="*/ 67 h 75"/>
                <a:gd name="T36" fmla="*/ 112 w 128"/>
                <a:gd name="T37" fmla="*/ 64 h 75"/>
                <a:gd name="T38" fmla="*/ 122 w 128"/>
                <a:gd name="T39" fmla="*/ 16 h 75"/>
                <a:gd name="T40" fmla="*/ 117 w 128"/>
                <a:gd name="T41" fmla="*/ 11 h 75"/>
                <a:gd name="T42" fmla="*/ 122 w 128"/>
                <a:gd name="T43" fmla="*/ 5 h 75"/>
                <a:gd name="T44" fmla="*/ 5 w 128"/>
                <a:gd name="T45" fmla="*/ 5 h 75"/>
                <a:gd name="T46" fmla="*/ 10 w 128"/>
                <a:gd name="T47" fmla="*/ 11 h 75"/>
                <a:gd name="T48" fmla="*/ 5 w 128"/>
                <a:gd name="T49" fmla="*/ 5 h 75"/>
                <a:gd name="T50" fmla="*/ 5 w 128"/>
                <a:gd name="T51" fmla="*/ 67 h 75"/>
                <a:gd name="T52" fmla="*/ 10 w 128"/>
                <a:gd name="T53" fmla="*/ 67 h 75"/>
                <a:gd name="T54" fmla="*/ 66 w 128"/>
                <a:gd name="T55" fmla="*/ 69 h 75"/>
                <a:gd name="T56" fmla="*/ 61 w 128"/>
                <a:gd name="T57" fmla="*/ 64 h 75"/>
                <a:gd name="T58" fmla="*/ 66 w 128"/>
                <a:gd name="T59" fmla="*/ 69 h 75"/>
                <a:gd name="T60" fmla="*/ 122 w 128"/>
                <a:gd name="T61" fmla="*/ 67 h 75"/>
                <a:gd name="T62" fmla="*/ 117 w 128"/>
                <a:gd name="T63" fmla="*/ 6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75">
                  <a:moveTo>
                    <a:pt x="122" y="16"/>
                  </a:moveTo>
                  <a:cubicBezTo>
                    <a:pt x="128" y="16"/>
                    <a:pt x="128" y="16"/>
                    <a:pt x="128" y="16"/>
                  </a:cubicBezTo>
                  <a:cubicBezTo>
                    <a:pt x="128" y="0"/>
                    <a:pt x="128" y="0"/>
                    <a:pt x="128" y="0"/>
                  </a:cubicBezTo>
                  <a:cubicBezTo>
                    <a:pt x="112" y="0"/>
                    <a:pt x="112" y="0"/>
                    <a:pt x="112" y="0"/>
                  </a:cubicBezTo>
                  <a:cubicBezTo>
                    <a:pt x="112" y="16"/>
                    <a:pt x="112" y="16"/>
                    <a:pt x="112" y="16"/>
                  </a:cubicBezTo>
                  <a:cubicBezTo>
                    <a:pt x="116" y="16"/>
                    <a:pt x="116" y="16"/>
                    <a:pt x="116" y="16"/>
                  </a:cubicBezTo>
                  <a:cubicBezTo>
                    <a:pt x="116" y="20"/>
                    <a:pt x="114" y="25"/>
                    <a:pt x="113" y="29"/>
                  </a:cubicBezTo>
                  <a:cubicBezTo>
                    <a:pt x="110" y="35"/>
                    <a:pt x="106" y="41"/>
                    <a:pt x="101" y="46"/>
                  </a:cubicBezTo>
                  <a:cubicBezTo>
                    <a:pt x="96" y="51"/>
                    <a:pt x="91" y="54"/>
                    <a:pt x="84" y="57"/>
                  </a:cubicBezTo>
                  <a:cubicBezTo>
                    <a:pt x="80" y="59"/>
                    <a:pt x="76" y="60"/>
                    <a:pt x="72" y="61"/>
                  </a:cubicBezTo>
                  <a:cubicBezTo>
                    <a:pt x="72" y="59"/>
                    <a:pt x="72" y="59"/>
                    <a:pt x="72" y="59"/>
                  </a:cubicBezTo>
                  <a:cubicBezTo>
                    <a:pt x="56" y="59"/>
                    <a:pt x="56" y="59"/>
                    <a:pt x="56" y="59"/>
                  </a:cubicBezTo>
                  <a:cubicBezTo>
                    <a:pt x="56" y="61"/>
                    <a:pt x="56" y="61"/>
                    <a:pt x="56" y="61"/>
                  </a:cubicBezTo>
                  <a:cubicBezTo>
                    <a:pt x="51" y="60"/>
                    <a:pt x="47" y="59"/>
                    <a:pt x="43" y="57"/>
                  </a:cubicBezTo>
                  <a:cubicBezTo>
                    <a:pt x="36" y="54"/>
                    <a:pt x="31" y="51"/>
                    <a:pt x="26" y="46"/>
                  </a:cubicBezTo>
                  <a:cubicBezTo>
                    <a:pt x="21" y="41"/>
                    <a:pt x="17" y="35"/>
                    <a:pt x="14" y="29"/>
                  </a:cubicBezTo>
                  <a:cubicBezTo>
                    <a:pt x="13" y="25"/>
                    <a:pt x="12" y="20"/>
                    <a:pt x="11" y="16"/>
                  </a:cubicBezTo>
                  <a:cubicBezTo>
                    <a:pt x="16" y="16"/>
                    <a:pt x="16" y="16"/>
                    <a:pt x="16" y="16"/>
                  </a:cubicBezTo>
                  <a:cubicBezTo>
                    <a:pt x="16" y="0"/>
                    <a:pt x="16" y="0"/>
                    <a:pt x="16" y="0"/>
                  </a:cubicBezTo>
                  <a:cubicBezTo>
                    <a:pt x="0" y="0"/>
                    <a:pt x="0" y="0"/>
                    <a:pt x="0" y="0"/>
                  </a:cubicBezTo>
                  <a:cubicBezTo>
                    <a:pt x="0" y="16"/>
                    <a:pt x="0" y="16"/>
                    <a:pt x="0" y="16"/>
                  </a:cubicBezTo>
                  <a:cubicBezTo>
                    <a:pt x="5" y="16"/>
                    <a:pt x="5" y="16"/>
                    <a:pt x="5" y="16"/>
                  </a:cubicBezTo>
                  <a:cubicBezTo>
                    <a:pt x="9" y="39"/>
                    <a:pt x="25" y="57"/>
                    <a:pt x="46" y="64"/>
                  </a:cubicBezTo>
                  <a:cubicBezTo>
                    <a:pt x="15" y="64"/>
                    <a:pt x="15" y="64"/>
                    <a:pt x="15" y="64"/>
                  </a:cubicBezTo>
                  <a:cubicBezTo>
                    <a:pt x="14" y="61"/>
                    <a:pt x="11" y="59"/>
                    <a:pt x="8" y="59"/>
                  </a:cubicBezTo>
                  <a:cubicBezTo>
                    <a:pt x="3" y="59"/>
                    <a:pt x="0" y="62"/>
                    <a:pt x="0" y="67"/>
                  </a:cubicBezTo>
                  <a:cubicBezTo>
                    <a:pt x="0" y="71"/>
                    <a:pt x="3" y="75"/>
                    <a:pt x="8" y="75"/>
                  </a:cubicBezTo>
                  <a:cubicBezTo>
                    <a:pt x="11" y="75"/>
                    <a:pt x="14" y="72"/>
                    <a:pt x="15" y="69"/>
                  </a:cubicBezTo>
                  <a:cubicBezTo>
                    <a:pt x="56" y="69"/>
                    <a:pt x="56" y="69"/>
                    <a:pt x="56" y="69"/>
                  </a:cubicBezTo>
                  <a:cubicBezTo>
                    <a:pt x="56" y="75"/>
                    <a:pt x="56" y="75"/>
                    <a:pt x="56" y="75"/>
                  </a:cubicBezTo>
                  <a:cubicBezTo>
                    <a:pt x="64" y="75"/>
                    <a:pt x="64" y="75"/>
                    <a:pt x="64" y="75"/>
                  </a:cubicBezTo>
                  <a:cubicBezTo>
                    <a:pt x="72" y="75"/>
                    <a:pt x="72" y="75"/>
                    <a:pt x="72" y="75"/>
                  </a:cubicBezTo>
                  <a:cubicBezTo>
                    <a:pt x="72" y="69"/>
                    <a:pt x="72" y="69"/>
                    <a:pt x="72" y="69"/>
                  </a:cubicBezTo>
                  <a:cubicBezTo>
                    <a:pt x="112" y="69"/>
                    <a:pt x="112" y="69"/>
                    <a:pt x="112" y="69"/>
                  </a:cubicBezTo>
                  <a:cubicBezTo>
                    <a:pt x="113" y="72"/>
                    <a:pt x="116" y="75"/>
                    <a:pt x="120" y="75"/>
                  </a:cubicBezTo>
                  <a:cubicBezTo>
                    <a:pt x="124" y="75"/>
                    <a:pt x="128" y="71"/>
                    <a:pt x="128" y="67"/>
                  </a:cubicBezTo>
                  <a:cubicBezTo>
                    <a:pt x="128" y="62"/>
                    <a:pt x="124" y="59"/>
                    <a:pt x="120" y="59"/>
                  </a:cubicBezTo>
                  <a:cubicBezTo>
                    <a:pt x="116" y="59"/>
                    <a:pt x="113" y="61"/>
                    <a:pt x="112" y="64"/>
                  </a:cubicBezTo>
                  <a:cubicBezTo>
                    <a:pt x="81" y="64"/>
                    <a:pt x="81" y="64"/>
                    <a:pt x="81" y="64"/>
                  </a:cubicBezTo>
                  <a:cubicBezTo>
                    <a:pt x="103" y="57"/>
                    <a:pt x="119" y="39"/>
                    <a:pt x="122" y="16"/>
                  </a:cubicBezTo>
                  <a:close/>
                  <a:moveTo>
                    <a:pt x="122" y="11"/>
                  </a:moveTo>
                  <a:cubicBezTo>
                    <a:pt x="117" y="11"/>
                    <a:pt x="117" y="11"/>
                    <a:pt x="117" y="11"/>
                  </a:cubicBezTo>
                  <a:cubicBezTo>
                    <a:pt x="117" y="5"/>
                    <a:pt x="117" y="5"/>
                    <a:pt x="117" y="5"/>
                  </a:cubicBezTo>
                  <a:cubicBezTo>
                    <a:pt x="122" y="5"/>
                    <a:pt x="122" y="5"/>
                    <a:pt x="122" y="5"/>
                  </a:cubicBezTo>
                  <a:lnTo>
                    <a:pt x="122" y="11"/>
                  </a:lnTo>
                  <a:close/>
                  <a:moveTo>
                    <a:pt x="5" y="5"/>
                  </a:moveTo>
                  <a:cubicBezTo>
                    <a:pt x="10" y="5"/>
                    <a:pt x="10" y="5"/>
                    <a:pt x="10" y="5"/>
                  </a:cubicBezTo>
                  <a:cubicBezTo>
                    <a:pt x="10" y="11"/>
                    <a:pt x="10" y="11"/>
                    <a:pt x="10" y="11"/>
                  </a:cubicBezTo>
                  <a:cubicBezTo>
                    <a:pt x="5" y="11"/>
                    <a:pt x="5" y="11"/>
                    <a:pt x="5" y="11"/>
                  </a:cubicBezTo>
                  <a:lnTo>
                    <a:pt x="5" y="5"/>
                  </a:lnTo>
                  <a:close/>
                  <a:moveTo>
                    <a:pt x="8" y="69"/>
                  </a:moveTo>
                  <a:cubicBezTo>
                    <a:pt x="6" y="69"/>
                    <a:pt x="5" y="68"/>
                    <a:pt x="5" y="67"/>
                  </a:cubicBezTo>
                  <a:cubicBezTo>
                    <a:pt x="5" y="65"/>
                    <a:pt x="6" y="64"/>
                    <a:pt x="8" y="64"/>
                  </a:cubicBezTo>
                  <a:cubicBezTo>
                    <a:pt x="9" y="64"/>
                    <a:pt x="10" y="65"/>
                    <a:pt x="10" y="67"/>
                  </a:cubicBezTo>
                  <a:cubicBezTo>
                    <a:pt x="10" y="68"/>
                    <a:pt x="9" y="69"/>
                    <a:pt x="8" y="69"/>
                  </a:cubicBezTo>
                  <a:close/>
                  <a:moveTo>
                    <a:pt x="66" y="69"/>
                  </a:moveTo>
                  <a:cubicBezTo>
                    <a:pt x="61" y="69"/>
                    <a:pt x="61" y="69"/>
                    <a:pt x="61" y="69"/>
                  </a:cubicBezTo>
                  <a:cubicBezTo>
                    <a:pt x="61" y="64"/>
                    <a:pt x="61" y="64"/>
                    <a:pt x="61" y="64"/>
                  </a:cubicBezTo>
                  <a:cubicBezTo>
                    <a:pt x="66" y="64"/>
                    <a:pt x="66" y="64"/>
                    <a:pt x="66" y="64"/>
                  </a:cubicBezTo>
                  <a:lnTo>
                    <a:pt x="66" y="69"/>
                  </a:lnTo>
                  <a:close/>
                  <a:moveTo>
                    <a:pt x="120" y="64"/>
                  </a:moveTo>
                  <a:cubicBezTo>
                    <a:pt x="121" y="64"/>
                    <a:pt x="122" y="65"/>
                    <a:pt x="122" y="67"/>
                  </a:cubicBezTo>
                  <a:cubicBezTo>
                    <a:pt x="122" y="68"/>
                    <a:pt x="121" y="69"/>
                    <a:pt x="120" y="69"/>
                  </a:cubicBezTo>
                  <a:cubicBezTo>
                    <a:pt x="118" y="69"/>
                    <a:pt x="117" y="68"/>
                    <a:pt x="117" y="67"/>
                  </a:cubicBezTo>
                  <a:cubicBezTo>
                    <a:pt x="117" y="65"/>
                    <a:pt x="118" y="64"/>
                    <a:pt x="12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Group 23"/>
          <p:cNvGrpSpPr>
            <a:grpSpLocks/>
          </p:cNvGrpSpPr>
          <p:nvPr/>
        </p:nvGrpSpPr>
        <p:grpSpPr bwMode="auto">
          <a:xfrm>
            <a:off x="16702088" y="9274175"/>
            <a:ext cx="2062162" cy="2062163"/>
            <a:chOff x="5122371" y="7848600"/>
            <a:chExt cx="3357642" cy="3357642"/>
          </a:xfrm>
        </p:grpSpPr>
        <p:sp>
          <p:nvSpPr>
            <p:cNvPr id="25" name="Oval 24"/>
            <p:cNvSpPr/>
            <p:nvPr/>
          </p:nvSpPr>
          <p:spPr>
            <a:xfrm>
              <a:off x="5192160" y="7918390"/>
              <a:ext cx="3218065" cy="3218062"/>
            </a:xfrm>
            <a:prstGeom prst="ellipse">
              <a:avLst/>
            </a:prstGeom>
            <a:solidFill>
              <a:schemeClr val="accent1">
                <a:lumMod val="60000"/>
                <a:lumOff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Pie 25"/>
            <p:cNvSpPr/>
            <p:nvPr/>
          </p:nvSpPr>
          <p:spPr>
            <a:xfrm>
              <a:off x="5122371" y="7848600"/>
              <a:ext cx="3357642" cy="3357642"/>
            </a:xfrm>
            <a:prstGeom prst="pie">
              <a:avLst>
                <a:gd name="adj1" fmla="val 0"/>
                <a:gd name="adj2" fmla="val 1661470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Oval 26"/>
            <p:cNvSpPr/>
            <p:nvPr/>
          </p:nvSpPr>
          <p:spPr>
            <a:xfrm>
              <a:off x="5323985" y="8050214"/>
              <a:ext cx="2954415" cy="2954415"/>
            </a:xfrm>
            <a:prstGeom prst="ellipse">
              <a:avLst/>
            </a:prstGeom>
            <a:solidFill>
              <a:schemeClr val="bg1"/>
            </a:solidFill>
            <a:ln>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6096" name="Freeform 513"/>
          <p:cNvSpPr>
            <a:spLocks noEditPoints="1"/>
          </p:cNvSpPr>
          <p:nvPr/>
        </p:nvSpPr>
        <p:spPr bwMode="auto">
          <a:xfrm>
            <a:off x="17179925" y="9847263"/>
            <a:ext cx="1104900" cy="915987"/>
          </a:xfrm>
          <a:custGeom>
            <a:avLst/>
            <a:gdLst>
              <a:gd name="T0" fmla="*/ 2147483646 w 128"/>
              <a:gd name="T1" fmla="*/ 2147483646 h 106"/>
              <a:gd name="T2" fmla="*/ 2147483646 w 128"/>
              <a:gd name="T3" fmla="*/ 2147483646 h 106"/>
              <a:gd name="T4" fmla="*/ 819628631 w 128"/>
              <a:gd name="T5" fmla="*/ 2147483646 h 106"/>
              <a:gd name="T6" fmla="*/ 819628631 w 128"/>
              <a:gd name="T7" fmla="*/ 2147483646 h 106"/>
              <a:gd name="T8" fmla="*/ 819628631 w 128"/>
              <a:gd name="T9" fmla="*/ 2147483646 h 106"/>
              <a:gd name="T10" fmla="*/ 1192187100 w 128"/>
              <a:gd name="T11" fmla="*/ 2147483646 h 106"/>
              <a:gd name="T12" fmla="*/ 2147483646 w 128"/>
              <a:gd name="T13" fmla="*/ 2147483646 h 106"/>
              <a:gd name="T14" fmla="*/ 2147483646 w 128"/>
              <a:gd name="T15" fmla="*/ 2147483646 h 106"/>
              <a:gd name="T16" fmla="*/ 2147483646 w 128"/>
              <a:gd name="T17" fmla="*/ 2147483646 h 106"/>
              <a:gd name="T18" fmla="*/ 2147483646 w 128"/>
              <a:gd name="T19" fmla="*/ 2147483646 h 106"/>
              <a:gd name="T20" fmla="*/ 2147483646 w 128"/>
              <a:gd name="T21" fmla="*/ 2147483646 h 106"/>
              <a:gd name="T22" fmla="*/ 2147483646 w 128"/>
              <a:gd name="T23" fmla="*/ 2147483646 h 106"/>
              <a:gd name="T24" fmla="*/ 2011807099 w 128"/>
              <a:gd name="T25" fmla="*/ 2147483646 h 106"/>
              <a:gd name="T26" fmla="*/ 1192187100 w 128"/>
              <a:gd name="T27" fmla="*/ 2147483646 h 106"/>
              <a:gd name="T28" fmla="*/ 2147483646 w 128"/>
              <a:gd name="T29" fmla="*/ 1418284890 h 106"/>
              <a:gd name="T30" fmla="*/ 2147483646 w 128"/>
              <a:gd name="T31" fmla="*/ 1866167968 h 106"/>
              <a:gd name="T32" fmla="*/ 2147483646 w 128"/>
              <a:gd name="T33" fmla="*/ 1866167968 h 106"/>
              <a:gd name="T34" fmla="*/ 2147483646 w 128"/>
              <a:gd name="T35" fmla="*/ 1418284890 h 106"/>
              <a:gd name="T36" fmla="*/ 2147483646 w 128"/>
              <a:gd name="T37" fmla="*/ 2147483646 h 106"/>
              <a:gd name="T38" fmla="*/ 2147483646 w 128"/>
              <a:gd name="T39" fmla="*/ 2147483646 h 106"/>
              <a:gd name="T40" fmla="*/ 2147483646 w 128"/>
              <a:gd name="T41" fmla="*/ 2147483646 h 106"/>
              <a:gd name="T42" fmla="*/ 2147483646 w 128"/>
              <a:gd name="T43" fmla="*/ 2147483646 h 106"/>
              <a:gd name="T44" fmla="*/ 2147483646 w 128"/>
              <a:gd name="T45" fmla="*/ 2147483646 h 106"/>
              <a:gd name="T46" fmla="*/ 2147483646 w 128"/>
              <a:gd name="T47" fmla="*/ 2147483646 h 106"/>
              <a:gd name="T48" fmla="*/ 2147483646 w 128"/>
              <a:gd name="T49" fmla="*/ 2147483646 h 106"/>
              <a:gd name="T50" fmla="*/ 2147483646 w 128"/>
              <a:gd name="T51" fmla="*/ 2147483646 h 106"/>
              <a:gd name="T52" fmla="*/ 2147483646 w 128"/>
              <a:gd name="T53" fmla="*/ 2147483646 h 106"/>
              <a:gd name="T54" fmla="*/ 2147483646 w 128"/>
              <a:gd name="T55" fmla="*/ 2147483646 h 106"/>
              <a:gd name="T56" fmla="*/ 596093550 w 128"/>
              <a:gd name="T57" fmla="*/ 2147483646 h 106"/>
              <a:gd name="T58" fmla="*/ 596093550 w 128"/>
              <a:gd name="T59" fmla="*/ 2147483646 h 106"/>
              <a:gd name="T60" fmla="*/ 819628631 w 128"/>
              <a:gd name="T61" fmla="*/ 2147483646 h 106"/>
              <a:gd name="T62" fmla="*/ 2011807099 w 128"/>
              <a:gd name="T63" fmla="*/ 2147483646 h 106"/>
              <a:gd name="T64" fmla="*/ 1192187100 w 128"/>
              <a:gd name="T65" fmla="*/ 2147483646 h 106"/>
              <a:gd name="T66" fmla="*/ 2011807099 w 128"/>
              <a:gd name="T67" fmla="*/ 2147483646 h 106"/>
              <a:gd name="T68" fmla="*/ 2147483646 w 128"/>
              <a:gd name="T69" fmla="*/ 970410454 h 106"/>
              <a:gd name="T70" fmla="*/ 2147483646 w 128"/>
              <a:gd name="T71" fmla="*/ 970410454 h 106"/>
              <a:gd name="T72" fmla="*/ 2147483646 w 128"/>
              <a:gd name="T73" fmla="*/ 1045054753 h 106"/>
              <a:gd name="T74" fmla="*/ 2147483646 w 128"/>
              <a:gd name="T75" fmla="*/ 373230137 h 106"/>
              <a:gd name="T76" fmla="*/ 2147483646 w 128"/>
              <a:gd name="T77" fmla="*/ 1045054753 h 106"/>
              <a:gd name="T78" fmla="*/ 2147483646 w 128"/>
              <a:gd name="T79" fmla="*/ 2147483646 h 106"/>
              <a:gd name="T80" fmla="*/ 2147483646 w 128"/>
              <a:gd name="T81" fmla="*/ 2147483646 h 106"/>
              <a:gd name="T82" fmla="*/ 2147483646 w 128"/>
              <a:gd name="T83" fmla="*/ 2147483646 h 106"/>
              <a:gd name="T84" fmla="*/ 2147483646 w 128"/>
              <a:gd name="T85" fmla="*/ 2147483646 h 106"/>
              <a:gd name="T86" fmla="*/ 2147483646 w 128"/>
              <a:gd name="T87" fmla="*/ 2147483646 h 106"/>
              <a:gd name="T88" fmla="*/ 2147483646 w 128"/>
              <a:gd name="T89" fmla="*/ 2147483646 h 1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8" h="106">
                <a:moveTo>
                  <a:pt x="128" y="82"/>
                </a:moveTo>
                <a:cubicBezTo>
                  <a:pt x="128" y="73"/>
                  <a:pt x="123" y="66"/>
                  <a:pt x="117" y="64"/>
                </a:cubicBezTo>
                <a:cubicBezTo>
                  <a:pt x="117" y="64"/>
                  <a:pt x="117" y="64"/>
                  <a:pt x="117" y="64"/>
                </a:cubicBezTo>
                <a:cubicBezTo>
                  <a:pt x="117" y="53"/>
                  <a:pt x="117" y="53"/>
                  <a:pt x="117" y="53"/>
                </a:cubicBezTo>
                <a:cubicBezTo>
                  <a:pt x="117" y="24"/>
                  <a:pt x="93" y="0"/>
                  <a:pt x="64" y="0"/>
                </a:cubicBezTo>
                <a:cubicBezTo>
                  <a:pt x="35" y="0"/>
                  <a:pt x="11" y="24"/>
                  <a:pt x="11" y="53"/>
                </a:cubicBezTo>
                <a:cubicBezTo>
                  <a:pt x="11" y="64"/>
                  <a:pt x="11" y="64"/>
                  <a:pt x="11" y="64"/>
                </a:cubicBezTo>
                <a:cubicBezTo>
                  <a:pt x="11" y="64"/>
                  <a:pt x="11" y="64"/>
                  <a:pt x="11" y="64"/>
                </a:cubicBezTo>
                <a:cubicBezTo>
                  <a:pt x="5" y="66"/>
                  <a:pt x="0" y="73"/>
                  <a:pt x="0" y="82"/>
                </a:cubicBezTo>
                <a:cubicBezTo>
                  <a:pt x="0" y="91"/>
                  <a:pt x="5" y="99"/>
                  <a:pt x="11" y="101"/>
                </a:cubicBezTo>
                <a:cubicBezTo>
                  <a:pt x="11" y="101"/>
                  <a:pt x="11" y="101"/>
                  <a:pt x="11" y="101"/>
                </a:cubicBezTo>
                <a:cubicBezTo>
                  <a:pt x="11" y="104"/>
                  <a:pt x="13" y="106"/>
                  <a:pt x="16" y="106"/>
                </a:cubicBezTo>
                <a:cubicBezTo>
                  <a:pt x="27" y="106"/>
                  <a:pt x="27" y="106"/>
                  <a:pt x="27" y="106"/>
                </a:cubicBezTo>
                <a:cubicBezTo>
                  <a:pt x="30" y="106"/>
                  <a:pt x="32" y="104"/>
                  <a:pt x="32" y="101"/>
                </a:cubicBezTo>
                <a:cubicBezTo>
                  <a:pt x="33" y="101"/>
                  <a:pt x="35" y="100"/>
                  <a:pt x="35" y="98"/>
                </a:cubicBezTo>
                <a:cubicBezTo>
                  <a:pt x="35" y="97"/>
                  <a:pt x="33" y="96"/>
                  <a:pt x="32" y="96"/>
                </a:cubicBezTo>
                <a:cubicBezTo>
                  <a:pt x="32" y="90"/>
                  <a:pt x="32" y="90"/>
                  <a:pt x="32" y="90"/>
                </a:cubicBezTo>
                <a:cubicBezTo>
                  <a:pt x="33" y="90"/>
                  <a:pt x="35" y="89"/>
                  <a:pt x="35" y="88"/>
                </a:cubicBezTo>
                <a:cubicBezTo>
                  <a:pt x="35" y="86"/>
                  <a:pt x="33" y="85"/>
                  <a:pt x="32" y="85"/>
                </a:cubicBezTo>
                <a:cubicBezTo>
                  <a:pt x="32" y="80"/>
                  <a:pt x="32" y="80"/>
                  <a:pt x="32" y="80"/>
                </a:cubicBezTo>
                <a:cubicBezTo>
                  <a:pt x="33" y="80"/>
                  <a:pt x="35" y="78"/>
                  <a:pt x="35" y="77"/>
                </a:cubicBezTo>
                <a:cubicBezTo>
                  <a:pt x="35" y="76"/>
                  <a:pt x="33" y="74"/>
                  <a:pt x="32" y="74"/>
                </a:cubicBezTo>
                <a:cubicBezTo>
                  <a:pt x="32" y="69"/>
                  <a:pt x="32" y="69"/>
                  <a:pt x="32" y="69"/>
                </a:cubicBezTo>
                <a:cubicBezTo>
                  <a:pt x="33" y="69"/>
                  <a:pt x="35" y="68"/>
                  <a:pt x="35" y="66"/>
                </a:cubicBezTo>
                <a:cubicBezTo>
                  <a:pt x="35" y="65"/>
                  <a:pt x="33" y="64"/>
                  <a:pt x="32" y="64"/>
                </a:cubicBezTo>
                <a:cubicBezTo>
                  <a:pt x="32" y="61"/>
                  <a:pt x="30" y="58"/>
                  <a:pt x="27" y="58"/>
                </a:cubicBezTo>
                <a:cubicBezTo>
                  <a:pt x="16" y="58"/>
                  <a:pt x="16" y="58"/>
                  <a:pt x="16" y="58"/>
                </a:cubicBezTo>
                <a:cubicBezTo>
                  <a:pt x="16" y="53"/>
                  <a:pt x="16" y="53"/>
                  <a:pt x="16" y="53"/>
                </a:cubicBezTo>
                <a:cubicBezTo>
                  <a:pt x="16" y="47"/>
                  <a:pt x="17" y="40"/>
                  <a:pt x="20" y="34"/>
                </a:cubicBezTo>
                <a:cubicBezTo>
                  <a:pt x="22" y="29"/>
                  <a:pt x="26" y="23"/>
                  <a:pt x="30" y="19"/>
                </a:cubicBezTo>
                <a:cubicBezTo>
                  <a:pt x="31" y="18"/>
                  <a:pt x="31" y="18"/>
                  <a:pt x="32" y="17"/>
                </a:cubicBezTo>
                <a:cubicBezTo>
                  <a:pt x="40" y="25"/>
                  <a:pt x="40" y="25"/>
                  <a:pt x="40" y="25"/>
                </a:cubicBezTo>
                <a:cubicBezTo>
                  <a:pt x="46" y="19"/>
                  <a:pt x="55" y="16"/>
                  <a:pt x="64" y="16"/>
                </a:cubicBezTo>
                <a:cubicBezTo>
                  <a:pt x="73" y="16"/>
                  <a:pt x="82" y="19"/>
                  <a:pt x="88" y="25"/>
                </a:cubicBezTo>
                <a:cubicBezTo>
                  <a:pt x="96" y="17"/>
                  <a:pt x="96" y="17"/>
                  <a:pt x="96" y="17"/>
                </a:cubicBezTo>
                <a:cubicBezTo>
                  <a:pt x="97" y="18"/>
                  <a:pt x="97" y="18"/>
                  <a:pt x="98" y="19"/>
                </a:cubicBezTo>
                <a:cubicBezTo>
                  <a:pt x="102" y="23"/>
                  <a:pt x="106" y="29"/>
                  <a:pt x="108" y="34"/>
                </a:cubicBezTo>
                <a:cubicBezTo>
                  <a:pt x="111" y="40"/>
                  <a:pt x="112" y="47"/>
                  <a:pt x="112" y="53"/>
                </a:cubicBezTo>
                <a:cubicBezTo>
                  <a:pt x="112" y="58"/>
                  <a:pt x="112" y="58"/>
                  <a:pt x="112" y="58"/>
                </a:cubicBezTo>
                <a:cubicBezTo>
                  <a:pt x="101" y="58"/>
                  <a:pt x="101" y="58"/>
                  <a:pt x="101" y="58"/>
                </a:cubicBezTo>
                <a:cubicBezTo>
                  <a:pt x="98" y="58"/>
                  <a:pt x="96" y="61"/>
                  <a:pt x="96" y="64"/>
                </a:cubicBezTo>
                <a:cubicBezTo>
                  <a:pt x="95" y="64"/>
                  <a:pt x="93" y="65"/>
                  <a:pt x="93" y="66"/>
                </a:cubicBezTo>
                <a:cubicBezTo>
                  <a:pt x="93" y="68"/>
                  <a:pt x="95" y="69"/>
                  <a:pt x="96" y="69"/>
                </a:cubicBezTo>
                <a:cubicBezTo>
                  <a:pt x="96" y="74"/>
                  <a:pt x="96" y="74"/>
                  <a:pt x="96" y="74"/>
                </a:cubicBezTo>
                <a:cubicBezTo>
                  <a:pt x="95" y="74"/>
                  <a:pt x="93" y="76"/>
                  <a:pt x="93" y="77"/>
                </a:cubicBezTo>
                <a:cubicBezTo>
                  <a:pt x="93" y="78"/>
                  <a:pt x="95" y="80"/>
                  <a:pt x="96" y="80"/>
                </a:cubicBezTo>
                <a:cubicBezTo>
                  <a:pt x="96" y="85"/>
                  <a:pt x="96" y="85"/>
                  <a:pt x="96" y="85"/>
                </a:cubicBezTo>
                <a:cubicBezTo>
                  <a:pt x="95" y="85"/>
                  <a:pt x="93" y="86"/>
                  <a:pt x="93" y="88"/>
                </a:cubicBezTo>
                <a:cubicBezTo>
                  <a:pt x="93" y="89"/>
                  <a:pt x="95" y="90"/>
                  <a:pt x="96" y="90"/>
                </a:cubicBezTo>
                <a:cubicBezTo>
                  <a:pt x="96" y="96"/>
                  <a:pt x="96" y="96"/>
                  <a:pt x="96" y="96"/>
                </a:cubicBezTo>
                <a:cubicBezTo>
                  <a:pt x="95" y="96"/>
                  <a:pt x="93" y="97"/>
                  <a:pt x="93" y="98"/>
                </a:cubicBezTo>
                <a:cubicBezTo>
                  <a:pt x="93" y="100"/>
                  <a:pt x="95" y="101"/>
                  <a:pt x="96" y="101"/>
                </a:cubicBezTo>
                <a:cubicBezTo>
                  <a:pt x="96" y="104"/>
                  <a:pt x="98" y="106"/>
                  <a:pt x="101" y="106"/>
                </a:cubicBezTo>
                <a:cubicBezTo>
                  <a:pt x="112" y="106"/>
                  <a:pt x="112" y="106"/>
                  <a:pt x="112" y="106"/>
                </a:cubicBezTo>
                <a:cubicBezTo>
                  <a:pt x="115" y="106"/>
                  <a:pt x="117" y="104"/>
                  <a:pt x="117" y="101"/>
                </a:cubicBezTo>
                <a:cubicBezTo>
                  <a:pt x="117" y="101"/>
                  <a:pt x="117" y="101"/>
                  <a:pt x="117" y="101"/>
                </a:cubicBezTo>
                <a:cubicBezTo>
                  <a:pt x="123" y="99"/>
                  <a:pt x="128" y="91"/>
                  <a:pt x="128" y="82"/>
                </a:cubicBezTo>
                <a:close/>
                <a:moveTo>
                  <a:pt x="8" y="92"/>
                </a:moveTo>
                <a:cubicBezTo>
                  <a:pt x="6" y="90"/>
                  <a:pt x="5" y="86"/>
                  <a:pt x="5" y="82"/>
                </a:cubicBezTo>
                <a:cubicBezTo>
                  <a:pt x="5" y="79"/>
                  <a:pt x="6" y="75"/>
                  <a:pt x="8" y="72"/>
                </a:cubicBezTo>
                <a:cubicBezTo>
                  <a:pt x="9" y="72"/>
                  <a:pt x="10" y="71"/>
                  <a:pt x="11" y="70"/>
                </a:cubicBezTo>
                <a:cubicBezTo>
                  <a:pt x="11" y="95"/>
                  <a:pt x="11" y="95"/>
                  <a:pt x="11" y="95"/>
                </a:cubicBezTo>
                <a:cubicBezTo>
                  <a:pt x="10" y="94"/>
                  <a:pt x="9" y="93"/>
                  <a:pt x="8" y="92"/>
                </a:cubicBezTo>
                <a:close/>
                <a:moveTo>
                  <a:pt x="27" y="64"/>
                </a:moveTo>
                <a:cubicBezTo>
                  <a:pt x="27" y="101"/>
                  <a:pt x="27" y="101"/>
                  <a:pt x="27" y="101"/>
                </a:cubicBezTo>
                <a:cubicBezTo>
                  <a:pt x="16" y="101"/>
                  <a:pt x="16" y="101"/>
                  <a:pt x="16" y="101"/>
                </a:cubicBezTo>
                <a:cubicBezTo>
                  <a:pt x="16" y="64"/>
                  <a:pt x="16" y="64"/>
                  <a:pt x="16" y="64"/>
                </a:cubicBezTo>
                <a:lnTo>
                  <a:pt x="27" y="64"/>
                </a:lnTo>
                <a:close/>
                <a:moveTo>
                  <a:pt x="88" y="18"/>
                </a:moveTo>
                <a:cubicBezTo>
                  <a:pt x="85" y="16"/>
                  <a:pt x="82" y="14"/>
                  <a:pt x="79" y="13"/>
                </a:cubicBezTo>
                <a:cubicBezTo>
                  <a:pt x="74" y="11"/>
                  <a:pt x="69" y="10"/>
                  <a:pt x="64" y="10"/>
                </a:cubicBezTo>
                <a:cubicBezTo>
                  <a:pt x="59" y="10"/>
                  <a:pt x="54" y="11"/>
                  <a:pt x="49" y="13"/>
                </a:cubicBezTo>
                <a:cubicBezTo>
                  <a:pt x="46" y="14"/>
                  <a:pt x="43" y="16"/>
                  <a:pt x="40" y="18"/>
                </a:cubicBezTo>
                <a:cubicBezTo>
                  <a:pt x="36" y="14"/>
                  <a:pt x="36" y="14"/>
                  <a:pt x="36" y="14"/>
                </a:cubicBezTo>
                <a:cubicBezTo>
                  <a:pt x="39" y="12"/>
                  <a:pt x="42" y="10"/>
                  <a:pt x="45" y="9"/>
                </a:cubicBezTo>
                <a:cubicBezTo>
                  <a:pt x="51" y="6"/>
                  <a:pt x="58" y="5"/>
                  <a:pt x="64" y="5"/>
                </a:cubicBezTo>
                <a:cubicBezTo>
                  <a:pt x="70" y="5"/>
                  <a:pt x="77" y="6"/>
                  <a:pt x="83" y="9"/>
                </a:cubicBezTo>
                <a:cubicBezTo>
                  <a:pt x="86" y="10"/>
                  <a:pt x="89" y="12"/>
                  <a:pt x="92" y="14"/>
                </a:cubicBezTo>
                <a:lnTo>
                  <a:pt x="88" y="18"/>
                </a:lnTo>
                <a:close/>
                <a:moveTo>
                  <a:pt x="112" y="101"/>
                </a:moveTo>
                <a:cubicBezTo>
                  <a:pt x="101" y="101"/>
                  <a:pt x="101" y="101"/>
                  <a:pt x="101" y="101"/>
                </a:cubicBezTo>
                <a:cubicBezTo>
                  <a:pt x="101" y="64"/>
                  <a:pt x="101" y="64"/>
                  <a:pt x="101" y="64"/>
                </a:cubicBezTo>
                <a:cubicBezTo>
                  <a:pt x="112" y="64"/>
                  <a:pt x="112" y="64"/>
                  <a:pt x="112" y="64"/>
                </a:cubicBezTo>
                <a:lnTo>
                  <a:pt x="112" y="101"/>
                </a:lnTo>
                <a:close/>
                <a:moveTo>
                  <a:pt x="117" y="95"/>
                </a:moveTo>
                <a:cubicBezTo>
                  <a:pt x="117" y="70"/>
                  <a:pt x="117" y="70"/>
                  <a:pt x="117" y="70"/>
                </a:cubicBezTo>
                <a:cubicBezTo>
                  <a:pt x="118" y="71"/>
                  <a:pt x="119" y="72"/>
                  <a:pt x="120" y="72"/>
                </a:cubicBezTo>
                <a:cubicBezTo>
                  <a:pt x="122" y="75"/>
                  <a:pt x="123" y="79"/>
                  <a:pt x="123" y="82"/>
                </a:cubicBezTo>
                <a:cubicBezTo>
                  <a:pt x="123" y="86"/>
                  <a:pt x="122" y="90"/>
                  <a:pt x="120" y="92"/>
                </a:cubicBezTo>
                <a:cubicBezTo>
                  <a:pt x="119" y="93"/>
                  <a:pt x="118" y="94"/>
                  <a:pt x="117" y="9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7" name="Group 36"/>
          <p:cNvGrpSpPr>
            <a:grpSpLocks/>
          </p:cNvGrpSpPr>
          <p:nvPr/>
        </p:nvGrpSpPr>
        <p:grpSpPr bwMode="auto">
          <a:xfrm>
            <a:off x="9729788" y="9274175"/>
            <a:ext cx="2062162" cy="2062163"/>
            <a:chOff x="5122371" y="7848600"/>
            <a:chExt cx="3357642" cy="3357642"/>
          </a:xfrm>
        </p:grpSpPr>
        <p:sp>
          <p:nvSpPr>
            <p:cNvPr id="38" name="Oval 37"/>
            <p:cNvSpPr/>
            <p:nvPr/>
          </p:nvSpPr>
          <p:spPr>
            <a:xfrm>
              <a:off x="5192160" y="7918390"/>
              <a:ext cx="3218065" cy="3218062"/>
            </a:xfrm>
            <a:prstGeom prst="ellipse">
              <a:avLst/>
            </a:prstGeom>
            <a:solidFill>
              <a:schemeClr val="accent1">
                <a:lumMod val="60000"/>
                <a:lumOff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Pie 38"/>
            <p:cNvSpPr/>
            <p:nvPr/>
          </p:nvSpPr>
          <p:spPr>
            <a:xfrm>
              <a:off x="5122371" y="7848600"/>
              <a:ext cx="3357642" cy="3357642"/>
            </a:xfrm>
            <a:prstGeom prst="pie">
              <a:avLst>
                <a:gd name="adj1" fmla="val 0"/>
                <a:gd name="adj2" fmla="val 1448278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39"/>
            <p:cNvSpPr/>
            <p:nvPr/>
          </p:nvSpPr>
          <p:spPr>
            <a:xfrm>
              <a:off x="5323985" y="8050214"/>
              <a:ext cx="2954415" cy="2954415"/>
            </a:xfrm>
            <a:prstGeom prst="ellipse">
              <a:avLst/>
            </a:prstGeom>
            <a:solidFill>
              <a:schemeClr val="bg1"/>
            </a:solidFill>
            <a:ln>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6098" name="Freeform 64"/>
          <p:cNvSpPr>
            <a:spLocks noEditPoints="1"/>
          </p:cNvSpPr>
          <p:nvPr/>
        </p:nvSpPr>
        <p:spPr bwMode="auto">
          <a:xfrm>
            <a:off x="10429875" y="9740900"/>
            <a:ext cx="661988" cy="1128713"/>
          </a:xfrm>
          <a:custGeom>
            <a:avLst/>
            <a:gdLst>
              <a:gd name="T0" fmla="*/ 2147483646 w 37"/>
              <a:gd name="T1" fmla="*/ 2147483646 h 63"/>
              <a:gd name="T2" fmla="*/ 2147483646 w 37"/>
              <a:gd name="T3" fmla="*/ 2147483646 h 63"/>
              <a:gd name="T4" fmla="*/ 2147483646 w 37"/>
              <a:gd name="T5" fmla="*/ 2147483646 h 63"/>
              <a:gd name="T6" fmla="*/ 2147483646 w 37"/>
              <a:gd name="T7" fmla="*/ 2147483646 h 63"/>
              <a:gd name="T8" fmla="*/ 2147483646 w 37"/>
              <a:gd name="T9" fmla="*/ 2147483646 h 63"/>
              <a:gd name="T10" fmla="*/ 2147483646 w 37"/>
              <a:gd name="T11" fmla="*/ 2147483646 h 63"/>
              <a:gd name="T12" fmla="*/ 2147483646 w 37"/>
              <a:gd name="T13" fmla="*/ 2147483646 h 63"/>
              <a:gd name="T14" fmla="*/ 2147483646 w 37"/>
              <a:gd name="T15" fmla="*/ 2147483646 h 63"/>
              <a:gd name="T16" fmla="*/ 2147483646 w 37"/>
              <a:gd name="T17" fmla="*/ 2147483646 h 63"/>
              <a:gd name="T18" fmla="*/ 2147483646 w 37"/>
              <a:gd name="T19" fmla="*/ 0 h 63"/>
              <a:gd name="T20" fmla="*/ 0 w 37"/>
              <a:gd name="T21" fmla="*/ 2147483646 h 63"/>
              <a:gd name="T22" fmla="*/ 1602028852 w 37"/>
              <a:gd name="T23" fmla="*/ 2147483646 h 63"/>
              <a:gd name="T24" fmla="*/ 2147483646 w 37"/>
              <a:gd name="T25" fmla="*/ 2147483646 h 63"/>
              <a:gd name="T26" fmla="*/ 2147483646 w 37"/>
              <a:gd name="T27" fmla="*/ 2147483646 h 63"/>
              <a:gd name="T28" fmla="*/ 2147483646 w 37"/>
              <a:gd name="T29" fmla="*/ 2147483646 h 63"/>
              <a:gd name="T30" fmla="*/ 2147483646 w 37"/>
              <a:gd name="T31" fmla="*/ 2147483646 h 63"/>
              <a:gd name="T32" fmla="*/ 2147483646 w 37"/>
              <a:gd name="T33" fmla="*/ 2147483646 h 63"/>
              <a:gd name="T34" fmla="*/ 2147483646 w 37"/>
              <a:gd name="T35" fmla="*/ 2147483646 h 63"/>
              <a:gd name="T36" fmla="*/ 2147483646 w 37"/>
              <a:gd name="T37" fmla="*/ 0 h 63"/>
              <a:gd name="T38" fmla="*/ 2147483646 w 37"/>
              <a:gd name="T39" fmla="*/ 2147483646 h 63"/>
              <a:gd name="T40" fmla="*/ 2147483646 w 37"/>
              <a:gd name="T41" fmla="*/ 2147483646 h 63"/>
              <a:gd name="T42" fmla="*/ 2147483646 w 37"/>
              <a:gd name="T43" fmla="*/ 2147483646 h 63"/>
              <a:gd name="T44" fmla="*/ 1602028852 w 37"/>
              <a:gd name="T45" fmla="*/ 2147483646 h 63"/>
              <a:gd name="T46" fmla="*/ 2147483646 w 37"/>
              <a:gd name="T47" fmla="*/ 1284762051 h 63"/>
              <a:gd name="T48" fmla="*/ 2147483646 w 37"/>
              <a:gd name="T49" fmla="*/ 2147483646 h 63"/>
              <a:gd name="T50" fmla="*/ 2147483646 w 37"/>
              <a:gd name="T51" fmla="*/ 2147483646 h 63"/>
              <a:gd name="T52" fmla="*/ 2147483646 w 37"/>
              <a:gd name="T53" fmla="*/ 2147483646 h 63"/>
              <a:gd name="T54" fmla="*/ 2147483646 w 37"/>
              <a:gd name="T55" fmla="*/ 2147483646 h 63"/>
              <a:gd name="T56" fmla="*/ 2147483646 w 37"/>
              <a:gd name="T57" fmla="*/ 2147483646 h 63"/>
              <a:gd name="T58" fmla="*/ 2147483646 w 37"/>
              <a:gd name="T59" fmla="*/ 2147483646 h 6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7" h="63">
                <a:moveTo>
                  <a:pt x="9" y="59"/>
                </a:moveTo>
                <a:cubicBezTo>
                  <a:pt x="15" y="59"/>
                  <a:pt x="15" y="59"/>
                  <a:pt x="15" y="59"/>
                </a:cubicBezTo>
                <a:cubicBezTo>
                  <a:pt x="15" y="63"/>
                  <a:pt x="15" y="63"/>
                  <a:pt x="15" y="63"/>
                </a:cubicBezTo>
                <a:cubicBezTo>
                  <a:pt x="22" y="63"/>
                  <a:pt x="22" y="63"/>
                  <a:pt x="22" y="63"/>
                </a:cubicBezTo>
                <a:cubicBezTo>
                  <a:pt x="22" y="59"/>
                  <a:pt x="22" y="59"/>
                  <a:pt x="22" y="59"/>
                </a:cubicBezTo>
                <a:cubicBezTo>
                  <a:pt x="28" y="59"/>
                  <a:pt x="28" y="59"/>
                  <a:pt x="28" y="59"/>
                </a:cubicBezTo>
                <a:cubicBezTo>
                  <a:pt x="28" y="52"/>
                  <a:pt x="28" y="52"/>
                  <a:pt x="28" y="52"/>
                </a:cubicBezTo>
                <a:cubicBezTo>
                  <a:pt x="9" y="52"/>
                  <a:pt x="9" y="52"/>
                  <a:pt x="9" y="52"/>
                </a:cubicBezTo>
                <a:lnTo>
                  <a:pt x="9" y="59"/>
                </a:lnTo>
                <a:close/>
                <a:moveTo>
                  <a:pt x="19" y="0"/>
                </a:moveTo>
                <a:cubicBezTo>
                  <a:pt x="9" y="0"/>
                  <a:pt x="0" y="8"/>
                  <a:pt x="0" y="18"/>
                </a:cubicBezTo>
                <a:cubicBezTo>
                  <a:pt x="0" y="23"/>
                  <a:pt x="2" y="27"/>
                  <a:pt x="5" y="30"/>
                </a:cubicBezTo>
                <a:cubicBezTo>
                  <a:pt x="9" y="34"/>
                  <a:pt x="9" y="38"/>
                  <a:pt x="9" y="38"/>
                </a:cubicBezTo>
                <a:cubicBezTo>
                  <a:pt x="9" y="48"/>
                  <a:pt x="9" y="48"/>
                  <a:pt x="9" y="48"/>
                </a:cubicBezTo>
                <a:cubicBezTo>
                  <a:pt x="29" y="48"/>
                  <a:pt x="29" y="48"/>
                  <a:pt x="29" y="48"/>
                </a:cubicBezTo>
                <a:cubicBezTo>
                  <a:pt x="29" y="38"/>
                  <a:pt x="29" y="38"/>
                  <a:pt x="29" y="38"/>
                </a:cubicBezTo>
                <a:cubicBezTo>
                  <a:pt x="29" y="38"/>
                  <a:pt x="29" y="34"/>
                  <a:pt x="33" y="31"/>
                </a:cubicBezTo>
                <a:cubicBezTo>
                  <a:pt x="36" y="27"/>
                  <a:pt x="37" y="23"/>
                  <a:pt x="37" y="18"/>
                </a:cubicBezTo>
                <a:cubicBezTo>
                  <a:pt x="37" y="8"/>
                  <a:pt x="29" y="0"/>
                  <a:pt x="19" y="0"/>
                </a:cubicBezTo>
                <a:close/>
                <a:moveTo>
                  <a:pt x="13" y="44"/>
                </a:moveTo>
                <a:cubicBezTo>
                  <a:pt x="13" y="38"/>
                  <a:pt x="13" y="38"/>
                  <a:pt x="13" y="38"/>
                </a:cubicBezTo>
                <a:cubicBezTo>
                  <a:pt x="13" y="37"/>
                  <a:pt x="13" y="32"/>
                  <a:pt x="8" y="28"/>
                </a:cubicBezTo>
                <a:cubicBezTo>
                  <a:pt x="6" y="25"/>
                  <a:pt x="5" y="21"/>
                  <a:pt x="5" y="18"/>
                </a:cubicBezTo>
                <a:cubicBezTo>
                  <a:pt x="5" y="10"/>
                  <a:pt x="11" y="4"/>
                  <a:pt x="19" y="4"/>
                </a:cubicBezTo>
                <a:cubicBezTo>
                  <a:pt x="27" y="4"/>
                  <a:pt x="33" y="10"/>
                  <a:pt x="33" y="18"/>
                </a:cubicBezTo>
                <a:cubicBezTo>
                  <a:pt x="33" y="22"/>
                  <a:pt x="32" y="25"/>
                  <a:pt x="30" y="28"/>
                </a:cubicBezTo>
                <a:cubicBezTo>
                  <a:pt x="25" y="33"/>
                  <a:pt x="25" y="38"/>
                  <a:pt x="25" y="38"/>
                </a:cubicBezTo>
                <a:cubicBezTo>
                  <a:pt x="25" y="38"/>
                  <a:pt x="25" y="38"/>
                  <a:pt x="25" y="38"/>
                </a:cubicBezTo>
                <a:cubicBezTo>
                  <a:pt x="25" y="44"/>
                  <a:pt x="25" y="44"/>
                  <a:pt x="25" y="44"/>
                </a:cubicBezTo>
                <a:lnTo>
                  <a:pt x="13" y="4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 name="TextBox 59"/>
          <p:cNvSpPr txBox="1">
            <a:spLocks noChangeArrowheads="1"/>
          </p:cNvSpPr>
          <p:nvPr/>
        </p:nvSpPr>
        <p:spPr bwMode="auto">
          <a:xfrm>
            <a:off x="12255500" y="6486525"/>
            <a:ext cx="4489450"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r>
              <a:rPr lang="en-US" altLang="zh-CN" sz="3500" b="1">
                <a:solidFill>
                  <a:schemeClr val="bg1"/>
                </a:solidFill>
                <a:latin typeface="Arial" panose="020B0604020202020204" pitchFamily="34" charset="0"/>
                <a:ea typeface="微软雅黑" panose="020B0503020204020204" pitchFamily="34" charset="-122"/>
                <a:sym typeface="Arial" panose="020B0604020202020204" pitchFamily="34" charset="0"/>
              </a:rPr>
              <a:t>SKILLS</a:t>
            </a:r>
          </a:p>
          <a:p>
            <a:pPr eaLnBrk="1" hangingPunct="1"/>
            <a:r>
              <a:rPr lang="en-US" altLang="zh-CN" sz="2800">
                <a:solidFill>
                  <a:schemeClr val="bg1"/>
                </a:solidFill>
                <a:latin typeface="Arial" panose="020B0604020202020204" pitchFamily="34" charset="0"/>
                <a:ea typeface="微软雅黑" panose="020B0503020204020204" pitchFamily="34" charset="-122"/>
                <a:sym typeface="Arial" panose="020B0604020202020204" pitchFamily="34" charset="0"/>
              </a:rPr>
              <a:t>A company is an association or of individuals, whether</a:t>
            </a:r>
            <a:endParaRPr lang="en-US" altLang="zh-CN" sz="25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TextBox 60"/>
          <p:cNvSpPr txBox="1">
            <a:spLocks noChangeArrowheads="1"/>
          </p:cNvSpPr>
          <p:nvPr/>
        </p:nvSpPr>
        <p:spPr bwMode="auto">
          <a:xfrm>
            <a:off x="19323050" y="6486525"/>
            <a:ext cx="4489450"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r>
              <a:rPr lang="en-US" altLang="zh-CN" sz="3500" b="1">
                <a:solidFill>
                  <a:schemeClr val="bg1"/>
                </a:solidFill>
                <a:latin typeface="Arial" panose="020B0604020202020204" pitchFamily="34" charset="0"/>
                <a:ea typeface="微软雅黑" panose="020B0503020204020204" pitchFamily="34" charset="-122"/>
                <a:sym typeface="Arial" panose="020B0604020202020204" pitchFamily="34" charset="0"/>
              </a:rPr>
              <a:t>SKILLS</a:t>
            </a:r>
          </a:p>
          <a:p>
            <a:pPr eaLnBrk="1" hangingPunct="1"/>
            <a:r>
              <a:rPr lang="en-US" altLang="zh-CN" sz="2800">
                <a:solidFill>
                  <a:schemeClr val="bg1"/>
                </a:solidFill>
                <a:latin typeface="Arial" panose="020B0604020202020204" pitchFamily="34" charset="0"/>
                <a:ea typeface="微软雅黑" panose="020B0503020204020204" pitchFamily="34" charset="-122"/>
                <a:sym typeface="Arial" panose="020B0604020202020204" pitchFamily="34" charset="0"/>
              </a:rPr>
              <a:t>A company is an association or of individuals, whether</a:t>
            </a:r>
            <a:endParaRPr lang="en-US" altLang="zh-CN" sz="25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TextBox 61"/>
          <p:cNvSpPr txBox="1">
            <a:spLocks noChangeArrowheads="1"/>
          </p:cNvSpPr>
          <p:nvPr/>
        </p:nvSpPr>
        <p:spPr bwMode="auto">
          <a:xfrm>
            <a:off x="12255500" y="9344025"/>
            <a:ext cx="4489450"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r>
              <a:rPr lang="en-US" altLang="zh-CN" sz="3500" b="1">
                <a:solidFill>
                  <a:schemeClr val="bg1"/>
                </a:solidFill>
                <a:latin typeface="Arial" panose="020B0604020202020204" pitchFamily="34" charset="0"/>
                <a:ea typeface="微软雅黑" panose="020B0503020204020204" pitchFamily="34" charset="-122"/>
                <a:sym typeface="Arial" panose="020B0604020202020204" pitchFamily="34" charset="0"/>
              </a:rPr>
              <a:t>SKILLS</a:t>
            </a:r>
          </a:p>
          <a:p>
            <a:pPr eaLnBrk="1" hangingPunct="1"/>
            <a:r>
              <a:rPr lang="en-US" altLang="zh-CN" sz="2800">
                <a:solidFill>
                  <a:schemeClr val="bg1"/>
                </a:solidFill>
                <a:latin typeface="Arial" panose="020B0604020202020204" pitchFamily="34" charset="0"/>
                <a:ea typeface="微软雅黑" panose="020B0503020204020204" pitchFamily="34" charset="-122"/>
                <a:sym typeface="Arial" panose="020B0604020202020204" pitchFamily="34" charset="0"/>
              </a:rPr>
              <a:t>A company is an association or of individuals, whether</a:t>
            </a:r>
            <a:endParaRPr lang="en-US" altLang="zh-CN" sz="25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TextBox 62"/>
          <p:cNvSpPr txBox="1">
            <a:spLocks noChangeArrowheads="1"/>
          </p:cNvSpPr>
          <p:nvPr/>
        </p:nvSpPr>
        <p:spPr bwMode="auto">
          <a:xfrm>
            <a:off x="19323050" y="9344025"/>
            <a:ext cx="4489450"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r>
              <a:rPr lang="en-US" altLang="zh-CN" sz="3500" b="1">
                <a:solidFill>
                  <a:schemeClr val="bg1"/>
                </a:solidFill>
                <a:latin typeface="Arial" panose="020B0604020202020204" pitchFamily="34" charset="0"/>
                <a:ea typeface="微软雅黑" panose="020B0503020204020204" pitchFamily="34" charset="-122"/>
                <a:sym typeface="Arial" panose="020B0604020202020204" pitchFamily="34" charset="0"/>
              </a:rPr>
              <a:t>SKILLS</a:t>
            </a:r>
          </a:p>
          <a:p>
            <a:pPr eaLnBrk="1" hangingPunct="1"/>
            <a:r>
              <a:rPr lang="en-US" altLang="zh-CN" sz="2800">
                <a:solidFill>
                  <a:schemeClr val="bg1"/>
                </a:solidFill>
                <a:latin typeface="Arial" panose="020B0604020202020204" pitchFamily="34" charset="0"/>
                <a:ea typeface="微软雅黑" panose="020B0503020204020204" pitchFamily="34" charset="-122"/>
                <a:sym typeface="Arial" panose="020B0604020202020204" pitchFamily="34" charset="0"/>
              </a:rPr>
              <a:t>A company is an association or of individuals, whether</a:t>
            </a:r>
            <a:endParaRPr lang="en-US" altLang="zh-CN" sz="25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Picture Placeholder 1"/>
          <p:cNvSpPr>
            <a:spLocks noGrp="1"/>
          </p:cNvSpPr>
          <p:nvPr>
            <p:ph type="pic" sz="quarter" idx="10"/>
          </p:nvPr>
        </p:nvSpPr>
        <p:spPr>
          <a:xfrm>
            <a:off x="2171700" y="2092325"/>
            <a:ext cx="6419850" cy="8039100"/>
          </a:xfrm>
        </p:spPr>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0-#ppt_w/2"/>
                                          </p:val>
                                        </p:tav>
                                        <p:tav tm="100000">
                                          <p:val>
                                            <p:strVal val="#ppt_x"/>
                                          </p:val>
                                        </p:tav>
                                      </p:tavLst>
                                    </p:anim>
                                    <p:anim calcmode="lin" valueType="num">
                                      <p:cBhvr additive="base">
                                        <p:cTn id="8" dur="750" fill="hold"/>
                                        <p:tgtEl>
                                          <p:spTgt spid="1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750"/>
                            </p:stCondLst>
                            <p:childTnLst>
                              <p:par>
                                <p:cTn id="10" presetID="2" presetClass="entr" presetSubtype="2"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750" fill="hold"/>
                                        <p:tgtEl>
                                          <p:spTgt spid="21"/>
                                        </p:tgtEl>
                                        <p:attrNameLst>
                                          <p:attrName>ppt_x</p:attrName>
                                        </p:attrNameLst>
                                      </p:cBhvr>
                                      <p:tavLst>
                                        <p:tav tm="0">
                                          <p:val>
                                            <p:strVal val="1+#ppt_w/2"/>
                                          </p:val>
                                        </p:tav>
                                        <p:tav tm="100000">
                                          <p:val>
                                            <p:strVal val="#ppt_x"/>
                                          </p:val>
                                        </p:tav>
                                      </p:tavLst>
                                    </p:anim>
                                    <p:anim calcmode="lin" valueType="num">
                                      <p:cBhvr additive="base">
                                        <p:cTn id="13" dur="750" fill="hold"/>
                                        <p:tgtEl>
                                          <p:spTgt spid="21"/>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500"/>
                            </p:stCondLst>
                            <p:childTnLst>
                              <p:par>
                                <p:cTn id="15" presetID="6" presetClass="entr" presetSubtype="16"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circle(in)">
                                      <p:cBhvr>
                                        <p:cTn id="17" dur="1250"/>
                                        <p:tgtEl>
                                          <p:spTgt spid="28"/>
                                        </p:tgtEl>
                                      </p:cBhvr>
                                    </p:animEffect>
                                  </p:childTnLst>
                                </p:cTn>
                              </p:par>
                            </p:childTnLst>
                          </p:cTn>
                        </p:par>
                        <p:par>
                          <p:cTn id="18" fill="hold" nodeType="afterGroup">
                            <p:stCondLst>
                              <p:cond delay="2750"/>
                            </p:stCondLst>
                            <p:childTnLst>
                              <p:par>
                                <p:cTn id="19" presetID="26" presetClass="emph" presetSubtype="0" fill="hold" grpId="0" nodeType="afterEffect">
                                  <p:stCondLst>
                                    <p:cond delay="0"/>
                                  </p:stCondLst>
                                  <p:childTnLst>
                                    <p:animEffect transition="out" filter="fade">
                                      <p:cBhvr>
                                        <p:cTn id="20" dur="750" tmFilter="0, 0; .2, .5; .8, .5; 1, 0"/>
                                        <p:tgtEl>
                                          <p:spTgt spid="60"/>
                                        </p:tgtEl>
                                      </p:cBhvr>
                                    </p:animEffect>
                                    <p:animScale>
                                      <p:cBhvr>
                                        <p:cTn id="21" dur="375" autoRev="1" fill="hold"/>
                                        <p:tgtEl>
                                          <p:spTgt spid="60"/>
                                        </p:tgtEl>
                                      </p:cBhvr>
                                      <p:by x="105000" y="105000"/>
                                    </p:animScale>
                                  </p:childTnLst>
                                </p:cTn>
                              </p:par>
                            </p:childTnLst>
                          </p:cTn>
                        </p:par>
                        <p:par>
                          <p:cTn id="22" fill="hold" nodeType="afterGroup">
                            <p:stCondLst>
                              <p:cond delay="3500"/>
                            </p:stCondLst>
                            <p:childTnLst>
                              <p:par>
                                <p:cTn id="23" presetID="6"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circle(in)">
                                      <p:cBhvr>
                                        <p:cTn id="25" dur="1250"/>
                                        <p:tgtEl>
                                          <p:spTgt spid="37"/>
                                        </p:tgtEl>
                                      </p:cBhvr>
                                    </p:animEffect>
                                  </p:childTnLst>
                                </p:cTn>
                              </p:par>
                            </p:childTnLst>
                          </p:cTn>
                        </p:par>
                        <p:par>
                          <p:cTn id="26" fill="hold" nodeType="afterGroup">
                            <p:stCondLst>
                              <p:cond delay="4750"/>
                            </p:stCondLst>
                            <p:childTnLst>
                              <p:par>
                                <p:cTn id="27" presetID="26" presetClass="emph" presetSubtype="0" fill="hold" grpId="0" nodeType="afterEffect">
                                  <p:stCondLst>
                                    <p:cond delay="0"/>
                                  </p:stCondLst>
                                  <p:childTnLst>
                                    <p:animEffect transition="out" filter="fade">
                                      <p:cBhvr>
                                        <p:cTn id="28" dur="750" tmFilter="0, 0; .2, .5; .8, .5; 1, 0"/>
                                        <p:tgtEl>
                                          <p:spTgt spid="62"/>
                                        </p:tgtEl>
                                      </p:cBhvr>
                                    </p:animEffect>
                                    <p:animScale>
                                      <p:cBhvr>
                                        <p:cTn id="29" dur="375" autoRev="1" fill="hold"/>
                                        <p:tgtEl>
                                          <p:spTgt spid="62"/>
                                        </p:tgtEl>
                                      </p:cBhvr>
                                      <p:by x="105000" y="105000"/>
                                    </p:animScale>
                                  </p:childTnLst>
                                </p:cTn>
                              </p:par>
                            </p:childTnLst>
                          </p:cTn>
                        </p:par>
                        <p:par>
                          <p:cTn id="30" fill="hold" nodeType="afterGroup">
                            <p:stCondLst>
                              <p:cond delay="5500"/>
                            </p:stCondLst>
                            <p:childTnLst>
                              <p:par>
                                <p:cTn id="31" presetID="6" presetClass="entr" presetSubtype="16"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circle(in)">
                                      <p:cBhvr>
                                        <p:cTn id="33" dur="1250"/>
                                        <p:tgtEl>
                                          <p:spTgt spid="32"/>
                                        </p:tgtEl>
                                      </p:cBhvr>
                                    </p:animEffect>
                                  </p:childTnLst>
                                </p:cTn>
                              </p:par>
                            </p:childTnLst>
                          </p:cTn>
                        </p:par>
                        <p:par>
                          <p:cTn id="34" fill="hold" nodeType="afterGroup">
                            <p:stCondLst>
                              <p:cond delay="6750"/>
                            </p:stCondLst>
                            <p:childTnLst>
                              <p:par>
                                <p:cTn id="35" presetID="26" presetClass="emph" presetSubtype="0" fill="hold" grpId="0" nodeType="afterEffect">
                                  <p:stCondLst>
                                    <p:cond delay="0"/>
                                  </p:stCondLst>
                                  <p:childTnLst>
                                    <p:animEffect transition="out" filter="fade">
                                      <p:cBhvr>
                                        <p:cTn id="36" dur="750" tmFilter="0, 0; .2, .5; .8, .5; 1, 0"/>
                                        <p:tgtEl>
                                          <p:spTgt spid="61"/>
                                        </p:tgtEl>
                                      </p:cBhvr>
                                    </p:animEffect>
                                    <p:animScale>
                                      <p:cBhvr>
                                        <p:cTn id="37" dur="375" autoRev="1" fill="hold"/>
                                        <p:tgtEl>
                                          <p:spTgt spid="61"/>
                                        </p:tgtEl>
                                      </p:cBhvr>
                                      <p:by x="105000" y="105000"/>
                                    </p:animScale>
                                  </p:childTnLst>
                                </p:cTn>
                              </p:par>
                            </p:childTnLst>
                          </p:cTn>
                        </p:par>
                        <p:par>
                          <p:cTn id="38" fill="hold" nodeType="afterGroup">
                            <p:stCondLst>
                              <p:cond delay="7500"/>
                            </p:stCondLst>
                            <p:childTnLst>
                              <p:par>
                                <p:cTn id="39" presetID="6" presetClass="entr" presetSubtype="16"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circle(in)">
                                      <p:cBhvr>
                                        <p:cTn id="41" dur="1250"/>
                                        <p:tgtEl>
                                          <p:spTgt spid="24"/>
                                        </p:tgtEl>
                                      </p:cBhvr>
                                    </p:animEffect>
                                  </p:childTnLst>
                                </p:cTn>
                              </p:par>
                            </p:childTnLst>
                          </p:cTn>
                        </p:par>
                        <p:par>
                          <p:cTn id="42" fill="hold" nodeType="afterGroup">
                            <p:stCondLst>
                              <p:cond delay="8750"/>
                            </p:stCondLst>
                            <p:childTnLst>
                              <p:par>
                                <p:cTn id="43" presetID="26" presetClass="emph" presetSubtype="0" fill="hold" grpId="0" nodeType="afterEffect">
                                  <p:stCondLst>
                                    <p:cond delay="0"/>
                                  </p:stCondLst>
                                  <p:childTnLst>
                                    <p:animEffect transition="out" filter="fade">
                                      <p:cBhvr>
                                        <p:cTn id="44" dur="750" tmFilter="0, 0; .2, .5; .8, .5; 1, 0"/>
                                        <p:tgtEl>
                                          <p:spTgt spid="63"/>
                                        </p:tgtEl>
                                      </p:cBhvr>
                                    </p:animEffect>
                                    <p:animScale>
                                      <p:cBhvr>
                                        <p:cTn id="45" dur="375" autoRev="1" fill="hold"/>
                                        <p:tgtEl>
                                          <p:spTgt spid="6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60" grpId="0"/>
      <p:bldP spid="61" grpId="0"/>
      <p:bldP spid="62" grpId="0"/>
      <p:bldP spid="6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06375" y="12215813"/>
            <a:ext cx="15157450"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DESTINATION</a:t>
            </a:r>
          </a:p>
        </p:txBody>
      </p:sp>
      <p:cxnSp>
        <p:nvCxnSpPr>
          <p:cNvPr id="9" name="Straight Connector 8"/>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zh-CN" alt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cxnSp>
        <p:nvCxnSpPr>
          <p:cNvPr id="11" name="Straight Connector 10"/>
          <p:cNvCxnSpPr>
            <a:stCxn id="24" idx="6"/>
            <a:endCxn id="30" idx="2"/>
          </p:cNvCxnSpPr>
          <p:nvPr/>
        </p:nvCxnSpPr>
        <p:spPr>
          <a:xfrm>
            <a:off x="8856663" y="8164513"/>
            <a:ext cx="2344737" cy="0"/>
          </a:xfrm>
          <a:prstGeom prst="line">
            <a:avLst/>
          </a:prstGeom>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11201400" y="7158038"/>
            <a:ext cx="2012950" cy="2012950"/>
          </a:xfrm>
          <a:prstGeom prst="ellipse">
            <a:avLst/>
          </a:prstGeom>
          <a:solidFill>
            <a:schemeClr val="bg1"/>
          </a:solidFill>
          <a:ln w="3175">
            <a:solidFill>
              <a:schemeClr val="tx2"/>
            </a:solid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Oval 22"/>
          <p:cNvSpPr/>
          <p:nvPr/>
        </p:nvSpPr>
        <p:spPr>
          <a:xfrm>
            <a:off x="2484438" y="7158038"/>
            <a:ext cx="2012950" cy="2012950"/>
          </a:xfrm>
          <a:prstGeom prst="ellipse">
            <a:avLst/>
          </a:prstGeom>
          <a:solidFill>
            <a:schemeClr val="bg1"/>
          </a:solidFill>
          <a:ln w="3175">
            <a:solidFill>
              <a:schemeClr val="tx2"/>
            </a:solid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Oval 23"/>
          <p:cNvSpPr/>
          <p:nvPr/>
        </p:nvSpPr>
        <p:spPr>
          <a:xfrm>
            <a:off x="6843713" y="7158038"/>
            <a:ext cx="2012950" cy="2012950"/>
          </a:xfrm>
          <a:prstGeom prst="ellipse">
            <a:avLst/>
          </a:prstGeom>
          <a:solidFill>
            <a:schemeClr val="bg1"/>
          </a:solidFill>
          <a:ln w="3175">
            <a:solidFill>
              <a:schemeClr val="tx2"/>
            </a:solid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Oval 36"/>
          <p:cNvSpPr/>
          <p:nvPr/>
        </p:nvSpPr>
        <p:spPr>
          <a:xfrm>
            <a:off x="19919950" y="7158038"/>
            <a:ext cx="2012950" cy="2012950"/>
          </a:xfrm>
          <a:prstGeom prst="ellipse">
            <a:avLst/>
          </a:prstGeom>
          <a:solidFill>
            <a:schemeClr val="bg1"/>
          </a:solidFill>
          <a:ln w="3175">
            <a:solidFill>
              <a:schemeClr val="tx2"/>
            </a:solid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1" name="Group 50"/>
          <p:cNvGrpSpPr>
            <a:grpSpLocks/>
          </p:cNvGrpSpPr>
          <p:nvPr/>
        </p:nvGrpSpPr>
        <p:grpSpPr bwMode="auto">
          <a:xfrm>
            <a:off x="20221575" y="7615238"/>
            <a:ext cx="1408113" cy="1098550"/>
            <a:chOff x="620713" y="3656013"/>
            <a:chExt cx="361950" cy="282575"/>
          </a:xfrm>
        </p:grpSpPr>
        <p:sp>
          <p:nvSpPr>
            <p:cNvPr id="9258" name="Freeform 563"/>
            <p:cNvSpPr>
              <a:spLocks noEditPoints="1"/>
            </p:cNvSpPr>
            <p:nvPr/>
          </p:nvSpPr>
          <p:spPr bwMode="auto">
            <a:xfrm>
              <a:off x="620713" y="3656013"/>
              <a:ext cx="361950" cy="282575"/>
            </a:xfrm>
            <a:custGeom>
              <a:avLst/>
              <a:gdLst>
                <a:gd name="T0" fmla="*/ 759628424 w 128"/>
                <a:gd name="T1" fmla="*/ 0 h 100"/>
                <a:gd name="T2" fmla="*/ 495758391 w 128"/>
                <a:gd name="T3" fmla="*/ 215590596 h 100"/>
                <a:gd name="T4" fmla="*/ 263870033 w 128"/>
                <a:gd name="T5" fmla="*/ 0 h 100"/>
                <a:gd name="T6" fmla="*/ 167916523 w 128"/>
                <a:gd name="T7" fmla="*/ 391258997 h 100"/>
                <a:gd name="T8" fmla="*/ 247879195 w 128"/>
                <a:gd name="T9" fmla="*/ 582895710 h 100"/>
                <a:gd name="T10" fmla="*/ 359823544 w 128"/>
                <a:gd name="T11" fmla="*/ 662742928 h 100"/>
                <a:gd name="T12" fmla="*/ 439783389 w 128"/>
                <a:gd name="T13" fmla="*/ 774532424 h 100"/>
                <a:gd name="T14" fmla="*/ 495758391 w 128"/>
                <a:gd name="T15" fmla="*/ 790500737 h 100"/>
                <a:gd name="T16" fmla="*/ 567721403 w 128"/>
                <a:gd name="T17" fmla="*/ 774532424 h 100"/>
                <a:gd name="T18" fmla="*/ 655678080 w 128"/>
                <a:gd name="T19" fmla="*/ 670728497 h 100"/>
                <a:gd name="T20" fmla="*/ 759628424 w 128"/>
                <a:gd name="T21" fmla="*/ 590881280 h 100"/>
                <a:gd name="T22" fmla="*/ 879569605 w 128"/>
                <a:gd name="T23" fmla="*/ 407227310 h 100"/>
                <a:gd name="T24" fmla="*/ 351826711 w 128"/>
                <a:gd name="T25" fmla="*/ 151711692 h 100"/>
                <a:gd name="T26" fmla="*/ 271866866 w 128"/>
                <a:gd name="T27" fmla="*/ 534985119 h 100"/>
                <a:gd name="T28" fmla="*/ 319842207 w 128"/>
                <a:gd name="T29" fmla="*/ 487077353 h 100"/>
                <a:gd name="T30" fmla="*/ 311848202 w 128"/>
                <a:gd name="T31" fmla="*/ 550956258 h 100"/>
                <a:gd name="T32" fmla="*/ 271866866 w 128"/>
                <a:gd name="T33" fmla="*/ 534985119 h 100"/>
                <a:gd name="T34" fmla="*/ 407798885 w 128"/>
                <a:gd name="T35" fmla="*/ 574910141 h 100"/>
                <a:gd name="T36" fmla="*/ 359823544 w 128"/>
                <a:gd name="T37" fmla="*/ 622820732 h 100"/>
                <a:gd name="T38" fmla="*/ 367820377 w 128"/>
                <a:gd name="T39" fmla="*/ 558941827 h 100"/>
                <a:gd name="T40" fmla="*/ 463773887 w 128"/>
                <a:gd name="T41" fmla="*/ 622820732 h 100"/>
                <a:gd name="T42" fmla="*/ 423792551 w 128"/>
                <a:gd name="T43" fmla="*/ 686699636 h 100"/>
                <a:gd name="T44" fmla="*/ 407798885 w 128"/>
                <a:gd name="T45" fmla="*/ 646774615 h 100"/>
                <a:gd name="T46" fmla="*/ 511749229 w 128"/>
                <a:gd name="T47" fmla="*/ 678714067 h 100"/>
                <a:gd name="T48" fmla="*/ 527740066 w 128"/>
                <a:gd name="T49" fmla="*/ 718639089 h 100"/>
                <a:gd name="T50" fmla="*/ 471767892 w 128"/>
                <a:gd name="T51" fmla="*/ 742592971 h 100"/>
                <a:gd name="T52" fmla="*/ 495758391 w 128"/>
                <a:gd name="T53" fmla="*/ 686699636 h 100"/>
                <a:gd name="T54" fmla="*/ 711650255 w 128"/>
                <a:gd name="T55" fmla="*/ 566924571 h 100"/>
                <a:gd name="T56" fmla="*/ 639687243 w 128"/>
                <a:gd name="T57" fmla="*/ 503045667 h 100"/>
                <a:gd name="T58" fmla="*/ 607702739 w 128"/>
                <a:gd name="T59" fmla="*/ 527002375 h 100"/>
                <a:gd name="T60" fmla="*/ 647681248 w 128"/>
                <a:gd name="T61" fmla="*/ 630803476 h 100"/>
                <a:gd name="T62" fmla="*/ 575718236 w 128"/>
                <a:gd name="T63" fmla="*/ 566924571 h 100"/>
                <a:gd name="T64" fmla="*/ 607702739 w 128"/>
                <a:gd name="T65" fmla="*/ 654760184 h 100"/>
                <a:gd name="T66" fmla="*/ 575718236 w 128"/>
                <a:gd name="T67" fmla="*/ 686699636 h 100"/>
                <a:gd name="T68" fmla="*/ 495758391 w 128"/>
                <a:gd name="T69" fmla="*/ 590881280 h 100"/>
                <a:gd name="T70" fmla="*/ 383811214 w 128"/>
                <a:gd name="T71" fmla="*/ 511031236 h 100"/>
                <a:gd name="T72" fmla="*/ 271866866 w 128"/>
                <a:gd name="T73" fmla="*/ 463123471 h 100"/>
                <a:gd name="T74" fmla="*/ 223891525 w 128"/>
                <a:gd name="T75" fmla="*/ 335365662 h 100"/>
                <a:gd name="T76" fmla="*/ 383811214 w 128"/>
                <a:gd name="T77" fmla="*/ 303426209 h 100"/>
                <a:gd name="T78" fmla="*/ 479764725 w 128"/>
                <a:gd name="T79" fmla="*/ 399244566 h 100"/>
                <a:gd name="T80" fmla="*/ 575718236 w 128"/>
                <a:gd name="T81" fmla="*/ 375287858 h 100"/>
                <a:gd name="T82" fmla="*/ 727643920 w 128"/>
                <a:gd name="T83" fmla="*/ 527002375 h 100"/>
                <a:gd name="T84" fmla="*/ 615699572 w 128"/>
                <a:gd name="T85" fmla="*/ 351333975 h 100"/>
                <a:gd name="T86" fmla="*/ 447780221 w 128"/>
                <a:gd name="T87" fmla="*/ 367305114 h 100"/>
                <a:gd name="T88" fmla="*/ 415795718 w 128"/>
                <a:gd name="T89" fmla="*/ 367305114 h 100"/>
                <a:gd name="T90" fmla="*/ 663674913 w 128"/>
                <a:gd name="T91" fmla="*/ 191636714 h 100"/>
                <a:gd name="T92" fmla="*/ 759628424 w 128"/>
                <a:gd name="T93" fmla="*/ 63878905 h 100"/>
                <a:gd name="T94" fmla="*/ 671671746 w 128"/>
                <a:gd name="T95" fmla="*/ 151711692 h 1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28" h="100">
                  <a:moveTo>
                    <a:pt x="110" y="51"/>
                  </a:moveTo>
                  <a:cubicBezTo>
                    <a:pt x="128" y="33"/>
                    <a:pt x="128" y="33"/>
                    <a:pt x="128" y="33"/>
                  </a:cubicBezTo>
                  <a:cubicBezTo>
                    <a:pt x="95" y="0"/>
                    <a:pt x="95" y="0"/>
                    <a:pt x="95" y="0"/>
                  </a:cubicBezTo>
                  <a:cubicBezTo>
                    <a:pt x="77" y="19"/>
                    <a:pt x="77" y="19"/>
                    <a:pt x="77" y="19"/>
                  </a:cubicBezTo>
                  <a:cubicBezTo>
                    <a:pt x="79" y="20"/>
                    <a:pt x="79" y="20"/>
                    <a:pt x="79" y="20"/>
                  </a:cubicBezTo>
                  <a:cubicBezTo>
                    <a:pt x="62" y="27"/>
                    <a:pt x="62" y="27"/>
                    <a:pt x="62" y="27"/>
                  </a:cubicBezTo>
                  <a:cubicBezTo>
                    <a:pt x="49" y="21"/>
                    <a:pt x="49" y="21"/>
                    <a:pt x="49" y="21"/>
                  </a:cubicBezTo>
                  <a:cubicBezTo>
                    <a:pt x="51" y="19"/>
                    <a:pt x="51" y="19"/>
                    <a:pt x="51" y="19"/>
                  </a:cubicBezTo>
                  <a:cubicBezTo>
                    <a:pt x="33" y="0"/>
                    <a:pt x="33" y="0"/>
                    <a:pt x="33" y="0"/>
                  </a:cubicBezTo>
                  <a:cubicBezTo>
                    <a:pt x="0" y="33"/>
                    <a:pt x="0" y="33"/>
                    <a:pt x="0" y="33"/>
                  </a:cubicBezTo>
                  <a:cubicBezTo>
                    <a:pt x="18" y="51"/>
                    <a:pt x="18" y="51"/>
                    <a:pt x="18" y="51"/>
                  </a:cubicBezTo>
                  <a:cubicBezTo>
                    <a:pt x="21" y="49"/>
                    <a:pt x="21" y="49"/>
                    <a:pt x="21" y="49"/>
                  </a:cubicBezTo>
                  <a:cubicBezTo>
                    <a:pt x="30" y="63"/>
                    <a:pt x="30" y="63"/>
                    <a:pt x="30" y="63"/>
                  </a:cubicBezTo>
                  <a:cubicBezTo>
                    <a:pt x="29" y="64"/>
                    <a:pt x="29" y="66"/>
                    <a:pt x="29" y="67"/>
                  </a:cubicBezTo>
                  <a:cubicBezTo>
                    <a:pt x="29" y="69"/>
                    <a:pt x="30" y="71"/>
                    <a:pt x="31" y="73"/>
                  </a:cubicBezTo>
                  <a:cubicBezTo>
                    <a:pt x="33" y="74"/>
                    <a:pt x="35" y="75"/>
                    <a:pt x="37" y="75"/>
                  </a:cubicBezTo>
                  <a:cubicBezTo>
                    <a:pt x="37" y="77"/>
                    <a:pt x="38" y="79"/>
                    <a:pt x="39" y="81"/>
                  </a:cubicBezTo>
                  <a:cubicBezTo>
                    <a:pt x="41" y="82"/>
                    <a:pt x="43" y="83"/>
                    <a:pt x="45" y="83"/>
                  </a:cubicBezTo>
                  <a:cubicBezTo>
                    <a:pt x="45" y="85"/>
                    <a:pt x="46" y="87"/>
                    <a:pt x="47" y="89"/>
                  </a:cubicBezTo>
                  <a:cubicBezTo>
                    <a:pt x="49" y="90"/>
                    <a:pt x="51" y="91"/>
                    <a:pt x="53" y="91"/>
                  </a:cubicBezTo>
                  <a:cubicBezTo>
                    <a:pt x="53" y="93"/>
                    <a:pt x="54" y="95"/>
                    <a:pt x="55" y="97"/>
                  </a:cubicBezTo>
                  <a:cubicBezTo>
                    <a:pt x="57" y="98"/>
                    <a:pt x="59" y="99"/>
                    <a:pt x="61" y="99"/>
                  </a:cubicBezTo>
                  <a:cubicBezTo>
                    <a:pt x="61" y="99"/>
                    <a:pt x="61" y="99"/>
                    <a:pt x="61" y="99"/>
                  </a:cubicBezTo>
                  <a:cubicBezTo>
                    <a:pt x="61" y="99"/>
                    <a:pt x="62" y="99"/>
                    <a:pt x="62" y="99"/>
                  </a:cubicBezTo>
                  <a:cubicBezTo>
                    <a:pt x="63" y="100"/>
                    <a:pt x="64" y="100"/>
                    <a:pt x="65" y="100"/>
                  </a:cubicBezTo>
                  <a:cubicBezTo>
                    <a:pt x="65" y="100"/>
                    <a:pt x="65" y="100"/>
                    <a:pt x="65" y="100"/>
                  </a:cubicBezTo>
                  <a:cubicBezTo>
                    <a:pt x="68" y="100"/>
                    <a:pt x="70" y="99"/>
                    <a:pt x="71" y="97"/>
                  </a:cubicBezTo>
                  <a:cubicBezTo>
                    <a:pt x="73" y="96"/>
                    <a:pt x="74" y="94"/>
                    <a:pt x="74" y="92"/>
                  </a:cubicBezTo>
                  <a:cubicBezTo>
                    <a:pt x="76" y="92"/>
                    <a:pt x="78" y="91"/>
                    <a:pt x="79" y="89"/>
                  </a:cubicBezTo>
                  <a:cubicBezTo>
                    <a:pt x="81" y="88"/>
                    <a:pt x="82" y="86"/>
                    <a:pt x="82" y="84"/>
                  </a:cubicBezTo>
                  <a:cubicBezTo>
                    <a:pt x="84" y="84"/>
                    <a:pt x="86" y="83"/>
                    <a:pt x="87" y="82"/>
                  </a:cubicBezTo>
                  <a:cubicBezTo>
                    <a:pt x="89" y="80"/>
                    <a:pt x="89" y="78"/>
                    <a:pt x="90" y="76"/>
                  </a:cubicBezTo>
                  <a:cubicBezTo>
                    <a:pt x="92" y="76"/>
                    <a:pt x="94" y="75"/>
                    <a:pt x="95" y="74"/>
                  </a:cubicBezTo>
                  <a:cubicBezTo>
                    <a:pt x="98" y="71"/>
                    <a:pt x="98" y="67"/>
                    <a:pt x="97" y="64"/>
                  </a:cubicBezTo>
                  <a:cubicBezTo>
                    <a:pt x="108" y="49"/>
                    <a:pt x="108" y="49"/>
                    <a:pt x="108" y="49"/>
                  </a:cubicBezTo>
                  <a:lnTo>
                    <a:pt x="110" y="51"/>
                  </a:lnTo>
                  <a:close/>
                  <a:moveTo>
                    <a:pt x="8" y="33"/>
                  </a:moveTo>
                  <a:cubicBezTo>
                    <a:pt x="33" y="8"/>
                    <a:pt x="33" y="8"/>
                    <a:pt x="33" y="8"/>
                  </a:cubicBezTo>
                  <a:cubicBezTo>
                    <a:pt x="44" y="19"/>
                    <a:pt x="44" y="19"/>
                    <a:pt x="44" y="19"/>
                  </a:cubicBezTo>
                  <a:cubicBezTo>
                    <a:pt x="18" y="44"/>
                    <a:pt x="18" y="44"/>
                    <a:pt x="18" y="44"/>
                  </a:cubicBezTo>
                  <a:lnTo>
                    <a:pt x="8" y="33"/>
                  </a:lnTo>
                  <a:close/>
                  <a:moveTo>
                    <a:pt x="34" y="67"/>
                  </a:moveTo>
                  <a:cubicBezTo>
                    <a:pt x="34" y="66"/>
                    <a:pt x="35" y="65"/>
                    <a:pt x="35" y="65"/>
                  </a:cubicBezTo>
                  <a:cubicBezTo>
                    <a:pt x="38" y="62"/>
                    <a:pt x="38" y="62"/>
                    <a:pt x="38" y="62"/>
                  </a:cubicBezTo>
                  <a:cubicBezTo>
                    <a:pt x="39" y="62"/>
                    <a:pt x="39" y="61"/>
                    <a:pt x="40" y="61"/>
                  </a:cubicBezTo>
                  <a:cubicBezTo>
                    <a:pt x="41" y="61"/>
                    <a:pt x="42" y="62"/>
                    <a:pt x="42" y="62"/>
                  </a:cubicBezTo>
                  <a:cubicBezTo>
                    <a:pt x="43" y="63"/>
                    <a:pt x="43" y="65"/>
                    <a:pt x="42" y="66"/>
                  </a:cubicBezTo>
                  <a:cubicBezTo>
                    <a:pt x="39" y="69"/>
                    <a:pt x="39" y="69"/>
                    <a:pt x="39" y="69"/>
                  </a:cubicBezTo>
                  <a:cubicBezTo>
                    <a:pt x="39" y="70"/>
                    <a:pt x="38" y="70"/>
                    <a:pt x="37" y="70"/>
                  </a:cubicBezTo>
                  <a:cubicBezTo>
                    <a:pt x="37" y="70"/>
                    <a:pt x="36" y="70"/>
                    <a:pt x="35" y="69"/>
                  </a:cubicBezTo>
                  <a:cubicBezTo>
                    <a:pt x="35" y="68"/>
                    <a:pt x="34" y="68"/>
                    <a:pt x="34" y="67"/>
                  </a:cubicBezTo>
                  <a:close/>
                  <a:moveTo>
                    <a:pt x="48" y="69"/>
                  </a:moveTo>
                  <a:cubicBezTo>
                    <a:pt x="49" y="69"/>
                    <a:pt x="50" y="69"/>
                    <a:pt x="50" y="70"/>
                  </a:cubicBezTo>
                  <a:cubicBezTo>
                    <a:pt x="51" y="71"/>
                    <a:pt x="51" y="71"/>
                    <a:pt x="51" y="72"/>
                  </a:cubicBezTo>
                  <a:cubicBezTo>
                    <a:pt x="51" y="73"/>
                    <a:pt x="51" y="74"/>
                    <a:pt x="50" y="74"/>
                  </a:cubicBezTo>
                  <a:cubicBezTo>
                    <a:pt x="47" y="77"/>
                    <a:pt x="47" y="77"/>
                    <a:pt x="47" y="77"/>
                  </a:cubicBezTo>
                  <a:cubicBezTo>
                    <a:pt x="47" y="77"/>
                    <a:pt x="46" y="78"/>
                    <a:pt x="45" y="78"/>
                  </a:cubicBezTo>
                  <a:cubicBezTo>
                    <a:pt x="44" y="78"/>
                    <a:pt x="44" y="77"/>
                    <a:pt x="43" y="77"/>
                  </a:cubicBezTo>
                  <a:cubicBezTo>
                    <a:pt x="42" y="76"/>
                    <a:pt x="42" y="74"/>
                    <a:pt x="43" y="73"/>
                  </a:cubicBezTo>
                  <a:cubicBezTo>
                    <a:pt x="46" y="70"/>
                    <a:pt x="46" y="70"/>
                    <a:pt x="46" y="70"/>
                  </a:cubicBezTo>
                  <a:cubicBezTo>
                    <a:pt x="46" y="69"/>
                    <a:pt x="47" y="69"/>
                    <a:pt x="48" y="69"/>
                  </a:cubicBezTo>
                  <a:close/>
                  <a:moveTo>
                    <a:pt x="56" y="77"/>
                  </a:moveTo>
                  <a:cubicBezTo>
                    <a:pt x="57" y="77"/>
                    <a:pt x="57" y="77"/>
                    <a:pt x="58" y="78"/>
                  </a:cubicBezTo>
                  <a:cubicBezTo>
                    <a:pt x="59" y="79"/>
                    <a:pt x="59" y="81"/>
                    <a:pt x="58" y="82"/>
                  </a:cubicBezTo>
                  <a:cubicBezTo>
                    <a:pt x="55" y="85"/>
                    <a:pt x="55" y="85"/>
                    <a:pt x="55" y="85"/>
                  </a:cubicBezTo>
                  <a:cubicBezTo>
                    <a:pt x="55" y="85"/>
                    <a:pt x="54" y="86"/>
                    <a:pt x="53" y="86"/>
                  </a:cubicBezTo>
                  <a:cubicBezTo>
                    <a:pt x="52" y="86"/>
                    <a:pt x="52" y="85"/>
                    <a:pt x="51" y="85"/>
                  </a:cubicBezTo>
                  <a:cubicBezTo>
                    <a:pt x="51" y="84"/>
                    <a:pt x="50" y="84"/>
                    <a:pt x="50" y="83"/>
                  </a:cubicBezTo>
                  <a:cubicBezTo>
                    <a:pt x="50" y="82"/>
                    <a:pt x="51" y="81"/>
                    <a:pt x="51" y="81"/>
                  </a:cubicBezTo>
                  <a:cubicBezTo>
                    <a:pt x="54" y="78"/>
                    <a:pt x="54" y="78"/>
                    <a:pt x="54" y="78"/>
                  </a:cubicBezTo>
                  <a:cubicBezTo>
                    <a:pt x="54" y="77"/>
                    <a:pt x="55" y="77"/>
                    <a:pt x="56" y="77"/>
                  </a:cubicBezTo>
                  <a:close/>
                  <a:moveTo>
                    <a:pt x="64" y="85"/>
                  </a:moveTo>
                  <a:cubicBezTo>
                    <a:pt x="65" y="85"/>
                    <a:pt x="65" y="85"/>
                    <a:pt x="66" y="86"/>
                  </a:cubicBezTo>
                  <a:cubicBezTo>
                    <a:pt x="66" y="86"/>
                    <a:pt x="67" y="87"/>
                    <a:pt x="67" y="88"/>
                  </a:cubicBezTo>
                  <a:cubicBezTo>
                    <a:pt x="67" y="89"/>
                    <a:pt x="66" y="89"/>
                    <a:pt x="66" y="90"/>
                  </a:cubicBezTo>
                  <a:cubicBezTo>
                    <a:pt x="63" y="93"/>
                    <a:pt x="63" y="93"/>
                    <a:pt x="63" y="93"/>
                  </a:cubicBezTo>
                  <a:cubicBezTo>
                    <a:pt x="63" y="93"/>
                    <a:pt x="62" y="94"/>
                    <a:pt x="61" y="94"/>
                  </a:cubicBezTo>
                  <a:cubicBezTo>
                    <a:pt x="60" y="94"/>
                    <a:pt x="60" y="93"/>
                    <a:pt x="59" y="93"/>
                  </a:cubicBezTo>
                  <a:cubicBezTo>
                    <a:pt x="58" y="92"/>
                    <a:pt x="58" y="91"/>
                    <a:pt x="58" y="91"/>
                  </a:cubicBezTo>
                  <a:cubicBezTo>
                    <a:pt x="58" y="90"/>
                    <a:pt x="58" y="89"/>
                    <a:pt x="59" y="89"/>
                  </a:cubicBezTo>
                  <a:cubicBezTo>
                    <a:pt x="62" y="86"/>
                    <a:pt x="62" y="86"/>
                    <a:pt x="62" y="86"/>
                  </a:cubicBezTo>
                  <a:cubicBezTo>
                    <a:pt x="62" y="85"/>
                    <a:pt x="63" y="85"/>
                    <a:pt x="64" y="85"/>
                  </a:cubicBezTo>
                  <a:close/>
                  <a:moveTo>
                    <a:pt x="91" y="70"/>
                  </a:moveTo>
                  <a:cubicBezTo>
                    <a:pt x="91" y="70"/>
                    <a:pt x="90" y="71"/>
                    <a:pt x="89" y="71"/>
                  </a:cubicBezTo>
                  <a:cubicBezTo>
                    <a:pt x="88" y="71"/>
                    <a:pt x="88" y="70"/>
                    <a:pt x="87" y="70"/>
                  </a:cubicBezTo>
                  <a:cubicBezTo>
                    <a:pt x="80" y="63"/>
                    <a:pt x="80" y="63"/>
                    <a:pt x="80" y="63"/>
                  </a:cubicBezTo>
                  <a:cubicBezTo>
                    <a:pt x="80" y="63"/>
                    <a:pt x="80" y="63"/>
                    <a:pt x="80" y="63"/>
                  </a:cubicBezTo>
                  <a:cubicBezTo>
                    <a:pt x="79" y="62"/>
                    <a:pt x="77" y="62"/>
                    <a:pt x="76" y="63"/>
                  </a:cubicBezTo>
                  <a:cubicBezTo>
                    <a:pt x="75" y="64"/>
                    <a:pt x="75" y="65"/>
                    <a:pt x="76" y="66"/>
                  </a:cubicBezTo>
                  <a:cubicBezTo>
                    <a:pt x="76" y="66"/>
                    <a:pt x="76" y="66"/>
                    <a:pt x="76" y="66"/>
                  </a:cubicBezTo>
                  <a:cubicBezTo>
                    <a:pt x="83" y="74"/>
                    <a:pt x="83" y="74"/>
                    <a:pt x="83" y="74"/>
                  </a:cubicBezTo>
                  <a:cubicBezTo>
                    <a:pt x="85" y="75"/>
                    <a:pt x="85" y="77"/>
                    <a:pt x="83" y="78"/>
                  </a:cubicBezTo>
                  <a:cubicBezTo>
                    <a:pt x="83" y="78"/>
                    <a:pt x="82" y="79"/>
                    <a:pt x="81" y="79"/>
                  </a:cubicBezTo>
                  <a:cubicBezTo>
                    <a:pt x="81" y="79"/>
                    <a:pt x="80" y="78"/>
                    <a:pt x="79" y="78"/>
                  </a:cubicBezTo>
                  <a:cubicBezTo>
                    <a:pt x="72" y="71"/>
                    <a:pt x="72" y="71"/>
                    <a:pt x="72" y="71"/>
                  </a:cubicBezTo>
                  <a:cubicBezTo>
                    <a:pt x="72" y="71"/>
                    <a:pt x="72" y="71"/>
                    <a:pt x="72" y="71"/>
                  </a:cubicBezTo>
                  <a:cubicBezTo>
                    <a:pt x="71" y="70"/>
                    <a:pt x="69" y="70"/>
                    <a:pt x="68" y="71"/>
                  </a:cubicBezTo>
                  <a:cubicBezTo>
                    <a:pt x="67" y="72"/>
                    <a:pt x="67" y="73"/>
                    <a:pt x="68" y="74"/>
                  </a:cubicBezTo>
                  <a:cubicBezTo>
                    <a:pt x="76" y="82"/>
                    <a:pt x="76" y="82"/>
                    <a:pt x="76" y="82"/>
                  </a:cubicBezTo>
                  <a:cubicBezTo>
                    <a:pt x="77" y="83"/>
                    <a:pt x="77" y="85"/>
                    <a:pt x="75" y="86"/>
                  </a:cubicBezTo>
                  <a:cubicBezTo>
                    <a:pt x="75" y="86"/>
                    <a:pt x="74" y="87"/>
                    <a:pt x="73" y="87"/>
                  </a:cubicBezTo>
                  <a:cubicBezTo>
                    <a:pt x="73" y="87"/>
                    <a:pt x="72" y="86"/>
                    <a:pt x="72" y="86"/>
                  </a:cubicBezTo>
                  <a:cubicBezTo>
                    <a:pt x="72" y="85"/>
                    <a:pt x="71" y="83"/>
                    <a:pt x="70" y="82"/>
                  </a:cubicBezTo>
                  <a:cubicBezTo>
                    <a:pt x="68" y="81"/>
                    <a:pt x="66" y="80"/>
                    <a:pt x="64" y="80"/>
                  </a:cubicBezTo>
                  <a:cubicBezTo>
                    <a:pt x="64" y="78"/>
                    <a:pt x="63" y="76"/>
                    <a:pt x="62" y="74"/>
                  </a:cubicBezTo>
                  <a:cubicBezTo>
                    <a:pt x="60" y="73"/>
                    <a:pt x="58" y="72"/>
                    <a:pt x="56" y="72"/>
                  </a:cubicBezTo>
                  <a:cubicBezTo>
                    <a:pt x="56" y="70"/>
                    <a:pt x="55" y="68"/>
                    <a:pt x="54" y="66"/>
                  </a:cubicBezTo>
                  <a:cubicBezTo>
                    <a:pt x="52" y="65"/>
                    <a:pt x="50" y="64"/>
                    <a:pt x="48" y="64"/>
                  </a:cubicBezTo>
                  <a:cubicBezTo>
                    <a:pt x="48" y="62"/>
                    <a:pt x="47" y="60"/>
                    <a:pt x="46" y="58"/>
                  </a:cubicBezTo>
                  <a:cubicBezTo>
                    <a:pt x="44" y="57"/>
                    <a:pt x="42" y="56"/>
                    <a:pt x="40" y="56"/>
                  </a:cubicBezTo>
                  <a:cubicBezTo>
                    <a:pt x="38" y="56"/>
                    <a:pt x="36" y="57"/>
                    <a:pt x="34" y="58"/>
                  </a:cubicBezTo>
                  <a:cubicBezTo>
                    <a:pt x="34" y="59"/>
                    <a:pt x="34" y="59"/>
                    <a:pt x="34" y="59"/>
                  </a:cubicBezTo>
                  <a:cubicBezTo>
                    <a:pt x="25" y="45"/>
                    <a:pt x="25" y="45"/>
                    <a:pt x="25" y="45"/>
                  </a:cubicBezTo>
                  <a:cubicBezTo>
                    <a:pt x="28" y="42"/>
                    <a:pt x="28" y="42"/>
                    <a:pt x="28" y="42"/>
                  </a:cubicBezTo>
                  <a:cubicBezTo>
                    <a:pt x="44" y="25"/>
                    <a:pt x="44" y="25"/>
                    <a:pt x="44" y="25"/>
                  </a:cubicBezTo>
                  <a:cubicBezTo>
                    <a:pt x="56" y="30"/>
                    <a:pt x="56" y="30"/>
                    <a:pt x="56" y="30"/>
                  </a:cubicBezTo>
                  <a:cubicBezTo>
                    <a:pt x="48" y="38"/>
                    <a:pt x="48" y="38"/>
                    <a:pt x="48" y="38"/>
                  </a:cubicBezTo>
                  <a:cubicBezTo>
                    <a:pt x="45" y="41"/>
                    <a:pt x="45" y="46"/>
                    <a:pt x="48" y="50"/>
                  </a:cubicBezTo>
                  <a:cubicBezTo>
                    <a:pt x="50" y="51"/>
                    <a:pt x="52" y="52"/>
                    <a:pt x="54" y="52"/>
                  </a:cubicBezTo>
                  <a:cubicBezTo>
                    <a:pt x="56" y="52"/>
                    <a:pt x="59" y="51"/>
                    <a:pt x="60" y="50"/>
                  </a:cubicBezTo>
                  <a:cubicBezTo>
                    <a:pt x="64" y="46"/>
                    <a:pt x="64" y="46"/>
                    <a:pt x="64" y="46"/>
                  </a:cubicBezTo>
                  <a:cubicBezTo>
                    <a:pt x="68" y="45"/>
                    <a:pt x="68" y="45"/>
                    <a:pt x="68" y="45"/>
                  </a:cubicBezTo>
                  <a:cubicBezTo>
                    <a:pt x="72" y="47"/>
                    <a:pt x="72" y="47"/>
                    <a:pt x="72" y="47"/>
                  </a:cubicBezTo>
                  <a:cubicBezTo>
                    <a:pt x="74" y="48"/>
                    <a:pt x="74" y="48"/>
                    <a:pt x="74" y="48"/>
                  </a:cubicBezTo>
                  <a:cubicBezTo>
                    <a:pt x="91" y="65"/>
                    <a:pt x="91" y="65"/>
                    <a:pt x="91" y="65"/>
                  </a:cubicBezTo>
                  <a:cubicBezTo>
                    <a:pt x="91" y="66"/>
                    <a:pt x="91" y="66"/>
                    <a:pt x="91" y="66"/>
                  </a:cubicBezTo>
                  <a:cubicBezTo>
                    <a:pt x="92" y="67"/>
                    <a:pt x="92" y="69"/>
                    <a:pt x="91" y="70"/>
                  </a:cubicBezTo>
                  <a:close/>
                  <a:moveTo>
                    <a:pt x="93" y="60"/>
                  </a:moveTo>
                  <a:cubicBezTo>
                    <a:pt x="77" y="44"/>
                    <a:pt x="77" y="44"/>
                    <a:pt x="77" y="44"/>
                  </a:cubicBezTo>
                  <a:cubicBezTo>
                    <a:pt x="69" y="39"/>
                    <a:pt x="69" y="39"/>
                    <a:pt x="69" y="39"/>
                  </a:cubicBezTo>
                  <a:cubicBezTo>
                    <a:pt x="62" y="41"/>
                    <a:pt x="62" y="41"/>
                    <a:pt x="62" y="41"/>
                  </a:cubicBezTo>
                  <a:cubicBezTo>
                    <a:pt x="56" y="46"/>
                    <a:pt x="56" y="46"/>
                    <a:pt x="56" y="46"/>
                  </a:cubicBezTo>
                  <a:cubicBezTo>
                    <a:pt x="56" y="46"/>
                    <a:pt x="56" y="46"/>
                    <a:pt x="56" y="46"/>
                  </a:cubicBezTo>
                  <a:cubicBezTo>
                    <a:pt x="56" y="46"/>
                    <a:pt x="55" y="47"/>
                    <a:pt x="54" y="47"/>
                  </a:cubicBezTo>
                  <a:cubicBezTo>
                    <a:pt x="53" y="47"/>
                    <a:pt x="53" y="46"/>
                    <a:pt x="52" y="46"/>
                  </a:cubicBezTo>
                  <a:cubicBezTo>
                    <a:pt x="51" y="45"/>
                    <a:pt x="51" y="43"/>
                    <a:pt x="52" y="42"/>
                  </a:cubicBezTo>
                  <a:cubicBezTo>
                    <a:pt x="61" y="33"/>
                    <a:pt x="61" y="33"/>
                    <a:pt x="61" y="33"/>
                  </a:cubicBezTo>
                  <a:cubicBezTo>
                    <a:pt x="83" y="24"/>
                    <a:pt x="83" y="24"/>
                    <a:pt x="83" y="24"/>
                  </a:cubicBezTo>
                  <a:cubicBezTo>
                    <a:pt x="104" y="46"/>
                    <a:pt x="104" y="46"/>
                    <a:pt x="104" y="46"/>
                  </a:cubicBezTo>
                  <a:lnTo>
                    <a:pt x="93" y="60"/>
                  </a:lnTo>
                  <a:close/>
                  <a:moveTo>
                    <a:pt x="95" y="8"/>
                  </a:moveTo>
                  <a:cubicBezTo>
                    <a:pt x="120" y="33"/>
                    <a:pt x="120" y="33"/>
                    <a:pt x="120" y="33"/>
                  </a:cubicBezTo>
                  <a:cubicBezTo>
                    <a:pt x="110" y="44"/>
                    <a:pt x="110" y="44"/>
                    <a:pt x="110" y="44"/>
                  </a:cubicBezTo>
                  <a:cubicBezTo>
                    <a:pt x="84" y="19"/>
                    <a:pt x="84" y="19"/>
                    <a:pt x="84" y="19"/>
                  </a:cubicBezTo>
                  <a:lnTo>
                    <a:pt x="9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9" name="Freeform 564"/>
            <p:cNvSpPr>
              <a:spLocks/>
            </p:cNvSpPr>
            <p:nvPr/>
          </p:nvSpPr>
          <p:spPr bwMode="auto">
            <a:xfrm>
              <a:off x="668338" y="3749675"/>
              <a:ext cx="14288" cy="14288"/>
            </a:xfrm>
            <a:custGeom>
              <a:avLst/>
              <a:gdLst>
                <a:gd name="T0" fmla="*/ 8167021 w 5"/>
                <a:gd name="T1" fmla="*/ 8167021 h 5"/>
                <a:gd name="T2" fmla="*/ 8167021 w 5"/>
                <a:gd name="T3" fmla="*/ 32662368 h 5"/>
                <a:gd name="T4" fmla="*/ 32662368 w 5"/>
                <a:gd name="T5" fmla="*/ 32662368 h 5"/>
                <a:gd name="T6" fmla="*/ 32662368 w 5"/>
                <a:gd name="T7" fmla="*/ 8167021 h 5"/>
                <a:gd name="T8" fmla="*/ 8167021 w 5"/>
                <a:gd name="T9" fmla="*/ 8167021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3"/>
                    <a:pt x="1" y="4"/>
                  </a:cubicBezTo>
                  <a:cubicBezTo>
                    <a:pt x="2" y="5"/>
                    <a:pt x="3" y="5"/>
                    <a:pt x="4" y="4"/>
                  </a:cubicBezTo>
                  <a:cubicBezTo>
                    <a:pt x="5" y="3"/>
                    <a:pt x="5" y="2"/>
                    <a:pt x="4" y="1"/>
                  </a:cubicBezTo>
                  <a:cubicBezTo>
                    <a:pt x="3" y="0"/>
                    <a:pt x="2" y="0"/>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9" name="Oval 28"/>
          <p:cNvSpPr/>
          <p:nvPr/>
        </p:nvSpPr>
        <p:spPr>
          <a:xfrm>
            <a:off x="15560675" y="7158038"/>
            <a:ext cx="2012950" cy="2012950"/>
          </a:xfrm>
          <a:prstGeom prst="ellipse">
            <a:avLst/>
          </a:prstGeom>
          <a:solidFill>
            <a:schemeClr val="bg1"/>
          </a:solidFill>
          <a:ln w="3175">
            <a:solidFill>
              <a:schemeClr val="tx2"/>
            </a:solid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TextBox 56"/>
          <p:cNvSpPr txBox="1">
            <a:spLocks noChangeArrowheads="1"/>
          </p:cNvSpPr>
          <p:nvPr/>
        </p:nvSpPr>
        <p:spPr bwMode="auto">
          <a:xfrm>
            <a:off x="1582738" y="3178175"/>
            <a:ext cx="3800475" cy="168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lnSpc>
                <a:spcPct val="150000"/>
              </a:lnSpc>
            </a:pPr>
            <a:r>
              <a:rPr lang="en-US" altLang="zh-CN" sz="2400">
                <a:latin typeface="Arial" panose="020B0604020202020204" pitchFamily="34" charset="0"/>
                <a:ea typeface="微软雅黑" panose="020B0503020204020204" pitchFamily="34" charset="-122"/>
                <a:sym typeface="Arial" panose="020B0604020202020204" pitchFamily="34" charset="0"/>
              </a:rPr>
              <a:t>Entrepreneurial activities differ substantially depending</a:t>
            </a:r>
          </a:p>
        </p:txBody>
      </p:sp>
      <p:cxnSp>
        <p:nvCxnSpPr>
          <p:cNvPr id="5" name="Straight Connector 4"/>
          <p:cNvCxnSpPr/>
          <p:nvPr/>
        </p:nvCxnSpPr>
        <p:spPr>
          <a:xfrm>
            <a:off x="3695700" y="8170863"/>
            <a:ext cx="3770313" cy="0"/>
          </a:xfrm>
          <a:prstGeom prst="line">
            <a:avLst/>
          </a:prstGeom>
          <a:ln w="571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3" name="Group 42"/>
          <p:cNvGrpSpPr>
            <a:grpSpLocks/>
          </p:cNvGrpSpPr>
          <p:nvPr/>
        </p:nvGrpSpPr>
        <p:grpSpPr bwMode="auto">
          <a:xfrm>
            <a:off x="2943225" y="7618413"/>
            <a:ext cx="1095375" cy="1090612"/>
            <a:chOff x="6035676" y="3954463"/>
            <a:chExt cx="392113" cy="390524"/>
          </a:xfrm>
        </p:grpSpPr>
        <p:sp>
          <p:nvSpPr>
            <p:cNvPr id="9256" name="Freeform 472"/>
            <p:cNvSpPr>
              <a:spLocks noEditPoints="1"/>
            </p:cNvSpPr>
            <p:nvPr/>
          </p:nvSpPr>
          <p:spPr bwMode="auto">
            <a:xfrm>
              <a:off x="6164263" y="4184650"/>
              <a:ext cx="131763" cy="160337"/>
            </a:xfrm>
            <a:custGeom>
              <a:avLst/>
              <a:gdLst>
                <a:gd name="T0" fmla="*/ 84506047 w 43"/>
                <a:gd name="T1" fmla="*/ 439296153 h 53"/>
                <a:gd name="T2" fmla="*/ 75117167 w 43"/>
                <a:gd name="T3" fmla="*/ 439296153 h 53"/>
                <a:gd name="T4" fmla="*/ 75117167 w 43"/>
                <a:gd name="T5" fmla="*/ 439296153 h 53"/>
                <a:gd name="T6" fmla="*/ 56339407 w 43"/>
                <a:gd name="T7" fmla="*/ 457598773 h 53"/>
                <a:gd name="T8" fmla="*/ 75117167 w 43"/>
                <a:gd name="T9" fmla="*/ 485055728 h 53"/>
                <a:gd name="T10" fmla="*/ 75117167 w 43"/>
                <a:gd name="T11" fmla="*/ 485055728 h 53"/>
                <a:gd name="T12" fmla="*/ 328638372 w 43"/>
                <a:gd name="T13" fmla="*/ 485055728 h 53"/>
                <a:gd name="T14" fmla="*/ 328638372 w 43"/>
                <a:gd name="T15" fmla="*/ 485055728 h 53"/>
                <a:gd name="T16" fmla="*/ 356808075 w 43"/>
                <a:gd name="T17" fmla="*/ 457598773 h 53"/>
                <a:gd name="T18" fmla="*/ 328638372 w 43"/>
                <a:gd name="T19" fmla="*/ 439296153 h 53"/>
                <a:gd name="T20" fmla="*/ 328638372 w 43"/>
                <a:gd name="T21" fmla="*/ 439296153 h 53"/>
                <a:gd name="T22" fmla="*/ 319249492 w 43"/>
                <a:gd name="T23" fmla="*/ 439296153 h 53"/>
                <a:gd name="T24" fmla="*/ 403755539 w 43"/>
                <a:gd name="T25" fmla="*/ 192192634 h 53"/>
                <a:gd name="T26" fmla="*/ 206573741 w 43"/>
                <a:gd name="T27" fmla="*/ 0 h 53"/>
                <a:gd name="T28" fmla="*/ 0 w 43"/>
                <a:gd name="T29" fmla="*/ 192192634 h 53"/>
                <a:gd name="T30" fmla="*/ 84506047 w 43"/>
                <a:gd name="T31" fmla="*/ 439296153 h 53"/>
                <a:gd name="T32" fmla="*/ 206573741 w 43"/>
                <a:gd name="T33" fmla="*/ 64065220 h 53"/>
                <a:gd name="T34" fmla="*/ 347416131 w 43"/>
                <a:gd name="T35" fmla="*/ 201343944 h 53"/>
                <a:gd name="T36" fmla="*/ 272298964 w 43"/>
                <a:gd name="T37" fmla="*/ 439296153 h 53"/>
                <a:gd name="T38" fmla="*/ 225351501 w 43"/>
                <a:gd name="T39" fmla="*/ 439296153 h 53"/>
                <a:gd name="T40" fmla="*/ 225351501 w 43"/>
                <a:gd name="T41" fmla="*/ 265409164 h 53"/>
                <a:gd name="T42" fmla="*/ 225351501 w 43"/>
                <a:gd name="T43" fmla="*/ 265409164 h 53"/>
                <a:gd name="T44" fmla="*/ 206573741 w 43"/>
                <a:gd name="T45" fmla="*/ 237952209 h 53"/>
                <a:gd name="T46" fmla="*/ 178404038 w 43"/>
                <a:gd name="T47" fmla="*/ 265409164 h 53"/>
                <a:gd name="T48" fmla="*/ 178404038 w 43"/>
                <a:gd name="T49" fmla="*/ 265409164 h 53"/>
                <a:gd name="T50" fmla="*/ 178404038 w 43"/>
                <a:gd name="T51" fmla="*/ 439296153 h 53"/>
                <a:gd name="T52" fmla="*/ 140845454 w 43"/>
                <a:gd name="T53" fmla="*/ 439296153 h 53"/>
                <a:gd name="T54" fmla="*/ 56339407 w 43"/>
                <a:gd name="T55" fmla="*/ 201343944 h 53"/>
                <a:gd name="T56" fmla="*/ 206573741 w 43"/>
                <a:gd name="T57" fmla="*/ 64065220 h 5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 h="53">
                  <a:moveTo>
                    <a:pt x="9" y="48"/>
                  </a:moveTo>
                  <a:cubicBezTo>
                    <a:pt x="8" y="48"/>
                    <a:pt x="8" y="48"/>
                    <a:pt x="8" y="48"/>
                  </a:cubicBezTo>
                  <a:cubicBezTo>
                    <a:pt x="8" y="48"/>
                    <a:pt x="8" y="48"/>
                    <a:pt x="8" y="48"/>
                  </a:cubicBezTo>
                  <a:cubicBezTo>
                    <a:pt x="7" y="48"/>
                    <a:pt x="6" y="49"/>
                    <a:pt x="6" y="50"/>
                  </a:cubicBezTo>
                  <a:cubicBezTo>
                    <a:pt x="6" y="52"/>
                    <a:pt x="7" y="53"/>
                    <a:pt x="8" y="53"/>
                  </a:cubicBezTo>
                  <a:cubicBezTo>
                    <a:pt x="8" y="53"/>
                    <a:pt x="8" y="53"/>
                    <a:pt x="8" y="53"/>
                  </a:cubicBezTo>
                  <a:cubicBezTo>
                    <a:pt x="35" y="53"/>
                    <a:pt x="35" y="53"/>
                    <a:pt x="35" y="53"/>
                  </a:cubicBezTo>
                  <a:cubicBezTo>
                    <a:pt x="35" y="53"/>
                    <a:pt x="35" y="53"/>
                    <a:pt x="35" y="53"/>
                  </a:cubicBezTo>
                  <a:cubicBezTo>
                    <a:pt x="36" y="53"/>
                    <a:pt x="38" y="52"/>
                    <a:pt x="38" y="50"/>
                  </a:cubicBezTo>
                  <a:cubicBezTo>
                    <a:pt x="38" y="49"/>
                    <a:pt x="36" y="48"/>
                    <a:pt x="35" y="48"/>
                  </a:cubicBezTo>
                  <a:cubicBezTo>
                    <a:pt x="35" y="48"/>
                    <a:pt x="35" y="48"/>
                    <a:pt x="35" y="48"/>
                  </a:cubicBezTo>
                  <a:cubicBezTo>
                    <a:pt x="34" y="48"/>
                    <a:pt x="34" y="48"/>
                    <a:pt x="34" y="48"/>
                  </a:cubicBezTo>
                  <a:cubicBezTo>
                    <a:pt x="43" y="21"/>
                    <a:pt x="43" y="21"/>
                    <a:pt x="43" y="21"/>
                  </a:cubicBezTo>
                  <a:cubicBezTo>
                    <a:pt x="22" y="0"/>
                    <a:pt x="22" y="0"/>
                    <a:pt x="22" y="0"/>
                  </a:cubicBezTo>
                  <a:cubicBezTo>
                    <a:pt x="0" y="21"/>
                    <a:pt x="0" y="21"/>
                    <a:pt x="0" y="21"/>
                  </a:cubicBezTo>
                  <a:lnTo>
                    <a:pt x="9" y="48"/>
                  </a:lnTo>
                  <a:close/>
                  <a:moveTo>
                    <a:pt x="22" y="7"/>
                  </a:moveTo>
                  <a:cubicBezTo>
                    <a:pt x="37" y="22"/>
                    <a:pt x="37" y="22"/>
                    <a:pt x="37" y="22"/>
                  </a:cubicBezTo>
                  <a:cubicBezTo>
                    <a:pt x="29" y="48"/>
                    <a:pt x="29" y="48"/>
                    <a:pt x="29" y="48"/>
                  </a:cubicBezTo>
                  <a:cubicBezTo>
                    <a:pt x="24" y="48"/>
                    <a:pt x="24" y="48"/>
                    <a:pt x="24" y="48"/>
                  </a:cubicBezTo>
                  <a:cubicBezTo>
                    <a:pt x="24" y="29"/>
                    <a:pt x="24" y="29"/>
                    <a:pt x="24" y="29"/>
                  </a:cubicBezTo>
                  <a:cubicBezTo>
                    <a:pt x="24" y="29"/>
                    <a:pt x="24" y="29"/>
                    <a:pt x="24" y="29"/>
                  </a:cubicBezTo>
                  <a:cubicBezTo>
                    <a:pt x="24" y="28"/>
                    <a:pt x="23" y="26"/>
                    <a:pt x="22" y="26"/>
                  </a:cubicBezTo>
                  <a:cubicBezTo>
                    <a:pt x="20" y="26"/>
                    <a:pt x="19" y="28"/>
                    <a:pt x="19" y="29"/>
                  </a:cubicBezTo>
                  <a:cubicBezTo>
                    <a:pt x="19" y="29"/>
                    <a:pt x="19" y="29"/>
                    <a:pt x="19" y="29"/>
                  </a:cubicBezTo>
                  <a:cubicBezTo>
                    <a:pt x="19" y="48"/>
                    <a:pt x="19" y="48"/>
                    <a:pt x="19" y="48"/>
                  </a:cubicBezTo>
                  <a:cubicBezTo>
                    <a:pt x="15" y="48"/>
                    <a:pt x="15" y="48"/>
                    <a:pt x="15" y="48"/>
                  </a:cubicBezTo>
                  <a:cubicBezTo>
                    <a:pt x="6" y="22"/>
                    <a:pt x="6" y="22"/>
                    <a:pt x="6" y="22"/>
                  </a:cubicBezTo>
                  <a:lnTo>
                    <a:pt x="22"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7" name="Freeform 473"/>
            <p:cNvSpPr>
              <a:spLocks noEditPoints="1"/>
            </p:cNvSpPr>
            <p:nvPr/>
          </p:nvSpPr>
          <p:spPr bwMode="auto">
            <a:xfrm>
              <a:off x="6035676" y="3954463"/>
              <a:ext cx="392113" cy="230187"/>
            </a:xfrm>
            <a:custGeom>
              <a:avLst/>
              <a:gdLst>
                <a:gd name="T0" fmla="*/ 1201192225 w 128"/>
                <a:gd name="T1" fmla="*/ 150717240 h 75"/>
                <a:gd name="T2" fmla="*/ 1051043580 w 128"/>
                <a:gd name="T3" fmla="*/ 0 h 75"/>
                <a:gd name="T4" fmla="*/ 1088579209 w 128"/>
                <a:gd name="T5" fmla="*/ 150717240 h 75"/>
                <a:gd name="T6" fmla="*/ 947816769 w 128"/>
                <a:gd name="T7" fmla="*/ 433307078 h 75"/>
                <a:gd name="T8" fmla="*/ 675671967 w 128"/>
                <a:gd name="T9" fmla="*/ 574605066 h 75"/>
                <a:gd name="T10" fmla="*/ 525520258 w 128"/>
                <a:gd name="T11" fmla="*/ 555763493 h 75"/>
                <a:gd name="T12" fmla="*/ 403524101 w 128"/>
                <a:gd name="T13" fmla="*/ 536924989 h 75"/>
                <a:gd name="T14" fmla="*/ 131379299 w 128"/>
                <a:gd name="T15" fmla="*/ 273173655 h 75"/>
                <a:gd name="T16" fmla="*/ 150148645 w 128"/>
                <a:gd name="T17" fmla="*/ 150717240 h 75"/>
                <a:gd name="T18" fmla="*/ 0 w 128"/>
                <a:gd name="T19" fmla="*/ 0 h 75"/>
                <a:gd name="T20" fmla="*/ 46921835 w 128"/>
                <a:gd name="T21" fmla="*/ 150717240 h 75"/>
                <a:gd name="T22" fmla="*/ 140765504 w 128"/>
                <a:gd name="T23" fmla="*/ 602862822 h 75"/>
                <a:gd name="T24" fmla="*/ 0 w 128"/>
                <a:gd name="T25" fmla="*/ 631123647 h 75"/>
                <a:gd name="T26" fmla="*/ 140765504 w 128"/>
                <a:gd name="T27" fmla="*/ 649962152 h 75"/>
                <a:gd name="T28" fmla="*/ 525520258 w 128"/>
                <a:gd name="T29" fmla="*/ 706480733 h 75"/>
                <a:gd name="T30" fmla="*/ 675671967 w 128"/>
                <a:gd name="T31" fmla="*/ 706480733 h 75"/>
                <a:gd name="T32" fmla="*/ 1051043580 w 128"/>
                <a:gd name="T33" fmla="*/ 649962152 h 75"/>
                <a:gd name="T34" fmla="*/ 1201192225 w 128"/>
                <a:gd name="T35" fmla="*/ 631123647 h 75"/>
                <a:gd name="T36" fmla="*/ 1051043580 w 128"/>
                <a:gd name="T37" fmla="*/ 602862822 h 75"/>
                <a:gd name="T38" fmla="*/ 1144887249 w 128"/>
                <a:gd name="T39" fmla="*/ 150717240 h 75"/>
                <a:gd name="T40" fmla="*/ 1097965414 w 128"/>
                <a:gd name="T41" fmla="*/ 103617911 h 75"/>
                <a:gd name="T42" fmla="*/ 1144887249 w 128"/>
                <a:gd name="T43" fmla="*/ 47099329 h 75"/>
                <a:gd name="T44" fmla="*/ 46921835 w 128"/>
                <a:gd name="T45" fmla="*/ 47099329 h 75"/>
                <a:gd name="T46" fmla="*/ 93843669 w 128"/>
                <a:gd name="T47" fmla="*/ 103617911 h 75"/>
                <a:gd name="T48" fmla="*/ 46921835 w 128"/>
                <a:gd name="T49" fmla="*/ 47099329 h 75"/>
                <a:gd name="T50" fmla="*/ 46921835 w 128"/>
                <a:gd name="T51" fmla="*/ 631123647 h 75"/>
                <a:gd name="T52" fmla="*/ 93843669 w 128"/>
                <a:gd name="T53" fmla="*/ 631123647 h 75"/>
                <a:gd name="T54" fmla="*/ 619363927 w 128"/>
                <a:gd name="T55" fmla="*/ 649962152 h 75"/>
                <a:gd name="T56" fmla="*/ 572442093 w 128"/>
                <a:gd name="T57" fmla="*/ 602862822 h 75"/>
                <a:gd name="T58" fmla="*/ 619363927 w 128"/>
                <a:gd name="T59" fmla="*/ 649962152 h 75"/>
                <a:gd name="T60" fmla="*/ 1144887249 w 128"/>
                <a:gd name="T61" fmla="*/ 631123647 h 75"/>
                <a:gd name="T62" fmla="*/ 1097965414 w 128"/>
                <a:gd name="T63" fmla="*/ 631123647 h 7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28" h="75">
                  <a:moveTo>
                    <a:pt x="122" y="16"/>
                  </a:moveTo>
                  <a:cubicBezTo>
                    <a:pt x="128" y="16"/>
                    <a:pt x="128" y="16"/>
                    <a:pt x="128" y="16"/>
                  </a:cubicBezTo>
                  <a:cubicBezTo>
                    <a:pt x="128" y="0"/>
                    <a:pt x="128" y="0"/>
                    <a:pt x="128" y="0"/>
                  </a:cubicBezTo>
                  <a:cubicBezTo>
                    <a:pt x="112" y="0"/>
                    <a:pt x="112" y="0"/>
                    <a:pt x="112" y="0"/>
                  </a:cubicBezTo>
                  <a:cubicBezTo>
                    <a:pt x="112" y="16"/>
                    <a:pt x="112" y="16"/>
                    <a:pt x="112" y="16"/>
                  </a:cubicBezTo>
                  <a:cubicBezTo>
                    <a:pt x="116" y="16"/>
                    <a:pt x="116" y="16"/>
                    <a:pt x="116" y="16"/>
                  </a:cubicBezTo>
                  <a:cubicBezTo>
                    <a:pt x="116" y="20"/>
                    <a:pt x="114" y="25"/>
                    <a:pt x="113" y="29"/>
                  </a:cubicBezTo>
                  <a:cubicBezTo>
                    <a:pt x="110" y="35"/>
                    <a:pt x="106" y="41"/>
                    <a:pt x="101" y="46"/>
                  </a:cubicBezTo>
                  <a:cubicBezTo>
                    <a:pt x="96" y="51"/>
                    <a:pt x="91" y="54"/>
                    <a:pt x="84" y="57"/>
                  </a:cubicBezTo>
                  <a:cubicBezTo>
                    <a:pt x="80" y="59"/>
                    <a:pt x="76" y="60"/>
                    <a:pt x="72" y="61"/>
                  </a:cubicBezTo>
                  <a:cubicBezTo>
                    <a:pt x="72" y="59"/>
                    <a:pt x="72" y="59"/>
                    <a:pt x="72" y="59"/>
                  </a:cubicBezTo>
                  <a:cubicBezTo>
                    <a:pt x="56" y="59"/>
                    <a:pt x="56" y="59"/>
                    <a:pt x="56" y="59"/>
                  </a:cubicBezTo>
                  <a:cubicBezTo>
                    <a:pt x="56" y="61"/>
                    <a:pt x="56" y="61"/>
                    <a:pt x="56" y="61"/>
                  </a:cubicBezTo>
                  <a:cubicBezTo>
                    <a:pt x="51" y="60"/>
                    <a:pt x="47" y="59"/>
                    <a:pt x="43" y="57"/>
                  </a:cubicBezTo>
                  <a:cubicBezTo>
                    <a:pt x="36" y="54"/>
                    <a:pt x="31" y="51"/>
                    <a:pt x="26" y="46"/>
                  </a:cubicBezTo>
                  <a:cubicBezTo>
                    <a:pt x="21" y="41"/>
                    <a:pt x="17" y="35"/>
                    <a:pt x="14" y="29"/>
                  </a:cubicBezTo>
                  <a:cubicBezTo>
                    <a:pt x="13" y="25"/>
                    <a:pt x="12" y="20"/>
                    <a:pt x="11" y="16"/>
                  </a:cubicBezTo>
                  <a:cubicBezTo>
                    <a:pt x="16" y="16"/>
                    <a:pt x="16" y="16"/>
                    <a:pt x="16" y="16"/>
                  </a:cubicBezTo>
                  <a:cubicBezTo>
                    <a:pt x="16" y="0"/>
                    <a:pt x="16" y="0"/>
                    <a:pt x="16" y="0"/>
                  </a:cubicBezTo>
                  <a:cubicBezTo>
                    <a:pt x="0" y="0"/>
                    <a:pt x="0" y="0"/>
                    <a:pt x="0" y="0"/>
                  </a:cubicBezTo>
                  <a:cubicBezTo>
                    <a:pt x="0" y="16"/>
                    <a:pt x="0" y="16"/>
                    <a:pt x="0" y="16"/>
                  </a:cubicBezTo>
                  <a:cubicBezTo>
                    <a:pt x="5" y="16"/>
                    <a:pt x="5" y="16"/>
                    <a:pt x="5" y="16"/>
                  </a:cubicBezTo>
                  <a:cubicBezTo>
                    <a:pt x="9" y="39"/>
                    <a:pt x="25" y="57"/>
                    <a:pt x="46" y="64"/>
                  </a:cubicBezTo>
                  <a:cubicBezTo>
                    <a:pt x="15" y="64"/>
                    <a:pt x="15" y="64"/>
                    <a:pt x="15" y="64"/>
                  </a:cubicBezTo>
                  <a:cubicBezTo>
                    <a:pt x="14" y="61"/>
                    <a:pt x="11" y="59"/>
                    <a:pt x="8" y="59"/>
                  </a:cubicBezTo>
                  <a:cubicBezTo>
                    <a:pt x="3" y="59"/>
                    <a:pt x="0" y="62"/>
                    <a:pt x="0" y="67"/>
                  </a:cubicBezTo>
                  <a:cubicBezTo>
                    <a:pt x="0" y="71"/>
                    <a:pt x="3" y="75"/>
                    <a:pt x="8" y="75"/>
                  </a:cubicBezTo>
                  <a:cubicBezTo>
                    <a:pt x="11" y="75"/>
                    <a:pt x="14" y="72"/>
                    <a:pt x="15" y="69"/>
                  </a:cubicBezTo>
                  <a:cubicBezTo>
                    <a:pt x="56" y="69"/>
                    <a:pt x="56" y="69"/>
                    <a:pt x="56" y="69"/>
                  </a:cubicBezTo>
                  <a:cubicBezTo>
                    <a:pt x="56" y="75"/>
                    <a:pt x="56" y="75"/>
                    <a:pt x="56" y="75"/>
                  </a:cubicBezTo>
                  <a:cubicBezTo>
                    <a:pt x="64" y="75"/>
                    <a:pt x="64" y="75"/>
                    <a:pt x="64" y="75"/>
                  </a:cubicBezTo>
                  <a:cubicBezTo>
                    <a:pt x="72" y="75"/>
                    <a:pt x="72" y="75"/>
                    <a:pt x="72" y="75"/>
                  </a:cubicBezTo>
                  <a:cubicBezTo>
                    <a:pt x="72" y="69"/>
                    <a:pt x="72" y="69"/>
                    <a:pt x="72" y="69"/>
                  </a:cubicBezTo>
                  <a:cubicBezTo>
                    <a:pt x="112" y="69"/>
                    <a:pt x="112" y="69"/>
                    <a:pt x="112" y="69"/>
                  </a:cubicBezTo>
                  <a:cubicBezTo>
                    <a:pt x="113" y="72"/>
                    <a:pt x="116" y="75"/>
                    <a:pt x="120" y="75"/>
                  </a:cubicBezTo>
                  <a:cubicBezTo>
                    <a:pt x="124" y="75"/>
                    <a:pt x="128" y="71"/>
                    <a:pt x="128" y="67"/>
                  </a:cubicBezTo>
                  <a:cubicBezTo>
                    <a:pt x="128" y="62"/>
                    <a:pt x="124" y="59"/>
                    <a:pt x="120" y="59"/>
                  </a:cubicBezTo>
                  <a:cubicBezTo>
                    <a:pt x="116" y="59"/>
                    <a:pt x="113" y="61"/>
                    <a:pt x="112" y="64"/>
                  </a:cubicBezTo>
                  <a:cubicBezTo>
                    <a:pt x="81" y="64"/>
                    <a:pt x="81" y="64"/>
                    <a:pt x="81" y="64"/>
                  </a:cubicBezTo>
                  <a:cubicBezTo>
                    <a:pt x="103" y="57"/>
                    <a:pt x="119" y="39"/>
                    <a:pt x="122" y="16"/>
                  </a:cubicBezTo>
                  <a:close/>
                  <a:moveTo>
                    <a:pt x="122" y="11"/>
                  </a:moveTo>
                  <a:cubicBezTo>
                    <a:pt x="117" y="11"/>
                    <a:pt x="117" y="11"/>
                    <a:pt x="117" y="11"/>
                  </a:cubicBezTo>
                  <a:cubicBezTo>
                    <a:pt x="117" y="5"/>
                    <a:pt x="117" y="5"/>
                    <a:pt x="117" y="5"/>
                  </a:cubicBezTo>
                  <a:cubicBezTo>
                    <a:pt x="122" y="5"/>
                    <a:pt x="122" y="5"/>
                    <a:pt x="122" y="5"/>
                  </a:cubicBezTo>
                  <a:lnTo>
                    <a:pt x="122" y="11"/>
                  </a:lnTo>
                  <a:close/>
                  <a:moveTo>
                    <a:pt x="5" y="5"/>
                  </a:moveTo>
                  <a:cubicBezTo>
                    <a:pt x="10" y="5"/>
                    <a:pt x="10" y="5"/>
                    <a:pt x="10" y="5"/>
                  </a:cubicBezTo>
                  <a:cubicBezTo>
                    <a:pt x="10" y="11"/>
                    <a:pt x="10" y="11"/>
                    <a:pt x="10" y="11"/>
                  </a:cubicBezTo>
                  <a:cubicBezTo>
                    <a:pt x="5" y="11"/>
                    <a:pt x="5" y="11"/>
                    <a:pt x="5" y="11"/>
                  </a:cubicBezTo>
                  <a:lnTo>
                    <a:pt x="5" y="5"/>
                  </a:lnTo>
                  <a:close/>
                  <a:moveTo>
                    <a:pt x="8" y="69"/>
                  </a:moveTo>
                  <a:cubicBezTo>
                    <a:pt x="6" y="69"/>
                    <a:pt x="5" y="68"/>
                    <a:pt x="5" y="67"/>
                  </a:cubicBezTo>
                  <a:cubicBezTo>
                    <a:pt x="5" y="65"/>
                    <a:pt x="6" y="64"/>
                    <a:pt x="8" y="64"/>
                  </a:cubicBezTo>
                  <a:cubicBezTo>
                    <a:pt x="9" y="64"/>
                    <a:pt x="10" y="65"/>
                    <a:pt x="10" y="67"/>
                  </a:cubicBezTo>
                  <a:cubicBezTo>
                    <a:pt x="10" y="68"/>
                    <a:pt x="9" y="69"/>
                    <a:pt x="8" y="69"/>
                  </a:cubicBezTo>
                  <a:close/>
                  <a:moveTo>
                    <a:pt x="66" y="69"/>
                  </a:moveTo>
                  <a:cubicBezTo>
                    <a:pt x="61" y="69"/>
                    <a:pt x="61" y="69"/>
                    <a:pt x="61" y="69"/>
                  </a:cubicBezTo>
                  <a:cubicBezTo>
                    <a:pt x="61" y="64"/>
                    <a:pt x="61" y="64"/>
                    <a:pt x="61" y="64"/>
                  </a:cubicBezTo>
                  <a:cubicBezTo>
                    <a:pt x="66" y="64"/>
                    <a:pt x="66" y="64"/>
                    <a:pt x="66" y="64"/>
                  </a:cubicBezTo>
                  <a:lnTo>
                    <a:pt x="66" y="69"/>
                  </a:lnTo>
                  <a:close/>
                  <a:moveTo>
                    <a:pt x="120" y="64"/>
                  </a:moveTo>
                  <a:cubicBezTo>
                    <a:pt x="121" y="64"/>
                    <a:pt x="122" y="65"/>
                    <a:pt x="122" y="67"/>
                  </a:cubicBezTo>
                  <a:cubicBezTo>
                    <a:pt x="122" y="68"/>
                    <a:pt x="121" y="69"/>
                    <a:pt x="120" y="69"/>
                  </a:cubicBezTo>
                  <a:cubicBezTo>
                    <a:pt x="118" y="69"/>
                    <a:pt x="117" y="68"/>
                    <a:pt x="117" y="67"/>
                  </a:cubicBezTo>
                  <a:cubicBezTo>
                    <a:pt x="117" y="65"/>
                    <a:pt x="118" y="64"/>
                    <a:pt x="120" y="6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6" name="Group 45"/>
          <p:cNvGrpSpPr>
            <a:grpSpLocks/>
          </p:cNvGrpSpPr>
          <p:nvPr/>
        </p:nvGrpSpPr>
        <p:grpSpPr bwMode="auto">
          <a:xfrm>
            <a:off x="7229475" y="7723188"/>
            <a:ext cx="1241425" cy="882650"/>
            <a:chOff x="4235451" y="3679825"/>
            <a:chExt cx="361950" cy="257175"/>
          </a:xfrm>
        </p:grpSpPr>
        <p:sp>
          <p:nvSpPr>
            <p:cNvPr id="9252" name="Freeform 545"/>
            <p:cNvSpPr>
              <a:spLocks/>
            </p:cNvSpPr>
            <p:nvPr/>
          </p:nvSpPr>
          <p:spPr bwMode="auto">
            <a:xfrm>
              <a:off x="4543426" y="3786188"/>
              <a:ext cx="53975" cy="14288"/>
            </a:xfrm>
            <a:custGeom>
              <a:avLst/>
              <a:gdLst>
                <a:gd name="T0" fmla="*/ 129122404 w 19"/>
                <a:gd name="T1" fmla="*/ 0 h 5"/>
                <a:gd name="T2" fmla="*/ 24209208 w 19"/>
                <a:gd name="T3" fmla="*/ 0 h 5"/>
                <a:gd name="T4" fmla="*/ 0 w 19"/>
                <a:gd name="T5" fmla="*/ 16331184 h 5"/>
                <a:gd name="T6" fmla="*/ 24209208 w 19"/>
                <a:gd name="T7" fmla="*/ 40829389 h 5"/>
                <a:gd name="T8" fmla="*/ 129122404 w 19"/>
                <a:gd name="T9" fmla="*/ 40829389 h 5"/>
                <a:gd name="T10" fmla="*/ 153331612 w 19"/>
                <a:gd name="T11" fmla="*/ 16331184 h 5"/>
                <a:gd name="T12" fmla="*/ 129122404 w 19"/>
                <a:gd name="T13" fmla="*/ 0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5">
                  <a:moveTo>
                    <a:pt x="16" y="0"/>
                  </a:moveTo>
                  <a:cubicBezTo>
                    <a:pt x="3" y="0"/>
                    <a:pt x="3" y="0"/>
                    <a:pt x="3" y="0"/>
                  </a:cubicBezTo>
                  <a:cubicBezTo>
                    <a:pt x="2" y="0"/>
                    <a:pt x="0" y="1"/>
                    <a:pt x="0" y="2"/>
                  </a:cubicBezTo>
                  <a:cubicBezTo>
                    <a:pt x="0" y="4"/>
                    <a:pt x="2" y="5"/>
                    <a:pt x="3" y="5"/>
                  </a:cubicBezTo>
                  <a:cubicBezTo>
                    <a:pt x="16" y="5"/>
                    <a:pt x="16" y="5"/>
                    <a:pt x="16" y="5"/>
                  </a:cubicBezTo>
                  <a:cubicBezTo>
                    <a:pt x="18" y="5"/>
                    <a:pt x="19" y="4"/>
                    <a:pt x="19" y="2"/>
                  </a:cubicBezTo>
                  <a:cubicBezTo>
                    <a:pt x="19" y="1"/>
                    <a:pt x="18" y="0"/>
                    <a:pt x="1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3" name="Freeform 546"/>
            <p:cNvSpPr>
              <a:spLocks/>
            </p:cNvSpPr>
            <p:nvPr/>
          </p:nvSpPr>
          <p:spPr bwMode="auto">
            <a:xfrm>
              <a:off x="4543426" y="3741738"/>
              <a:ext cx="53975" cy="28575"/>
            </a:xfrm>
            <a:custGeom>
              <a:avLst/>
              <a:gdLst>
                <a:gd name="T0" fmla="*/ 24209208 w 19"/>
                <a:gd name="T1" fmla="*/ 81653063 h 10"/>
                <a:gd name="T2" fmla="*/ 32279891 w 19"/>
                <a:gd name="T3" fmla="*/ 81653063 h 10"/>
                <a:gd name="T4" fmla="*/ 32279891 w 19"/>
                <a:gd name="T5" fmla="*/ 81653063 h 10"/>
                <a:gd name="T6" fmla="*/ 32279891 w 19"/>
                <a:gd name="T7" fmla="*/ 81653063 h 10"/>
                <a:gd name="T8" fmla="*/ 32279891 w 19"/>
                <a:gd name="T9" fmla="*/ 81653063 h 10"/>
                <a:gd name="T10" fmla="*/ 137190246 w 19"/>
                <a:gd name="T11" fmla="*/ 40827960 h 10"/>
                <a:gd name="T12" fmla="*/ 137190246 w 19"/>
                <a:gd name="T13" fmla="*/ 40827960 h 10"/>
                <a:gd name="T14" fmla="*/ 153331612 w 19"/>
                <a:gd name="T15" fmla="*/ 16330613 h 10"/>
                <a:gd name="T16" fmla="*/ 129122404 w 19"/>
                <a:gd name="T17" fmla="*/ 0 h 10"/>
                <a:gd name="T18" fmla="*/ 121051721 w 19"/>
                <a:gd name="T19" fmla="*/ 0 h 10"/>
                <a:gd name="T20" fmla="*/ 121051721 w 19"/>
                <a:gd name="T21" fmla="*/ 0 h 10"/>
                <a:gd name="T22" fmla="*/ 121051721 w 19"/>
                <a:gd name="T23" fmla="*/ 0 h 10"/>
                <a:gd name="T24" fmla="*/ 121051721 w 19"/>
                <a:gd name="T25" fmla="*/ 0 h 10"/>
                <a:gd name="T26" fmla="*/ 16141366 w 19"/>
                <a:gd name="T27" fmla="*/ 40827960 h 10"/>
                <a:gd name="T28" fmla="*/ 16141366 w 19"/>
                <a:gd name="T29" fmla="*/ 40827960 h 10"/>
                <a:gd name="T30" fmla="*/ 0 w 19"/>
                <a:gd name="T31" fmla="*/ 65322450 h 10"/>
                <a:gd name="T32" fmla="*/ 24209208 w 19"/>
                <a:gd name="T33" fmla="*/ 81653063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9" h="10">
                  <a:moveTo>
                    <a:pt x="3" y="10"/>
                  </a:moveTo>
                  <a:cubicBezTo>
                    <a:pt x="3" y="10"/>
                    <a:pt x="4" y="10"/>
                    <a:pt x="4" y="10"/>
                  </a:cubicBezTo>
                  <a:cubicBezTo>
                    <a:pt x="4" y="10"/>
                    <a:pt x="4" y="10"/>
                    <a:pt x="4" y="10"/>
                  </a:cubicBezTo>
                  <a:cubicBezTo>
                    <a:pt x="4" y="10"/>
                    <a:pt x="4" y="10"/>
                    <a:pt x="4" y="10"/>
                  </a:cubicBezTo>
                  <a:cubicBezTo>
                    <a:pt x="4" y="10"/>
                    <a:pt x="4" y="10"/>
                    <a:pt x="4" y="10"/>
                  </a:cubicBezTo>
                  <a:cubicBezTo>
                    <a:pt x="17" y="5"/>
                    <a:pt x="17" y="5"/>
                    <a:pt x="17" y="5"/>
                  </a:cubicBezTo>
                  <a:cubicBezTo>
                    <a:pt x="17" y="5"/>
                    <a:pt x="17" y="5"/>
                    <a:pt x="17" y="5"/>
                  </a:cubicBezTo>
                  <a:cubicBezTo>
                    <a:pt x="18" y="4"/>
                    <a:pt x="19" y="3"/>
                    <a:pt x="19" y="2"/>
                  </a:cubicBezTo>
                  <a:cubicBezTo>
                    <a:pt x="19" y="1"/>
                    <a:pt x="18" y="0"/>
                    <a:pt x="16" y="0"/>
                  </a:cubicBezTo>
                  <a:cubicBezTo>
                    <a:pt x="16" y="0"/>
                    <a:pt x="16" y="0"/>
                    <a:pt x="15" y="0"/>
                  </a:cubicBezTo>
                  <a:cubicBezTo>
                    <a:pt x="15" y="0"/>
                    <a:pt x="15" y="0"/>
                    <a:pt x="15" y="0"/>
                  </a:cubicBezTo>
                  <a:cubicBezTo>
                    <a:pt x="15" y="0"/>
                    <a:pt x="15" y="0"/>
                    <a:pt x="15" y="0"/>
                  </a:cubicBezTo>
                  <a:cubicBezTo>
                    <a:pt x="15" y="0"/>
                    <a:pt x="15" y="0"/>
                    <a:pt x="15" y="0"/>
                  </a:cubicBezTo>
                  <a:cubicBezTo>
                    <a:pt x="2" y="5"/>
                    <a:pt x="2" y="5"/>
                    <a:pt x="2" y="5"/>
                  </a:cubicBezTo>
                  <a:cubicBezTo>
                    <a:pt x="2" y="5"/>
                    <a:pt x="2" y="5"/>
                    <a:pt x="2" y="5"/>
                  </a:cubicBezTo>
                  <a:cubicBezTo>
                    <a:pt x="1" y="6"/>
                    <a:pt x="0" y="7"/>
                    <a:pt x="0" y="8"/>
                  </a:cubicBezTo>
                  <a:cubicBezTo>
                    <a:pt x="0" y="9"/>
                    <a:pt x="2" y="10"/>
                    <a:pt x="3"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4" name="Freeform 547"/>
            <p:cNvSpPr>
              <a:spLocks noEditPoints="1"/>
            </p:cNvSpPr>
            <p:nvPr/>
          </p:nvSpPr>
          <p:spPr bwMode="auto">
            <a:xfrm>
              <a:off x="4235451" y="3679825"/>
              <a:ext cx="301625" cy="257175"/>
            </a:xfrm>
            <a:custGeom>
              <a:avLst/>
              <a:gdLst>
                <a:gd name="T0" fmla="*/ 786688741 w 107"/>
                <a:gd name="T1" fmla="*/ 23959666 h 91"/>
                <a:gd name="T2" fmla="*/ 739009439 w 107"/>
                <a:gd name="T3" fmla="*/ 23959666 h 91"/>
                <a:gd name="T4" fmla="*/ 357586304 w 107"/>
                <a:gd name="T5" fmla="*/ 151750207 h 91"/>
                <a:gd name="T6" fmla="*/ 103302334 w 107"/>
                <a:gd name="T7" fmla="*/ 175709873 h 91"/>
                <a:gd name="T8" fmla="*/ 39732751 w 107"/>
                <a:gd name="T9" fmla="*/ 215645477 h 91"/>
                <a:gd name="T10" fmla="*/ 23839651 w 107"/>
                <a:gd name="T11" fmla="*/ 279537921 h 91"/>
                <a:gd name="T12" fmla="*/ 0 w 107"/>
                <a:gd name="T13" fmla="*/ 303500413 h 91"/>
                <a:gd name="T14" fmla="*/ 0 w 107"/>
                <a:gd name="T15" fmla="*/ 343433191 h 91"/>
                <a:gd name="T16" fmla="*/ 23839651 w 107"/>
                <a:gd name="T17" fmla="*/ 367395683 h 91"/>
                <a:gd name="T18" fmla="*/ 39732751 w 107"/>
                <a:gd name="T19" fmla="*/ 431288127 h 91"/>
                <a:gd name="T20" fmla="*/ 103302334 w 107"/>
                <a:gd name="T21" fmla="*/ 471223731 h 91"/>
                <a:gd name="T22" fmla="*/ 158928186 w 107"/>
                <a:gd name="T23" fmla="*/ 495183397 h 91"/>
                <a:gd name="T24" fmla="*/ 405262786 w 107"/>
                <a:gd name="T25" fmla="*/ 726801985 h 91"/>
                <a:gd name="T26" fmla="*/ 357586304 w 107"/>
                <a:gd name="T27" fmla="*/ 559078667 h 91"/>
                <a:gd name="T28" fmla="*/ 373476585 w 107"/>
                <a:gd name="T29" fmla="*/ 495183397 h 91"/>
                <a:gd name="T30" fmla="*/ 739009439 w 107"/>
                <a:gd name="T31" fmla="*/ 622973937 h 91"/>
                <a:gd name="T32" fmla="*/ 786688741 w 107"/>
                <a:gd name="T33" fmla="*/ 622973937 h 91"/>
                <a:gd name="T34" fmla="*/ 850258324 w 107"/>
                <a:gd name="T35" fmla="*/ 319473524 h 91"/>
                <a:gd name="T36" fmla="*/ 63569583 w 107"/>
                <a:gd name="T37" fmla="*/ 383368794 h 91"/>
                <a:gd name="T38" fmla="*/ 103302334 w 107"/>
                <a:gd name="T39" fmla="*/ 255578254 h 91"/>
                <a:gd name="T40" fmla="*/ 63569583 w 107"/>
                <a:gd name="T41" fmla="*/ 383368794 h 91"/>
                <a:gd name="T42" fmla="*/ 357586304 w 107"/>
                <a:gd name="T43" fmla="*/ 191682984 h 91"/>
                <a:gd name="T44" fmla="*/ 150981636 w 107"/>
                <a:gd name="T45" fmla="*/ 447264064 h 91"/>
                <a:gd name="T46" fmla="*/ 246337419 w 107"/>
                <a:gd name="T47" fmla="*/ 686869207 h 91"/>
                <a:gd name="T48" fmla="*/ 325800103 w 107"/>
                <a:gd name="T49" fmla="*/ 495183397 h 91"/>
                <a:gd name="T50" fmla="*/ 294013902 w 107"/>
                <a:gd name="T51" fmla="*/ 551092112 h 91"/>
                <a:gd name="T52" fmla="*/ 341693203 w 107"/>
                <a:gd name="T53" fmla="*/ 686869207 h 91"/>
                <a:gd name="T54" fmla="*/ 405262786 w 107"/>
                <a:gd name="T55" fmla="*/ 463237175 h 91"/>
                <a:gd name="T56" fmla="*/ 405262786 w 107"/>
                <a:gd name="T57" fmla="*/ 431288127 h 91"/>
                <a:gd name="T58" fmla="*/ 405262786 w 107"/>
                <a:gd name="T59" fmla="*/ 183696429 h 91"/>
                <a:gd name="T60" fmla="*/ 739009439 w 107"/>
                <a:gd name="T61" fmla="*/ 567065223 h 91"/>
                <a:gd name="T62" fmla="*/ 786688741 w 107"/>
                <a:gd name="T63" fmla="*/ 375382239 h 91"/>
                <a:gd name="T64" fmla="*/ 802579022 w 107"/>
                <a:gd name="T65" fmla="*/ 319473524 h 9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7" h="91">
                  <a:moveTo>
                    <a:pt x="99" y="26"/>
                  </a:moveTo>
                  <a:cubicBezTo>
                    <a:pt x="99" y="3"/>
                    <a:pt x="99" y="3"/>
                    <a:pt x="99" y="3"/>
                  </a:cubicBezTo>
                  <a:cubicBezTo>
                    <a:pt x="99" y="2"/>
                    <a:pt x="97" y="0"/>
                    <a:pt x="96" y="0"/>
                  </a:cubicBezTo>
                  <a:cubicBezTo>
                    <a:pt x="95" y="0"/>
                    <a:pt x="93" y="2"/>
                    <a:pt x="93" y="3"/>
                  </a:cubicBezTo>
                  <a:cubicBezTo>
                    <a:pt x="93" y="5"/>
                    <a:pt x="93" y="5"/>
                    <a:pt x="93" y="5"/>
                  </a:cubicBezTo>
                  <a:cubicBezTo>
                    <a:pt x="45" y="19"/>
                    <a:pt x="45" y="19"/>
                    <a:pt x="45" y="19"/>
                  </a:cubicBezTo>
                  <a:cubicBezTo>
                    <a:pt x="16" y="19"/>
                    <a:pt x="16" y="19"/>
                    <a:pt x="16" y="19"/>
                  </a:cubicBezTo>
                  <a:cubicBezTo>
                    <a:pt x="15" y="19"/>
                    <a:pt x="13" y="20"/>
                    <a:pt x="13" y="22"/>
                  </a:cubicBezTo>
                  <a:cubicBezTo>
                    <a:pt x="13" y="27"/>
                    <a:pt x="13" y="27"/>
                    <a:pt x="13" y="27"/>
                  </a:cubicBezTo>
                  <a:cubicBezTo>
                    <a:pt x="5" y="27"/>
                    <a:pt x="5" y="27"/>
                    <a:pt x="5" y="27"/>
                  </a:cubicBezTo>
                  <a:cubicBezTo>
                    <a:pt x="4" y="27"/>
                    <a:pt x="3" y="28"/>
                    <a:pt x="3" y="30"/>
                  </a:cubicBezTo>
                  <a:cubicBezTo>
                    <a:pt x="3" y="35"/>
                    <a:pt x="3" y="35"/>
                    <a:pt x="3" y="35"/>
                  </a:cubicBezTo>
                  <a:cubicBezTo>
                    <a:pt x="1" y="35"/>
                    <a:pt x="0" y="36"/>
                    <a:pt x="0" y="38"/>
                  </a:cubicBezTo>
                  <a:cubicBezTo>
                    <a:pt x="0" y="38"/>
                    <a:pt x="0" y="38"/>
                    <a:pt x="0" y="38"/>
                  </a:cubicBezTo>
                  <a:cubicBezTo>
                    <a:pt x="0" y="43"/>
                    <a:pt x="0" y="43"/>
                    <a:pt x="0" y="43"/>
                  </a:cubicBezTo>
                  <a:cubicBezTo>
                    <a:pt x="0" y="43"/>
                    <a:pt x="0" y="43"/>
                    <a:pt x="0" y="43"/>
                  </a:cubicBezTo>
                  <a:cubicBezTo>
                    <a:pt x="0" y="43"/>
                    <a:pt x="0" y="43"/>
                    <a:pt x="0" y="43"/>
                  </a:cubicBezTo>
                  <a:cubicBezTo>
                    <a:pt x="0" y="44"/>
                    <a:pt x="1" y="46"/>
                    <a:pt x="3" y="46"/>
                  </a:cubicBezTo>
                  <a:cubicBezTo>
                    <a:pt x="3" y="51"/>
                    <a:pt x="3" y="51"/>
                    <a:pt x="3" y="51"/>
                  </a:cubicBezTo>
                  <a:cubicBezTo>
                    <a:pt x="3" y="52"/>
                    <a:pt x="4" y="54"/>
                    <a:pt x="5" y="54"/>
                  </a:cubicBezTo>
                  <a:cubicBezTo>
                    <a:pt x="13" y="54"/>
                    <a:pt x="13" y="54"/>
                    <a:pt x="13" y="54"/>
                  </a:cubicBezTo>
                  <a:cubicBezTo>
                    <a:pt x="13" y="59"/>
                    <a:pt x="13" y="59"/>
                    <a:pt x="13" y="59"/>
                  </a:cubicBezTo>
                  <a:cubicBezTo>
                    <a:pt x="13" y="60"/>
                    <a:pt x="15" y="62"/>
                    <a:pt x="16" y="62"/>
                  </a:cubicBezTo>
                  <a:cubicBezTo>
                    <a:pt x="20" y="62"/>
                    <a:pt x="20" y="62"/>
                    <a:pt x="20" y="62"/>
                  </a:cubicBezTo>
                  <a:cubicBezTo>
                    <a:pt x="27" y="91"/>
                    <a:pt x="27" y="91"/>
                    <a:pt x="27" y="91"/>
                  </a:cubicBezTo>
                  <a:cubicBezTo>
                    <a:pt x="51" y="91"/>
                    <a:pt x="51" y="91"/>
                    <a:pt x="51" y="91"/>
                  </a:cubicBezTo>
                  <a:cubicBezTo>
                    <a:pt x="44" y="72"/>
                    <a:pt x="44" y="72"/>
                    <a:pt x="44" y="72"/>
                  </a:cubicBezTo>
                  <a:cubicBezTo>
                    <a:pt x="45" y="72"/>
                    <a:pt x="45" y="71"/>
                    <a:pt x="45" y="70"/>
                  </a:cubicBezTo>
                  <a:cubicBezTo>
                    <a:pt x="45" y="69"/>
                    <a:pt x="45" y="68"/>
                    <a:pt x="44" y="67"/>
                  </a:cubicBezTo>
                  <a:cubicBezTo>
                    <a:pt x="47" y="62"/>
                    <a:pt x="47" y="62"/>
                    <a:pt x="47" y="62"/>
                  </a:cubicBezTo>
                  <a:cubicBezTo>
                    <a:pt x="93" y="76"/>
                    <a:pt x="93" y="76"/>
                    <a:pt x="93" y="76"/>
                  </a:cubicBezTo>
                  <a:cubicBezTo>
                    <a:pt x="93" y="78"/>
                    <a:pt x="93" y="78"/>
                    <a:pt x="93" y="78"/>
                  </a:cubicBezTo>
                  <a:cubicBezTo>
                    <a:pt x="93" y="79"/>
                    <a:pt x="95" y="80"/>
                    <a:pt x="96" y="80"/>
                  </a:cubicBezTo>
                  <a:cubicBezTo>
                    <a:pt x="97" y="80"/>
                    <a:pt x="99" y="79"/>
                    <a:pt x="99" y="78"/>
                  </a:cubicBezTo>
                  <a:cubicBezTo>
                    <a:pt x="99" y="54"/>
                    <a:pt x="99" y="54"/>
                    <a:pt x="99" y="54"/>
                  </a:cubicBezTo>
                  <a:cubicBezTo>
                    <a:pt x="103" y="51"/>
                    <a:pt x="107" y="46"/>
                    <a:pt x="107" y="40"/>
                  </a:cubicBezTo>
                  <a:cubicBezTo>
                    <a:pt x="107" y="34"/>
                    <a:pt x="103" y="29"/>
                    <a:pt x="99" y="26"/>
                  </a:cubicBezTo>
                  <a:close/>
                  <a:moveTo>
                    <a:pt x="8" y="48"/>
                  </a:moveTo>
                  <a:cubicBezTo>
                    <a:pt x="8" y="32"/>
                    <a:pt x="8" y="32"/>
                    <a:pt x="8" y="32"/>
                  </a:cubicBezTo>
                  <a:cubicBezTo>
                    <a:pt x="13" y="32"/>
                    <a:pt x="13" y="32"/>
                    <a:pt x="13" y="32"/>
                  </a:cubicBezTo>
                  <a:cubicBezTo>
                    <a:pt x="13" y="48"/>
                    <a:pt x="13" y="48"/>
                    <a:pt x="13" y="48"/>
                  </a:cubicBezTo>
                  <a:lnTo>
                    <a:pt x="8" y="48"/>
                  </a:lnTo>
                  <a:close/>
                  <a:moveTo>
                    <a:pt x="19" y="24"/>
                  </a:moveTo>
                  <a:cubicBezTo>
                    <a:pt x="45" y="24"/>
                    <a:pt x="45" y="24"/>
                    <a:pt x="45" y="24"/>
                  </a:cubicBezTo>
                  <a:cubicBezTo>
                    <a:pt x="45" y="56"/>
                    <a:pt x="45" y="56"/>
                    <a:pt x="45" y="56"/>
                  </a:cubicBezTo>
                  <a:cubicBezTo>
                    <a:pt x="19" y="56"/>
                    <a:pt x="19" y="56"/>
                    <a:pt x="19" y="56"/>
                  </a:cubicBezTo>
                  <a:lnTo>
                    <a:pt x="19" y="24"/>
                  </a:lnTo>
                  <a:close/>
                  <a:moveTo>
                    <a:pt x="31" y="86"/>
                  </a:moveTo>
                  <a:cubicBezTo>
                    <a:pt x="25" y="62"/>
                    <a:pt x="25" y="62"/>
                    <a:pt x="25" y="62"/>
                  </a:cubicBezTo>
                  <a:cubicBezTo>
                    <a:pt x="41" y="62"/>
                    <a:pt x="41" y="62"/>
                    <a:pt x="41" y="62"/>
                  </a:cubicBezTo>
                  <a:cubicBezTo>
                    <a:pt x="38" y="67"/>
                    <a:pt x="38" y="67"/>
                    <a:pt x="38" y="67"/>
                  </a:cubicBezTo>
                  <a:cubicBezTo>
                    <a:pt x="37" y="69"/>
                    <a:pt x="37" y="69"/>
                    <a:pt x="37" y="69"/>
                  </a:cubicBezTo>
                  <a:cubicBezTo>
                    <a:pt x="38" y="71"/>
                    <a:pt x="38" y="71"/>
                    <a:pt x="38" y="71"/>
                  </a:cubicBezTo>
                  <a:cubicBezTo>
                    <a:pt x="43" y="86"/>
                    <a:pt x="43" y="86"/>
                    <a:pt x="43" y="86"/>
                  </a:cubicBezTo>
                  <a:lnTo>
                    <a:pt x="31" y="86"/>
                  </a:lnTo>
                  <a:close/>
                  <a:moveTo>
                    <a:pt x="51" y="58"/>
                  </a:moveTo>
                  <a:cubicBezTo>
                    <a:pt x="51" y="54"/>
                    <a:pt x="51" y="54"/>
                    <a:pt x="51" y="54"/>
                  </a:cubicBezTo>
                  <a:cubicBezTo>
                    <a:pt x="51" y="54"/>
                    <a:pt x="51" y="54"/>
                    <a:pt x="51" y="54"/>
                  </a:cubicBezTo>
                  <a:cubicBezTo>
                    <a:pt x="51" y="54"/>
                    <a:pt x="51" y="54"/>
                    <a:pt x="51" y="54"/>
                  </a:cubicBezTo>
                  <a:cubicBezTo>
                    <a:pt x="51" y="23"/>
                    <a:pt x="51" y="23"/>
                    <a:pt x="51" y="23"/>
                  </a:cubicBezTo>
                  <a:cubicBezTo>
                    <a:pt x="93" y="10"/>
                    <a:pt x="93" y="10"/>
                    <a:pt x="93" y="10"/>
                  </a:cubicBezTo>
                  <a:cubicBezTo>
                    <a:pt x="93" y="71"/>
                    <a:pt x="93" y="71"/>
                    <a:pt x="93" y="71"/>
                  </a:cubicBezTo>
                  <a:lnTo>
                    <a:pt x="51" y="58"/>
                  </a:lnTo>
                  <a:close/>
                  <a:moveTo>
                    <a:pt x="99" y="47"/>
                  </a:moveTo>
                  <a:cubicBezTo>
                    <a:pt x="99" y="33"/>
                    <a:pt x="99" y="33"/>
                    <a:pt x="99" y="33"/>
                  </a:cubicBezTo>
                  <a:cubicBezTo>
                    <a:pt x="100" y="35"/>
                    <a:pt x="101" y="37"/>
                    <a:pt x="101" y="40"/>
                  </a:cubicBezTo>
                  <a:cubicBezTo>
                    <a:pt x="101" y="43"/>
                    <a:pt x="100" y="45"/>
                    <a:pt x="99" y="4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5" name="Freeform 548"/>
            <p:cNvSpPr>
              <a:spLocks/>
            </p:cNvSpPr>
            <p:nvPr/>
          </p:nvSpPr>
          <p:spPr bwMode="auto">
            <a:xfrm>
              <a:off x="4543426" y="3814763"/>
              <a:ext cx="53975" cy="31750"/>
            </a:xfrm>
            <a:custGeom>
              <a:avLst/>
              <a:gdLst>
                <a:gd name="T0" fmla="*/ 137190246 w 19"/>
                <a:gd name="T1" fmla="*/ 49986045 h 11"/>
                <a:gd name="T2" fmla="*/ 137190246 w 19"/>
                <a:gd name="T3" fmla="*/ 49986045 h 11"/>
                <a:gd name="T4" fmla="*/ 32279891 w 19"/>
                <a:gd name="T5" fmla="*/ 8330045 h 11"/>
                <a:gd name="T6" fmla="*/ 32279891 w 19"/>
                <a:gd name="T7" fmla="*/ 8330045 h 11"/>
                <a:gd name="T8" fmla="*/ 32279891 w 19"/>
                <a:gd name="T9" fmla="*/ 8330045 h 11"/>
                <a:gd name="T10" fmla="*/ 32279891 w 19"/>
                <a:gd name="T11" fmla="*/ 8330045 h 11"/>
                <a:gd name="T12" fmla="*/ 24209208 w 19"/>
                <a:gd name="T13" fmla="*/ 0 h 11"/>
                <a:gd name="T14" fmla="*/ 0 w 19"/>
                <a:gd name="T15" fmla="*/ 24993023 h 11"/>
                <a:gd name="T16" fmla="*/ 16141366 w 19"/>
                <a:gd name="T17" fmla="*/ 41656000 h 11"/>
                <a:gd name="T18" fmla="*/ 16141366 w 19"/>
                <a:gd name="T19" fmla="*/ 41656000 h 11"/>
                <a:gd name="T20" fmla="*/ 121051721 w 19"/>
                <a:gd name="T21" fmla="*/ 91642045 h 11"/>
                <a:gd name="T22" fmla="*/ 121051721 w 19"/>
                <a:gd name="T23" fmla="*/ 91642045 h 11"/>
                <a:gd name="T24" fmla="*/ 121051721 w 19"/>
                <a:gd name="T25" fmla="*/ 91642045 h 11"/>
                <a:gd name="T26" fmla="*/ 121051721 w 19"/>
                <a:gd name="T27" fmla="*/ 91642045 h 11"/>
                <a:gd name="T28" fmla="*/ 129122404 w 19"/>
                <a:gd name="T29" fmla="*/ 91642045 h 11"/>
                <a:gd name="T30" fmla="*/ 153331612 w 19"/>
                <a:gd name="T31" fmla="*/ 66649023 h 11"/>
                <a:gd name="T32" fmla="*/ 137190246 w 19"/>
                <a:gd name="T33" fmla="*/ 49986045 h 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9" h="11">
                  <a:moveTo>
                    <a:pt x="17" y="6"/>
                  </a:moveTo>
                  <a:cubicBezTo>
                    <a:pt x="17" y="6"/>
                    <a:pt x="17" y="6"/>
                    <a:pt x="17" y="6"/>
                  </a:cubicBezTo>
                  <a:cubicBezTo>
                    <a:pt x="4" y="1"/>
                    <a:pt x="4" y="1"/>
                    <a:pt x="4" y="1"/>
                  </a:cubicBezTo>
                  <a:cubicBezTo>
                    <a:pt x="4" y="1"/>
                    <a:pt x="4" y="1"/>
                    <a:pt x="4" y="1"/>
                  </a:cubicBezTo>
                  <a:cubicBezTo>
                    <a:pt x="4" y="1"/>
                    <a:pt x="4" y="1"/>
                    <a:pt x="4" y="1"/>
                  </a:cubicBezTo>
                  <a:cubicBezTo>
                    <a:pt x="4" y="1"/>
                    <a:pt x="4" y="1"/>
                    <a:pt x="4" y="1"/>
                  </a:cubicBezTo>
                  <a:cubicBezTo>
                    <a:pt x="4" y="0"/>
                    <a:pt x="3" y="0"/>
                    <a:pt x="3" y="0"/>
                  </a:cubicBezTo>
                  <a:cubicBezTo>
                    <a:pt x="2" y="0"/>
                    <a:pt x="0" y="2"/>
                    <a:pt x="0" y="3"/>
                  </a:cubicBezTo>
                  <a:cubicBezTo>
                    <a:pt x="0" y="4"/>
                    <a:pt x="1" y="5"/>
                    <a:pt x="2" y="5"/>
                  </a:cubicBezTo>
                  <a:cubicBezTo>
                    <a:pt x="2" y="5"/>
                    <a:pt x="2" y="5"/>
                    <a:pt x="2" y="5"/>
                  </a:cubicBezTo>
                  <a:cubicBezTo>
                    <a:pt x="15" y="11"/>
                    <a:pt x="15" y="11"/>
                    <a:pt x="15" y="11"/>
                  </a:cubicBezTo>
                  <a:cubicBezTo>
                    <a:pt x="15" y="11"/>
                    <a:pt x="15" y="11"/>
                    <a:pt x="15" y="11"/>
                  </a:cubicBezTo>
                  <a:cubicBezTo>
                    <a:pt x="15" y="11"/>
                    <a:pt x="15" y="11"/>
                    <a:pt x="15" y="11"/>
                  </a:cubicBezTo>
                  <a:cubicBezTo>
                    <a:pt x="15" y="11"/>
                    <a:pt x="15" y="11"/>
                    <a:pt x="15" y="11"/>
                  </a:cubicBezTo>
                  <a:cubicBezTo>
                    <a:pt x="16" y="11"/>
                    <a:pt x="16" y="11"/>
                    <a:pt x="16" y="11"/>
                  </a:cubicBezTo>
                  <a:cubicBezTo>
                    <a:pt x="18" y="11"/>
                    <a:pt x="19" y="10"/>
                    <a:pt x="19" y="8"/>
                  </a:cubicBezTo>
                  <a:cubicBezTo>
                    <a:pt x="19" y="7"/>
                    <a:pt x="18" y="6"/>
                    <a:pt x="17"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68" name="Straight Connector 67"/>
          <p:cNvCxnSpPr/>
          <p:nvPr/>
        </p:nvCxnSpPr>
        <p:spPr>
          <a:xfrm>
            <a:off x="12523788" y="8170863"/>
            <a:ext cx="3770312" cy="0"/>
          </a:xfrm>
          <a:prstGeom prst="line">
            <a:avLst/>
          </a:prstGeom>
          <a:ln w="571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2" name="Shape 2645"/>
          <p:cNvSpPr/>
          <p:nvPr/>
        </p:nvSpPr>
        <p:spPr>
          <a:xfrm>
            <a:off x="11598275" y="7720013"/>
            <a:ext cx="1219200" cy="887412"/>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2"/>
          </a:solidFill>
          <a:ln w="12700">
            <a:miter lim="400000"/>
          </a:ln>
        </p:spPr>
        <p:txBody>
          <a:bodyPr lIns="38090" tIns="38090" rIns="38090" bIns="38090" anchor="ctr"/>
          <a:lstStyle/>
          <a:p>
            <a:pPr defTabSz="457063"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rgbClr val="FFFFFF"/>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Gill Sans"/>
              <a:sym typeface="Arial" panose="020B0604020202020204" pitchFamily="34" charset="0"/>
            </a:endParaRPr>
          </a:p>
        </p:txBody>
      </p:sp>
      <p:grpSp>
        <p:nvGrpSpPr>
          <p:cNvPr id="54" name="Group 53"/>
          <p:cNvGrpSpPr>
            <a:grpSpLocks/>
          </p:cNvGrpSpPr>
          <p:nvPr/>
        </p:nvGrpSpPr>
        <p:grpSpPr bwMode="auto">
          <a:xfrm>
            <a:off x="16038513" y="7677150"/>
            <a:ext cx="1057275" cy="974725"/>
            <a:chOff x="620713" y="1533525"/>
            <a:chExt cx="288925" cy="266700"/>
          </a:xfrm>
        </p:grpSpPr>
        <p:sp>
          <p:nvSpPr>
            <p:cNvPr id="9250" name="Freeform 445"/>
            <p:cNvSpPr>
              <a:spLocks noEditPoints="1"/>
            </p:cNvSpPr>
            <p:nvPr/>
          </p:nvSpPr>
          <p:spPr bwMode="auto">
            <a:xfrm>
              <a:off x="620713" y="1533525"/>
              <a:ext cx="288925" cy="266700"/>
            </a:xfrm>
            <a:custGeom>
              <a:avLst/>
              <a:gdLst>
                <a:gd name="T0" fmla="*/ 463652394 w 128"/>
                <a:gd name="T1" fmla="*/ 0 h 118"/>
                <a:gd name="T2" fmla="*/ 326085721 w 128"/>
                <a:gd name="T3" fmla="*/ 61300317 h 118"/>
                <a:gd name="T4" fmla="*/ 188516791 w 128"/>
                <a:gd name="T5" fmla="*/ 0 h 118"/>
                <a:gd name="T6" fmla="*/ 0 w 128"/>
                <a:gd name="T7" fmla="*/ 194116917 h 118"/>
                <a:gd name="T8" fmla="*/ 326085721 w 128"/>
                <a:gd name="T9" fmla="*/ 602787203 h 118"/>
                <a:gd name="T10" fmla="*/ 652169185 w 128"/>
                <a:gd name="T11" fmla="*/ 194116917 h 118"/>
                <a:gd name="T12" fmla="*/ 463652394 w 128"/>
                <a:gd name="T13" fmla="*/ 0 h 118"/>
                <a:gd name="T14" fmla="*/ 473841514 w 128"/>
                <a:gd name="T15" fmla="*/ 459752377 h 118"/>
                <a:gd name="T16" fmla="*/ 326085721 w 128"/>
                <a:gd name="T17" fmla="*/ 567029062 h 118"/>
                <a:gd name="T18" fmla="*/ 178327670 w 128"/>
                <a:gd name="T19" fmla="*/ 459752377 h 118"/>
                <a:gd name="T20" fmla="*/ 71330617 w 128"/>
                <a:gd name="T21" fmla="*/ 332043760 h 118"/>
                <a:gd name="T22" fmla="*/ 25475059 w 128"/>
                <a:gd name="T23" fmla="*/ 194116917 h 118"/>
                <a:gd name="T24" fmla="*/ 76425177 w 128"/>
                <a:gd name="T25" fmla="*/ 76626526 h 118"/>
                <a:gd name="T26" fmla="*/ 188516791 w 128"/>
                <a:gd name="T27" fmla="*/ 30650158 h 118"/>
                <a:gd name="T28" fmla="*/ 254752847 w 128"/>
                <a:gd name="T29" fmla="*/ 40866125 h 118"/>
                <a:gd name="T30" fmla="*/ 305705222 w 128"/>
                <a:gd name="T31" fmla="*/ 76626526 h 118"/>
                <a:gd name="T32" fmla="*/ 326085721 w 128"/>
                <a:gd name="T33" fmla="*/ 97058458 h 118"/>
                <a:gd name="T34" fmla="*/ 346463962 w 128"/>
                <a:gd name="T35" fmla="*/ 76626526 h 118"/>
                <a:gd name="T36" fmla="*/ 397416338 w 128"/>
                <a:gd name="T37" fmla="*/ 40866125 h 118"/>
                <a:gd name="T38" fmla="*/ 463652394 w 128"/>
                <a:gd name="T39" fmla="*/ 30650158 h 118"/>
                <a:gd name="T40" fmla="*/ 575744008 w 128"/>
                <a:gd name="T41" fmla="*/ 76626526 h 118"/>
                <a:gd name="T42" fmla="*/ 626694126 w 128"/>
                <a:gd name="T43" fmla="*/ 194116917 h 118"/>
                <a:gd name="T44" fmla="*/ 580838568 w 128"/>
                <a:gd name="T45" fmla="*/ 332043760 h 118"/>
                <a:gd name="T46" fmla="*/ 473841514 w 128"/>
                <a:gd name="T47" fmla="*/ 459752377 h 11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8" h="118">
                  <a:moveTo>
                    <a:pt x="91" y="0"/>
                  </a:moveTo>
                  <a:cubicBezTo>
                    <a:pt x="80" y="0"/>
                    <a:pt x="71" y="5"/>
                    <a:pt x="64" y="12"/>
                  </a:cubicBezTo>
                  <a:cubicBezTo>
                    <a:pt x="57" y="5"/>
                    <a:pt x="48" y="0"/>
                    <a:pt x="37" y="0"/>
                  </a:cubicBezTo>
                  <a:cubicBezTo>
                    <a:pt x="17" y="0"/>
                    <a:pt x="0" y="17"/>
                    <a:pt x="0" y="38"/>
                  </a:cubicBezTo>
                  <a:cubicBezTo>
                    <a:pt x="0" y="80"/>
                    <a:pt x="64" y="118"/>
                    <a:pt x="64" y="118"/>
                  </a:cubicBezTo>
                  <a:cubicBezTo>
                    <a:pt x="64" y="118"/>
                    <a:pt x="128" y="80"/>
                    <a:pt x="128" y="38"/>
                  </a:cubicBezTo>
                  <a:cubicBezTo>
                    <a:pt x="128" y="17"/>
                    <a:pt x="111" y="0"/>
                    <a:pt x="91" y="0"/>
                  </a:cubicBezTo>
                  <a:close/>
                  <a:moveTo>
                    <a:pt x="93" y="90"/>
                  </a:moveTo>
                  <a:cubicBezTo>
                    <a:pt x="81" y="100"/>
                    <a:pt x="69" y="108"/>
                    <a:pt x="64" y="111"/>
                  </a:cubicBezTo>
                  <a:cubicBezTo>
                    <a:pt x="59" y="108"/>
                    <a:pt x="47" y="100"/>
                    <a:pt x="35" y="90"/>
                  </a:cubicBezTo>
                  <a:cubicBezTo>
                    <a:pt x="27" y="81"/>
                    <a:pt x="19" y="73"/>
                    <a:pt x="14" y="65"/>
                  </a:cubicBezTo>
                  <a:cubicBezTo>
                    <a:pt x="8" y="56"/>
                    <a:pt x="5" y="46"/>
                    <a:pt x="5" y="38"/>
                  </a:cubicBezTo>
                  <a:cubicBezTo>
                    <a:pt x="5" y="29"/>
                    <a:pt x="9" y="21"/>
                    <a:pt x="15" y="15"/>
                  </a:cubicBezTo>
                  <a:cubicBezTo>
                    <a:pt x="21" y="9"/>
                    <a:pt x="29" y="6"/>
                    <a:pt x="37" y="6"/>
                  </a:cubicBezTo>
                  <a:cubicBezTo>
                    <a:pt x="42" y="6"/>
                    <a:pt x="46" y="7"/>
                    <a:pt x="50" y="8"/>
                  </a:cubicBezTo>
                  <a:cubicBezTo>
                    <a:pt x="54" y="10"/>
                    <a:pt x="57" y="12"/>
                    <a:pt x="60" y="15"/>
                  </a:cubicBezTo>
                  <a:cubicBezTo>
                    <a:pt x="64" y="19"/>
                    <a:pt x="64" y="19"/>
                    <a:pt x="64" y="19"/>
                  </a:cubicBezTo>
                  <a:cubicBezTo>
                    <a:pt x="68" y="15"/>
                    <a:pt x="68" y="15"/>
                    <a:pt x="68" y="15"/>
                  </a:cubicBezTo>
                  <a:cubicBezTo>
                    <a:pt x="71" y="12"/>
                    <a:pt x="74" y="10"/>
                    <a:pt x="78" y="8"/>
                  </a:cubicBezTo>
                  <a:cubicBezTo>
                    <a:pt x="82" y="7"/>
                    <a:pt x="86" y="6"/>
                    <a:pt x="91" y="6"/>
                  </a:cubicBezTo>
                  <a:cubicBezTo>
                    <a:pt x="99" y="6"/>
                    <a:pt x="107" y="9"/>
                    <a:pt x="113" y="15"/>
                  </a:cubicBezTo>
                  <a:cubicBezTo>
                    <a:pt x="119" y="21"/>
                    <a:pt x="123" y="29"/>
                    <a:pt x="123" y="38"/>
                  </a:cubicBezTo>
                  <a:cubicBezTo>
                    <a:pt x="123" y="46"/>
                    <a:pt x="120" y="56"/>
                    <a:pt x="114" y="65"/>
                  </a:cubicBezTo>
                  <a:cubicBezTo>
                    <a:pt x="109" y="73"/>
                    <a:pt x="101" y="81"/>
                    <a:pt x="93" y="9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1" name="Freeform 446"/>
            <p:cNvSpPr>
              <a:spLocks/>
            </p:cNvSpPr>
            <p:nvPr/>
          </p:nvSpPr>
          <p:spPr bwMode="auto">
            <a:xfrm>
              <a:off x="646113" y="1558925"/>
              <a:ext cx="65087" cy="66675"/>
            </a:xfrm>
            <a:custGeom>
              <a:avLst/>
              <a:gdLst>
                <a:gd name="T0" fmla="*/ 130968510 w 29"/>
                <a:gd name="T1" fmla="*/ 0 h 30"/>
                <a:gd name="T2" fmla="*/ 130968510 w 29"/>
                <a:gd name="T3" fmla="*/ 0 h 30"/>
                <a:gd name="T4" fmla="*/ 0 w 29"/>
                <a:gd name="T5" fmla="*/ 133367780 h 30"/>
                <a:gd name="T6" fmla="*/ 0 w 29"/>
                <a:gd name="T7" fmla="*/ 133367780 h 30"/>
                <a:gd name="T8" fmla="*/ 0 w 29"/>
                <a:gd name="T9" fmla="*/ 143246793 h 30"/>
                <a:gd name="T10" fmla="*/ 20150037 w 29"/>
                <a:gd name="T11" fmla="*/ 143246793 h 30"/>
                <a:gd name="T12" fmla="*/ 25186425 w 29"/>
                <a:gd name="T13" fmla="*/ 133367780 h 30"/>
                <a:gd name="T14" fmla="*/ 25186425 w 29"/>
                <a:gd name="T15" fmla="*/ 133367780 h 30"/>
                <a:gd name="T16" fmla="*/ 55409236 w 29"/>
                <a:gd name="T17" fmla="*/ 59274075 h 30"/>
                <a:gd name="T18" fmla="*/ 130968510 w 29"/>
                <a:gd name="T19" fmla="*/ 24698643 h 30"/>
                <a:gd name="T20" fmla="*/ 130968510 w 29"/>
                <a:gd name="T21" fmla="*/ 24698643 h 30"/>
                <a:gd name="T22" fmla="*/ 141043529 w 29"/>
                <a:gd name="T23" fmla="*/ 24698643 h 30"/>
                <a:gd name="T24" fmla="*/ 141043529 w 29"/>
                <a:gd name="T25" fmla="*/ 4940618 h 30"/>
                <a:gd name="T26" fmla="*/ 130968510 w 29"/>
                <a:gd name="T27" fmla="*/ 0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9" h="30">
                  <a:moveTo>
                    <a:pt x="26" y="0"/>
                  </a:moveTo>
                  <a:cubicBezTo>
                    <a:pt x="26" y="0"/>
                    <a:pt x="26" y="0"/>
                    <a:pt x="26" y="0"/>
                  </a:cubicBezTo>
                  <a:cubicBezTo>
                    <a:pt x="12" y="0"/>
                    <a:pt x="0" y="12"/>
                    <a:pt x="0" y="27"/>
                  </a:cubicBezTo>
                  <a:cubicBezTo>
                    <a:pt x="0" y="27"/>
                    <a:pt x="0" y="27"/>
                    <a:pt x="0" y="27"/>
                  </a:cubicBezTo>
                  <a:cubicBezTo>
                    <a:pt x="0" y="27"/>
                    <a:pt x="0" y="28"/>
                    <a:pt x="0" y="29"/>
                  </a:cubicBezTo>
                  <a:cubicBezTo>
                    <a:pt x="1" y="30"/>
                    <a:pt x="3" y="30"/>
                    <a:pt x="4" y="29"/>
                  </a:cubicBezTo>
                  <a:cubicBezTo>
                    <a:pt x="5" y="28"/>
                    <a:pt x="5" y="27"/>
                    <a:pt x="5" y="27"/>
                  </a:cubicBezTo>
                  <a:cubicBezTo>
                    <a:pt x="5" y="27"/>
                    <a:pt x="5" y="27"/>
                    <a:pt x="5" y="27"/>
                  </a:cubicBezTo>
                  <a:cubicBezTo>
                    <a:pt x="5" y="21"/>
                    <a:pt x="7" y="16"/>
                    <a:pt x="11" y="12"/>
                  </a:cubicBezTo>
                  <a:cubicBezTo>
                    <a:pt x="15" y="8"/>
                    <a:pt x="21" y="5"/>
                    <a:pt x="26" y="5"/>
                  </a:cubicBezTo>
                  <a:cubicBezTo>
                    <a:pt x="26" y="5"/>
                    <a:pt x="26" y="5"/>
                    <a:pt x="26" y="5"/>
                  </a:cubicBezTo>
                  <a:cubicBezTo>
                    <a:pt x="27" y="5"/>
                    <a:pt x="28" y="5"/>
                    <a:pt x="28" y="5"/>
                  </a:cubicBezTo>
                  <a:cubicBezTo>
                    <a:pt x="29" y="4"/>
                    <a:pt x="29" y="2"/>
                    <a:pt x="28" y="1"/>
                  </a:cubicBezTo>
                  <a:cubicBezTo>
                    <a:pt x="28" y="0"/>
                    <a:pt x="27" y="0"/>
                    <a:pt x="2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69" name="Straight Connector 68"/>
          <p:cNvCxnSpPr/>
          <p:nvPr/>
        </p:nvCxnSpPr>
        <p:spPr>
          <a:xfrm>
            <a:off x="17573625" y="8164513"/>
            <a:ext cx="2346325" cy="0"/>
          </a:xfrm>
          <a:prstGeom prst="line">
            <a:avLst/>
          </a:prstGeom>
        </p:spPr>
        <p:style>
          <a:lnRef idx="1">
            <a:schemeClr val="accent1"/>
          </a:lnRef>
          <a:fillRef idx="0">
            <a:schemeClr val="accent1"/>
          </a:fillRef>
          <a:effectRef idx="0">
            <a:schemeClr val="accent1"/>
          </a:effectRef>
          <a:fontRef idx="minor">
            <a:schemeClr val="tx1"/>
          </a:fontRef>
        </p:style>
      </p:cxnSp>
      <p:sp>
        <p:nvSpPr>
          <p:cNvPr id="71" name="TextBox 70"/>
          <p:cNvSpPr txBox="1">
            <a:spLocks noChangeArrowheads="1"/>
          </p:cNvSpPr>
          <p:nvPr/>
        </p:nvSpPr>
        <p:spPr bwMode="auto">
          <a:xfrm>
            <a:off x="6003925" y="3178175"/>
            <a:ext cx="3798888" cy="168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lnSpc>
                <a:spcPct val="150000"/>
              </a:lnSpc>
            </a:pPr>
            <a:r>
              <a:rPr lang="en-US" altLang="zh-CN" sz="2400">
                <a:latin typeface="Arial" panose="020B0604020202020204" pitchFamily="34" charset="0"/>
                <a:ea typeface="微软雅黑" panose="020B0503020204020204" pitchFamily="34" charset="-122"/>
                <a:sym typeface="Arial" panose="020B0604020202020204" pitchFamily="34" charset="0"/>
              </a:rPr>
              <a:t>Entrepreneurial activities differ substantially depending</a:t>
            </a:r>
          </a:p>
        </p:txBody>
      </p:sp>
      <p:sp>
        <p:nvSpPr>
          <p:cNvPr id="72" name="TextBox 71"/>
          <p:cNvSpPr txBox="1">
            <a:spLocks noChangeArrowheads="1"/>
          </p:cNvSpPr>
          <p:nvPr/>
        </p:nvSpPr>
        <p:spPr bwMode="auto">
          <a:xfrm>
            <a:off x="10288588" y="3178175"/>
            <a:ext cx="3800475" cy="168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lnSpc>
                <a:spcPct val="150000"/>
              </a:lnSpc>
            </a:pPr>
            <a:r>
              <a:rPr lang="en-US" altLang="zh-CN" sz="2400">
                <a:latin typeface="Arial" panose="020B0604020202020204" pitchFamily="34" charset="0"/>
                <a:ea typeface="微软雅黑" panose="020B0503020204020204" pitchFamily="34" charset="-122"/>
                <a:sym typeface="Arial" panose="020B0604020202020204" pitchFamily="34" charset="0"/>
              </a:rPr>
              <a:t>Entrepreneurial activities differ substantially depending</a:t>
            </a:r>
          </a:p>
        </p:txBody>
      </p:sp>
      <p:sp>
        <p:nvSpPr>
          <p:cNvPr id="73" name="TextBox 72"/>
          <p:cNvSpPr txBox="1">
            <a:spLocks noChangeArrowheads="1"/>
          </p:cNvSpPr>
          <p:nvPr/>
        </p:nvSpPr>
        <p:spPr bwMode="auto">
          <a:xfrm>
            <a:off x="14733588" y="3178175"/>
            <a:ext cx="3800475" cy="168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lnSpc>
                <a:spcPct val="150000"/>
              </a:lnSpc>
            </a:pPr>
            <a:r>
              <a:rPr lang="en-US" altLang="zh-CN" sz="2400">
                <a:latin typeface="Arial" panose="020B0604020202020204" pitchFamily="34" charset="0"/>
                <a:ea typeface="微软雅黑" panose="020B0503020204020204" pitchFamily="34" charset="-122"/>
                <a:sym typeface="Arial" panose="020B0604020202020204" pitchFamily="34" charset="0"/>
              </a:rPr>
              <a:t>Entrepreneurial activities differ substantially depending</a:t>
            </a:r>
          </a:p>
        </p:txBody>
      </p:sp>
      <p:sp>
        <p:nvSpPr>
          <p:cNvPr id="74" name="TextBox 73"/>
          <p:cNvSpPr txBox="1">
            <a:spLocks noChangeArrowheads="1"/>
          </p:cNvSpPr>
          <p:nvPr/>
        </p:nvSpPr>
        <p:spPr bwMode="auto">
          <a:xfrm>
            <a:off x="18969038" y="3178175"/>
            <a:ext cx="3800475" cy="168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lnSpc>
                <a:spcPct val="150000"/>
              </a:lnSpc>
            </a:pPr>
            <a:r>
              <a:rPr lang="en-US" altLang="zh-CN" sz="2400">
                <a:latin typeface="Arial" panose="020B0604020202020204" pitchFamily="34" charset="0"/>
                <a:ea typeface="微软雅黑" panose="020B0503020204020204" pitchFamily="34" charset="-122"/>
                <a:sym typeface="Arial" panose="020B0604020202020204" pitchFamily="34" charset="0"/>
              </a:rPr>
              <a:t>Entrepreneurial activities differ substantially depending</a:t>
            </a:r>
          </a:p>
        </p:txBody>
      </p:sp>
      <p:sp>
        <p:nvSpPr>
          <p:cNvPr id="75" name="TextBox 74"/>
          <p:cNvSpPr txBox="1"/>
          <p:nvPr/>
        </p:nvSpPr>
        <p:spPr>
          <a:xfrm>
            <a:off x="1582738" y="5040313"/>
            <a:ext cx="3800475" cy="522287"/>
          </a:xfrm>
          <a:prstGeom prst="rect">
            <a:avLst/>
          </a:prstGeom>
          <a:noFill/>
        </p:spPr>
        <p:txBody>
          <a:bodyPr>
            <a:spAutoFit/>
          </a:bodyPr>
          <a:lstStyle/>
          <a:p>
            <a:pPr algn="ctr" defTabSz="1828434" eaLnBrk="1" fontAlgn="auto" hangingPunct="1">
              <a:spcBef>
                <a:spcPts val="0"/>
              </a:spcBef>
              <a:spcAft>
                <a:spcPts val="0"/>
              </a:spcAft>
              <a:defRPr/>
            </a:pPr>
            <a:r>
              <a:rPr lang="zh-CN" altLang="en-US" sz="2800" spc="600"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2800" b="1" spc="600" dirty="0">
              <a:solidFill>
                <a:schemeClr val="tx2"/>
              </a:solidFill>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76" name="TextBox 75"/>
          <p:cNvSpPr txBox="1"/>
          <p:nvPr/>
        </p:nvSpPr>
        <p:spPr>
          <a:xfrm>
            <a:off x="6003925" y="5040313"/>
            <a:ext cx="3798888" cy="522287"/>
          </a:xfrm>
          <a:prstGeom prst="rect">
            <a:avLst/>
          </a:prstGeom>
          <a:noFill/>
        </p:spPr>
        <p:txBody>
          <a:bodyPr>
            <a:spAutoFit/>
          </a:bodyPr>
          <a:lstStyle/>
          <a:p>
            <a:pPr algn="ctr" defTabSz="1828434" eaLnBrk="1" fontAlgn="auto" hangingPunct="1">
              <a:spcBef>
                <a:spcPts val="0"/>
              </a:spcBef>
              <a:spcAft>
                <a:spcPts val="0"/>
              </a:spcAft>
              <a:defRPr/>
            </a:pPr>
            <a:r>
              <a:rPr lang="zh-CN" altLang="en-US" sz="2800" spc="600"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2800" b="1" spc="600" dirty="0">
              <a:solidFill>
                <a:schemeClr val="tx2"/>
              </a:solidFill>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77" name="TextBox 76"/>
          <p:cNvSpPr txBox="1"/>
          <p:nvPr/>
        </p:nvSpPr>
        <p:spPr>
          <a:xfrm>
            <a:off x="10288588" y="5040313"/>
            <a:ext cx="3800475" cy="522287"/>
          </a:xfrm>
          <a:prstGeom prst="rect">
            <a:avLst/>
          </a:prstGeom>
          <a:noFill/>
        </p:spPr>
        <p:txBody>
          <a:bodyPr>
            <a:spAutoFit/>
          </a:bodyPr>
          <a:lstStyle/>
          <a:p>
            <a:pPr algn="ctr" defTabSz="1828434" eaLnBrk="1" fontAlgn="auto" hangingPunct="1">
              <a:spcBef>
                <a:spcPts val="0"/>
              </a:spcBef>
              <a:spcAft>
                <a:spcPts val="0"/>
              </a:spcAft>
              <a:defRPr/>
            </a:pPr>
            <a:r>
              <a:rPr lang="zh-CN" altLang="en-US" sz="2800" spc="600"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2800" b="1" spc="600" dirty="0">
              <a:solidFill>
                <a:schemeClr val="tx2"/>
              </a:solidFill>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78" name="TextBox 77"/>
          <p:cNvSpPr txBox="1"/>
          <p:nvPr/>
        </p:nvSpPr>
        <p:spPr>
          <a:xfrm>
            <a:off x="14720888" y="5040313"/>
            <a:ext cx="3798887" cy="522287"/>
          </a:xfrm>
          <a:prstGeom prst="rect">
            <a:avLst/>
          </a:prstGeom>
          <a:noFill/>
        </p:spPr>
        <p:txBody>
          <a:bodyPr>
            <a:spAutoFit/>
          </a:bodyPr>
          <a:lstStyle/>
          <a:p>
            <a:pPr algn="ctr" defTabSz="1828434" eaLnBrk="1" fontAlgn="auto" hangingPunct="1">
              <a:spcBef>
                <a:spcPts val="0"/>
              </a:spcBef>
              <a:spcAft>
                <a:spcPts val="0"/>
              </a:spcAft>
              <a:defRPr/>
            </a:pPr>
            <a:r>
              <a:rPr lang="zh-CN" altLang="en-US" sz="2800" spc="600"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2800" b="1" spc="600" dirty="0">
              <a:solidFill>
                <a:schemeClr val="tx2"/>
              </a:solidFill>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79" name="TextBox 78"/>
          <p:cNvSpPr txBox="1"/>
          <p:nvPr/>
        </p:nvSpPr>
        <p:spPr>
          <a:xfrm>
            <a:off x="18969038" y="5040313"/>
            <a:ext cx="3800475" cy="522287"/>
          </a:xfrm>
          <a:prstGeom prst="rect">
            <a:avLst/>
          </a:prstGeom>
          <a:noFill/>
        </p:spPr>
        <p:txBody>
          <a:bodyPr>
            <a:spAutoFit/>
          </a:bodyPr>
          <a:lstStyle/>
          <a:p>
            <a:pPr algn="ctr" defTabSz="1828434" eaLnBrk="1" fontAlgn="auto" hangingPunct="1">
              <a:spcBef>
                <a:spcPts val="0"/>
              </a:spcBef>
              <a:spcAft>
                <a:spcPts val="0"/>
              </a:spcAft>
              <a:defRPr/>
            </a:pPr>
            <a:r>
              <a:rPr lang="zh-CN" altLang="en-US" sz="2800" spc="600" dirty="0">
                <a:solidFill>
                  <a:schemeClr val="tx2"/>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2800" b="1" spc="600" dirty="0">
              <a:solidFill>
                <a:schemeClr val="tx2"/>
              </a:solidFill>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cxnSp>
        <p:nvCxnSpPr>
          <p:cNvPr id="81" name="Straight Connector 80"/>
          <p:cNvCxnSpPr/>
          <p:nvPr/>
        </p:nvCxnSpPr>
        <p:spPr>
          <a:xfrm flipV="1">
            <a:off x="3495675" y="6015038"/>
            <a:ext cx="0" cy="649287"/>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flipV="1">
            <a:off x="7864475" y="6015038"/>
            <a:ext cx="0" cy="649287"/>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V="1">
            <a:off x="12188825" y="6015038"/>
            <a:ext cx="0" cy="649287"/>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V="1">
            <a:off x="16557625" y="6015038"/>
            <a:ext cx="0" cy="649287"/>
          </a:xfrm>
          <a:prstGeom prst="line">
            <a:avLst/>
          </a:prstGeom>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V="1">
            <a:off x="20783550" y="6015038"/>
            <a:ext cx="0" cy="649287"/>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fade">
                                      <p:cBhvr>
                                        <p:cTn id="22" dur="1000"/>
                                        <p:tgtEl>
                                          <p:spTgt spid="75"/>
                                        </p:tgtEl>
                                      </p:cBhvr>
                                    </p:animEffect>
                                    <p:anim calcmode="lin" valueType="num">
                                      <p:cBhvr>
                                        <p:cTn id="23" dur="1000" fill="hold"/>
                                        <p:tgtEl>
                                          <p:spTgt spid="75"/>
                                        </p:tgtEl>
                                        <p:attrNameLst>
                                          <p:attrName>ppt_x</p:attrName>
                                        </p:attrNameLst>
                                      </p:cBhvr>
                                      <p:tavLst>
                                        <p:tav tm="0">
                                          <p:val>
                                            <p:strVal val="#ppt_x"/>
                                          </p:val>
                                        </p:tav>
                                        <p:tav tm="100000">
                                          <p:val>
                                            <p:strVal val="#ppt_x"/>
                                          </p:val>
                                        </p:tav>
                                      </p:tavLst>
                                    </p:anim>
                                    <p:anim calcmode="lin" valueType="num">
                                      <p:cBhvr>
                                        <p:cTn id="24" dur="1000" fill="hold"/>
                                        <p:tgtEl>
                                          <p:spTgt spid="75"/>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fade">
                                      <p:cBhvr>
                                        <p:cTn id="27" dur="1000"/>
                                        <p:tgtEl>
                                          <p:spTgt spid="81"/>
                                        </p:tgtEl>
                                      </p:cBhvr>
                                    </p:animEffect>
                                    <p:anim calcmode="lin" valueType="num">
                                      <p:cBhvr>
                                        <p:cTn id="28" dur="1000" fill="hold"/>
                                        <p:tgtEl>
                                          <p:spTgt spid="81"/>
                                        </p:tgtEl>
                                        <p:attrNameLst>
                                          <p:attrName>ppt_x</p:attrName>
                                        </p:attrNameLst>
                                      </p:cBhvr>
                                      <p:tavLst>
                                        <p:tav tm="0">
                                          <p:val>
                                            <p:strVal val="#ppt_x"/>
                                          </p:val>
                                        </p:tav>
                                        <p:tav tm="100000">
                                          <p:val>
                                            <p:strVal val="#ppt_x"/>
                                          </p:val>
                                        </p:tav>
                                      </p:tavLst>
                                    </p:anim>
                                    <p:anim calcmode="lin" valueType="num">
                                      <p:cBhvr>
                                        <p:cTn id="29" dur="1000" fill="hold"/>
                                        <p:tgtEl>
                                          <p:spTgt spid="81"/>
                                        </p:tgtEl>
                                        <p:attrNameLst>
                                          <p:attrName>ppt_y</p:attrName>
                                        </p:attrNameLst>
                                      </p:cBhvr>
                                      <p:tavLst>
                                        <p:tav tm="0">
                                          <p:val>
                                            <p:strVal val="#ppt_y-.1"/>
                                          </p:val>
                                        </p:tav>
                                        <p:tav tm="100000">
                                          <p:val>
                                            <p:strVal val="#ppt_y"/>
                                          </p:val>
                                        </p:tav>
                                      </p:tavLst>
                                    </p:anim>
                                  </p:childTnLst>
                                </p:cTn>
                              </p:par>
                            </p:childTnLst>
                          </p:cTn>
                        </p:par>
                        <p:par>
                          <p:cTn id="30" fill="hold" nodeType="afterGroup">
                            <p:stCondLst>
                              <p:cond delay="1000"/>
                            </p:stCondLst>
                            <p:childTnLst>
                              <p:par>
                                <p:cTn id="31" presetID="2" presetClass="entr" presetSubtype="8"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750" fill="hold"/>
                                        <p:tgtEl>
                                          <p:spTgt spid="5"/>
                                        </p:tgtEl>
                                        <p:attrNameLst>
                                          <p:attrName>ppt_x</p:attrName>
                                        </p:attrNameLst>
                                      </p:cBhvr>
                                      <p:tavLst>
                                        <p:tav tm="0">
                                          <p:val>
                                            <p:strVal val="0-#ppt_w/2"/>
                                          </p:val>
                                        </p:tav>
                                        <p:tav tm="100000">
                                          <p:val>
                                            <p:strVal val="#ppt_x"/>
                                          </p:val>
                                        </p:tav>
                                      </p:tavLst>
                                    </p:anim>
                                    <p:anim calcmode="lin" valueType="num">
                                      <p:cBhvr additive="base">
                                        <p:cTn id="34" dur="750" fill="hold"/>
                                        <p:tgtEl>
                                          <p:spTgt spid="5"/>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1750"/>
                            </p:stCondLst>
                            <p:childTnLst>
                              <p:par>
                                <p:cTn id="36" presetID="47"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1000"/>
                                        <p:tgtEl>
                                          <p:spTgt spid="24"/>
                                        </p:tgtEl>
                                      </p:cBhvr>
                                    </p:animEffect>
                                    <p:anim calcmode="lin" valueType="num">
                                      <p:cBhvr>
                                        <p:cTn id="39" dur="1000" fill="hold"/>
                                        <p:tgtEl>
                                          <p:spTgt spid="24"/>
                                        </p:tgtEl>
                                        <p:attrNameLst>
                                          <p:attrName>ppt_x</p:attrName>
                                        </p:attrNameLst>
                                      </p:cBhvr>
                                      <p:tavLst>
                                        <p:tav tm="0">
                                          <p:val>
                                            <p:strVal val="#ppt_x"/>
                                          </p:val>
                                        </p:tav>
                                        <p:tav tm="100000">
                                          <p:val>
                                            <p:strVal val="#ppt_x"/>
                                          </p:val>
                                        </p:tav>
                                      </p:tavLst>
                                    </p:anim>
                                    <p:anim calcmode="lin" valueType="num">
                                      <p:cBhvr>
                                        <p:cTn id="40" dur="1000" fill="hold"/>
                                        <p:tgtEl>
                                          <p:spTgt spid="24"/>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1000"/>
                                        <p:tgtEl>
                                          <p:spTgt spid="46"/>
                                        </p:tgtEl>
                                      </p:cBhvr>
                                    </p:animEffect>
                                    <p:anim calcmode="lin" valueType="num">
                                      <p:cBhvr>
                                        <p:cTn id="44" dur="1000" fill="hold"/>
                                        <p:tgtEl>
                                          <p:spTgt spid="46"/>
                                        </p:tgtEl>
                                        <p:attrNameLst>
                                          <p:attrName>ppt_x</p:attrName>
                                        </p:attrNameLst>
                                      </p:cBhvr>
                                      <p:tavLst>
                                        <p:tav tm="0">
                                          <p:val>
                                            <p:strVal val="#ppt_x"/>
                                          </p:val>
                                        </p:tav>
                                        <p:tav tm="100000">
                                          <p:val>
                                            <p:strVal val="#ppt_x"/>
                                          </p:val>
                                        </p:tav>
                                      </p:tavLst>
                                    </p:anim>
                                    <p:anim calcmode="lin" valueType="num">
                                      <p:cBhvr>
                                        <p:cTn id="45" dur="1000" fill="hold"/>
                                        <p:tgtEl>
                                          <p:spTgt spid="46"/>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fade">
                                      <p:cBhvr>
                                        <p:cTn id="48" dur="1000"/>
                                        <p:tgtEl>
                                          <p:spTgt spid="71"/>
                                        </p:tgtEl>
                                      </p:cBhvr>
                                    </p:animEffect>
                                    <p:anim calcmode="lin" valueType="num">
                                      <p:cBhvr>
                                        <p:cTn id="49" dur="1000" fill="hold"/>
                                        <p:tgtEl>
                                          <p:spTgt spid="71"/>
                                        </p:tgtEl>
                                        <p:attrNameLst>
                                          <p:attrName>ppt_x</p:attrName>
                                        </p:attrNameLst>
                                      </p:cBhvr>
                                      <p:tavLst>
                                        <p:tav tm="0">
                                          <p:val>
                                            <p:strVal val="#ppt_x"/>
                                          </p:val>
                                        </p:tav>
                                        <p:tav tm="100000">
                                          <p:val>
                                            <p:strVal val="#ppt_x"/>
                                          </p:val>
                                        </p:tav>
                                      </p:tavLst>
                                    </p:anim>
                                    <p:anim calcmode="lin" valueType="num">
                                      <p:cBhvr>
                                        <p:cTn id="50" dur="1000" fill="hold"/>
                                        <p:tgtEl>
                                          <p:spTgt spid="71"/>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76"/>
                                        </p:tgtEl>
                                        <p:attrNameLst>
                                          <p:attrName>style.visibility</p:attrName>
                                        </p:attrNameLst>
                                      </p:cBhvr>
                                      <p:to>
                                        <p:strVal val="visible"/>
                                      </p:to>
                                    </p:set>
                                    <p:animEffect transition="in" filter="fade">
                                      <p:cBhvr>
                                        <p:cTn id="53" dur="1000"/>
                                        <p:tgtEl>
                                          <p:spTgt spid="76"/>
                                        </p:tgtEl>
                                      </p:cBhvr>
                                    </p:animEffect>
                                    <p:anim calcmode="lin" valueType="num">
                                      <p:cBhvr>
                                        <p:cTn id="54" dur="1000" fill="hold"/>
                                        <p:tgtEl>
                                          <p:spTgt spid="76"/>
                                        </p:tgtEl>
                                        <p:attrNameLst>
                                          <p:attrName>ppt_x</p:attrName>
                                        </p:attrNameLst>
                                      </p:cBhvr>
                                      <p:tavLst>
                                        <p:tav tm="0">
                                          <p:val>
                                            <p:strVal val="#ppt_x"/>
                                          </p:val>
                                        </p:tav>
                                        <p:tav tm="100000">
                                          <p:val>
                                            <p:strVal val="#ppt_x"/>
                                          </p:val>
                                        </p:tav>
                                      </p:tavLst>
                                    </p:anim>
                                    <p:anim calcmode="lin" valueType="num">
                                      <p:cBhvr>
                                        <p:cTn id="55" dur="1000" fill="hold"/>
                                        <p:tgtEl>
                                          <p:spTgt spid="76"/>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0"/>
                                  </p:stCondLst>
                                  <p:childTnLst>
                                    <p:set>
                                      <p:cBhvr>
                                        <p:cTn id="57" dur="1" fill="hold">
                                          <p:stCondLst>
                                            <p:cond delay="0"/>
                                          </p:stCondLst>
                                        </p:cTn>
                                        <p:tgtEl>
                                          <p:spTgt spid="82"/>
                                        </p:tgtEl>
                                        <p:attrNameLst>
                                          <p:attrName>style.visibility</p:attrName>
                                        </p:attrNameLst>
                                      </p:cBhvr>
                                      <p:to>
                                        <p:strVal val="visible"/>
                                      </p:to>
                                    </p:set>
                                    <p:animEffect transition="in" filter="fade">
                                      <p:cBhvr>
                                        <p:cTn id="58" dur="1000"/>
                                        <p:tgtEl>
                                          <p:spTgt spid="82"/>
                                        </p:tgtEl>
                                      </p:cBhvr>
                                    </p:animEffect>
                                    <p:anim calcmode="lin" valueType="num">
                                      <p:cBhvr>
                                        <p:cTn id="59" dur="1000" fill="hold"/>
                                        <p:tgtEl>
                                          <p:spTgt spid="82"/>
                                        </p:tgtEl>
                                        <p:attrNameLst>
                                          <p:attrName>ppt_x</p:attrName>
                                        </p:attrNameLst>
                                      </p:cBhvr>
                                      <p:tavLst>
                                        <p:tav tm="0">
                                          <p:val>
                                            <p:strVal val="#ppt_x"/>
                                          </p:val>
                                        </p:tav>
                                        <p:tav tm="100000">
                                          <p:val>
                                            <p:strVal val="#ppt_x"/>
                                          </p:val>
                                        </p:tav>
                                      </p:tavLst>
                                    </p:anim>
                                    <p:anim calcmode="lin" valueType="num">
                                      <p:cBhvr>
                                        <p:cTn id="60" dur="1000" fill="hold"/>
                                        <p:tgtEl>
                                          <p:spTgt spid="82"/>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2750"/>
                            </p:stCondLst>
                            <p:childTnLst>
                              <p:par>
                                <p:cTn id="62" presetID="2" presetClass="entr" presetSubtype="8"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additive="base">
                                        <p:cTn id="64" dur="750" fill="hold"/>
                                        <p:tgtEl>
                                          <p:spTgt spid="11"/>
                                        </p:tgtEl>
                                        <p:attrNameLst>
                                          <p:attrName>ppt_x</p:attrName>
                                        </p:attrNameLst>
                                      </p:cBhvr>
                                      <p:tavLst>
                                        <p:tav tm="0">
                                          <p:val>
                                            <p:strVal val="0-#ppt_w/2"/>
                                          </p:val>
                                        </p:tav>
                                        <p:tav tm="100000">
                                          <p:val>
                                            <p:strVal val="#ppt_x"/>
                                          </p:val>
                                        </p:tav>
                                      </p:tavLst>
                                    </p:anim>
                                    <p:anim calcmode="lin" valueType="num">
                                      <p:cBhvr additive="base">
                                        <p:cTn id="65" dur="750" fill="hold"/>
                                        <p:tgtEl>
                                          <p:spTgt spid="11"/>
                                        </p:tgtEl>
                                        <p:attrNameLst>
                                          <p:attrName>ppt_y</p:attrName>
                                        </p:attrNameLst>
                                      </p:cBhvr>
                                      <p:tavLst>
                                        <p:tav tm="0">
                                          <p:val>
                                            <p:strVal val="#ppt_y"/>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1000"/>
                                        <p:tgtEl>
                                          <p:spTgt spid="30"/>
                                        </p:tgtEl>
                                      </p:cBhvr>
                                    </p:animEffect>
                                    <p:anim calcmode="lin" valueType="num">
                                      <p:cBhvr>
                                        <p:cTn id="69" dur="1000" fill="hold"/>
                                        <p:tgtEl>
                                          <p:spTgt spid="30"/>
                                        </p:tgtEl>
                                        <p:attrNameLst>
                                          <p:attrName>ppt_x</p:attrName>
                                        </p:attrNameLst>
                                      </p:cBhvr>
                                      <p:tavLst>
                                        <p:tav tm="0">
                                          <p:val>
                                            <p:strVal val="#ppt_x"/>
                                          </p:val>
                                        </p:tav>
                                        <p:tav tm="100000">
                                          <p:val>
                                            <p:strVal val="#ppt_x"/>
                                          </p:val>
                                        </p:tav>
                                      </p:tavLst>
                                    </p:anim>
                                    <p:anim calcmode="lin" valueType="num">
                                      <p:cBhvr>
                                        <p:cTn id="70" dur="1000" fill="hold"/>
                                        <p:tgtEl>
                                          <p:spTgt spid="30"/>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1000"/>
                                        <p:tgtEl>
                                          <p:spTgt spid="42"/>
                                        </p:tgtEl>
                                      </p:cBhvr>
                                    </p:animEffect>
                                    <p:anim calcmode="lin" valueType="num">
                                      <p:cBhvr>
                                        <p:cTn id="74" dur="1000" fill="hold"/>
                                        <p:tgtEl>
                                          <p:spTgt spid="42"/>
                                        </p:tgtEl>
                                        <p:attrNameLst>
                                          <p:attrName>ppt_x</p:attrName>
                                        </p:attrNameLst>
                                      </p:cBhvr>
                                      <p:tavLst>
                                        <p:tav tm="0">
                                          <p:val>
                                            <p:strVal val="#ppt_x"/>
                                          </p:val>
                                        </p:tav>
                                        <p:tav tm="100000">
                                          <p:val>
                                            <p:strVal val="#ppt_x"/>
                                          </p:val>
                                        </p:tav>
                                      </p:tavLst>
                                    </p:anim>
                                    <p:anim calcmode="lin" valueType="num">
                                      <p:cBhvr>
                                        <p:cTn id="75" dur="1000" fill="hold"/>
                                        <p:tgtEl>
                                          <p:spTgt spid="42"/>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72"/>
                                        </p:tgtEl>
                                        <p:attrNameLst>
                                          <p:attrName>style.visibility</p:attrName>
                                        </p:attrNameLst>
                                      </p:cBhvr>
                                      <p:to>
                                        <p:strVal val="visible"/>
                                      </p:to>
                                    </p:set>
                                    <p:animEffect transition="in" filter="fade">
                                      <p:cBhvr>
                                        <p:cTn id="78" dur="1000"/>
                                        <p:tgtEl>
                                          <p:spTgt spid="72"/>
                                        </p:tgtEl>
                                      </p:cBhvr>
                                    </p:animEffect>
                                    <p:anim calcmode="lin" valueType="num">
                                      <p:cBhvr>
                                        <p:cTn id="79" dur="1000" fill="hold"/>
                                        <p:tgtEl>
                                          <p:spTgt spid="72"/>
                                        </p:tgtEl>
                                        <p:attrNameLst>
                                          <p:attrName>ppt_x</p:attrName>
                                        </p:attrNameLst>
                                      </p:cBhvr>
                                      <p:tavLst>
                                        <p:tav tm="0">
                                          <p:val>
                                            <p:strVal val="#ppt_x"/>
                                          </p:val>
                                        </p:tav>
                                        <p:tav tm="100000">
                                          <p:val>
                                            <p:strVal val="#ppt_x"/>
                                          </p:val>
                                        </p:tav>
                                      </p:tavLst>
                                    </p:anim>
                                    <p:anim calcmode="lin" valueType="num">
                                      <p:cBhvr>
                                        <p:cTn id="80" dur="1000" fill="hold"/>
                                        <p:tgtEl>
                                          <p:spTgt spid="72"/>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77"/>
                                        </p:tgtEl>
                                        <p:attrNameLst>
                                          <p:attrName>style.visibility</p:attrName>
                                        </p:attrNameLst>
                                      </p:cBhvr>
                                      <p:to>
                                        <p:strVal val="visible"/>
                                      </p:to>
                                    </p:set>
                                    <p:animEffect transition="in" filter="fade">
                                      <p:cBhvr>
                                        <p:cTn id="83" dur="1000"/>
                                        <p:tgtEl>
                                          <p:spTgt spid="77"/>
                                        </p:tgtEl>
                                      </p:cBhvr>
                                    </p:animEffect>
                                    <p:anim calcmode="lin" valueType="num">
                                      <p:cBhvr>
                                        <p:cTn id="84" dur="1000" fill="hold"/>
                                        <p:tgtEl>
                                          <p:spTgt spid="77"/>
                                        </p:tgtEl>
                                        <p:attrNameLst>
                                          <p:attrName>ppt_x</p:attrName>
                                        </p:attrNameLst>
                                      </p:cBhvr>
                                      <p:tavLst>
                                        <p:tav tm="0">
                                          <p:val>
                                            <p:strVal val="#ppt_x"/>
                                          </p:val>
                                        </p:tav>
                                        <p:tav tm="100000">
                                          <p:val>
                                            <p:strVal val="#ppt_x"/>
                                          </p:val>
                                        </p:tav>
                                      </p:tavLst>
                                    </p:anim>
                                    <p:anim calcmode="lin" valueType="num">
                                      <p:cBhvr>
                                        <p:cTn id="85" dur="1000" fill="hold"/>
                                        <p:tgtEl>
                                          <p:spTgt spid="77"/>
                                        </p:tgtEl>
                                        <p:attrNameLst>
                                          <p:attrName>ppt_y</p:attrName>
                                        </p:attrNameLst>
                                      </p:cBhvr>
                                      <p:tavLst>
                                        <p:tav tm="0">
                                          <p:val>
                                            <p:strVal val="#ppt_y-.1"/>
                                          </p:val>
                                        </p:tav>
                                        <p:tav tm="100000">
                                          <p:val>
                                            <p:strVal val="#ppt_y"/>
                                          </p:val>
                                        </p:tav>
                                      </p:tavLst>
                                    </p:anim>
                                  </p:childTnLst>
                                </p:cTn>
                              </p:par>
                              <p:par>
                                <p:cTn id="86" presetID="47" presetClass="entr" presetSubtype="0" fill="hold" nodeType="withEffect">
                                  <p:stCondLst>
                                    <p:cond delay="0"/>
                                  </p:stCondLst>
                                  <p:childTnLst>
                                    <p:set>
                                      <p:cBhvr>
                                        <p:cTn id="87" dur="1" fill="hold">
                                          <p:stCondLst>
                                            <p:cond delay="0"/>
                                          </p:stCondLst>
                                        </p:cTn>
                                        <p:tgtEl>
                                          <p:spTgt spid="83"/>
                                        </p:tgtEl>
                                        <p:attrNameLst>
                                          <p:attrName>style.visibility</p:attrName>
                                        </p:attrNameLst>
                                      </p:cBhvr>
                                      <p:to>
                                        <p:strVal val="visible"/>
                                      </p:to>
                                    </p:set>
                                    <p:animEffect transition="in" filter="fade">
                                      <p:cBhvr>
                                        <p:cTn id="88" dur="1000"/>
                                        <p:tgtEl>
                                          <p:spTgt spid="83"/>
                                        </p:tgtEl>
                                      </p:cBhvr>
                                    </p:animEffect>
                                    <p:anim calcmode="lin" valueType="num">
                                      <p:cBhvr>
                                        <p:cTn id="89" dur="1000" fill="hold"/>
                                        <p:tgtEl>
                                          <p:spTgt spid="83"/>
                                        </p:tgtEl>
                                        <p:attrNameLst>
                                          <p:attrName>ppt_x</p:attrName>
                                        </p:attrNameLst>
                                      </p:cBhvr>
                                      <p:tavLst>
                                        <p:tav tm="0">
                                          <p:val>
                                            <p:strVal val="#ppt_x"/>
                                          </p:val>
                                        </p:tav>
                                        <p:tav tm="100000">
                                          <p:val>
                                            <p:strVal val="#ppt_x"/>
                                          </p:val>
                                        </p:tav>
                                      </p:tavLst>
                                    </p:anim>
                                    <p:anim calcmode="lin" valueType="num">
                                      <p:cBhvr>
                                        <p:cTn id="90" dur="1000" fill="hold"/>
                                        <p:tgtEl>
                                          <p:spTgt spid="83"/>
                                        </p:tgtEl>
                                        <p:attrNameLst>
                                          <p:attrName>ppt_y</p:attrName>
                                        </p:attrNameLst>
                                      </p:cBhvr>
                                      <p:tavLst>
                                        <p:tav tm="0">
                                          <p:val>
                                            <p:strVal val="#ppt_y-.1"/>
                                          </p:val>
                                        </p:tav>
                                        <p:tav tm="100000">
                                          <p:val>
                                            <p:strVal val="#ppt_y"/>
                                          </p:val>
                                        </p:tav>
                                      </p:tavLst>
                                    </p:anim>
                                  </p:childTnLst>
                                </p:cTn>
                              </p:par>
                            </p:childTnLst>
                          </p:cTn>
                        </p:par>
                        <p:par>
                          <p:cTn id="91" fill="hold" nodeType="afterGroup">
                            <p:stCondLst>
                              <p:cond delay="3750"/>
                            </p:stCondLst>
                            <p:childTnLst>
                              <p:par>
                                <p:cTn id="92" presetID="2" presetClass="entr" presetSubtype="8" fill="hold" nodeType="afterEffect">
                                  <p:stCondLst>
                                    <p:cond delay="0"/>
                                  </p:stCondLst>
                                  <p:childTnLst>
                                    <p:set>
                                      <p:cBhvr>
                                        <p:cTn id="93" dur="1" fill="hold">
                                          <p:stCondLst>
                                            <p:cond delay="0"/>
                                          </p:stCondLst>
                                        </p:cTn>
                                        <p:tgtEl>
                                          <p:spTgt spid="68"/>
                                        </p:tgtEl>
                                        <p:attrNameLst>
                                          <p:attrName>style.visibility</p:attrName>
                                        </p:attrNameLst>
                                      </p:cBhvr>
                                      <p:to>
                                        <p:strVal val="visible"/>
                                      </p:to>
                                    </p:set>
                                    <p:anim calcmode="lin" valueType="num">
                                      <p:cBhvr additive="base">
                                        <p:cTn id="94" dur="1000" fill="hold"/>
                                        <p:tgtEl>
                                          <p:spTgt spid="68"/>
                                        </p:tgtEl>
                                        <p:attrNameLst>
                                          <p:attrName>ppt_x</p:attrName>
                                        </p:attrNameLst>
                                      </p:cBhvr>
                                      <p:tavLst>
                                        <p:tav tm="0">
                                          <p:val>
                                            <p:strVal val="0-#ppt_w/2"/>
                                          </p:val>
                                        </p:tav>
                                        <p:tav tm="100000">
                                          <p:val>
                                            <p:strVal val="#ppt_x"/>
                                          </p:val>
                                        </p:tav>
                                      </p:tavLst>
                                    </p:anim>
                                    <p:anim calcmode="lin" valueType="num">
                                      <p:cBhvr additive="base">
                                        <p:cTn id="95" dur="1000" fill="hold"/>
                                        <p:tgtEl>
                                          <p:spTgt spid="68"/>
                                        </p:tgtEl>
                                        <p:attrNameLst>
                                          <p:attrName>ppt_y</p:attrName>
                                        </p:attrNameLst>
                                      </p:cBhvr>
                                      <p:tavLst>
                                        <p:tav tm="0">
                                          <p:val>
                                            <p:strVal val="#ppt_y"/>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fade">
                                      <p:cBhvr>
                                        <p:cTn id="98" dur="1000"/>
                                        <p:tgtEl>
                                          <p:spTgt spid="29"/>
                                        </p:tgtEl>
                                      </p:cBhvr>
                                    </p:animEffect>
                                    <p:anim calcmode="lin" valueType="num">
                                      <p:cBhvr>
                                        <p:cTn id="99" dur="1000" fill="hold"/>
                                        <p:tgtEl>
                                          <p:spTgt spid="29"/>
                                        </p:tgtEl>
                                        <p:attrNameLst>
                                          <p:attrName>ppt_x</p:attrName>
                                        </p:attrNameLst>
                                      </p:cBhvr>
                                      <p:tavLst>
                                        <p:tav tm="0">
                                          <p:val>
                                            <p:strVal val="#ppt_x"/>
                                          </p:val>
                                        </p:tav>
                                        <p:tav tm="100000">
                                          <p:val>
                                            <p:strVal val="#ppt_x"/>
                                          </p:val>
                                        </p:tav>
                                      </p:tavLst>
                                    </p:anim>
                                    <p:anim calcmode="lin" valueType="num">
                                      <p:cBhvr>
                                        <p:cTn id="100" dur="1000" fill="hold"/>
                                        <p:tgtEl>
                                          <p:spTgt spid="29"/>
                                        </p:tgtEl>
                                        <p:attrNameLst>
                                          <p:attrName>ppt_y</p:attrName>
                                        </p:attrNameLst>
                                      </p:cBhvr>
                                      <p:tavLst>
                                        <p:tav tm="0">
                                          <p:val>
                                            <p:strVal val="#ppt_y-.1"/>
                                          </p:val>
                                        </p:tav>
                                        <p:tav tm="100000">
                                          <p:val>
                                            <p:strVal val="#ppt_y"/>
                                          </p:val>
                                        </p:tav>
                                      </p:tavLst>
                                    </p:anim>
                                  </p:childTnLst>
                                </p:cTn>
                              </p:par>
                              <p:par>
                                <p:cTn id="101" presetID="47" presetClass="entr" presetSubtype="0" fill="hold" nodeType="withEffect">
                                  <p:stCondLst>
                                    <p:cond delay="0"/>
                                  </p:stCondLst>
                                  <p:childTnLst>
                                    <p:set>
                                      <p:cBhvr>
                                        <p:cTn id="102" dur="1" fill="hold">
                                          <p:stCondLst>
                                            <p:cond delay="0"/>
                                          </p:stCondLst>
                                        </p:cTn>
                                        <p:tgtEl>
                                          <p:spTgt spid="54"/>
                                        </p:tgtEl>
                                        <p:attrNameLst>
                                          <p:attrName>style.visibility</p:attrName>
                                        </p:attrNameLst>
                                      </p:cBhvr>
                                      <p:to>
                                        <p:strVal val="visible"/>
                                      </p:to>
                                    </p:set>
                                    <p:animEffect transition="in" filter="fade">
                                      <p:cBhvr>
                                        <p:cTn id="103" dur="1000"/>
                                        <p:tgtEl>
                                          <p:spTgt spid="54"/>
                                        </p:tgtEl>
                                      </p:cBhvr>
                                    </p:animEffect>
                                    <p:anim calcmode="lin" valueType="num">
                                      <p:cBhvr>
                                        <p:cTn id="104" dur="1000" fill="hold"/>
                                        <p:tgtEl>
                                          <p:spTgt spid="54"/>
                                        </p:tgtEl>
                                        <p:attrNameLst>
                                          <p:attrName>ppt_x</p:attrName>
                                        </p:attrNameLst>
                                      </p:cBhvr>
                                      <p:tavLst>
                                        <p:tav tm="0">
                                          <p:val>
                                            <p:strVal val="#ppt_x"/>
                                          </p:val>
                                        </p:tav>
                                        <p:tav tm="100000">
                                          <p:val>
                                            <p:strVal val="#ppt_x"/>
                                          </p:val>
                                        </p:tav>
                                      </p:tavLst>
                                    </p:anim>
                                    <p:anim calcmode="lin" valueType="num">
                                      <p:cBhvr>
                                        <p:cTn id="105" dur="1000" fill="hold"/>
                                        <p:tgtEl>
                                          <p:spTgt spid="54"/>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0"/>
                                  </p:stCondLst>
                                  <p:childTnLst>
                                    <p:set>
                                      <p:cBhvr>
                                        <p:cTn id="107" dur="1" fill="hold">
                                          <p:stCondLst>
                                            <p:cond delay="0"/>
                                          </p:stCondLst>
                                        </p:cTn>
                                        <p:tgtEl>
                                          <p:spTgt spid="73"/>
                                        </p:tgtEl>
                                        <p:attrNameLst>
                                          <p:attrName>style.visibility</p:attrName>
                                        </p:attrNameLst>
                                      </p:cBhvr>
                                      <p:to>
                                        <p:strVal val="visible"/>
                                      </p:to>
                                    </p:set>
                                    <p:animEffect transition="in" filter="fade">
                                      <p:cBhvr>
                                        <p:cTn id="108" dur="1000"/>
                                        <p:tgtEl>
                                          <p:spTgt spid="73"/>
                                        </p:tgtEl>
                                      </p:cBhvr>
                                    </p:animEffect>
                                    <p:anim calcmode="lin" valueType="num">
                                      <p:cBhvr>
                                        <p:cTn id="109" dur="1000" fill="hold"/>
                                        <p:tgtEl>
                                          <p:spTgt spid="73"/>
                                        </p:tgtEl>
                                        <p:attrNameLst>
                                          <p:attrName>ppt_x</p:attrName>
                                        </p:attrNameLst>
                                      </p:cBhvr>
                                      <p:tavLst>
                                        <p:tav tm="0">
                                          <p:val>
                                            <p:strVal val="#ppt_x"/>
                                          </p:val>
                                        </p:tav>
                                        <p:tav tm="100000">
                                          <p:val>
                                            <p:strVal val="#ppt_x"/>
                                          </p:val>
                                        </p:tav>
                                      </p:tavLst>
                                    </p:anim>
                                    <p:anim calcmode="lin" valueType="num">
                                      <p:cBhvr>
                                        <p:cTn id="110" dur="1000" fill="hold"/>
                                        <p:tgtEl>
                                          <p:spTgt spid="73"/>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0"/>
                                  </p:stCondLst>
                                  <p:childTnLst>
                                    <p:set>
                                      <p:cBhvr>
                                        <p:cTn id="112" dur="1" fill="hold">
                                          <p:stCondLst>
                                            <p:cond delay="0"/>
                                          </p:stCondLst>
                                        </p:cTn>
                                        <p:tgtEl>
                                          <p:spTgt spid="78"/>
                                        </p:tgtEl>
                                        <p:attrNameLst>
                                          <p:attrName>style.visibility</p:attrName>
                                        </p:attrNameLst>
                                      </p:cBhvr>
                                      <p:to>
                                        <p:strVal val="visible"/>
                                      </p:to>
                                    </p:set>
                                    <p:animEffect transition="in" filter="fade">
                                      <p:cBhvr>
                                        <p:cTn id="113" dur="1000"/>
                                        <p:tgtEl>
                                          <p:spTgt spid="78"/>
                                        </p:tgtEl>
                                      </p:cBhvr>
                                    </p:animEffect>
                                    <p:anim calcmode="lin" valueType="num">
                                      <p:cBhvr>
                                        <p:cTn id="114" dur="1000" fill="hold"/>
                                        <p:tgtEl>
                                          <p:spTgt spid="78"/>
                                        </p:tgtEl>
                                        <p:attrNameLst>
                                          <p:attrName>ppt_x</p:attrName>
                                        </p:attrNameLst>
                                      </p:cBhvr>
                                      <p:tavLst>
                                        <p:tav tm="0">
                                          <p:val>
                                            <p:strVal val="#ppt_x"/>
                                          </p:val>
                                        </p:tav>
                                        <p:tav tm="100000">
                                          <p:val>
                                            <p:strVal val="#ppt_x"/>
                                          </p:val>
                                        </p:tav>
                                      </p:tavLst>
                                    </p:anim>
                                    <p:anim calcmode="lin" valueType="num">
                                      <p:cBhvr>
                                        <p:cTn id="115" dur="1000" fill="hold"/>
                                        <p:tgtEl>
                                          <p:spTgt spid="78"/>
                                        </p:tgtEl>
                                        <p:attrNameLst>
                                          <p:attrName>ppt_y</p:attrName>
                                        </p:attrNameLst>
                                      </p:cBhvr>
                                      <p:tavLst>
                                        <p:tav tm="0">
                                          <p:val>
                                            <p:strVal val="#ppt_y-.1"/>
                                          </p:val>
                                        </p:tav>
                                        <p:tav tm="100000">
                                          <p:val>
                                            <p:strVal val="#ppt_y"/>
                                          </p:val>
                                        </p:tav>
                                      </p:tavLst>
                                    </p:anim>
                                  </p:childTnLst>
                                </p:cTn>
                              </p:par>
                              <p:par>
                                <p:cTn id="116" presetID="47" presetClass="entr" presetSubtype="0" fill="hold" nodeType="withEffect">
                                  <p:stCondLst>
                                    <p:cond delay="0"/>
                                  </p:stCondLst>
                                  <p:childTnLst>
                                    <p:set>
                                      <p:cBhvr>
                                        <p:cTn id="117" dur="1" fill="hold">
                                          <p:stCondLst>
                                            <p:cond delay="0"/>
                                          </p:stCondLst>
                                        </p:cTn>
                                        <p:tgtEl>
                                          <p:spTgt spid="84"/>
                                        </p:tgtEl>
                                        <p:attrNameLst>
                                          <p:attrName>style.visibility</p:attrName>
                                        </p:attrNameLst>
                                      </p:cBhvr>
                                      <p:to>
                                        <p:strVal val="visible"/>
                                      </p:to>
                                    </p:set>
                                    <p:animEffect transition="in" filter="fade">
                                      <p:cBhvr>
                                        <p:cTn id="118" dur="1000"/>
                                        <p:tgtEl>
                                          <p:spTgt spid="84"/>
                                        </p:tgtEl>
                                      </p:cBhvr>
                                    </p:animEffect>
                                    <p:anim calcmode="lin" valueType="num">
                                      <p:cBhvr>
                                        <p:cTn id="119" dur="1000" fill="hold"/>
                                        <p:tgtEl>
                                          <p:spTgt spid="84"/>
                                        </p:tgtEl>
                                        <p:attrNameLst>
                                          <p:attrName>ppt_x</p:attrName>
                                        </p:attrNameLst>
                                      </p:cBhvr>
                                      <p:tavLst>
                                        <p:tav tm="0">
                                          <p:val>
                                            <p:strVal val="#ppt_x"/>
                                          </p:val>
                                        </p:tav>
                                        <p:tav tm="100000">
                                          <p:val>
                                            <p:strVal val="#ppt_x"/>
                                          </p:val>
                                        </p:tav>
                                      </p:tavLst>
                                    </p:anim>
                                    <p:anim calcmode="lin" valueType="num">
                                      <p:cBhvr>
                                        <p:cTn id="120" dur="1000" fill="hold"/>
                                        <p:tgtEl>
                                          <p:spTgt spid="84"/>
                                        </p:tgtEl>
                                        <p:attrNameLst>
                                          <p:attrName>ppt_y</p:attrName>
                                        </p:attrNameLst>
                                      </p:cBhvr>
                                      <p:tavLst>
                                        <p:tav tm="0">
                                          <p:val>
                                            <p:strVal val="#ppt_y-.1"/>
                                          </p:val>
                                        </p:tav>
                                        <p:tav tm="100000">
                                          <p:val>
                                            <p:strVal val="#ppt_y"/>
                                          </p:val>
                                        </p:tav>
                                      </p:tavLst>
                                    </p:anim>
                                  </p:childTnLst>
                                </p:cTn>
                              </p:par>
                            </p:childTnLst>
                          </p:cTn>
                        </p:par>
                        <p:par>
                          <p:cTn id="121" fill="hold" nodeType="afterGroup">
                            <p:stCondLst>
                              <p:cond delay="4750"/>
                            </p:stCondLst>
                            <p:childTnLst>
                              <p:par>
                                <p:cTn id="122" presetID="2" presetClass="entr" presetSubtype="8" fill="hold" nodeType="afterEffect">
                                  <p:stCondLst>
                                    <p:cond delay="0"/>
                                  </p:stCondLst>
                                  <p:childTnLst>
                                    <p:set>
                                      <p:cBhvr>
                                        <p:cTn id="123" dur="1" fill="hold">
                                          <p:stCondLst>
                                            <p:cond delay="0"/>
                                          </p:stCondLst>
                                        </p:cTn>
                                        <p:tgtEl>
                                          <p:spTgt spid="69"/>
                                        </p:tgtEl>
                                        <p:attrNameLst>
                                          <p:attrName>style.visibility</p:attrName>
                                        </p:attrNameLst>
                                      </p:cBhvr>
                                      <p:to>
                                        <p:strVal val="visible"/>
                                      </p:to>
                                    </p:set>
                                    <p:anim calcmode="lin" valueType="num">
                                      <p:cBhvr additive="base">
                                        <p:cTn id="124" dur="750" fill="hold"/>
                                        <p:tgtEl>
                                          <p:spTgt spid="69"/>
                                        </p:tgtEl>
                                        <p:attrNameLst>
                                          <p:attrName>ppt_x</p:attrName>
                                        </p:attrNameLst>
                                      </p:cBhvr>
                                      <p:tavLst>
                                        <p:tav tm="0">
                                          <p:val>
                                            <p:strVal val="0-#ppt_w/2"/>
                                          </p:val>
                                        </p:tav>
                                        <p:tav tm="100000">
                                          <p:val>
                                            <p:strVal val="#ppt_x"/>
                                          </p:val>
                                        </p:tav>
                                      </p:tavLst>
                                    </p:anim>
                                    <p:anim calcmode="lin" valueType="num">
                                      <p:cBhvr additive="base">
                                        <p:cTn id="125" dur="750" fill="hold"/>
                                        <p:tgtEl>
                                          <p:spTgt spid="69"/>
                                        </p:tgtEl>
                                        <p:attrNameLst>
                                          <p:attrName>ppt_y</p:attrName>
                                        </p:attrNameLst>
                                      </p:cBhvr>
                                      <p:tavLst>
                                        <p:tav tm="0">
                                          <p:val>
                                            <p:strVal val="#ppt_y"/>
                                          </p:val>
                                        </p:tav>
                                        <p:tav tm="100000">
                                          <p:val>
                                            <p:strVal val="#ppt_y"/>
                                          </p:val>
                                        </p:tav>
                                      </p:tavLst>
                                    </p:anim>
                                  </p:childTnLst>
                                </p:cTn>
                              </p:par>
                              <p:par>
                                <p:cTn id="126" presetID="47" presetClass="entr" presetSubtype="0" fill="hold" grpId="0" nodeType="withEffect">
                                  <p:stCondLst>
                                    <p:cond delay="0"/>
                                  </p:stCondLst>
                                  <p:childTnLst>
                                    <p:set>
                                      <p:cBhvr>
                                        <p:cTn id="127" dur="1" fill="hold">
                                          <p:stCondLst>
                                            <p:cond delay="0"/>
                                          </p:stCondLst>
                                        </p:cTn>
                                        <p:tgtEl>
                                          <p:spTgt spid="37"/>
                                        </p:tgtEl>
                                        <p:attrNameLst>
                                          <p:attrName>style.visibility</p:attrName>
                                        </p:attrNameLst>
                                      </p:cBhvr>
                                      <p:to>
                                        <p:strVal val="visible"/>
                                      </p:to>
                                    </p:set>
                                    <p:animEffect transition="in" filter="fade">
                                      <p:cBhvr>
                                        <p:cTn id="128" dur="1000"/>
                                        <p:tgtEl>
                                          <p:spTgt spid="37"/>
                                        </p:tgtEl>
                                      </p:cBhvr>
                                    </p:animEffect>
                                    <p:anim calcmode="lin" valueType="num">
                                      <p:cBhvr>
                                        <p:cTn id="129" dur="1000" fill="hold"/>
                                        <p:tgtEl>
                                          <p:spTgt spid="37"/>
                                        </p:tgtEl>
                                        <p:attrNameLst>
                                          <p:attrName>ppt_x</p:attrName>
                                        </p:attrNameLst>
                                      </p:cBhvr>
                                      <p:tavLst>
                                        <p:tav tm="0">
                                          <p:val>
                                            <p:strVal val="#ppt_x"/>
                                          </p:val>
                                        </p:tav>
                                        <p:tav tm="100000">
                                          <p:val>
                                            <p:strVal val="#ppt_x"/>
                                          </p:val>
                                        </p:tav>
                                      </p:tavLst>
                                    </p:anim>
                                    <p:anim calcmode="lin" valueType="num">
                                      <p:cBhvr>
                                        <p:cTn id="130" dur="1000" fill="hold"/>
                                        <p:tgtEl>
                                          <p:spTgt spid="37"/>
                                        </p:tgtEl>
                                        <p:attrNameLst>
                                          <p:attrName>ppt_y</p:attrName>
                                        </p:attrNameLst>
                                      </p:cBhvr>
                                      <p:tavLst>
                                        <p:tav tm="0">
                                          <p:val>
                                            <p:strVal val="#ppt_y-.1"/>
                                          </p:val>
                                        </p:tav>
                                        <p:tav tm="100000">
                                          <p:val>
                                            <p:strVal val="#ppt_y"/>
                                          </p:val>
                                        </p:tav>
                                      </p:tavLst>
                                    </p:anim>
                                  </p:childTnLst>
                                </p:cTn>
                              </p:par>
                              <p:par>
                                <p:cTn id="131" presetID="47" presetClass="entr" presetSubtype="0" fill="hold" nodeType="withEffect">
                                  <p:stCondLst>
                                    <p:cond delay="0"/>
                                  </p:stCondLst>
                                  <p:childTnLst>
                                    <p:set>
                                      <p:cBhvr>
                                        <p:cTn id="132" dur="1" fill="hold">
                                          <p:stCondLst>
                                            <p:cond delay="0"/>
                                          </p:stCondLst>
                                        </p:cTn>
                                        <p:tgtEl>
                                          <p:spTgt spid="51"/>
                                        </p:tgtEl>
                                        <p:attrNameLst>
                                          <p:attrName>style.visibility</p:attrName>
                                        </p:attrNameLst>
                                      </p:cBhvr>
                                      <p:to>
                                        <p:strVal val="visible"/>
                                      </p:to>
                                    </p:set>
                                    <p:animEffect transition="in" filter="fade">
                                      <p:cBhvr>
                                        <p:cTn id="133" dur="1000"/>
                                        <p:tgtEl>
                                          <p:spTgt spid="51"/>
                                        </p:tgtEl>
                                      </p:cBhvr>
                                    </p:animEffect>
                                    <p:anim calcmode="lin" valueType="num">
                                      <p:cBhvr>
                                        <p:cTn id="134" dur="1000" fill="hold"/>
                                        <p:tgtEl>
                                          <p:spTgt spid="51"/>
                                        </p:tgtEl>
                                        <p:attrNameLst>
                                          <p:attrName>ppt_x</p:attrName>
                                        </p:attrNameLst>
                                      </p:cBhvr>
                                      <p:tavLst>
                                        <p:tav tm="0">
                                          <p:val>
                                            <p:strVal val="#ppt_x"/>
                                          </p:val>
                                        </p:tav>
                                        <p:tav tm="100000">
                                          <p:val>
                                            <p:strVal val="#ppt_x"/>
                                          </p:val>
                                        </p:tav>
                                      </p:tavLst>
                                    </p:anim>
                                    <p:anim calcmode="lin" valueType="num">
                                      <p:cBhvr>
                                        <p:cTn id="135" dur="1000" fill="hold"/>
                                        <p:tgtEl>
                                          <p:spTgt spid="51"/>
                                        </p:tgtEl>
                                        <p:attrNameLst>
                                          <p:attrName>ppt_y</p:attrName>
                                        </p:attrNameLst>
                                      </p:cBhvr>
                                      <p:tavLst>
                                        <p:tav tm="0">
                                          <p:val>
                                            <p:strVal val="#ppt_y-.1"/>
                                          </p:val>
                                        </p:tav>
                                        <p:tav tm="100000">
                                          <p:val>
                                            <p:strVal val="#ppt_y"/>
                                          </p:val>
                                        </p:tav>
                                      </p:tavLst>
                                    </p:anim>
                                  </p:childTnLst>
                                </p:cTn>
                              </p:par>
                              <p:par>
                                <p:cTn id="136" presetID="47" presetClass="entr" presetSubtype="0" fill="hold" grpId="0" nodeType="withEffect">
                                  <p:stCondLst>
                                    <p:cond delay="0"/>
                                  </p:stCondLst>
                                  <p:childTnLst>
                                    <p:set>
                                      <p:cBhvr>
                                        <p:cTn id="137" dur="1" fill="hold">
                                          <p:stCondLst>
                                            <p:cond delay="0"/>
                                          </p:stCondLst>
                                        </p:cTn>
                                        <p:tgtEl>
                                          <p:spTgt spid="74"/>
                                        </p:tgtEl>
                                        <p:attrNameLst>
                                          <p:attrName>style.visibility</p:attrName>
                                        </p:attrNameLst>
                                      </p:cBhvr>
                                      <p:to>
                                        <p:strVal val="visible"/>
                                      </p:to>
                                    </p:set>
                                    <p:animEffect transition="in" filter="fade">
                                      <p:cBhvr>
                                        <p:cTn id="138" dur="1000"/>
                                        <p:tgtEl>
                                          <p:spTgt spid="74"/>
                                        </p:tgtEl>
                                      </p:cBhvr>
                                    </p:animEffect>
                                    <p:anim calcmode="lin" valueType="num">
                                      <p:cBhvr>
                                        <p:cTn id="139" dur="1000" fill="hold"/>
                                        <p:tgtEl>
                                          <p:spTgt spid="74"/>
                                        </p:tgtEl>
                                        <p:attrNameLst>
                                          <p:attrName>ppt_x</p:attrName>
                                        </p:attrNameLst>
                                      </p:cBhvr>
                                      <p:tavLst>
                                        <p:tav tm="0">
                                          <p:val>
                                            <p:strVal val="#ppt_x"/>
                                          </p:val>
                                        </p:tav>
                                        <p:tav tm="100000">
                                          <p:val>
                                            <p:strVal val="#ppt_x"/>
                                          </p:val>
                                        </p:tav>
                                      </p:tavLst>
                                    </p:anim>
                                    <p:anim calcmode="lin" valueType="num">
                                      <p:cBhvr>
                                        <p:cTn id="140" dur="1000" fill="hold"/>
                                        <p:tgtEl>
                                          <p:spTgt spid="74"/>
                                        </p:tgtEl>
                                        <p:attrNameLst>
                                          <p:attrName>ppt_y</p:attrName>
                                        </p:attrNameLst>
                                      </p:cBhvr>
                                      <p:tavLst>
                                        <p:tav tm="0">
                                          <p:val>
                                            <p:strVal val="#ppt_y-.1"/>
                                          </p:val>
                                        </p:tav>
                                        <p:tav tm="100000">
                                          <p:val>
                                            <p:strVal val="#ppt_y"/>
                                          </p:val>
                                        </p:tav>
                                      </p:tavLst>
                                    </p:anim>
                                  </p:childTnLst>
                                </p:cTn>
                              </p:par>
                              <p:par>
                                <p:cTn id="141" presetID="47" presetClass="entr" presetSubtype="0" fill="hold" grpId="0" nodeType="withEffect">
                                  <p:stCondLst>
                                    <p:cond delay="0"/>
                                  </p:stCondLst>
                                  <p:childTnLst>
                                    <p:set>
                                      <p:cBhvr>
                                        <p:cTn id="142" dur="1" fill="hold">
                                          <p:stCondLst>
                                            <p:cond delay="0"/>
                                          </p:stCondLst>
                                        </p:cTn>
                                        <p:tgtEl>
                                          <p:spTgt spid="79"/>
                                        </p:tgtEl>
                                        <p:attrNameLst>
                                          <p:attrName>style.visibility</p:attrName>
                                        </p:attrNameLst>
                                      </p:cBhvr>
                                      <p:to>
                                        <p:strVal val="visible"/>
                                      </p:to>
                                    </p:set>
                                    <p:animEffect transition="in" filter="fade">
                                      <p:cBhvr>
                                        <p:cTn id="143" dur="1000"/>
                                        <p:tgtEl>
                                          <p:spTgt spid="79"/>
                                        </p:tgtEl>
                                      </p:cBhvr>
                                    </p:animEffect>
                                    <p:anim calcmode="lin" valueType="num">
                                      <p:cBhvr>
                                        <p:cTn id="144" dur="1000" fill="hold"/>
                                        <p:tgtEl>
                                          <p:spTgt spid="79"/>
                                        </p:tgtEl>
                                        <p:attrNameLst>
                                          <p:attrName>ppt_x</p:attrName>
                                        </p:attrNameLst>
                                      </p:cBhvr>
                                      <p:tavLst>
                                        <p:tav tm="0">
                                          <p:val>
                                            <p:strVal val="#ppt_x"/>
                                          </p:val>
                                        </p:tav>
                                        <p:tav tm="100000">
                                          <p:val>
                                            <p:strVal val="#ppt_x"/>
                                          </p:val>
                                        </p:tav>
                                      </p:tavLst>
                                    </p:anim>
                                    <p:anim calcmode="lin" valueType="num">
                                      <p:cBhvr>
                                        <p:cTn id="145" dur="1000" fill="hold"/>
                                        <p:tgtEl>
                                          <p:spTgt spid="79"/>
                                        </p:tgtEl>
                                        <p:attrNameLst>
                                          <p:attrName>ppt_y</p:attrName>
                                        </p:attrNameLst>
                                      </p:cBhvr>
                                      <p:tavLst>
                                        <p:tav tm="0">
                                          <p:val>
                                            <p:strVal val="#ppt_y-.1"/>
                                          </p:val>
                                        </p:tav>
                                        <p:tav tm="100000">
                                          <p:val>
                                            <p:strVal val="#ppt_y"/>
                                          </p:val>
                                        </p:tav>
                                      </p:tavLst>
                                    </p:anim>
                                  </p:childTnLst>
                                </p:cTn>
                              </p:par>
                              <p:par>
                                <p:cTn id="146" presetID="47" presetClass="entr" presetSubtype="0" fill="hold" nodeType="withEffect">
                                  <p:stCondLst>
                                    <p:cond delay="0"/>
                                  </p:stCondLst>
                                  <p:childTnLst>
                                    <p:set>
                                      <p:cBhvr>
                                        <p:cTn id="147" dur="1" fill="hold">
                                          <p:stCondLst>
                                            <p:cond delay="0"/>
                                          </p:stCondLst>
                                        </p:cTn>
                                        <p:tgtEl>
                                          <p:spTgt spid="85"/>
                                        </p:tgtEl>
                                        <p:attrNameLst>
                                          <p:attrName>style.visibility</p:attrName>
                                        </p:attrNameLst>
                                      </p:cBhvr>
                                      <p:to>
                                        <p:strVal val="visible"/>
                                      </p:to>
                                    </p:set>
                                    <p:animEffect transition="in" filter="fade">
                                      <p:cBhvr>
                                        <p:cTn id="148" dur="1000"/>
                                        <p:tgtEl>
                                          <p:spTgt spid="85"/>
                                        </p:tgtEl>
                                      </p:cBhvr>
                                    </p:animEffect>
                                    <p:anim calcmode="lin" valueType="num">
                                      <p:cBhvr>
                                        <p:cTn id="149" dur="1000" fill="hold"/>
                                        <p:tgtEl>
                                          <p:spTgt spid="85"/>
                                        </p:tgtEl>
                                        <p:attrNameLst>
                                          <p:attrName>ppt_x</p:attrName>
                                        </p:attrNameLst>
                                      </p:cBhvr>
                                      <p:tavLst>
                                        <p:tav tm="0">
                                          <p:val>
                                            <p:strVal val="#ppt_x"/>
                                          </p:val>
                                        </p:tav>
                                        <p:tav tm="100000">
                                          <p:val>
                                            <p:strVal val="#ppt_x"/>
                                          </p:val>
                                        </p:tav>
                                      </p:tavLst>
                                    </p:anim>
                                    <p:anim calcmode="lin" valueType="num">
                                      <p:cBhvr>
                                        <p:cTn id="150"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3" grpId="0" animBg="1"/>
      <p:bldP spid="24" grpId="0" animBg="1"/>
      <p:bldP spid="37" grpId="0" animBg="1"/>
      <p:bldP spid="29" grpId="0" animBg="1"/>
      <p:bldP spid="57" grpId="0"/>
      <p:bldP spid="71" grpId="0"/>
      <p:bldP spid="72" grpId="0"/>
      <p:bldP spid="73" grpId="0"/>
      <p:bldP spid="74" grpId="0"/>
      <p:bldP spid="75" grpId="0"/>
      <p:bldP spid="76" grpId="0"/>
      <p:bldP spid="77" grpId="0"/>
      <p:bldP spid="78" grpId="0"/>
      <p:bldP spid="7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OUR TEAM</a:t>
            </a:r>
          </a:p>
        </p:txBody>
      </p:sp>
      <p:cxnSp>
        <p:nvCxnSpPr>
          <p:cNvPr id="17" name="Straight Connector 16"/>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23" name="TextBox 22"/>
          <p:cNvSpPr txBox="1">
            <a:spLocks noChangeArrowheads="1"/>
          </p:cNvSpPr>
          <p:nvPr/>
        </p:nvSpPr>
        <p:spPr bwMode="auto">
          <a:xfrm>
            <a:off x="7158038" y="8397875"/>
            <a:ext cx="8215312"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r>
              <a:rPr lang="en-US" altLang="zh-CN" sz="4000">
                <a:solidFill>
                  <a:schemeClr val="tx2"/>
                </a:solidFill>
                <a:latin typeface="Arial" panose="020B0604020202020204" pitchFamily="34" charset="0"/>
                <a:ea typeface="微软雅黑" panose="020B0503020204020204" pitchFamily="34" charset="-122"/>
                <a:sym typeface="Arial" panose="020B0604020202020204" pitchFamily="34" charset="0"/>
              </a:rPr>
              <a:t>Mohammad</a:t>
            </a:r>
          </a:p>
          <a:p>
            <a:pPr eaLnBrk="1" hangingPunct="1"/>
            <a:r>
              <a:rPr lang="en-US" altLang="zh-CN" sz="9600" b="1">
                <a:solidFill>
                  <a:schemeClr val="tx2"/>
                </a:solidFill>
                <a:latin typeface="Arial" panose="020B0604020202020204" pitchFamily="34" charset="0"/>
                <a:ea typeface="微软雅黑" panose="020B0503020204020204" pitchFamily="34" charset="-122"/>
                <a:sym typeface="Arial" panose="020B0604020202020204" pitchFamily="34" charset="0"/>
              </a:rPr>
              <a:t>LUIS FULLY</a:t>
            </a:r>
          </a:p>
        </p:txBody>
      </p:sp>
      <p:sp>
        <p:nvSpPr>
          <p:cNvPr id="4" name="Rectangle 3"/>
          <p:cNvSpPr/>
          <p:nvPr/>
        </p:nvSpPr>
        <p:spPr>
          <a:xfrm>
            <a:off x="6667500" y="8115300"/>
            <a:ext cx="8382000" cy="2466975"/>
          </a:xfrm>
          <a:prstGeom prst="rect">
            <a:avLst/>
          </a:prstGeom>
          <a:no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8135" name="Subtitle 2"/>
          <p:cNvSpPr txBox="1">
            <a:spLocks/>
          </p:cNvSpPr>
          <p:nvPr/>
        </p:nvSpPr>
        <p:spPr bwMode="auto">
          <a:xfrm>
            <a:off x="9652000" y="2973388"/>
            <a:ext cx="5073650" cy="322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or a mixture of both. Company members share a common purpose</a:t>
            </a:r>
          </a:p>
        </p:txBody>
      </p:sp>
      <p:cxnSp>
        <p:nvCxnSpPr>
          <p:cNvPr id="6" name="Straight Connector 5"/>
          <p:cNvCxnSpPr/>
          <p:nvPr/>
        </p:nvCxnSpPr>
        <p:spPr>
          <a:xfrm>
            <a:off x="15373350" y="2973388"/>
            <a:ext cx="0" cy="308451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17754600" y="3181350"/>
            <a:ext cx="5543550" cy="4175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5"/>
          <p:cNvSpPr/>
          <p:nvPr/>
        </p:nvSpPr>
        <p:spPr>
          <a:xfrm>
            <a:off x="17754600" y="3181350"/>
            <a:ext cx="4702175" cy="4175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26"/>
          <p:cNvSpPr/>
          <p:nvPr/>
        </p:nvSpPr>
        <p:spPr>
          <a:xfrm>
            <a:off x="17754600" y="4079875"/>
            <a:ext cx="5543550" cy="4175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27"/>
          <p:cNvSpPr/>
          <p:nvPr/>
        </p:nvSpPr>
        <p:spPr>
          <a:xfrm>
            <a:off x="17754600" y="4079875"/>
            <a:ext cx="3581400" cy="4175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28"/>
          <p:cNvSpPr/>
          <p:nvPr/>
        </p:nvSpPr>
        <p:spPr>
          <a:xfrm>
            <a:off x="17754600" y="4956175"/>
            <a:ext cx="5543550" cy="4175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29"/>
          <p:cNvSpPr/>
          <p:nvPr/>
        </p:nvSpPr>
        <p:spPr>
          <a:xfrm>
            <a:off x="17754600" y="4956175"/>
            <a:ext cx="4025900" cy="4175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Shape 2778"/>
          <p:cNvSpPr/>
          <p:nvPr/>
        </p:nvSpPr>
        <p:spPr>
          <a:xfrm>
            <a:off x="16371888" y="3062288"/>
            <a:ext cx="655637" cy="65563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7063"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rgbClr val="FFFFFF"/>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Gill Sans"/>
              <a:sym typeface="Arial" panose="020B0604020202020204" pitchFamily="34" charset="0"/>
            </a:endParaRPr>
          </a:p>
        </p:txBody>
      </p:sp>
      <p:sp>
        <p:nvSpPr>
          <p:cNvPr id="35" name="Freeform 513"/>
          <p:cNvSpPr>
            <a:spLocks noEditPoints="1"/>
          </p:cNvSpPr>
          <p:nvPr/>
        </p:nvSpPr>
        <p:spPr bwMode="auto">
          <a:xfrm>
            <a:off x="16371888" y="4892675"/>
            <a:ext cx="655637" cy="544513"/>
          </a:xfrm>
          <a:custGeom>
            <a:avLst/>
            <a:gdLst>
              <a:gd name="T0" fmla="*/ 2147483646 w 128"/>
              <a:gd name="T1" fmla="*/ 1685688962 h 106"/>
              <a:gd name="T2" fmla="*/ 2147483646 w 128"/>
              <a:gd name="T3" fmla="*/ 1395961814 h 106"/>
              <a:gd name="T4" fmla="*/ 288685167 w 128"/>
              <a:gd name="T5" fmla="*/ 1395961814 h 106"/>
              <a:gd name="T6" fmla="*/ 288685167 w 128"/>
              <a:gd name="T7" fmla="*/ 1685688962 h 106"/>
              <a:gd name="T8" fmla="*/ 288685167 w 128"/>
              <a:gd name="T9" fmla="*/ 2147483646 h 106"/>
              <a:gd name="T10" fmla="*/ 419904766 w 128"/>
              <a:gd name="T11" fmla="*/ 2147483646 h 106"/>
              <a:gd name="T12" fmla="*/ 839809531 w 128"/>
              <a:gd name="T13" fmla="*/ 2147483646 h 106"/>
              <a:gd name="T14" fmla="*/ 839809531 w 128"/>
              <a:gd name="T15" fmla="*/ 2147483646 h 106"/>
              <a:gd name="T16" fmla="*/ 918542315 w 128"/>
              <a:gd name="T17" fmla="*/ 2147483646 h 106"/>
              <a:gd name="T18" fmla="*/ 839809531 w 128"/>
              <a:gd name="T19" fmla="*/ 2107111203 h 106"/>
              <a:gd name="T20" fmla="*/ 839809531 w 128"/>
              <a:gd name="T21" fmla="*/ 1949079147 h 106"/>
              <a:gd name="T22" fmla="*/ 918542315 w 128"/>
              <a:gd name="T23" fmla="*/ 1738368026 h 106"/>
              <a:gd name="T24" fmla="*/ 708589932 w 128"/>
              <a:gd name="T25" fmla="*/ 1527656906 h 106"/>
              <a:gd name="T26" fmla="*/ 419904766 w 128"/>
              <a:gd name="T27" fmla="*/ 1395961814 h 106"/>
              <a:gd name="T28" fmla="*/ 787322716 w 128"/>
              <a:gd name="T29" fmla="*/ 500438268 h 106"/>
              <a:gd name="T30" fmla="*/ 1049761914 w 128"/>
              <a:gd name="T31" fmla="*/ 658470324 h 106"/>
              <a:gd name="T32" fmla="*/ 2147483646 w 128"/>
              <a:gd name="T33" fmla="*/ 658470324 h 106"/>
              <a:gd name="T34" fmla="*/ 2147483646 w 128"/>
              <a:gd name="T35" fmla="*/ 500438268 h 106"/>
              <a:gd name="T36" fmla="*/ 2147483646 w 128"/>
              <a:gd name="T37" fmla="*/ 1395961814 h 106"/>
              <a:gd name="T38" fmla="*/ 2147483646 w 128"/>
              <a:gd name="T39" fmla="*/ 1527656906 h 106"/>
              <a:gd name="T40" fmla="*/ 2147483646 w 128"/>
              <a:gd name="T41" fmla="*/ 1738368026 h 106"/>
              <a:gd name="T42" fmla="*/ 2147483646 w 128"/>
              <a:gd name="T43" fmla="*/ 1949079147 h 106"/>
              <a:gd name="T44" fmla="*/ 2147483646 w 128"/>
              <a:gd name="T45" fmla="*/ 2107111203 h 106"/>
              <a:gd name="T46" fmla="*/ 2147483646 w 128"/>
              <a:gd name="T47" fmla="*/ 2147483646 h 106"/>
              <a:gd name="T48" fmla="*/ 2147483646 w 128"/>
              <a:gd name="T49" fmla="*/ 2147483646 h 106"/>
              <a:gd name="T50" fmla="*/ 2147483646 w 128"/>
              <a:gd name="T51" fmla="*/ 2147483646 h 106"/>
              <a:gd name="T52" fmla="*/ 2147483646 w 128"/>
              <a:gd name="T53" fmla="*/ 2147483646 h 106"/>
              <a:gd name="T54" fmla="*/ 2147483646 w 128"/>
              <a:gd name="T55" fmla="*/ 2147483646 h 106"/>
              <a:gd name="T56" fmla="*/ 209952383 w 128"/>
              <a:gd name="T57" fmla="*/ 2147483646 h 106"/>
              <a:gd name="T58" fmla="*/ 209952383 w 128"/>
              <a:gd name="T59" fmla="*/ 1896400082 h 106"/>
              <a:gd name="T60" fmla="*/ 288685167 w 128"/>
              <a:gd name="T61" fmla="*/ 2147483646 h 106"/>
              <a:gd name="T62" fmla="*/ 708589932 w 128"/>
              <a:gd name="T63" fmla="*/ 1685688962 h 106"/>
              <a:gd name="T64" fmla="*/ 419904766 w 128"/>
              <a:gd name="T65" fmla="*/ 2147483646 h 106"/>
              <a:gd name="T66" fmla="*/ 708589932 w 128"/>
              <a:gd name="T67" fmla="*/ 1685688962 h 106"/>
              <a:gd name="T68" fmla="*/ 2073277859 w 128"/>
              <a:gd name="T69" fmla="*/ 342406213 h 106"/>
              <a:gd name="T70" fmla="*/ 1285960265 w 128"/>
              <a:gd name="T71" fmla="*/ 342406213 h 106"/>
              <a:gd name="T72" fmla="*/ 944788283 w 128"/>
              <a:gd name="T73" fmla="*/ 368743176 h 106"/>
              <a:gd name="T74" fmla="*/ 1679619062 w 128"/>
              <a:gd name="T75" fmla="*/ 131695092 h 106"/>
              <a:gd name="T76" fmla="*/ 2147483646 w 128"/>
              <a:gd name="T77" fmla="*/ 368743176 h 106"/>
              <a:gd name="T78" fmla="*/ 2147483646 w 128"/>
              <a:gd name="T79" fmla="*/ 2147483646 h 106"/>
              <a:gd name="T80" fmla="*/ 2147483646 w 128"/>
              <a:gd name="T81" fmla="*/ 1685688962 h 106"/>
              <a:gd name="T82" fmla="*/ 2147483646 w 128"/>
              <a:gd name="T83" fmla="*/ 2147483646 h 106"/>
              <a:gd name="T84" fmla="*/ 2147483646 w 128"/>
              <a:gd name="T85" fmla="*/ 1843721018 h 106"/>
              <a:gd name="T86" fmla="*/ 2147483646 w 128"/>
              <a:gd name="T87" fmla="*/ 2147483646 h 106"/>
              <a:gd name="T88" fmla="*/ 2147483646 w 128"/>
              <a:gd name="T89" fmla="*/ 2147483646 h 1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8" h="106">
                <a:moveTo>
                  <a:pt x="128" y="82"/>
                </a:moveTo>
                <a:cubicBezTo>
                  <a:pt x="128" y="73"/>
                  <a:pt x="123" y="66"/>
                  <a:pt x="117" y="64"/>
                </a:cubicBezTo>
                <a:cubicBezTo>
                  <a:pt x="117" y="64"/>
                  <a:pt x="117" y="64"/>
                  <a:pt x="117" y="64"/>
                </a:cubicBezTo>
                <a:cubicBezTo>
                  <a:pt x="117" y="53"/>
                  <a:pt x="117" y="53"/>
                  <a:pt x="117" y="53"/>
                </a:cubicBezTo>
                <a:cubicBezTo>
                  <a:pt x="117" y="24"/>
                  <a:pt x="93" y="0"/>
                  <a:pt x="64" y="0"/>
                </a:cubicBezTo>
                <a:cubicBezTo>
                  <a:pt x="35" y="0"/>
                  <a:pt x="11" y="24"/>
                  <a:pt x="11" y="53"/>
                </a:cubicBezTo>
                <a:cubicBezTo>
                  <a:pt x="11" y="64"/>
                  <a:pt x="11" y="64"/>
                  <a:pt x="11" y="64"/>
                </a:cubicBezTo>
                <a:cubicBezTo>
                  <a:pt x="11" y="64"/>
                  <a:pt x="11" y="64"/>
                  <a:pt x="11" y="64"/>
                </a:cubicBezTo>
                <a:cubicBezTo>
                  <a:pt x="5" y="66"/>
                  <a:pt x="0" y="73"/>
                  <a:pt x="0" y="82"/>
                </a:cubicBezTo>
                <a:cubicBezTo>
                  <a:pt x="0" y="91"/>
                  <a:pt x="5" y="99"/>
                  <a:pt x="11" y="101"/>
                </a:cubicBezTo>
                <a:cubicBezTo>
                  <a:pt x="11" y="101"/>
                  <a:pt x="11" y="101"/>
                  <a:pt x="11" y="101"/>
                </a:cubicBezTo>
                <a:cubicBezTo>
                  <a:pt x="11" y="104"/>
                  <a:pt x="13" y="106"/>
                  <a:pt x="16" y="106"/>
                </a:cubicBezTo>
                <a:cubicBezTo>
                  <a:pt x="27" y="106"/>
                  <a:pt x="27" y="106"/>
                  <a:pt x="27" y="106"/>
                </a:cubicBezTo>
                <a:cubicBezTo>
                  <a:pt x="30" y="106"/>
                  <a:pt x="32" y="104"/>
                  <a:pt x="32" y="101"/>
                </a:cubicBezTo>
                <a:cubicBezTo>
                  <a:pt x="33" y="101"/>
                  <a:pt x="35" y="100"/>
                  <a:pt x="35" y="98"/>
                </a:cubicBezTo>
                <a:cubicBezTo>
                  <a:pt x="35" y="97"/>
                  <a:pt x="33" y="96"/>
                  <a:pt x="32" y="96"/>
                </a:cubicBezTo>
                <a:cubicBezTo>
                  <a:pt x="32" y="90"/>
                  <a:pt x="32" y="90"/>
                  <a:pt x="32" y="90"/>
                </a:cubicBezTo>
                <a:cubicBezTo>
                  <a:pt x="33" y="90"/>
                  <a:pt x="35" y="89"/>
                  <a:pt x="35" y="88"/>
                </a:cubicBezTo>
                <a:cubicBezTo>
                  <a:pt x="35" y="86"/>
                  <a:pt x="33" y="85"/>
                  <a:pt x="32" y="85"/>
                </a:cubicBezTo>
                <a:cubicBezTo>
                  <a:pt x="32" y="80"/>
                  <a:pt x="32" y="80"/>
                  <a:pt x="32" y="80"/>
                </a:cubicBezTo>
                <a:cubicBezTo>
                  <a:pt x="33" y="80"/>
                  <a:pt x="35" y="78"/>
                  <a:pt x="35" y="77"/>
                </a:cubicBezTo>
                <a:cubicBezTo>
                  <a:pt x="35" y="76"/>
                  <a:pt x="33" y="74"/>
                  <a:pt x="32" y="74"/>
                </a:cubicBezTo>
                <a:cubicBezTo>
                  <a:pt x="32" y="69"/>
                  <a:pt x="32" y="69"/>
                  <a:pt x="32" y="69"/>
                </a:cubicBezTo>
                <a:cubicBezTo>
                  <a:pt x="33" y="69"/>
                  <a:pt x="35" y="68"/>
                  <a:pt x="35" y="66"/>
                </a:cubicBezTo>
                <a:cubicBezTo>
                  <a:pt x="35" y="65"/>
                  <a:pt x="33" y="64"/>
                  <a:pt x="32" y="64"/>
                </a:cubicBezTo>
                <a:cubicBezTo>
                  <a:pt x="32" y="61"/>
                  <a:pt x="30" y="58"/>
                  <a:pt x="27" y="58"/>
                </a:cubicBezTo>
                <a:cubicBezTo>
                  <a:pt x="16" y="58"/>
                  <a:pt x="16" y="58"/>
                  <a:pt x="16" y="58"/>
                </a:cubicBezTo>
                <a:cubicBezTo>
                  <a:pt x="16" y="53"/>
                  <a:pt x="16" y="53"/>
                  <a:pt x="16" y="53"/>
                </a:cubicBezTo>
                <a:cubicBezTo>
                  <a:pt x="16" y="47"/>
                  <a:pt x="17" y="40"/>
                  <a:pt x="20" y="34"/>
                </a:cubicBezTo>
                <a:cubicBezTo>
                  <a:pt x="22" y="29"/>
                  <a:pt x="26" y="23"/>
                  <a:pt x="30" y="19"/>
                </a:cubicBezTo>
                <a:cubicBezTo>
                  <a:pt x="31" y="18"/>
                  <a:pt x="31" y="18"/>
                  <a:pt x="32" y="17"/>
                </a:cubicBezTo>
                <a:cubicBezTo>
                  <a:pt x="40" y="25"/>
                  <a:pt x="40" y="25"/>
                  <a:pt x="40" y="25"/>
                </a:cubicBezTo>
                <a:cubicBezTo>
                  <a:pt x="46" y="19"/>
                  <a:pt x="55" y="16"/>
                  <a:pt x="64" y="16"/>
                </a:cubicBezTo>
                <a:cubicBezTo>
                  <a:pt x="73" y="16"/>
                  <a:pt x="82" y="19"/>
                  <a:pt x="88" y="25"/>
                </a:cubicBezTo>
                <a:cubicBezTo>
                  <a:pt x="96" y="17"/>
                  <a:pt x="96" y="17"/>
                  <a:pt x="96" y="17"/>
                </a:cubicBezTo>
                <a:cubicBezTo>
                  <a:pt x="97" y="18"/>
                  <a:pt x="97" y="18"/>
                  <a:pt x="98" y="19"/>
                </a:cubicBezTo>
                <a:cubicBezTo>
                  <a:pt x="102" y="23"/>
                  <a:pt x="106" y="29"/>
                  <a:pt x="108" y="34"/>
                </a:cubicBezTo>
                <a:cubicBezTo>
                  <a:pt x="111" y="40"/>
                  <a:pt x="112" y="47"/>
                  <a:pt x="112" y="53"/>
                </a:cubicBezTo>
                <a:cubicBezTo>
                  <a:pt x="112" y="58"/>
                  <a:pt x="112" y="58"/>
                  <a:pt x="112" y="58"/>
                </a:cubicBezTo>
                <a:cubicBezTo>
                  <a:pt x="101" y="58"/>
                  <a:pt x="101" y="58"/>
                  <a:pt x="101" y="58"/>
                </a:cubicBezTo>
                <a:cubicBezTo>
                  <a:pt x="98" y="58"/>
                  <a:pt x="96" y="61"/>
                  <a:pt x="96" y="64"/>
                </a:cubicBezTo>
                <a:cubicBezTo>
                  <a:pt x="95" y="64"/>
                  <a:pt x="93" y="65"/>
                  <a:pt x="93" y="66"/>
                </a:cubicBezTo>
                <a:cubicBezTo>
                  <a:pt x="93" y="68"/>
                  <a:pt x="95" y="69"/>
                  <a:pt x="96" y="69"/>
                </a:cubicBezTo>
                <a:cubicBezTo>
                  <a:pt x="96" y="74"/>
                  <a:pt x="96" y="74"/>
                  <a:pt x="96" y="74"/>
                </a:cubicBezTo>
                <a:cubicBezTo>
                  <a:pt x="95" y="74"/>
                  <a:pt x="93" y="76"/>
                  <a:pt x="93" y="77"/>
                </a:cubicBezTo>
                <a:cubicBezTo>
                  <a:pt x="93" y="78"/>
                  <a:pt x="95" y="80"/>
                  <a:pt x="96" y="80"/>
                </a:cubicBezTo>
                <a:cubicBezTo>
                  <a:pt x="96" y="85"/>
                  <a:pt x="96" y="85"/>
                  <a:pt x="96" y="85"/>
                </a:cubicBezTo>
                <a:cubicBezTo>
                  <a:pt x="95" y="85"/>
                  <a:pt x="93" y="86"/>
                  <a:pt x="93" y="88"/>
                </a:cubicBezTo>
                <a:cubicBezTo>
                  <a:pt x="93" y="89"/>
                  <a:pt x="95" y="90"/>
                  <a:pt x="96" y="90"/>
                </a:cubicBezTo>
                <a:cubicBezTo>
                  <a:pt x="96" y="96"/>
                  <a:pt x="96" y="96"/>
                  <a:pt x="96" y="96"/>
                </a:cubicBezTo>
                <a:cubicBezTo>
                  <a:pt x="95" y="96"/>
                  <a:pt x="93" y="97"/>
                  <a:pt x="93" y="98"/>
                </a:cubicBezTo>
                <a:cubicBezTo>
                  <a:pt x="93" y="100"/>
                  <a:pt x="95" y="101"/>
                  <a:pt x="96" y="101"/>
                </a:cubicBezTo>
                <a:cubicBezTo>
                  <a:pt x="96" y="104"/>
                  <a:pt x="98" y="106"/>
                  <a:pt x="101" y="106"/>
                </a:cubicBezTo>
                <a:cubicBezTo>
                  <a:pt x="112" y="106"/>
                  <a:pt x="112" y="106"/>
                  <a:pt x="112" y="106"/>
                </a:cubicBezTo>
                <a:cubicBezTo>
                  <a:pt x="115" y="106"/>
                  <a:pt x="117" y="104"/>
                  <a:pt x="117" y="101"/>
                </a:cubicBezTo>
                <a:cubicBezTo>
                  <a:pt x="117" y="101"/>
                  <a:pt x="117" y="101"/>
                  <a:pt x="117" y="101"/>
                </a:cubicBezTo>
                <a:cubicBezTo>
                  <a:pt x="123" y="99"/>
                  <a:pt x="128" y="91"/>
                  <a:pt x="128" y="82"/>
                </a:cubicBezTo>
                <a:close/>
                <a:moveTo>
                  <a:pt x="8" y="92"/>
                </a:moveTo>
                <a:cubicBezTo>
                  <a:pt x="6" y="90"/>
                  <a:pt x="5" y="86"/>
                  <a:pt x="5" y="82"/>
                </a:cubicBezTo>
                <a:cubicBezTo>
                  <a:pt x="5" y="79"/>
                  <a:pt x="6" y="75"/>
                  <a:pt x="8" y="72"/>
                </a:cubicBezTo>
                <a:cubicBezTo>
                  <a:pt x="9" y="72"/>
                  <a:pt x="10" y="71"/>
                  <a:pt x="11" y="70"/>
                </a:cubicBezTo>
                <a:cubicBezTo>
                  <a:pt x="11" y="95"/>
                  <a:pt x="11" y="95"/>
                  <a:pt x="11" y="95"/>
                </a:cubicBezTo>
                <a:cubicBezTo>
                  <a:pt x="10" y="94"/>
                  <a:pt x="9" y="93"/>
                  <a:pt x="8" y="92"/>
                </a:cubicBezTo>
                <a:close/>
                <a:moveTo>
                  <a:pt x="27" y="64"/>
                </a:moveTo>
                <a:cubicBezTo>
                  <a:pt x="27" y="101"/>
                  <a:pt x="27" y="101"/>
                  <a:pt x="27" y="101"/>
                </a:cubicBezTo>
                <a:cubicBezTo>
                  <a:pt x="16" y="101"/>
                  <a:pt x="16" y="101"/>
                  <a:pt x="16" y="101"/>
                </a:cubicBezTo>
                <a:cubicBezTo>
                  <a:pt x="16" y="64"/>
                  <a:pt x="16" y="64"/>
                  <a:pt x="16" y="64"/>
                </a:cubicBezTo>
                <a:lnTo>
                  <a:pt x="27" y="64"/>
                </a:lnTo>
                <a:close/>
                <a:moveTo>
                  <a:pt x="88" y="18"/>
                </a:moveTo>
                <a:cubicBezTo>
                  <a:pt x="85" y="16"/>
                  <a:pt x="82" y="14"/>
                  <a:pt x="79" y="13"/>
                </a:cubicBezTo>
                <a:cubicBezTo>
                  <a:pt x="74" y="11"/>
                  <a:pt x="69" y="10"/>
                  <a:pt x="64" y="10"/>
                </a:cubicBezTo>
                <a:cubicBezTo>
                  <a:pt x="59" y="10"/>
                  <a:pt x="54" y="11"/>
                  <a:pt x="49" y="13"/>
                </a:cubicBezTo>
                <a:cubicBezTo>
                  <a:pt x="46" y="14"/>
                  <a:pt x="43" y="16"/>
                  <a:pt x="40" y="18"/>
                </a:cubicBezTo>
                <a:cubicBezTo>
                  <a:pt x="36" y="14"/>
                  <a:pt x="36" y="14"/>
                  <a:pt x="36" y="14"/>
                </a:cubicBezTo>
                <a:cubicBezTo>
                  <a:pt x="39" y="12"/>
                  <a:pt x="42" y="10"/>
                  <a:pt x="45" y="9"/>
                </a:cubicBezTo>
                <a:cubicBezTo>
                  <a:pt x="51" y="6"/>
                  <a:pt x="58" y="5"/>
                  <a:pt x="64" y="5"/>
                </a:cubicBezTo>
                <a:cubicBezTo>
                  <a:pt x="70" y="5"/>
                  <a:pt x="77" y="6"/>
                  <a:pt x="83" y="9"/>
                </a:cubicBezTo>
                <a:cubicBezTo>
                  <a:pt x="86" y="10"/>
                  <a:pt x="89" y="12"/>
                  <a:pt x="92" y="14"/>
                </a:cubicBezTo>
                <a:lnTo>
                  <a:pt x="88" y="18"/>
                </a:lnTo>
                <a:close/>
                <a:moveTo>
                  <a:pt x="112" y="101"/>
                </a:moveTo>
                <a:cubicBezTo>
                  <a:pt x="101" y="101"/>
                  <a:pt x="101" y="101"/>
                  <a:pt x="101" y="101"/>
                </a:cubicBezTo>
                <a:cubicBezTo>
                  <a:pt x="101" y="64"/>
                  <a:pt x="101" y="64"/>
                  <a:pt x="101" y="64"/>
                </a:cubicBezTo>
                <a:cubicBezTo>
                  <a:pt x="112" y="64"/>
                  <a:pt x="112" y="64"/>
                  <a:pt x="112" y="64"/>
                </a:cubicBezTo>
                <a:lnTo>
                  <a:pt x="112" y="101"/>
                </a:lnTo>
                <a:close/>
                <a:moveTo>
                  <a:pt x="117" y="95"/>
                </a:moveTo>
                <a:cubicBezTo>
                  <a:pt x="117" y="70"/>
                  <a:pt x="117" y="70"/>
                  <a:pt x="117" y="70"/>
                </a:cubicBezTo>
                <a:cubicBezTo>
                  <a:pt x="118" y="71"/>
                  <a:pt x="119" y="72"/>
                  <a:pt x="120" y="72"/>
                </a:cubicBezTo>
                <a:cubicBezTo>
                  <a:pt x="122" y="75"/>
                  <a:pt x="123" y="79"/>
                  <a:pt x="123" y="82"/>
                </a:cubicBezTo>
                <a:cubicBezTo>
                  <a:pt x="123" y="86"/>
                  <a:pt x="122" y="90"/>
                  <a:pt x="120" y="92"/>
                </a:cubicBezTo>
                <a:cubicBezTo>
                  <a:pt x="119" y="93"/>
                  <a:pt x="118" y="94"/>
                  <a:pt x="117" y="9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7" name="Group 36"/>
          <p:cNvGrpSpPr>
            <a:grpSpLocks/>
          </p:cNvGrpSpPr>
          <p:nvPr/>
        </p:nvGrpSpPr>
        <p:grpSpPr bwMode="auto">
          <a:xfrm>
            <a:off x="16356013" y="4019550"/>
            <a:ext cx="687387" cy="538163"/>
            <a:chOff x="620713" y="3656013"/>
            <a:chExt cx="361950" cy="282575"/>
          </a:xfrm>
        </p:grpSpPr>
        <p:sp>
          <p:nvSpPr>
            <p:cNvPr id="48148" name="Freeform 563"/>
            <p:cNvSpPr>
              <a:spLocks noEditPoints="1"/>
            </p:cNvSpPr>
            <p:nvPr/>
          </p:nvSpPr>
          <p:spPr bwMode="auto">
            <a:xfrm>
              <a:off x="620713" y="3656013"/>
              <a:ext cx="361950" cy="282575"/>
            </a:xfrm>
            <a:custGeom>
              <a:avLst/>
              <a:gdLst>
                <a:gd name="T0" fmla="*/ 759628424 w 128"/>
                <a:gd name="T1" fmla="*/ 0 h 100"/>
                <a:gd name="T2" fmla="*/ 495758391 w 128"/>
                <a:gd name="T3" fmla="*/ 215590596 h 100"/>
                <a:gd name="T4" fmla="*/ 263870033 w 128"/>
                <a:gd name="T5" fmla="*/ 0 h 100"/>
                <a:gd name="T6" fmla="*/ 167916523 w 128"/>
                <a:gd name="T7" fmla="*/ 391258997 h 100"/>
                <a:gd name="T8" fmla="*/ 247879195 w 128"/>
                <a:gd name="T9" fmla="*/ 582895710 h 100"/>
                <a:gd name="T10" fmla="*/ 359823544 w 128"/>
                <a:gd name="T11" fmla="*/ 662742928 h 100"/>
                <a:gd name="T12" fmla="*/ 439783389 w 128"/>
                <a:gd name="T13" fmla="*/ 774532424 h 100"/>
                <a:gd name="T14" fmla="*/ 495758391 w 128"/>
                <a:gd name="T15" fmla="*/ 790500737 h 100"/>
                <a:gd name="T16" fmla="*/ 567721403 w 128"/>
                <a:gd name="T17" fmla="*/ 774532424 h 100"/>
                <a:gd name="T18" fmla="*/ 655678080 w 128"/>
                <a:gd name="T19" fmla="*/ 670728497 h 100"/>
                <a:gd name="T20" fmla="*/ 759628424 w 128"/>
                <a:gd name="T21" fmla="*/ 590881280 h 100"/>
                <a:gd name="T22" fmla="*/ 879569605 w 128"/>
                <a:gd name="T23" fmla="*/ 407227310 h 100"/>
                <a:gd name="T24" fmla="*/ 351826711 w 128"/>
                <a:gd name="T25" fmla="*/ 151711692 h 100"/>
                <a:gd name="T26" fmla="*/ 271866866 w 128"/>
                <a:gd name="T27" fmla="*/ 534985119 h 100"/>
                <a:gd name="T28" fmla="*/ 319842207 w 128"/>
                <a:gd name="T29" fmla="*/ 487077353 h 100"/>
                <a:gd name="T30" fmla="*/ 311848202 w 128"/>
                <a:gd name="T31" fmla="*/ 550956258 h 100"/>
                <a:gd name="T32" fmla="*/ 271866866 w 128"/>
                <a:gd name="T33" fmla="*/ 534985119 h 100"/>
                <a:gd name="T34" fmla="*/ 407798885 w 128"/>
                <a:gd name="T35" fmla="*/ 574910141 h 100"/>
                <a:gd name="T36" fmla="*/ 359823544 w 128"/>
                <a:gd name="T37" fmla="*/ 622820732 h 100"/>
                <a:gd name="T38" fmla="*/ 367820377 w 128"/>
                <a:gd name="T39" fmla="*/ 558941827 h 100"/>
                <a:gd name="T40" fmla="*/ 463773887 w 128"/>
                <a:gd name="T41" fmla="*/ 622820732 h 100"/>
                <a:gd name="T42" fmla="*/ 423792551 w 128"/>
                <a:gd name="T43" fmla="*/ 686699636 h 100"/>
                <a:gd name="T44" fmla="*/ 407798885 w 128"/>
                <a:gd name="T45" fmla="*/ 646774615 h 100"/>
                <a:gd name="T46" fmla="*/ 511749229 w 128"/>
                <a:gd name="T47" fmla="*/ 678714067 h 100"/>
                <a:gd name="T48" fmla="*/ 527740066 w 128"/>
                <a:gd name="T49" fmla="*/ 718639089 h 100"/>
                <a:gd name="T50" fmla="*/ 471767892 w 128"/>
                <a:gd name="T51" fmla="*/ 742592971 h 100"/>
                <a:gd name="T52" fmla="*/ 495758391 w 128"/>
                <a:gd name="T53" fmla="*/ 686699636 h 100"/>
                <a:gd name="T54" fmla="*/ 711650255 w 128"/>
                <a:gd name="T55" fmla="*/ 566924571 h 100"/>
                <a:gd name="T56" fmla="*/ 639687243 w 128"/>
                <a:gd name="T57" fmla="*/ 503045667 h 100"/>
                <a:gd name="T58" fmla="*/ 607702739 w 128"/>
                <a:gd name="T59" fmla="*/ 527002375 h 100"/>
                <a:gd name="T60" fmla="*/ 647681248 w 128"/>
                <a:gd name="T61" fmla="*/ 630803476 h 100"/>
                <a:gd name="T62" fmla="*/ 575718236 w 128"/>
                <a:gd name="T63" fmla="*/ 566924571 h 100"/>
                <a:gd name="T64" fmla="*/ 607702739 w 128"/>
                <a:gd name="T65" fmla="*/ 654760184 h 100"/>
                <a:gd name="T66" fmla="*/ 575718236 w 128"/>
                <a:gd name="T67" fmla="*/ 686699636 h 100"/>
                <a:gd name="T68" fmla="*/ 495758391 w 128"/>
                <a:gd name="T69" fmla="*/ 590881280 h 100"/>
                <a:gd name="T70" fmla="*/ 383811214 w 128"/>
                <a:gd name="T71" fmla="*/ 511031236 h 100"/>
                <a:gd name="T72" fmla="*/ 271866866 w 128"/>
                <a:gd name="T73" fmla="*/ 463123471 h 100"/>
                <a:gd name="T74" fmla="*/ 223891525 w 128"/>
                <a:gd name="T75" fmla="*/ 335365662 h 100"/>
                <a:gd name="T76" fmla="*/ 383811214 w 128"/>
                <a:gd name="T77" fmla="*/ 303426209 h 100"/>
                <a:gd name="T78" fmla="*/ 479764725 w 128"/>
                <a:gd name="T79" fmla="*/ 399244566 h 100"/>
                <a:gd name="T80" fmla="*/ 575718236 w 128"/>
                <a:gd name="T81" fmla="*/ 375287858 h 100"/>
                <a:gd name="T82" fmla="*/ 727643920 w 128"/>
                <a:gd name="T83" fmla="*/ 527002375 h 100"/>
                <a:gd name="T84" fmla="*/ 615699572 w 128"/>
                <a:gd name="T85" fmla="*/ 351333975 h 100"/>
                <a:gd name="T86" fmla="*/ 447780221 w 128"/>
                <a:gd name="T87" fmla="*/ 367305114 h 100"/>
                <a:gd name="T88" fmla="*/ 415795718 w 128"/>
                <a:gd name="T89" fmla="*/ 367305114 h 100"/>
                <a:gd name="T90" fmla="*/ 663674913 w 128"/>
                <a:gd name="T91" fmla="*/ 191636714 h 100"/>
                <a:gd name="T92" fmla="*/ 759628424 w 128"/>
                <a:gd name="T93" fmla="*/ 63878905 h 100"/>
                <a:gd name="T94" fmla="*/ 671671746 w 128"/>
                <a:gd name="T95" fmla="*/ 151711692 h 1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28" h="100">
                  <a:moveTo>
                    <a:pt x="110" y="51"/>
                  </a:moveTo>
                  <a:cubicBezTo>
                    <a:pt x="128" y="33"/>
                    <a:pt x="128" y="33"/>
                    <a:pt x="128" y="33"/>
                  </a:cubicBezTo>
                  <a:cubicBezTo>
                    <a:pt x="95" y="0"/>
                    <a:pt x="95" y="0"/>
                    <a:pt x="95" y="0"/>
                  </a:cubicBezTo>
                  <a:cubicBezTo>
                    <a:pt x="77" y="19"/>
                    <a:pt x="77" y="19"/>
                    <a:pt x="77" y="19"/>
                  </a:cubicBezTo>
                  <a:cubicBezTo>
                    <a:pt x="79" y="20"/>
                    <a:pt x="79" y="20"/>
                    <a:pt x="79" y="20"/>
                  </a:cubicBezTo>
                  <a:cubicBezTo>
                    <a:pt x="62" y="27"/>
                    <a:pt x="62" y="27"/>
                    <a:pt x="62" y="27"/>
                  </a:cubicBezTo>
                  <a:cubicBezTo>
                    <a:pt x="49" y="21"/>
                    <a:pt x="49" y="21"/>
                    <a:pt x="49" y="21"/>
                  </a:cubicBezTo>
                  <a:cubicBezTo>
                    <a:pt x="51" y="19"/>
                    <a:pt x="51" y="19"/>
                    <a:pt x="51" y="19"/>
                  </a:cubicBezTo>
                  <a:cubicBezTo>
                    <a:pt x="33" y="0"/>
                    <a:pt x="33" y="0"/>
                    <a:pt x="33" y="0"/>
                  </a:cubicBezTo>
                  <a:cubicBezTo>
                    <a:pt x="0" y="33"/>
                    <a:pt x="0" y="33"/>
                    <a:pt x="0" y="33"/>
                  </a:cubicBezTo>
                  <a:cubicBezTo>
                    <a:pt x="18" y="51"/>
                    <a:pt x="18" y="51"/>
                    <a:pt x="18" y="51"/>
                  </a:cubicBezTo>
                  <a:cubicBezTo>
                    <a:pt x="21" y="49"/>
                    <a:pt x="21" y="49"/>
                    <a:pt x="21" y="49"/>
                  </a:cubicBezTo>
                  <a:cubicBezTo>
                    <a:pt x="30" y="63"/>
                    <a:pt x="30" y="63"/>
                    <a:pt x="30" y="63"/>
                  </a:cubicBezTo>
                  <a:cubicBezTo>
                    <a:pt x="29" y="64"/>
                    <a:pt x="29" y="66"/>
                    <a:pt x="29" y="67"/>
                  </a:cubicBezTo>
                  <a:cubicBezTo>
                    <a:pt x="29" y="69"/>
                    <a:pt x="30" y="71"/>
                    <a:pt x="31" y="73"/>
                  </a:cubicBezTo>
                  <a:cubicBezTo>
                    <a:pt x="33" y="74"/>
                    <a:pt x="35" y="75"/>
                    <a:pt x="37" y="75"/>
                  </a:cubicBezTo>
                  <a:cubicBezTo>
                    <a:pt x="37" y="77"/>
                    <a:pt x="38" y="79"/>
                    <a:pt x="39" y="81"/>
                  </a:cubicBezTo>
                  <a:cubicBezTo>
                    <a:pt x="41" y="82"/>
                    <a:pt x="43" y="83"/>
                    <a:pt x="45" y="83"/>
                  </a:cubicBezTo>
                  <a:cubicBezTo>
                    <a:pt x="45" y="85"/>
                    <a:pt x="46" y="87"/>
                    <a:pt x="47" y="89"/>
                  </a:cubicBezTo>
                  <a:cubicBezTo>
                    <a:pt x="49" y="90"/>
                    <a:pt x="51" y="91"/>
                    <a:pt x="53" y="91"/>
                  </a:cubicBezTo>
                  <a:cubicBezTo>
                    <a:pt x="53" y="93"/>
                    <a:pt x="54" y="95"/>
                    <a:pt x="55" y="97"/>
                  </a:cubicBezTo>
                  <a:cubicBezTo>
                    <a:pt x="57" y="98"/>
                    <a:pt x="59" y="99"/>
                    <a:pt x="61" y="99"/>
                  </a:cubicBezTo>
                  <a:cubicBezTo>
                    <a:pt x="61" y="99"/>
                    <a:pt x="61" y="99"/>
                    <a:pt x="61" y="99"/>
                  </a:cubicBezTo>
                  <a:cubicBezTo>
                    <a:pt x="61" y="99"/>
                    <a:pt x="62" y="99"/>
                    <a:pt x="62" y="99"/>
                  </a:cubicBezTo>
                  <a:cubicBezTo>
                    <a:pt x="63" y="100"/>
                    <a:pt x="64" y="100"/>
                    <a:pt x="65" y="100"/>
                  </a:cubicBezTo>
                  <a:cubicBezTo>
                    <a:pt x="65" y="100"/>
                    <a:pt x="65" y="100"/>
                    <a:pt x="65" y="100"/>
                  </a:cubicBezTo>
                  <a:cubicBezTo>
                    <a:pt x="68" y="100"/>
                    <a:pt x="70" y="99"/>
                    <a:pt x="71" y="97"/>
                  </a:cubicBezTo>
                  <a:cubicBezTo>
                    <a:pt x="73" y="96"/>
                    <a:pt x="74" y="94"/>
                    <a:pt x="74" y="92"/>
                  </a:cubicBezTo>
                  <a:cubicBezTo>
                    <a:pt x="76" y="92"/>
                    <a:pt x="78" y="91"/>
                    <a:pt x="79" y="89"/>
                  </a:cubicBezTo>
                  <a:cubicBezTo>
                    <a:pt x="81" y="88"/>
                    <a:pt x="82" y="86"/>
                    <a:pt x="82" y="84"/>
                  </a:cubicBezTo>
                  <a:cubicBezTo>
                    <a:pt x="84" y="84"/>
                    <a:pt x="86" y="83"/>
                    <a:pt x="87" y="82"/>
                  </a:cubicBezTo>
                  <a:cubicBezTo>
                    <a:pt x="89" y="80"/>
                    <a:pt x="89" y="78"/>
                    <a:pt x="90" y="76"/>
                  </a:cubicBezTo>
                  <a:cubicBezTo>
                    <a:pt x="92" y="76"/>
                    <a:pt x="94" y="75"/>
                    <a:pt x="95" y="74"/>
                  </a:cubicBezTo>
                  <a:cubicBezTo>
                    <a:pt x="98" y="71"/>
                    <a:pt x="98" y="67"/>
                    <a:pt x="97" y="64"/>
                  </a:cubicBezTo>
                  <a:cubicBezTo>
                    <a:pt x="108" y="49"/>
                    <a:pt x="108" y="49"/>
                    <a:pt x="108" y="49"/>
                  </a:cubicBezTo>
                  <a:lnTo>
                    <a:pt x="110" y="51"/>
                  </a:lnTo>
                  <a:close/>
                  <a:moveTo>
                    <a:pt x="8" y="33"/>
                  </a:moveTo>
                  <a:cubicBezTo>
                    <a:pt x="33" y="8"/>
                    <a:pt x="33" y="8"/>
                    <a:pt x="33" y="8"/>
                  </a:cubicBezTo>
                  <a:cubicBezTo>
                    <a:pt x="44" y="19"/>
                    <a:pt x="44" y="19"/>
                    <a:pt x="44" y="19"/>
                  </a:cubicBezTo>
                  <a:cubicBezTo>
                    <a:pt x="18" y="44"/>
                    <a:pt x="18" y="44"/>
                    <a:pt x="18" y="44"/>
                  </a:cubicBezTo>
                  <a:lnTo>
                    <a:pt x="8" y="33"/>
                  </a:lnTo>
                  <a:close/>
                  <a:moveTo>
                    <a:pt x="34" y="67"/>
                  </a:moveTo>
                  <a:cubicBezTo>
                    <a:pt x="34" y="66"/>
                    <a:pt x="35" y="65"/>
                    <a:pt x="35" y="65"/>
                  </a:cubicBezTo>
                  <a:cubicBezTo>
                    <a:pt x="38" y="62"/>
                    <a:pt x="38" y="62"/>
                    <a:pt x="38" y="62"/>
                  </a:cubicBezTo>
                  <a:cubicBezTo>
                    <a:pt x="39" y="62"/>
                    <a:pt x="39" y="61"/>
                    <a:pt x="40" y="61"/>
                  </a:cubicBezTo>
                  <a:cubicBezTo>
                    <a:pt x="41" y="61"/>
                    <a:pt x="42" y="62"/>
                    <a:pt x="42" y="62"/>
                  </a:cubicBezTo>
                  <a:cubicBezTo>
                    <a:pt x="43" y="63"/>
                    <a:pt x="43" y="65"/>
                    <a:pt x="42" y="66"/>
                  </a:cubicBezTo>
                  <a:cubicBezTo>
                    <a:pt x="39" y="69"/>
                    <a:pt x="39" y="69"/>
                    <a:pt x="39" y="69"/>
                  </a:cubicBezTo>
                  <a:cubicBezTo>
                    <a:pt x="39" y="70"/>
                    <a:pt x="38" y="70"/>
                    <a:pt x="37" y="70"/>
                  </a:cubicBezTo>
                  <a:cubicBezTo>
                    <a:pt x="37" y="70"/>
                    <a:pt x="36" y="70"/>
                    <a:pt x="35" y="69"/>
                  </a:cubicBezTo>
                  <a:cubicBezTo>
                    <a:pt x="35" y="68"/>
                    <a:pt x="34" y="68"/>
                    <a:pt x="34" y="67"/>
                  </a:cubicBezTo>
                  <a:close/>
                  <a:moveTo>
                    <a:pt x="48" y="69"/>
                  </a:moveTo>
                  <a:cubicBezTo>
                    <a:pt x="49" y="69"/>
                    <a:pt x="50" y="69"/>
                    <a:pt x="50" y="70"/>
                  </a:cubicBezTo>
                  <a:cubicBezTo>
                    <a:pt x="51" y="71"/>
                    <a:pt x="51" y="71"/>
                    <a:pt x="51" y="72"/>
                  </a:cubicBezTo>
                  <a:cubicBezTo>
                    <a:pt x="51" y="73"/>
                    <a:pt x="51" y="74"/>
                    <a:pt x="50" y="74"/>
                  </a:cubicBezTo>
                  <a:cubicBezTo>
                    <a:pt x="47" y="77"/>
                    <a:pt x="47" y="77"/>
                    <a:pt x="47" y="77"/>
                  </a:cubicBezTo>
                  <a:cubicBezTo>
                    <a:pt x="47" y="77"/>
                    <a:pt x="46" y="78"/>
                    <a:pt x="45" y="78"/>
                  </a:cubicBezTo>
                  <a:cubicBezTo>
                    <a:pt x="44" y="78"/>
                    <a:pt x="44" y="77"/>
                    <a:pt x="43" y="77"/>
                  </a:cubicBezTo>
                  <a:cubicBezTo>
                    <a:pt x="42" y="76"/>
                    <a:pt x="42" y="74"/>
                    <a:pt x="43" y="73"/>
                  </a:cubicBezTo>
                  <a:cubicBezTo>
                    <a:pt x="46" y="70"/>
                    <a:pt x="46" y="70"/>
                    <a:pt x="46" y="70"/>
                  </a:cubicBezTo>
                  <a:cubicBezTo>
                    <a:pt x="46" y="69"/>
                    <a:pt x="47" y="69"/>
                    <a:pt x="48" y="69"/>
                  </a:cubicBezTo>
                  <a:close/>
                  <a:moveTo>
                    <a:pt x="56" y="77"/>
                  </a:moveTo>
                  <a:cubicBezTo>
                    <a:pt x="57" y="77"/>
                    <a:pt x="57" y="77"/>
                    <a:pt x="58" y="78"/>
                  </a:cubicBezTo>
                  <a:cubicBezTo>
                    <a:pt x="59" y="79"/>
                    <a:pt x="59" y="81"/>
                    <a:pt x="58" y="82"/>
                  </a:cubicBezTo>
                  <a:cubicBezTo>
                    <a:pt x="55" y="85"/>
                    <a:pt x="55" y="85"/>
                    <a:pt x="55" y="85"/>
                  </a:cubicBezTo>
                  <a:cubicBezTo>
                    <a:pt x="55" y="85"/>
                    <a:pt x="54" y="86"/>
                    <a:pt x="53" y="86"/>
                  </a:cubicBezTo>
                  <a:cubicBezTo>
                    <a:pt x="52" y="86"/>
                    <a:pt x="52" y="85"/>
                    <a:pt x="51" y="85"/>
                  </a:cubicBezTo>
                  <a:cubicBezTo>
                    <a:pt x="51" y="84"/>
                    <a:pt x="50" y="84"/>
                    <a:pt x="50" y="83"/>
                  </a:cubicBezTo>
                  <a:cubicBezTo>
                    <a:pt x="50" y="82"/>
                    <a:pt x="51" y="81"/>
                    <a:pt x="51" y="81"/>
                  </a:cubicBezTo>
                  <a:cubicBezTo>
                    <a:pt x="54" y="78"/>
                    <a:pt x="54" y="78"/>
                    <a:pt x="54" y="78"/>
                  </a:cubicBezTo>
                  <a:cubicBezTo>
                    <a:pt x="54" y="77"/>
                    <a:pt x="55" y="77"/>
                    <a:pt x="56" y="77"/>
                  </a:cubicBezTo>
                  <a:close/>
                  <a:moveTo>
                    <a:pt x="64" y="85"/>
                  </a:moveTo>
                  <a:cubicBezTo>
                    <a:pt x="65" y="85"/>
                    <a:pt x="65" y="85"/>
                    <a:pt x="66" y="86"/>
                  </a:cubicBezTo>
                  <a:cubicBezTo>
                    <a:pt x="66" y="86"/>
                    <a:pt x="67" y="87"/>
                    <a:pt x="67" y="88"/>
                  </a:cubicBezTo>
                  <a:cubicBezTo>
                    <a:pt x="67" y="89"/>
                    <a:pt x="66" y="89"/>
                    <a:pt x="66" y="90"/>
                  </a:cubicBezTo>
                  <a:cubicBezTo>
                    <a:pt x="63" y="93"/>
                    <a:pt x="63" y="93"/>
                    <a:pt x="63" y="93"/>
                  </a:cubicBezTo>
                  <a:cubicBezTo>
                    <a:pt x="63" y="93"/>
                    <a:pt x="62" y="94"/>
                    <a:pt x="61" y="94"/>
                  </a:cubicBezTo>
                  <a:cubicBezTo>
                    <a:pt x="60" y="94"/>
                    <a:pt x="60" y="93"/>
                    <a:pt x="59" y="93"/>
                  </a:cubicBezTo>
                  <a:cubicBezTo>
                    <a:pt x="58" y="92"/>
                    <a:pt x="58" y="91"/>
                    <a:pt x="58" y="91"/>
                  </a:cubicBezTo>
                  <a:cubicBezTo>
                    <a:pt x="58" y="90"/>
                    <a:pt x="58" y="89"/>
                    <a:pt x="59" y="89"/>
                  </a:cubicBezTo>
                  <a:cubicBezTo>
                    <a:pt x="62" y="86"/>
                    <a:pt x="62" y="86"/>
                    <a:pt x="62" y="86"/>
                  </a:cubicBezTo>
                  <a:cubicBezTo>
                    <a:pt x="62" y="85"/>
                    <a:pt x="63" y="85"/>
                    <a:pt x="64" y="85"/>
                  </a:cubicBezTo>
                  <a:close/>
                  <a:moveTo>
                    <a:pt x="91" y="70"/>
                  </a:moveTo>
                  <a:cubicBezTo>
                    <a:pt x="91" y="70"/>
                    <a:pt x="90" y="71"/>
                    <a:pt x="89" y="71"/>
                  </a:cubicBezTo>
                  <a:cubicBezTo>
                    <a:pt x="88" y="71"/>
                    <a:pt x="88" y="70"/>
                    <a:pt x="87" y="70"/>
                  </a:cubicBezTo>
                  <a:cubicBezTo>
                    <a:pt x="80" y="63"/>
                    <a:pt x="80" y="63"/>
                    <a:pt x="80" y="63"/>
                  </a:cubicBezTo>
                  <a:cubicBezTo>
                    <a:pt x="80" y="63"/>
                    <a:pt x="80" y="63"/>
                    <a:pt x="80" y="63"/>
                  </a:cubicBezTo>
                  <a:cubicBezTo>
                    <a:pt x="79" y="62"/>
                    <a:pt x="77" y="62"/>
                    <a:pt x="76" y="63"/>
                  </a:cubicBezTo>
                  <a:cubicBezTo>
                    <a:pt x="75" y="64"/>
                    <a:pt x="75" y="65"/>
                    <a:pt x="76" y="66"/>
                  </a:cubicBezTo>
                  <a:cubicBezTo>
                    <a:pt x="76" y="66"/>
                    <a:pt x="76" y="66"/>
                    <a:pt x="76" y="66"/>
                  </a:cubicBezTo>
                  <a:cubicBezTo>
                    <a:pt x="83" y="74"/>
                    <a:pt x="83" y="74"/>
                    <a:pt x="83" y="74"/>
                  </a:cubicBezTo>
                  <a:cubicBezTo>
                    <a:pt x="85" y="75"/>
                    <a:pt x="85" y="77"/>
                    <a:pt x="83" y="78"/>
                  </a:cubicBezTo>
                  <a:cubicBezTo>
                    <a:pt x="83" y="78"/>
                    <a:pt x="82" y="79"/>
                    <a:pt x="81" y="79"/>
                  </a:cubicBezTo>
                  <a:cubicBezTo>
                    <a:pt x="81" y="79"/>
                    <a:pt x="80" y="78"/>
                    <a:pt x="79" y="78"/>
                  </a:cubicBezTo>
                  <a:cubicBezTo>
                    <a:pt x="72" y="71"/>
                    <a:pt x="72" y="71"/>
                    <a:pt x="72" y="71"/>
                  </a:cubicBezTo>
                  <a:cubicBezTo>
                    <a:pt x="72" y="71"/>
                    <a:pt x="72" y="71"/>
                    <a:pt x="72" y="71"/>
                  </a:cubicBezTo>
                  <a:cubicBezTo>
                    <a:pt x="71" y="70"/>
                    <a:pt x="69" y="70"/>
                    <a:pt x="68" y="71"/>
                  </a:cubicBezTo>
                  <a:cubicBezTo>
                    <a:pt x="67" y="72"/>
                    <a:pt x="67" y="73"/>
                    <a:pt x="68" y="74"/>
                  </a:cubicBezTo>
                  <a:cubicBezTo>
                    <a:pt x="76" y="82"/>
                    <a:pt x="76" y="82"/>
                    <a:pt x="76" y="82"/>
                  </a:cubicBezTo>
                  <a:cubicBezTo>
                    <a:pt x="77" y="83"/>
                    <a:pt x="77" y="85"/>
                    <a:pt x="75" y="86"/>
                  </a:cubicBezTo>
                  <a:cubicBezTo>
                    <a:pt x="75" y="86"/>
                    <a:pt x="74" y="87"/>
                    <a:pt x="73" y="87"/>
                  </a:cubicBezTo>
                  <a:cubicBezTo>
                    <a:pt x="73" y="87"/>
                    <a:pt x="72" y="86"/>
                    <a:pt x="72" y="86"/>
                  </a:cubicBezTo>
                  <a:cubicBezTo>
                    <a:pt x="72" y="85"/>
                    <a:pt x="71" y="83"/>
                    <a:pt x="70" y="82"/>
                  </a:cubicBezTo>
                  <a:cubicBezTo>
                    <a:pt x="68" y="81"/>
                    <a:pt x="66" y="80"/>
                    <a:pt x="64" y="80"/>
                  </a:cubicBezTo>
                  <a:cubicBezTo>
                    <a:pt x="64" y="78"/>
                    <a:pt x="63" y="76"/>
                    <a:pt x="62" y="74"/>
                  </a:cubicBezTo>
                  <a:cubicBezTo>
                    <a:pt x="60" y="73"/>
                    <a:pt x="58" y="72"/>
                    <a:pt x="56" y="72"/>
                  </a:cubicBezTo>
                  <a:cubicBezTo>
                    <a:pt x="56" y="70"/>
                    <a:pt x="55" y="68"/>
                    <a:pt x="54" y="66"/>
                  </a:cubicBezTo>
                  <a:cubicBezTo>
                    <a:pt x="52" y="65"/>
                    <a:pt x="50" y="64"/>
                    <a:pt x="48" y="64"/>
                  </a:cubicBezTo>
                  <a:cubicBezTo>
                    <a:pt x="48" y="62"/>
                    <a:pt x="47" y="60"/>
                    <a:pt x="46" y="58"/>
                  </a:cubicBezTo>
                  <a:cubicBezTo>
                    <a:pt x="44" y="57"/>
                    <a:pt x="42" y="56"/>
                    <a:pt x="40" y="56"/>
                  </a:cubicBezTo>
                  <a:cubicBezTo>
                    <a:pt x="38" y="56"/>
                    <a:pt x="36" y="57"/>
                    <a:pt x="34" y="58"/>
                  </a:cubicBezTo>
                  <a:cubicBezTo>
                    <a:pt x="34" y="59"/>
                    <a:pt x="34" y="59"/>
                    <a:pt x="34" y="59"/>
                  </a:cubicBezTo>
                  <a:cubicBezTo>
                    <a:pt x="25" y="45"/>
                    <a:pt x="25" y="45"/>
                    <a:pt x="25" y="45"/>
                  </a:cubicBezTo>
                  <a:cubicBezTo>
                    <a:pt x="28" y="42"/>
                    <a:pt x="28" y="42"/>
                    <a:pt x="28" y="42"/>
                  </a:cubicBezTo>
                  <a:cubicBezTo>
                    <a:pt x="44" y="25"/>
                    <a:pt x="44" y="25"/>
                    <a:pt x="44" y="25"/>
                  </a:cubicBezTo>
                  <a:cubicBezTo>
                    <a:pt x="56" y="30"/>
                    <a:pt x="56" y="30"/>
                    <a:pt x="56" y="30"/>
                  </a:cubicBezTo>
                  <a:cubicBezTo>
                    <a:pt x="48" y="38"/>
                    <a:pt x="48" y="38"/>
                    <a:pt x="48" y="38"/>
                  </a:cubicBezTo>
                  <a:cubicBezTo>
                    <a:pt x="45" y="41"/>
                    <a:pt x="45" y="46"/>
                    <a:pt x="48" y="50"/>
                  </a:cubicBezTo>
                  <a:cubicBezTo>
                    <a:pt x="50" y="51"/>
                    <a:pt x="52" y="52"/>
                    <a:pt x="54" y="52"/>
                  </a:cubicBezTo>
                  <a:cubicBezTo>
                    <a:pt x="56" y="52"/>
                    <a:pt x="59" y="51"/>
                    <a:pt x="60" y="50"/>
                  </a:cubicBezTo>
                  <a:cubicBezTo>
                    <a:pt x="64" y="46"/>
                    <a:pt x="64" y="46"/>
                    <a:pt x="64" y="46"/>
                  </a:cubicBezTo>
                  <a:cubicBezTo>
                    <a:pt x="68" y="45"/>
                    <a:pt x="68" y="45"/>
                    <a:pt x="68" y="45"/>
                  </a:cubicBezTo>
                  <a:cubicBezTo>
                    <a:pt x="72" y="47"/>
                    <a:pt x="72" y="47"/>
                    <a:pt x="72" y="47"/>
                  </a:cubicBezTo>
                  <a:cubicBezTo>
                    <a:pt x="74" y="48"/>
                    <a:pt x="74" y="48"/>
                    <a:pt x="74" y="48"/>
                  </a:cubicBezTo>
                  <a:cubicBezTo>
                    <a:pt x="91" y="65"/>
                    <a:pt x="91" y="65"/>
                    <a:pt x="91" y="65"/>
                  </a:cubicBezTo>
                  <a:cubicBezTo>
                    <a:pt x="91" y="66"/>
                    <a:pt x="91" y="66"/>
                    <a:pt x="91" y="66"/>
                  </a:cubicBezTo>
                  <a:cubicBezTo>
                    <a:pt x="92" y="67"/>
                    <a:pt x="92" y="69"/>
                    <a:pt x="91" y="70"/>
                  </a:cubicBezTo>
                  <a:close/>
                  <a:moveTo>
                    <a:pt x="93" y="60"/>
                  </a:moveTo>
                  <a:cubicBezTo>
                    <a:pt x="77" y="44"/>
                    <a:pt x="77" y="44"/>
                    <a:pt x="77" y="44"/>
                  </a:cubicBezTo>
                  <a:cubicBezTo>
                    <a:pt x="69" y="39"/>
                    <a:pt x="69" y="39"/>
                    <a:pt x="69" y="39"/>
                  </a:cubicBezTo>
                  <a:cubicBezTo>
                    <a:pt x="62" y="41"/>
                    <a:pt x="62" y="41"/>
                    <a:pt x="62" y="41"/>
                  </a:cubicBezTo>
                  <a:cubicBezTo>
                    <a:pt x="56" y="46"/>
                    <a:pt x="56" y="46"/>
                    <a:pt x="56" y="46"/>
                  </a:cubicBezTo>
                  <a:cubicBezTo>
                    <a:pt x="56" y="46"/>
                    <a:pt x="56" y="46"/>
                    <a:pt x="56" y="46"/>
                  </a:cubicBezTo>
                  <a:cubicBezTo>
                    <a:pt x="56" y="46"/>
                    <a:pt x="55" y="47"/>
                    <a:pt x="54" y="47"/>
                  </a:cubicBezTo>
                  <a:cubicBezTo>
                    <a:pt x="53" y="47"/>
                    <a:pt x="53" y="46"/>
                    <a:pt x="52" y="46"/>
                  </a:cubicBezTo>
                  <a:cubicBezTo>
                    <a:pt x="51" y="45"/>
                    <a:pt x="51" y="43"/>
                    <a:pt x="52" y="42"/>
                  </a:cubicBezTo>
                  <a:cubicBezTo>
                    <a:pt x="61" y="33"/>
                    <a:pt x="61" y="33"/>
                    <a:pt x="61" y="33"/>
                  </a:cubicBezTo>
                  <a:cubicBezTo>
                    <a:pt x="83" y="24"/>
                    <a:pt x="83" y="24"/>
                    <a:pt x="83" y="24"/>
                  </a:cubicBezTo>
                  <a:cubicBezTo>
                    <a:pt x="104" y="46"/>
                    <a:pt x="104" y="46"/>
                    <a:pt x="104" y="46"/>
                  </a:cubicBezTo>
                  <a:lnTo>
                    <a:pt x="93" y="60"/>
                  </a:lnTo>
                  <a:close/>
                  <a:moveTo>
                    <a:pt x="95" y="8"/>
                  </a:moveTo>
                  <a:cubicBezTo>
                    <a:pt x="120" y="33"/>
                    <a:pt x="120" y="33"/>
                    <a:pt x="120" y="33"/>
                  </a:cubicBezTo>
                  <a:cubicBezTo>
                    <a:pt x="110" y="44"/>
                    <a:pt x="110" y="44"/>
                    <a:pt x="110" y="44"/>
                  </a:cubicBezTo>
                  <a:cubicBezTo>
                    <a:pt x="84" y="19"/>
                    <a:pt x="84" y="19"/>
                    <a:pt x="84" y="19"/>
                  </a:cubicBezTo>
                  <a:lnTo>
                    <a:pt x="9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149" name="Freeform 564"/>
            <p:cNvSpPr>
              <a:spLocks/>
            </p:cNvSpPr>
            <p:nvPr/>
          </p:nvSpPr>
          <p:spPr bwMode="auto">
            <a:xfrm>
              <a:off x="668338" y="3749675"/>
              <a:ext cx="14288" cy="14288"/>
            </a:xfrm>
            <a:custGeom>
              <a:avLst/>
              <a:gdLst>
                <a:gd name="T0" fmla="*/ 8167021 w 5"/>
                <a:gd name="T1" fmla="*/ 8167021 h 5"/>
                <a:gd name="T2" fmla="*/ 8167021 w 5"/>
                <a:gd name="T3" fmla="*/ 32662368 h 5"/>
                <a:gd name="T4" fmla="*/ 32662368 w 5"/>
                <a:gd name="T5" fmla="*/ 32662368 h 5"/>
                <a:gd name="T6" fmla="*/ 32662368 w 5"/>
                <a:gd name="T7" fmla="*/ 8167021 h 5"/>
                <a:gd name="T8" fmla="*/ 8167021 w 5"/>
                <a:gd name="T9" fmla="*/ 8167021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3"/>
                    <a:pt x="1" y="4"/>
                  </a:cubicBezTo>
                  <a:cubicBezTo>
                    <a:pt x="2" y="5"/>
                    <a:pt x="3" y="5"/>
                    <a:pt x="4" y="4"/>
                  </a:cubicBezTo>
                  <a:cubicBezTo>
                    <a:pt x="5" y="3"/>
                    <a:pt x="5" y="2"/>
                    <a:pt x="4" y="1"/>
                  </a:cubicBezTo>
                  <a:cubicBezTo>
                    <a:pt x="3" y="0"/>
                    <a:pt x="2" y="0"/>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0" name="TextBox 39"/>
          <p:cNvSpPr txBox="1"/>
          <p:nvPr/>
        </p:nvSpPr>
        <p:spPr>
          <a:xfrm>
            <a:off x="16175038" y="9136063"/>
            <a:ext cx="6719887" cy="708025"/>
          </a:xfrm>
          <a:prstGeom prst="rect">
            <a:avLst/>
          </a:prstGeom>
          <a:noFill/>
        </p:spPr>
        <p:txBody>
          <a:bodyPr>
            <a:spAutoFit/>
          </a:bodyPr>
          <a:lstStyle/>
          <a:p>
            <a:pPr defTabSz="1828434" eaLnBrk="1" fontAlgn="auto" hangingPunct="1">
              <a:spcBef>
                <a:spcPts val="0"/>
              </a:spcBef>
              <a:spcAft>
                <a:spcPts val="0"/>
              </a:spcAft>
              <a:defRPr/>
            </a:pPr>
            <a:r>
              <a:rPr lang="en-US" sz="4000" dirty="0">
                <a:solidFill>
                  <a:schemeClr val="bg1">
                    <a:lumMod val="85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@CREATIVE DIRECTOR</a:t>
            </a:r>
            <a:endParaRPr lang="en-US" sz="9600" b="1" dirty="0">
              <a:solidFill>
                <a:schemeClr val="bg1">
                  <a:lumMod val="85000"/>
                </a:schemeClr>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sp>
        <p:nvSpPr>
          <p:cNvPr id="2" name="Picture Placeholder 1"/>
          <p:cNvSpPr>
            <a:spLocks noGrp="1"/>
          </p:cNvSpPr>
          <p:nvPr>
            <p:ph type="pic" sz="quarter" idx="10"/>
          </p:nvPr>
        </p:nvSpPr>
        <p:spPr>
          <a:xfrm>
            <a:off x="2171700" y="2092325"/>
            <a:ext cx="6419850" cy="8039100"/>
          </a:xfrm>
        </p:spPr>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250" fill="hold"/>
                                        <p:tgtEl>
                                          <p:spTgt spid="23"/>
                                        </p:tgtEl>
                                        <p:attrNameLst>
                                          <p:attrName>ppt_w</p:attrName>
                                        </p:attrNameLst>
                                      </p:cBhvr>
                                      <p:tavLst>
                                        <p:tav tm="0">
                                          <p:val>
                                            <p:fltVal val="0"/>
                                          </p:val>
                                        </p:tav>
                                        <p:tav tm="100000">
                                          <p:val>
                                            <p:strVal val="#ppt_w"/>
                                          </p:val>
                                        </p:tav>
                                      </p:tavLst>
                                    </p:anim>
                                    <p:anim calcmode="lin" valueType="num">
                                      <p:cBhvr>
                                        <p:cTn id="8" dur="1250" fill="hold"/>
                                        <p:tgtEl>
                                          <p:spTgt spid="23"/>
                                        </p:tgtEl>
                                        <p:attrNameLst>
                                          <p:attrName>ppt_h</p:attrName>
                                        </p:attrNameLst>
                                      </p:cBhvr>
                                      <p:tavLst>
                                        <p:tav tm="0">
                                          <p:val>
                                            <p:fltVal val="0"/>
                                          </p:val>
                                        </p:tav>
                                        <p:tav tm="100000">
                                          <p:val>
                                            <p:strVal val="#ppt_h"/>
                                          </p:val>
                                        </p:tav>
                                      </p:tavLst>
                                    </p:anim>
                                    <p:anim calcmode="lin" valueType="num">
                                      <p:cBhvr>
                                        <p:cTn id="9" dur="1250" fill="hold"/>
                                        <p:tgtEl>
                                          <p:spTgt spid="23"/>
                                        </p:tgtEl>
                                        <p:attrNameLst>
                                          <p:attrName>style.rotation</p:attrName>
                                        </p:attrNameLst>
                                      </p:cBhvr>
                                      <p:tavLst>
                                        <p:tav tm="0">
                                          <p:val>
                                            <p:fltVal val="90"/>
                                          </p:val>
                                        </p:tav>
                                        <p:tav tm="100000">
                                          <p:val>
                                            <p:fltVal val="0"/>
                                          </p:val>
                                        </p:tav>
                                      </p:tavLst>
                                    </p:anim>
                                    <p:animEffect transition="in" filter="fade">
                                      <p:cBhvr>
                                        <p:cTn id="10" dur="1250"/>
                                        <p:tgtEl>
                                          <p:spTgt spid="2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250" fill="hold"/>
                                        <p:tgtEl>
                                          <p:spTgt spid="4"/>
                                        </p:tgtEl>
                                        <p:attrNameLst>
                                          <p:attrName>ppt_w</p:attrName>
                                        </p:attrNameLst>
                                      </p:cBhvr>
                                      <p:tavLst>
                                        <p:tav tm="0">
                                          <p:val>
                                            <p:fltVal val="0"/>
                                          </p:val>
                                        </p:tav>
                                        <p:tav tm="100000">
                                          <p:val>
                                            <p:strVal val="#ppt_w"/>
                                          </p:val>
                                        </p:tav>
                                      </p:tavLst>
                                    </p:anim>
                                    <p:anim calcmode="lin" valueType="num">
                                      <p:cBhvr>
                                        <p:cTn id="14" dur="1250" fill="hold"/>
                                        <p:tgtEl>
                                          <p:spTgt spid="4"/>
                                        </p:tgtEl>
                                        <p:attrNameLst>
                                          <p:attrName>ppt_h</p:attrName>
                                        </p:attrNameLst>
                                      </p:cBhvr>
                                      <p:tavLst>
                                        <p:tav tm="0">
                                          <p:val>
                                            <p:fltVal val="0"/>
                                          </p:val>
                                        </p:tav>
                                        <p:tav tm="100000">
                                          <p:val>
                                            <p:strVal val="#ppt_h"/>
                                          </p:val>
                                        </p:tav>
                                      </p:tavLst>
                                    </p:anim>
                                    <p:anim calcmode="lin" valueType="num">
                                      <p:cBhvr>
                                        <p:cTn id="15" dur="1250" fill="hold"/>
                                        <p:tgtEl>
                                          <p:spTgt spid="4"/>
                                        </p:tgtEl>
                                        <p:attrNameLst>
                                          <p:attrName>style.rotation</p:attrName>
                                        </p:attrNameLst>
                                      </p:cBhvr>
                                      <p:tavLst>
                                        <p:tav tm="0">
                                          <p:val>
                                            <p:fltVal val="90"/>
                                          </p:val>
                                        </p:tav>
                                        <p:tav tm="100000">
                                          <p:val>
                                            <p:fltVal val="0"/>
                                          </p:val>
                                        </p:tav>
                                      </p:tavLst>
                                    </p:anim>
                                    <p:animEffect transition="in" filter="fade">
                                      <p:cBhvr>
                                        <p:cTn id="16" dur="1250"/>
                                        <p:tgtEl>
                                          <p:spTgt spid="4"/>
                                        </p:tgtEl>
                                      </p:cBhvr>
                                    </p:animEffect>
                                  </p:childTnLst>
                                </p:cTn>
                              </p:par>
                            </p:childTnLst>
                          </p:cTn>
                        </p:par>
                        <p:par>
                          <p:cTn id="17" fill="hold" nodeType="afterGroup">
                            <p:stCondLst>
                              <p:cond delay="1250"/>
                            </p:stCondLst>
                            <p:childTnLst>
                              <p:par>
                                <p:cTn id="18" presetID="47" presetClass="entr" presetSubtype="0"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1000"/>
                                        <p:tgtEl>
                                          <p:spTgt spid="31"/>
                                        </p:tgtEl>
                                      </p:cBhvr>
                                    </p:animEffect>
                                    <p:anim calcmode="lin" valueType="num">
                                      <p:cBhvr>
                                        <p:cTn id="21" dur="1000" fill="hold"/>
                                        <p:tgtEl>
                                          <p:spTgt spid="31"/>
                                        </p:tgtEl>
                                        <p:attrNameLst>
                                          <p:attrName>ppt_x</p:attrName>
                                        </p:attrNameLst>
                                      </p:cBhvr>
                                      <p:tavLst>
                                        <p:tav tm="0">
                                          <p:val>
                                            <p:strVal val="#ppt_x"/>
                                          </p:val>
                                        </p:tav>
                                        <p:tav tm="100000">
                                          <p:val>
                                            <p:strVal val="#ppt_x"/>
                                          </p:val>
                                        </p:tav>
                                      </p:tavLst>
                                    </p:anim>
                                    <p:anim calcmode="lin" valueType="num">
                                      <p:cBhvr>
                                        <p:cTn id="22" dur="1000" fill="hold"/>
                                        <p:tgtEl>
                                          <p:spTgt spid="31"/>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2250"/>
                            </p:stCondLst>
                            <p:childTnLst>
                              <p:par>
                                <p:cTn id="24" presetID="26" presetClass="emph" presetSubtype="0" fill="hold" grpId="0" nodeType="afterEffect">
                                  <p:stCondLst>
                                    <p:cond delay="0"/>
                                  </p:stCondLst>
                                  <p:childTnLst>
                                    <p:animEffect transition="out" filter="fade">
                                      <p:cBhvr>
                                        <p:cTn id="25" dur="750" tmFilter="0, 0; .2, .5; .8, .5; 1, 0"/>
                                        <p:tgtEl>
                                          <p:spTgt spid="26"/>
                                        </p:tgtEl>
                                      </p:cBhvr>
                                    </p:animEffect>
                                    <p:animScale>
                                      <p:cBhvr>
                                        <p:cTn id="26" dur="375" autoRev="1" fill="hold"/>
                                        <p:tgtEl>
                                          <p:spTgt spid="26"/>
                                        </p:tgtEl>
                                      </p:cBhvr>
                                      <p:by x="105000" y="105000"/>
                                    </p:animScale>
                                  </p:childTnLst>
                                </p:cTn>
                              </p:par>
                            </p:childTnLst>
                          </p:cTn>
                        </p:par>
                        <p:par>
                          <p:cTn id="27" fill="hold" nodeType="afterGroup">
                            <p:stCondLst>
                              <p:cond delay="3000"/>
                            </p:stCondLst>
                            <p:childTnLst>
                              <p:par>
                                <p:cTn id="28" presetID="2" presetClass="entr" presetSubtype="1"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1000" fill="hold"/>
                                        <p:tgtEl>
                                          <p:spTgt spid="37"/>
                                        </p:tgtEl>
                                        <p:attrNameLst>
                                          <p:attrName>ppt_x</p:attrName>
                                        </p:attrNameLst>
                                      </p:cBhvr>
                                      <p:tavLst>
                                        <p:tav tm="0">
                                          <p:val>
                                            <p:strVal val="#ppt_x"/>
                                          </p:val>
                                        </p:tav>
                                        <p:tav tm="100000">
                                          <p:val>
                                            <p:strVal val="#ppt_x"/>
                                          </p:val>
                                        </p:tav>
                                      </p:tavLst>
                                    </p:anim>
                                    <p:anim calcmode="lin" valueType="num">
                                      <p:cBhvr additive="base">
                                        <p:cTn id="31" dur="1000" fill="hold"/>
                                        <p:tgtEl>
                                          <p:spTgt spid="37"/>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4000"/>
                            </p:stCondLst>
                            <p:childTnLst>
                              <p:par>
                                <p:cTn id="33" presetID="26" presetClass="emph" presetSubtype="0" fill="hold" grpId="0" nodeType="afterEffect">
                                  <p:stCondLst>
                                    <p:cond delay="0"/>
                                  </p:stCondLst>
                                  <p:childTnLst>
                                    <p:animEffect transition="out" filter="fade">
                                      <p:cBhvr>
                                        <p:cTn id="34" dur="750" tmFilter="0, 0; .2, .5; .8, .5; 1, 0"/>
                                        <p:tgtEl>
                                          <p:spTgt spid="28"/>
                                        </p:tgtEl>
                                      </p:cBhvr>
                                    </p:animEffect>
                                    <p:animScale>
                                      <p:cBhvr>
                                        <p:cTn id="35" dur="375" autoRev="1" fill="hold"/>
                                        <p:tgtEl>
                                          <p:spTgt spid="28"/>
                                        </p:tgtEl>
                                      </p:cBhvr>
                                      <p:by x="105000" y="105000"/>
                                    </p:animScale>
                                  </p:childTnLst>
                                </p:cTn>
                              </p:par>
                            </p:childTnLst>
                          </p:cTn>
                        </p:par>
                        <p:par>
                          <p:cTn id="36" fill="hold" nodeType="afterGroup">
                            <p:stCondLst>
                              <p:cond delay="4750"/>
                            </p:stCondLst>
                            <p:childTnLst>
                              <p:par>
                                <p:cTn id="37" presetID="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1000" fill="hold"/>
                                        <p:tgtEl>
                                          <p:spTgt spid="35"/>
                                        </p:tgtEl>
                                        <p:attrNameLst>
                                          <p:attrName>ppt_x</p:attrName>
                                        </p:attrNameLst>
                                      </p:cBhvr>
                                      <p:tavLst>
                                        <p:tav tm="0">
                                          <p:val>
                                            <p:strVal val="#ppt_x"/>
                                          </p:val>
                                        </p:tav>
                                        <p:tav tm="100000">
                                          <p:val>
                                            <p:strVal val="#ppt_x"/>
                                          </p:val>
                                        </p:tav>
                                      </p:tavLst>
                                    </p:anim>
                                    <p:anim calcmode="lin" valueType="num">
                                      <p:cBhvr additive="base">
                                        <p:cTn id="40" dur="1000" fill="hold"/>
                                        <p:tgtEl>
                                          <p:spTgt spid="35"/>
                                        </p:tgtEl>
                                        <p:attrNameLst>
                                          <p:attrName>ppt_y</p:attrName>
                                        </p:attrNameLst>
                                      </p:cBhvr>
                                      <p:tavLst>
                                        <p:tav tm="0">
                                          <p:val>
                                            <p:strVal val="0-#ppt_h/2"/>
                                          </p:val>
                                        </p:tav>
                                        <p:tav tm="100000">
                                          <p:val>
                                            <p:strVal val="#ppt_y"/>
                                          </p:val>
                                        </p:tav>
                                      </p:tavLst>
                                    </p:anim>
                                  </p:childTnLst>
                                </p:cTn>
                              </p:par>
                            </p:childTnLst>
                          </p:cTn>
                        </p:par>
                        <p:par>
                          <p:cTn id="41" fill="hold" nodeType="afterGroup">
                            <p:stCondLst>
                              <p:cond delay="5750"/>
                            </p:stCondLst>
                            <p:childTnLst>
                              <p:par>
                                <p:cTn id="42" presetID="26" presetClass="emph" presetSubtype="0" fill="hold" grpId="0" nodeType="afterEffect">
                                  <p:stCondLst>
                                    <p:cond delay="0"/>
                                  </p:stCondLst>
                                  <p:childTnLst>
                                    <p:animEffect transition="out" filter="fade">
                                      <p:cBhvr>
                                        <p:cTn id="43" dur="750" tmFilter="0, 0; .2, .5; .8, .5; 1, 0"/>
                                        <p:tgtEl>
                                          <p:spTgt spid="30"/>
                                        </p:tgtEl>
                                      </p:cBhvr>
                                    </p:animEffect>
                                    <p:animScale>
                                      <p:cBhvr>
                                        <p:cTn id="44" dur="375" autoRev="1" fill="hold"/>
                                        <p:tgtEl>
                                          <p:spTgt spid="3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 grpId="0" animBg="1"/>
      <p:bldP spid="26" grpId="0" animBg="1"/>
      <p:bldP spid="28" grpId="0" animBg="1"/>
      <p:bldP spid="30" grpId="0" animBg="1"/>
      <p:bldP spid="3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a:spLocks noChangeArrowheads="1"/>
          </p:cNvSpPr>
          <p:nvPr/>
        </p:nvSpPr>
        <p:spPr bwMode="auto">
          <a:xfrm rot="-5400000">
            <a:off x="-5654674" y="5888037"/>
            <a:ext cx="1339215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12000" b="1">
                <a:solidFill>
                  <a:schemeClr val="tx2"/>
                </a:solidFill>
                <a:latin typeface="Arial" panose="020B0604020202020204" pitchFamily="34" charset="0"/>
                <a:ea typeface="微软雅黑" panose="020B0503020204020204" pitchFamily="34" charset="-122"/>
                <a:sym typeface="Arial" panose="020B0604020202020204" pitchFamily="34" charset="0"/>
              </a:rPr>
              <a:t>CREATIVE TEAM</a:t>
            </a:r>
          </a:p>
        </p:txBody>
      </p:sp>
      <p:sp>
        <p:nvSpPr>
          <p:cNvPr id="10" name="Rectangle 9"/>
          <p:cNvSpPr/>
          <p:nvPr/>
        </p:nvSpPr>
        <p:spPr>
          <a:xfrm>
            <a:off x="1917700" y="6858001"/>
            <a:ext cx="7486650" cy="6858000"/>
          </a:xfrm>
          <a:prstGeom prst="rect">
            <a:avLst/>
          </a:prstGeom>
          <a:gradFill flip="none" rotWithShape="1">
            <a:gsLst>
              <a:gs pos="31006">
                <a:srgbClr val="8D8D8D">
                  <a:alpha val="80000"/>
                </a:srgbClr>
              </a:gs>
              <a:gs pos="0">
                <a:schemeClr val="accent1">
                  <a:lumMod val="5000"/>
                  <a:lumOff val="95000"/>
                  <a:alpha val="5000"/>
                </a:schemeClr>
              </a:gs>
              <a:gs pos="74000">
                <a:schemeClr val="tx2">
                  <a:alpha val="98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24"/>
          <p:cNvSpPr/>
          <p:nvPr/>
        </p:nvSpPr>
        <p:spPr>
          <a:xfrm>
            <a:off x="9404350" y="6858001"/>
            <a:ext cx="7486650" cy="6858000"/>
          </a:xfrm>
          <a:prstGeom prst="rect">
            <a:avLst/>
          </a:prstGeom>
          <a:gradFill flip="none" rotWithShape="1">
            <a:gsLst>
              <a:gs pos="31006">
                <a:srgbClr val="8D8D8D">
                  <a:alpha val="80000"/>
                </a:srgbClr>
              </a:gs>
              <a:gs pos="0">
                <a:schemeClr val="accent1">
                  <a:lumMod val="5000"/>
                  <a:lumOff val="95000"/>
                  <a:alpha val="5000"/>
                </a:schemeClr>
              </a:gs>
              <a:gs pos="74000">
                <a:schemeClr val="tx2">
                  <a:alpha val="98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5"/>
          <p:cNvSpPr/>
          <p:nvPr/>
        </p:nvSpPr>
        <p:spPr>
          <a:xfrm>
            <a:off x="16891000" y="6858001"/>
            <a:ext cx="7486650" cy="6858000"/>
          </a:xfrm>
          <a:prstGeom prst="rect">
            <a:avLst/>
          </a:prstGeom>
          <a:gradFill flip="none" rotWithShape="1">
            <a:gsLst>
              <a:gs pos="31006">
                <a:srgbClr val="8D8D8D">
                  <a:alpha val="80000"/>
                </a:srgbClr>
              </a:gs>
              <a:gs pos="0">
                <a:schemeClr val="accent1">
                  <a:lumMod val="5000"/>
                  <a:lumOff val="95000"/>
                  <a:alpha val="5000"/>
                </a:schemeClr>
              </a:gs>
              <a:gs pos="74000">
                <a:schemeClr val="tx2">
                  <a:alpha val="98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26"/>
          <p:cNvSpPr txBox="1">
            <a:spLocks noChangeArrowheads="1"/>
          </p:cNvSpPr>
          <p:nvPr/>
        </p:nvSpPr>
        <p:spPr bwMode="auto">
          <a:xfrm>
            <a:off x="2659063" y="8604250"/>
            <a:ext cx="6003925"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3500">
                <a:solidFill>
                  <a:schemeClr val="bg1"/>
                </a:solidFill>
                <a:latin typeface="Arial" panose="020B0604020202020204" pitchFamily="34" charset="0"/>
                <a:ea typeface="微软雅黑" panose="020B0503020204020204" pitchFamily="34" charset="-122"/>
                <a:sym typeface="Arial" panose="020B0604020202020204" pitchFamily="34" charset="0"/>
              </a:rPr>
              <a:t>Mohammad</a:t>
            </a:r>
          </a:p>
          <a:p>
            <a:pPr algn="ctr" eaLnBrk="1" hangingPunct="1"/>
            <a:r>
              <a:rPr lang="en-US" altLang="zh-CN" sz="6500" b="1">
                <a:solidFill>
                  <a:schemeClr val="bg1"/>
                </a:solidFill>
                <a:latin typeface="Arial" panose="020B0604020202020204" pitchFamily="34" charset="0"/>
                <a:ea typeface="微软雅黑" panose="020B0503020204020204" pitchFamily="34" charset="-122"/>
                <a:sym typeface="Arial" panose="020B0604020202020204" pitchFamily="34" charset="0"/>
              </a:rPr>
              <a:t>LUIS FULLY</a:t>
            </a:r>
          </a:p>
        </p:txBody>
      </p:sp>
      <p:sp>
        <p:nvSpPr>
          <p:cNvPr id="49165" name="Subtitle 2"/>
          <p:cNvSpPr txBox="1">
            <a:spLocks/>
          </p:cNvSpPr>
          <p:nvPr/>
        </p:nvSpPr>
        <p:spPr bwMode="auto">
          <a:xfrm>
            <a:off x="3124200" y="11134725"/>
            <a:ext cx="507365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algn="ctr" eaLnBrk="1" hangingPunct="1">
              <a:lnSpc>
                <a:spcPct val="140000"/>
              </a:lnSpc>
            </a:pPr>
            <a:r>
              <a:rPr lang="en-US" altLang="zh-CN" sz="2400">
                <a:solidFill>
                  <a:schemeClr val="bg1"/>
                </a:solidFill>
                <a:latin typeface="Arial" panose="020B0604020202020204" pitchFamily="34" charset="0"/>
                <a:ea typeface="微软雅黑" panose="020B0503020204020204" pitchFamily="34" charset="-122"/>
                <a:sym typeface="Arial" panose="020B0604020202020204" pitchFamily="34" charset="0"/>
              </a:rPr>
              <a:t>A company is an association collection of individuals, whether natural persons</a:t>
            </a:r>
          </a:p>
        </p:txBody>
      </p:sp>
      <p:cxnSp>
        <p:nvCxnSpPr>
          <p:cNvPr id="29" name="Straight Connector 28"/>
          <p:cNvCxnSpPr/>
          <p:nvPr/>
        </p:nvCxnSpPr>
        <p:spPr>
          <a:xfrm>
            <a:off x="4895850" y="10294938"/>
            <a:ext cx="1446213"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10145713" y="8604250"/>
            <a:ext cx="6003925"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3500">
                <a:solidFill>
                  <a:schemeClr val="bg1"/>
                </a:solidFill>
                <a:latin typeface="Arial" panose="020B0604020202020204" pitchFamily="34" charset="0"/>
                <a:ea typeface="微软雅黑" panose="020B0503020204020204" pitchFamily="34" charset="-122"/>
                <a:sym typeface="Arial" panose="020B0604020202020204" pitchFamily="34" charset="0"/>
              </a:rPr>
              <a:t>Mohammad</a:t>
            </a:r>
          </a:p>
          <a:p>
            <a:pPr algn="ctr" eaLnBrk="1" hangingPunct="1"/>
            <a:r>
              <a:rPr lang="en-US" altLang="zh-CN" sz="6500" b="1">
                <a:solidFill>
                  <a:schemeClr val="bg1"/>
                </a:solidFill>
                <a:latin typeface="Arial" panose="020B0604020202020204" pitchFamily="34" charset="0"/>
                <a:ea typeface="微软雅黑" panose="020B0503020204020204" pitchFamily="34" charset="-122"/>
                <a:sym typeface="Arial" panose="020B0604020202020204" pitchFamily="34" charset="0"/>
              </a:rPr>
              <a:t>LUIS FULLY</a:t>
            </a:r>
          </a:p>
        </p:txBody>
      </p:sp>
      <p:sp>
        <p:nvSpPr>
          <p:cNvPr id="49168" name="Subtitle 2"/>
          <p:cNvSpPr txBox="1">
            <a:spLocks/>
          </p:cNvSpPr>
          <p:nvPr/>
        </p:nvSpPr>
        <p:spPr bwMode="auto">
          <a:xfrm>
            <a:off x="10610850" y="11134725"/>
            <a:ext cx="507365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algn="ctr" eaLnBrk="1" hangingPunct="1">
              <a:lnSpc>
                <a:spcPct val="140000"/>
              </a:lnSpc>
            </a:pPr>
            <a:r>
              <a:rPr lang="en-US" altLang="zh-CN" sz="2400">
                <a:solidFill>
                  <a:schemeClr val="bg1"/>
                </a:solidFill>
                <a:latin typeface="Arial" panose="020B0604020202020204" pitchFamily="34" charset="0"/>
                <a:ea typeface="微软雅黑" panose="020B0503020204020204" pitchFamily="34" charset="-122"/>
                <a:sym typeface="Arial" panose="020B0604020202020204" pitchFamily="34" charset="0"/>
              </a:rPr>
              <a:t>A company is an association collection of individuals, whether natural persons</a:t>
            </a:r>
          </a:p>
        </p:txBody>
      </p:sp>
      <p:cxnSp>
        <p:nvCxnSpPr>
          <p:cNvPr id="32" name="Straight Connector 31"/>
          <p:cNvCxnSpPr/>
          <p:nvPr/>
        </p:nvCxnSpPr>
        <p:spPr>
          <a:xfrm>
            <a:off x="12425363" y="10294938"/>
            <a:ext cx="1444625"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TextBox 32"/>
          <p:cNvSpPr txBox="1">
            <a:spLocks noChangeArrowheads="1"/>
          </p:cNvSpPr>
          <p:nvPr/>
        </p:nvSpPr>
        <p:spPr bwMode="auto">
          <a:xfrm>
            <a:off x="17632363" y="8604250"/>
            <a:ext cx="6003925"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3500">
                <a:solidFill>
                  <a:schemeClr val="bg1"/>
                </a:solidFill>
                <a:latin typeface="Arial" panose="020B0604020202020204" pitchFamily="34" charset="0"/>
                <a:ea typeface="微软雅黑" panose="020B0503020204020204" pitchFamily="34" charset="-122"/>
                <a:sym typeface="Arial" panose="020B0604020202020204" pitchFamily="34" charset="0"/>
              </a:rPr>
              <a:t>Mohammad</a:t>
            </a:r>
          </a:p>
          <a:p>
            <a:pPr algn="ctr" eaLnBrk="1" hangingPunct="1"/>
            <a:r>
              <a:rPr lang="en-US" altLang="zh-CN" sz="6500" b="1">
                <a:solidFill>
                  <a:schemeClr val="bg1"/>
                </a:solidFill>
                <a:latin typeface="Arial" panose="020B0604020202020204" pitchFamily="34" charset="0"/>
                <a:ea typeface="微软雅黑" panose="020B0503020204020204" pitchFamily="34" charset="-122"/>
                <a:sym typeface="Arial" panose="020B0604020202020204" pitchFamily="34" charset="0"/>
              </a:rPr>
              <a:t>LUIS FULLY</a:t>
            </a:r>
          </a:p>
        </p:txBody>
      </p:sp>
      <p:sp>
        <p:nvSpPr>
          <p:cNvPr id="49171" name="Subtitle 2"/>
          <p:cNvSpPr txBox="1">
            <a:spLocks/>
          </p:cNvSpPr>
          <p:nvPr/>
        </p:nvSpPr>
        <p:spPr bwMode="auto">
          <a:xfrm>
            <a:off x="18097500" y="11134725"/>
            <a:ext cx="507365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algn="ctr" eaLnBrk="1" hangingPunct="1">
              <a:lnSpc>
                <a:spcPct val="140000"/>
              </a:lnSpc>
            </a:pPr>
            <a:r>
              <a:rPr lang="en-US" altLang="zh-CN" sz="2400">
                <a:solidFill>
                  <a:schemeClr val="bg1"/>
                </a:solidFill>
                <a:latin typeface="Arial" panose="020B0604020202020204" pitchFamily="34" charset="0"/>
                <a:ea typeface="微软雅黑" panose="020B0503020204020204" pitchFamily="34" charset="-122"/>
                <a:sym typeface="Arial" panose="020B0604020202020204" pitchFamily="34" charset="0"/>
              </a:rPr>
              <a:t>A company is an association collection of individuals, whether natural persons</a:t>
            </a:r>
          </a:p>
        </p:txBody>
      </p:sp>
      <p:cxnSp>
        <p:nvCxnSpPr>
          <p:cNvPr id="35" name="Straight Connector 34"/>
          <p:cNvCxnSpPr/>
          <p:nvPr/>
        </p:nvCxnSpPr>
        <p:spPr>
          <a:xfrm>
            <a:off x="19912013" y="10294938"/>
            <a:ext cx="1444625"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49173" name="Picture Placeholder 1"/>
          <p:cNvSpPr>
            <a:spLocks noGrp="1" noTextEdit="1"/>
          </p:cNvSpPr>
          <p:nvPr>
            <p:ph type="pic" sz="quarter" idx="10"/>
          </p:nvPr>
        </p:nvSpPr>
        <p:spPr>
          <a:xfrm>
            <a:off x="2070100" y="9525"/>
            <a:ext cx="7486650" cy="13716000"/>
          </a:xfrm>
        </p:spPr>
      </p:sp>
      <p:sp>
        <p:nvSpPr>
          <p:cNvPr id="49174" name="Picture Placeholder 2"/>
          <p:cNvSpPr>
            <a:spLocks noGrp="1" noTextEdit="1"/>
          </p:cNvSpPr>
          <p:nvPr>
            <p:ph type="pic" sz="quarter" idx="11"/>
          </p:nvPr>
        </p:nvSpPr>
        <p:spPr>
          <a:xfrm>
            <a:off x="9556750" y="9525"/>
            <a:ext cx="7486650" cy="13716000"/>
          </a:xfrm>
        </p:spPr>
      </p:sp>
      <p:sp>
        <p:nvSpPr>
          <p:cNvPr id="49175" name="Picture Placeholder 3"/>
          <p:cNvSpPr>
            <a:spLocks noGrp="1" noTextEdit="1"/>
          </p:cNvSpPr>
          <p:nvPr>
            <p:ph type="pic" sz="quarter" idx="12"/>
          </p:nvPr>
        </p:nvSpPr>
        <p:spPr>
          <a:xfrm>
            <a:off x="17043400" y="-9525"/>
            <a:ext cx="7334250" cy="13716000"/>
          </a:xfrm>
        </p:spPr>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1000"/>
                                        <p:tgtEl>
                                          <p:spTgt spid="30"/>
                                        </p:tgtEl>
                                      </p:cBhvr>
                                    </p:animEffect>
                                    <p:anim calcmode="lin" valueType="num">
                                      <p:cBhvr>
                                        <p:cTn id="19" dur="1000" fill="hold"/>
                                        <p:tgtEl>
                                          <p:spTgt spid="30"/>
                                        </p:tgtEl>
                                        <p:attrNameLst>
                                          <p:attrName>ppt_x</p:attrName>
                                        </p:attrNameLst>
                                      </p:cBhvr>
                                      <p:tavLst>
                                        <p:tav tm="0">
                                          <p:val>
                                            <p:strVal val="#ppt_x"/>
                                          </p:val>
                                        </p:tav>
                                        <p:tav tm="100000">
                                          <p:val>
                                            <p:strVal val="#ppt_x"/>
                                          </p:val>
                                        </p:tav>
                                      </p:tavLst>
                                    </p:anim>
                                    <p:anim calcmode="lin" valueType="num">
                                      <p:cBhvr>
                                        <p:cTn id="20" dur="1000" fill="hold"/>
                                        <p:tgtEl>
                                          <p:spTgt spid="30"/>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1000"/>
                                        <p:tgtEl>
                                          <p:spTgt spid="32"/>
                                        </p:tgtEl>
                                      </p:cBhvr>
                                    </p:animEffect>
                                    <p:anim calcmode="lin" valueType="num">
                                      <p:cBhvr>
                                        <p:cTn id="24" dur="1000" fill="hold"/>
                                        <p:tgtEl>
                                          <p:spTgt spid="32"/>
                                        </p:tgtEl>
                                        <p:attrNameLst>
                                          <p:attrName>ppt_x</p:attrName>
                                        </p:attrNameLst>
                                      </p:cBhvr>
                                      <p:tavLst>
                                        <p:tav tm="0">
                                          <p:val>
                                            <p:strVal val="#ppt_x"/>
                                          </p:val>
                                        </p:tav>
                                        <p:tav tm="100000">
                                          <p:val>
                                            <p:strVal val="#ppt_x"/>
                                          </p:val>
                                        </p:tav>
                                      </p:tavLst>
                                    </p:anim>
                                    <p:anim calcmode="lin" valueType="num">
                                      <p:cBhvr>
                                        <p:cTn id="25" dur="1000" fill="hold"/>
                                        <p:tgtEl>
                                          <p:spTgt spid="32"/>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1000"/>
                                        <p:tgtEl>
                                          <p:spTgt spid="33"/>
                                        </p:tgtEl>
                                      </p:cBhvr>
                                    </p:animEffect>
                                    <p:anim calcmode="lin" valueType="num">
                                      <p:cBhvr>
                                        <p:cTn id="30" dur="1000" fill="hold"/>
                                        <p:tgtEl>
                                          <p:spTgt spid="33"/>
                                        </p:tgtEl>
                                        <p:attrNameLst>
                                          <p:attrName>ppt_x</p:attrName>
                                        </p:attrNameLst>
                                      </p:cBhvr>
                                      <p:tavLst>
                                        <p:tav tm="0">
                                          <p:val>
                                            <p:strVal val="#ppt_x"/>
                                          </p:val>
                                        </p:tav>
                                        <p:tav tm="100000">
                                          <p:val>
                                            <p:strVal val="#ppt_x"/>
                                          </p:val>
                                        </p:tav>
                                      </p:tavLst>
                                    </p:anim>
                                    <p:anim calcmode="lin" valueType="num">
                                      <p:cBhvr>
                                        <p:cTn id="31" dur="1000" fill="hold"/>
                                        <p:tgtEl>
                                          <p:spTgt spid="33"/>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000"/>
                                        <p:tgtEl>
                                          <p:spTgt spid="35"/>
                                        </p:tgtEl>
                                      </p:cBhvr>
                                    </p:animEffect>
                                    <p:anim calcmode="lin" valueType="num">
                                      <p:cBhvr>
                                        <p:cTn id="35" dur="1000" fill="hold"/>
                                        <p:tgtEl>
                                          <p:spTgt spid="35"/>
                                        </p:tgtEl>
                                        <p:attrNameLst>
                                          <p:attrName>ppt_x</p:attrName>
                                        </p:attrNameLst>
                                      </p:cBhvr>
                                      <p:tavLst>
                                        <p:tav tm="0">
                                          <p:val>
                                            <p:strVal val="#ppt_x"/>
                                          </p:val>
                                        </p:tav>
                                        <p:tav tm="100000">
                                          <p:val>
                                            <p:strVal val="#ppt_x"/>
                                          </p:val>
                                        </p:tav>
                                      </p:tavLst>
                                    </p:anim>
                                    <p:anim calcmode="lin" valueType="num">
                                      <p:cBhvr>
                                        <p:cTn id="36" dur="1000" fill="hold"/>
                                        <p:tgtEl>
                                          <p:spTgt spid="35"/>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3000"/>
                            </p:stCondLst>
                            <p:childTnLst>
                              <p:par>
                                <p:cTn id="38" presetID="2" presetClass="entr" presetSubtype="2"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1000" fill="hold"/>
                                        <p:tgtEl>
                                          <p:spTgt spid="22"/>
                                        </p:tgtEl>
                                        <p:attrNameLst>
                                          <p:attrName>ppt_x</p:attrName>
                                        </p:attrNameLst>
                                      </p:cBhvr>
                                      <p:tavLst>
                                        <p:tav tm="0">
                                          <p:val>
                                            <p:strVal val="1+#ppt_w/2"/>
                                          </p:val>
                                        </p:tav>
                                        <p:tav tm="100000">
                                          <p:val>
                                            <p:strVal val="#ppt_x"/>
                                          </p:val>
                                        </p:tav>
                                      </p:tavLst>
                                    </p:anim>
                                    <p:anim calcmode="lin" valueType="num">
                                      <p:cBhvr additive="base">
                                        <p:cTn id="41"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7" grpId="0"/>
      <p:bldP spid="30" grpId="0"/>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5"/>
          <p:cNvSpPr>
            <a:spLocks/>
          </p:cNvSpPr>
          <p:nvPr/>
        </p:nvSpPr>
        <p:spPr bwMode="auto">
          <a:xfrm>
            <a:off x="11068050" y="1722438"/>
            <a:ext cx="3760788" cy="3760787"/>
          </a:xfrm>
          <a:custGeom>
            <a:avLst/>
            <a:gdLst>
              <a:gd name="T0" fmla="*/ 2147483646 w 611"/>
              <a:gd name="T1" fmla="*/ 2147483646 h 611"/>
              <a:gd name="T2" fmla="*/ 2147483646 w 611"/>
              <a:gd name="T3" fmla="*/ 2147483646 h 611"/>
              <a:gd name="T4" fmla="*/ 2147483646 w 611"/>
              <a:gd name="T5" fmla="*/ 2147483646 h 611"/>
              <a:gd name="T6" fmla="*/ 2147483646 w 611"/>
              <a:gd name="T7" fmla="*/ 2147483646 h 611"/>
              <a:gd name="T8" fmla="*/ 2147483646 w 611"/>
              <a:gd name="T9" fmla="*/ 1364180860 h 611"/>
              <a:gd name="T10" fmla="*/ 2147483646 w 611"/>
              <a:gd name="T11" fmla="*/ 0 h 611"/>
              <a:gd name="T12" fmla="*/ 1363694967 w 611"/>
              <a:gd name="T13" fmla="*/ 0 h 611"/>
              <a:gd name="T14" fmla="*/ 0 w 611"/>
              <a:gd name="T15" fmla="*/ 1364180860 h 611"/>
              <a:gd name="T16" fmla="*/ 0 w 611"/>
              <a:gd name="T17" fmla="*/ 2147483646 h 611"/>
              <a:gd name="T18" fmla="*/ 1363694967 w 611"/>
              <a:gd name="T19" fmla="*/ 2147483646 h 611"/>
              <a:gd name="T20" fmla="*/ 2147483646 w 611"/>
              <a:gd name="T21" fmla="*/ 2147483646 h 611"/>
              <a:gd name="T22" fmla="*/ 2147483646 w 611"/>
              <a:gd name="T23" fmla="*/ 2147483646 h 611"/>
              <a:gd name="T24" fmla="*/ 2147483646 w 611"/>
              <a:gd name="T25" fmla="*/ 2147483646 h 611"/>
              <a:gd name="T26" fmla="*/ 2147483646 w 611"/>
              <a:gd name="T27" fmla="*/ 2147483646 h 611"/>
              <a:gd name="T28" fmla="*/ 2147483646 w 611"/>
              <a:gd name="T29" fmla="*/ 2147483646 h 611"/>
              <a:gd name="T30" fmla="*/ 2147483646 w 611"/>
              <a:gd name="T31" fmla="*/ 2147483646 h 611"/>
              <a:gd name="T32" fmla="*/ 2147483646 w 611"/>
              <a:gd name="T33" fmla="*/ 2147483646 h 6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11" h="611">
                <a:moveTo>
                  <a:pt x="611" y="251"/>
                </a:moveTo>
                <a:cubicBezTo>
                  <a:pt x="611" y="212"/>
                  <a:pt x="579" y="180"/>
                  <a:pt x="539" y="180"/>
                </a:cubicBezTo>
                <a:cubicBezTo>
                  <a:pt x="240" y="180"/>
                  <a:pt x="240" y="180"/>
                  <a:pt x="240" y="180"/>
                </a:cubicBezTo>
                <a:cubicBezTo>
                  <a:pt x="207" y="180"/>
                  <a:pt x="180" y="153"/>
                  <a:pt x="180" y="120"/>
                </a:cubicBezTo>
                <a:cubicBezTo>
                  <a:pt x="180" y="36"/>
                  <a:pt x="180" y="36"/>
                  <a:pt x="180" y="36"/>
                </a:cubicBezTo>
                <a:cubicBezTo>
                  <a:pt x="180" y="16"/>
                  <a:pt x="164" y="0"/>
                  <a:pt x="144" y="0"/>
                </a:cubicBezTo>
                <a:cubicBezTo>
                  <a:pt x="36" y="0"/>
                  <a:pt x="36" y="0"/>
                  <a:pt x="36" y="0"/>
                </a:cubicBezTo>
                <a:cubicBezTo>
                  <a:pt x="16" y="0"/>
                  <a:pt x="0" y="16"/>
                  <a:pt x="0" y="36"/>
                </a:cubicBezTo>
                <a:cubicBezTo>
                  <a:pt x="0" y="144"/>
                  <a:pt x="0" y="144"/>
                  <a:pt x="0" y="144"/>
                </a:cubicBezTo>
                <a:cubicBezTo>
                  <a:pt x="0" y="163"/>
                  <a:pt x="16" y="180"/>
                  <a:pt x="36" y="180"/>
                </a:cubicBezTo>
                <a:cubicBezTo>
                  <a:pt x="120" y="180"/>
                  <a:pt x="120" y="180"/>
                  <a:pt x="120" y="180"/>
                </a:cubicBezTo>
                <a:cubicBezTo>
                  <a:pt x="153" y="180"/>
                  <a:pt x="180" y="206"/>
                  <a:pt x="180" y="239"/>
                </a:cubicBezTo>
                <a:cubicBezTo>
                  <a:pt x="180" y="539"/>
                  <a:pt x="180" y="539"/>
                  <a:pt x="180" y="539"/>
                </a:cubicBezTo>
                <a:cubicBezTo>
                  <a:pt x="180" y="579"/>
                  <a:pt x="212" y="611"/>
                  <a:pt x="252" y="611"/>
                </a:cubicBezTo>
                <a:cubicBezTo>
                  <a:pt x="539" y="611"/>
                  <a:pt x="539" y="611"/>
                  <a:pt x="539" y="611"/>
                </a:cubicBezTo>
                <a:cubicBezTo>
                  <a:pt x="579" y="611"/>
                  <a:pt x="611" y="579"/>
                  <a:pt x="611" y="539"/>
                </a:cubicBezTo>
                <a:lnTo>
                  <a:pt x="611" y="251"/>
                </a:lnTo>
                <a:close/>
              </a:path>
            </a:pathLst>
          </a:custGeom>
          <a:solidFill>
            <a:schemeClr val="accent1"/>
          </a:solidFill>
          <a:ln>
            <a:noFill/>
          </a:ln>
          <a:extLst>
            <a:ext uri="{91240B29-F687-4F45-9708-019B960494DF}">
              <a14:hiddenLine xmlns:a14="http://schemas.microsoft.com/office/drawing/2010/main" w="3175">
                <a:solidFill>
                  <a:srgbClr val="000000"/>
                </a:solidFill>
                <a:prstDash val="lgDash"/>
                <a:round/>
                <a:headEnd/>
                <a:tailEnd/>
              </a14:hiddenLine>
            </a:ext>
          </a:extLst>
        </p:spPr>
        <p:txBody>
          <a:bodyPr lIns="91416" tIns="45708" rIns="91416" bIns="45708"/>
          <a:lstStyle/>
          <a:p>
            <a:endParaRPr lang="zh-CN" altLang="en-US"/>
          </a:p>
        </p:txBody>
      </p:sp>
      <p:sp>
        <p:nvSpPr>
          <p:cNvPr id="39" name="Freeform 6"/>
          <p:cNvSpPr>
            <a:spLocks/>
          </p:cNvSpPr>
          <p:nvPr/>
        </p:nvSpPr>
        <p:spPr bwMode="auto">
          <a:xfrm>
            <a:off x="7972425" y="3267075"/>
            <a:ext cx="3759200" cy="3768725"/>
          </a:xfrm>
          <a:custGeom>
            <a:avLst/>
            <a:gdLst>
              <a:gd name="T0" fmla="*/ 251 w 611"/>
              <a:gd name="T1" fmla="*/ 0 h 612"/>
              <a:gd name="T2" fmla="*/ 179 w 611"/>
              <a:gd name="T3" fmla="*/ 72 h 612"/>
              <a:gd name="T4" fmla="*/ 179 w 611"/>
              <a:gd name="T5" fmla="*/ 372 h 612"/>
              <a:gd name="T6" fmla="*/ 119 w 611"/>
              <a:gd name="T7" fmla="*/ 432 h 612"/>
              <a:gd name="T8" fmla="*/ 36 w 611"/>
              <a:gd name="T9" fmla="*/ 432 h 612"/>
              <a:gd name="T10" fmla="*/ 0 w 611"/>
              <a:gd name="T11" fmla="*/ 468 h 612"/>
              <a:gd name="T12" fmla="*/ 0 w 611"/>
              <a:gd name="T13" fmla="*/ 576 h 612"/>
              <a:gd name="T14" fmla="*/ 36 w 611"/>
              <a:gd name="T15" fmla="*/ 612 h 612"/>
              <a:gd name="T16" fmla="*/ 143 w 611"/>
              <a:gd name="T17" fmla="*/ 612 h 612"/>
              <a:gd name="T18" fmla="*/ 179 w 611"/>
              <a:gd name="T19" fmla="*/ 576 h 612"/>
              <a:gd name="T20" fmla="*/ 179 w 611"/>
              <a:gd name="T21" fmla="*/ 492 h 612"/>
              <a:gd name="T22" fmla="*/ 239 w 611"/>
              <a:gd name="T23" fmla="*/ 432 h 612"/>
              <a:gd name="T24" fmla="*/ 539 w 611"/>
              <a:gd name="T25" fmla="*/ 432 h 612"/>
              <a:gd name="T26" fmla="*/ 611 w 611"/>
              <a:gd name="T27" fmla="*/ 360 h 612"/>
              <a:gd name="T28" fmla="*/ 611 w 611"/>
              <a:gd name="T29" fmla="*/ 72 h 612"/>
              <a:gd name="T30" fmla="*/ 539 w 611"/>
              <a:gd name="T31" fmla="*/ 0 h 612"/>
              <a:gd name="T32" fmla="*/ 251 w 611"/>
              <a:gd name="T33" fmla="*/ 0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1" h="612">
                <a:moveTo>
                  <a:pt x="251" y="0"/>
                </a:moveTo>
                <a:cubicBezTo>
                  <a:pt x="212" y="0"/>
                  <a:pt x="179" y="33"/>
                  <a:pt x="179" y="72"/>
                </a:cubicBezTo>
                <a:cubicBezTo>
                  <a:pt x="179" y="372"/>
                  <a:pt x="179" y="372"/>
                  <a:pt x="179" y="372"/>
                </a:cubicBezTo>
                <a:cubicBezTo>
                  <a:pt x="179" y="405"/>
                  <a:pt x="153" y="432"/>
                  <a:pt x="119" y="432"/>
                </a:cubicBezTo>
                <a:cubicBezTo>
                  <a:pt x="36" y="432"/>
                  <a:pt x="36" y="432"/>
                  <a:pt x="36" y="432"/>
                </a:cubicBezTo>
                <a:cubicBezTo>
                  <a:pt x="16" y="432"/>
                  <a:pt x="0" y="448"/>
                  <a:pt x="0" y="468"/>
                </a:cubicBezTo>
                <a:cubicBezTo>
                  <a:pt x="0" y="576"/>
                  <a:pt x="0" y="576"/>
                  <a:pt x="0" y="576"/>
                </a:cubicBezTo>
                <a:cubicBezTo>
                  <a:pt x="0" y="596"/>
                  <a:pt x="16" y="612"/>
                  <a:pt x="36" y="612"/>
                </a:cubicBezTo>
                <a:cubicBezTo>
                  <a:pt x="143" y="612"/>
                  <a:pt x="143" y="612"/>
                  <a:pt x="143" y="612"/>
                </a:cubicBezTo>
                <a:cubicBezTo>
                  <a:pt x="163" y="612"/>
                  <a:pt x="179" y="596"/>
                  <a:pt x="179" y="576"/>
                </a:cubicBezTo>
                <a:cubicBezTo>
                  <a:pt x="179" y="492"/>
                  <a:pt x="179" y="492"/>
                  <a:pt x="179" y="492"/>
                </a:cubicBezTo>
                <a:cubicBezTo>
                  <a:pt x="179" y="459"/>
                  <a:pt x="206" y="432"/>
                  <a:pt x="239" y="432"/>
                </a:cubicBezTo>
                <a:cubicBezTo>
                  <a:pt x="539" y="432"/>
                  <a:pt x="539" y="432"/>
                  <a:pt x="539" y="432"/>
                </a:cubicBezTo>
                <a:cubicBezTo>
                  <a:pt x="579" y="432"/>
                  <a:pt x="611" y="400"/>
                  <a:pt x="611" y="360"/>
                </a:cubicBezTo>
                <a:cubicBezTo>
                  <a:pt x="611" y="72"/>
                  <a:pt x="611" y="72"/>
                  <a:pt x="611" y="72"/>
                </a:cubicBezTo>
                <a:cubicBezTo>
                  <a:pt x="611" y="33"/>
                  <a:pt x="579" y="0"/>
                  <a:pt x="539" y="0"/>
                </a:cubicBezTo>
                <a:lnTo>
                  <a:pt x="251" y="0"/>
                </a:lnTo>
                <a:close/>
              </a:path>
            </a:pathLst>
          </a:custGeom>
          <a:solidFill>
            <a:schemeClr val="accent2">
              <a:lumMod val="75000"/>
            </a:schemeClr>
          </a:solidFill>
          <a:ln w="3175">
            <a:noFill/>
            <a:prstDash val="lgDash"/>
          </a:ln>
          <a:extLst/>
        </p:spPr>
        <p:txBody>
          <a:bodyPr lIns="91416" tIns="45708" rIns="91416" bIns="45708"/>
          <a:lstStyle/>
          <a:p>
            <a:pP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7"/>
          <p:cNvSpPr>
            <a:spLocks/>
          </p:cNvSpPr>
          <p:nvPr/>
        </p:nvSpPr>
        <p:spPr bwMode="auto">
          <a:xfrm>
            <a:off x="9515475" y="6369050"/>
            <a:ext cx="3762375" cy="3762375"/>
          </a:xfrm>
          <a:custGeom>
            <a:avLst/>
            <a:gdLst>
              <a:gd name="T0" fmla="*/ 0 w 611"/>
              <a:gd name="T1" fmla="*/ 2147483646 h 611"/>
              <a:gd name="T2" fmla="*/ 2147483646 w 611"/>
              <a:gd name="T3" fmla="*/ 2147483646 h 611"/>
              <a:gd name="T4" fmla="*/ 2147483646 w 611"/>
              <a:gd name="T5" fmla="*/ 2147483646 h 611"/>
              <a:gd name="T6" fmla="*/ 2147483646 w 611"/>
              <a:gd name="T7" fmla="*/ 2147483646 h 611"/>
              <a:gd name="T8" fmla="*/ 2147483646 w 611"/>
              <a:gd name="T9" fmla="*/ 2147483646 h 611"/>
              <a:gd name="T10" fmla="*/ 2147483646 w 611"/>
              <a:gd name="T11" fmla="*/ 2147483646 h 611"/>
              <a:gd name="T12" fmla="*/ 2147483646 w 611"/>
              <a:gd name="T13" fmla="*/ 2147483646 h 611"/>
              <a:gd name="T14" fmla="*/ 2147483646 w 611"/>
              <a:gd name="T15" fmla="*/ 2147483646 h 611"/>
              <a:gd name="T16" fmla="*/ 2147483646 w 611"/>
              <a:gd name="T17" fmla="*/ 2147483646 h 611"/>
              <a:gd name="T18" fmla="*/ 2147483646 w 611"/>
              <a:gd name="T19" fmla="*/ 2147483646 h 611"/>
              <a:gd name="T20" fmla="*/ 2147483646 w 611"/>
              <a:gd name="T21" fmla="*/ 2147483646 h 611"/>
              <a:gd name="T22" fmla="*/ 2147483646 w 611"/>
              <a:gd name="T23" fmla="*/ 2147483646 h 611"/>
              <a:gd name="T24" fmla="*/ 2147483646 w 611"/>
              <a:gd name="T25" fmla="*/ 2147483646 h 611"/>
              <a:gd name="T26" fmla="*/ 2147483646 w 611"/>
              <a:gd name="T27" fmla="*/ 0 h 611"/>
              <a:gd name="T28" fmla="*/ 2147483646 w 611"/>
              <a:gd name="T29" fmla="*/ 0 h 611"/>
              <a:gd name="T30" fmla="*/ 0 w 611"/>
              <a:gd name="T31" fmla="*/ 2147483646 h 611"/>
              <a:gd name="T32" fmla="*/ 0 w 611"/>
              <a:gd name="T33" fmla="*/ 2147483646 h 6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11" h="611">
                <a:moveTo>
                  <a:pt x="0" y="359"/>
                </a:moveTo>
                <a:cubicBezTo>
                  <a:pt x="0" y="399"/>
                  <a:pt x="32" y="431"/>
                  <a:pt x="72" y="431"/>
                </a:cubicBezTo>
                <a:cubicBezTo>
                  <a:pt x="372" y="431"/>
                  <a:pt x="372" y="431"/>
                  <a:pt x="372" y="431"/>
                </a:cubicBezTo>
                <a:cubicBezTo>
                  <a:pt x="405" y="431"/>
                  <a:pt x="432" y="458"/>
                  <a:pt x="432" y="491"/>
                </a:cubicBezTo>
                <a:cubicBezTo>
                  <a:pt x="432" y="575"/>
                  <a:pt x="432" y="575"/>
                  <a:pt x="432" y="575"/>
                </a:cubicBezTo>
                <a:cubicBezTo>
                  <a:pt x="432" y="595"/>
                  <a:pt x="448" y="611"/>
                  <a:pt x="468" y="611"/>
                </a:cubicBezTo>
                <a:cubicBezTo>
                  <a:pt x="576" y="611"/>
                  <a:pt x="576" y="611"/>
                  <a:pt x="576" y="611"/>
                </a:cubicBezTo>
                <a:cubicBezTo>
                  <a:pt x="595" y="611"/>
                  <a:pt x="611" y="595"/>
                  <a:pt x="611" y="575"/>
                </a:cubicBezTo>
                <a:cubicBezTo>
                  <a:pt x="611" y="467"/>
                  <a:pt x="611" y="467"/>
                  <a:pt x="611" y="467"/>
                </a:cubicBezTo>
                <a:cubicBezTo>
                  <a:pt x="611" y="447"/>
                  <a:pt x="595" y="431"/>
                  <a:pt x="576" y="431"/>
                </a:cubicBezTo>
                <a:cubicBezTo>
                  <a:pt x="492" y="431"/>
                  <a:pt x="492" y="431"/>
                  <a:pt x="492" y="431"/>
                </a:cubicBezTo>
                <a:cubicBezTo>
                  <a:pt x="459" y="431"/>
                  <a:pt x="432" y="404"/>
                  <a:pt x="432" y="371"/>
                </a:cubicBezTo>
                <a:cubicBezTo>
                  <a:pt x="432" y="72"/>
                  <a:pt x="432" y="72"/>
                  <a:pt x="432" y="72"/>
                </a:cubicBezTo>
                <a:cubicBezTo>
                  <a:pt x="432" y="32"/>
                  <a:pt x="400" y="0"/>
                  <a:pt x="360" y="0"/>
                </a:cubicBezTo>
                <a:cubicBezTo>
                  <a:pt x="72" y="0"/>
                  <a:pt x="72" y="0"/>
                  <a:pt x="72" y="0"/>
                </a:cubicBezTo>
                <a:cubicBezTo>
                  <a:pt x="32" y="0"/>
                  <a:pt x="0" y="32"/>
                  <a:pt x="0" y="72"/>
                </a:cubicBezTo>
                <a:lnTo>
                  <a:pt x="0" y="359"/>
                </a:lnTo>
                <a:close/>
              </a:path>
            </a:pathLst>
          </a:custGeom>
          <a:solidFill>
            <a:schemeClr val="tx2"/>
          </a:solidFill>
          <a:ln>
            <a:noFill/>
          </a:ln>
          <a:extLst>
            <a:ext uri="{91240B29-F687-4F45-9708-019B960494DF}">
              <a14:hiddenLine xmlns:a14="http://schemas.microsoft.com/office/drawing/2010/main" w="3175">
                <a:solidFill>
                  <a:srgbClr val="000000"/>
                </a:solidFill>
                <a:prstDash val="lgDash"/>
                <a:round/>
                <a:headEnd/>
                <a:tailEnd/>
              </a14:hiddenLine>
            </a:ext>
          </a:extLst>
        </p:spPr>
        <p:txBody>
          <a:bodyPr lIns="91416" tIns="45708" rIns="91416" bIns="45708"/>
          <a:lstStyle/>
          <a:p>
            <a:endParaRPr lang="zh-CN" altLang="en-US"/>
          </a:p>
        </p:txBody>
      </p:sp>
      <p:sp>
        <p:nvSpPr>
          <p:cNvPr id="41" name="Freeform 8"/>
          <p:cNvSpPr>
            <a:spLocks/>
          </p:cNvSpPr>
          <p:nvPr/>
        </p:nvSpPr>
        <p:spPr bwMode="auto">
          <a:xfrm>
            <a:off x="12619038" y="4819650"/>
            <a:ext cx="3759200" cy="3760788"/>
          </a:xfrm>
          <a:custGeom>
            <a:avLst/>
            <a:gdLst>
              <a:gd name="T0" fmla="*/ 359 w 611"/>
              <a:gd name="T1" fmla="*/ 611 h 611"/>
              <a:gd name="T2" fmla="*/ 431 w 611"/>
              <a:gd name="T3" fmla="*/ 539 h 611"/>
              <a:gd name="T4" fmla="*/ 431 w 611"/>
              <a:gd name="T5" fmla="*/ 240 h 611"/>
              <a:gd name="T6" fmla="*/ 491 w 611"/>
              <a:gd name="T7" fmla="*/ 180 h 611"/>
              <a:gd name="T8" fmla="*/ 575 w 611"/>
              <a:gd name="T9" fmla="*/ 180 h 611"/>
              <a:gd name="T10" fmla="*/ 611 w 611"/>
              <a:gd name="T11" fmla="*/ 144 h 611"/>
              <a:gd name="T12" fmla="*/ 611 w 611"/>
              <a:gd name="T13" fmla="*/ 36 h 611"/>
              <a:gd name="T14" fmla="*/ 575 w 611"/>
              <a:gd name="T15" fmla="*/ 0 h 611"/>
              <a:gd name="T16" fmla="*/ 467 w 611"/>
              <a:gd name="T17" fmla="*/ 0 h 611"/>
              <a:gd name="T18" fmla="*/ 431 w 611"/>
              <a:gd name="T19" fmla="*/ 36 h 611"/>
              <a:gd name="T20" fmla="*/ 431 w 611"/>
              <a:gd name="T21" fmla="*/ 120 h 611"/>
              <a:gd name="T22" fmla="*/ 371 w 611"/>
              <a:gd name="T23" fmla="*/ 180 h 611"/>
              <a:gd name="T24" fmla="*/ 72 w 611"/>
              <a:gd name="T25" fmla="*/ 180 h 611"/>
              <a:gd name="T26" fmla="*/ 0 w 611"/>
              <a:gd name="T27" fmla="*/ 252 h 611"/>
              <a:gd name="T28" fmla="*/ 0 w 611"/>
              <a:gd name="T29" fmla="*/ 539 h 611"/>
              <a:gd name="T30" fmla="*/ 72 w 611"/>
              <a:gd name="T31" fmla="*/ 611 h 611"/>
              <a:gd name="T32" fmla="*/ 359 w 611"/>
              <a:gd name="T33"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1" h="611">
                <a:moveTo>
                  <a:pt x="359" y="611"/>
                </a:moveTo>
                <a:cubicBezTo>
                  <a:pt x="399" y="611"/>
                  <a:pt x="431" y="579"/>
                  <a:pt x="431" y="539"/>
                </a:cubicBezTo>
                <a:cubicBezTo>
                  <a:pt x="431" y="240"/>
                  <a:pt x="431" y="240"/>
                  <a:pt x="431" y="240"/>
                </a:cubicBezTo>
                <a:cubicBezTo>
                  <a:pt x="431" y="207"/>
                  <a:pt x="458" y="180"/>
                  <a:pt x="491" y="180"/>
                </a:cubicBezTo>
                <a:cubicBezTo>
                  <a:pt x="575" y="180"/>
                  <a:pt x="575" y="180"/>
                  <a:pt x="575" y="180"/>
                </a:cubicBezTo>
                <a:cubicBezTo>
                  <a:pt x="595" y="180"/>
                  <a:pt x="611" y="164"/>
                  <a:pt x="611" y="144"/>
                </a:cubicBezTo>
                <a:cubicBezTo>
                  <a:pt x="611" y="36"/>
                  <a:pt x="611" y="36"/>
                  <a:pt x="611" y="36"/>
                </a:cubicBezTo>
                <a:cubicBezTo>
                  <a:pt x="611" y="16"/>
                  <a:pt x="595" y="0"/>
                  <a:pt x="575" y="0"/>
                </a:cubicBezTo>
                <a:cubicBezTo>
                  <a:pt x="467" y="0"/>
                  <a:pt x="467" y="0"/>
                  <a:pt x="467" y="0"/>
                </a:cubicBezTo>
                <a:cubicBezTo>
                  <a:pt x="447" y="0"/>
                  <a:pt x="431" y="16"/>
                  <a:pt x="431" y="36"/>
                </a:cubicBezTo>
                <a:cubicBezTo>
                  <a:pt x="431" y="120"/>
                  <a:pt x="431" y="120"/>
                  <a:pt x="431" y="120"/>
                </a:cubicBezTo>
                <a:cubicBezTo>
                  <a:pt x="431" y="153"/>
                  <a:pt x="404" y="180"/>
                  <a:pt x="371" y="180"/>
                </a:cubicBezTo>
                <a:cubicBezTo>
                  <a:pt x="72" y="180"/>
                  <a:pt x="72" y="180"/>
                  <a:pt x="72" y="180"/>
                </a:cubicBezTo>
                <a:cubicBezTo>
                  <a:pt x="32" y="180"/>
                  <a:pt x="0" y="212"/>
                  <a:pt x="0" y="252"/>
                </a:cubicBezTo>
                <a:cubicBezTo>
                  <a:pt x="0" y="539"/>
                  <a:pt x="0" y="539"/>
                  <a:pt x="0" y="539"/>
                </a:cubicBezTo>
                <a:cubicBezTo>
                  <a:pt x="0" y="579"/>
                  <a:pt x="32" y="611"/>
                  <a:pt x="72" y="611"/>
                </a:cubicBezTo>
                <a:lnTo>
                  <a:pt x="359" y="611"/>
                </a:lnTo>
                <a:close/>
              </a:path>
            </a:pathLst>
          </a:custGeom>
          <a:solidFill>
            <a:schemeClr val="accent2">
              <a:lumMod val="75000"/>
            </a:schemeClr>
          </a:solidFill>
          <a:ln w="3175">
            <a:noFill/>
            <a:prstDash val="lgDash"/>
          </a:ln>
          <a:extLst/>
        </p:spPr>
        <p:txBody>
          <a:bodyPr lIns="91416" tIns="45708" rIns="91416" bIns="45708"/>
          <a:lstStyle/>
          <a:p>
            <a:pP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50182" name="Freeform 2"/>
          <p:cNvSpPr>
            <a:spLocks noChangeArrowheads="1"/>
          </p:cNvSpPr>
          <p:nvPr/>
        </p:nvSpPr>
        <p:spPr bwMode="auto">
          <a:xfrm>
            <a:off x="8191500" y="6237288"/>
            <a:ext cx="587375" cy="587375"/>
          </a:xfrm>
          <a:custGeom>
            <a:avLst/>
            <a:gdLst>
              <a:gd name="T0" fmla="*/ 25306559 w 6844"/>
              <a:gd name="T1" fmla="*/ 12660231 h 6844"/>
              <a:gd name="T2" fmla="*/ 25306559 w 6844"/>
              <a:gd name="T3" fmla="*/ 21174079 h 6844"/>
              <a:gd name="T4" fmla="*/ 25306559 w 6844"/>
              <a:gd name="T5" fmla="*/ 12660231 h 6844"/>
              <a:gd name="T6" fmla="*/ 50384914 w 6844"/>
              <a:gd name="T7" fmla="*/ 1384588 h 6844"/>
              <a:gd name="T8" fmla="*/ 40032559 w 6844"/>
              <a:gd name="T9" fmla="*/ 17491657 h 6844"/>
              <a:gd name="T10" fmla="*/ 37727944 w 6844"/>
              <a:gd name="T11" fmla="*/ 9206099 h 6844"/>
              <a:gd name="T12" fmla="*/ 37499740 w 6844"/>
              <a:gd name="T13" fmla="*/ 20025162 h 6844"/>
              <a:gd name="T14" fmla="*/ 32669602 w 6844"/>
              <a:gd name="T15" fmla="*/ 27611002 h 6844"/>
              <a:gd name="T16" fmla="*/ 38420109 w 6844"/>
              <a:gd name="T17" fmla="*/ 33598640 h 6844"/>
              <a:gd name="T18" fmla="*/ 38420109 w 6844"/>
              <a:gd name="T19" fmla="*/ 33826930 h 6844"/>
              <a:gd name="T20" fmla="*/ 37727944 w 6844"/>
              <a:gd name="T21" fmla="*/ 48785081 h 6844"/>
              <a:gd name="T22" fmla="*/ 35430711 w 6844"/>
              <a:gd name="T23" fmla="*/ 50397959 h 6844"/>
              <a:gd name="T24" fmla="*/ 35430711 w 6844"/>
              <a:gd name="T25" fmla="*/ 37509438 h 6844"/>
              <a:gd name="T26" fmla="*/ 19099557 w 6844"/>
              <a:gd name="T27" fmla="*/ 42804739 h 6844"/>
              <a:gd name="T28" fmla="*/ 17950983 w 6844"/>
              <a:gd name="T29" fmla="*/ 43953656 h 6844"/>
              <a:gd name="T30" fmla="*/ 6442587 w 6844"/>
              <a:gd name="T31" fmla="*/ 50397959 h 6844"/>
              <a:gd name="T32" fmla="*/ 5294013 w 6844"/>
              <a:gd name="T33" fmla="*/ 46487247 h 6844"/>
              <a:gd name="T34" fmla="*/ 20940382 w 6844"/>
              <a:gd name="T35" fmla="*/ 33598640 h 6844"/>
              <a:gd name="T36" fmla="*/ 13120845 w 6844"/>
              <a:gd name="T37" fmla="*/ 20253452 h 6844"/>
              <a:gd name="T38" fmla="*/ 12656970 w 6844"/>
              <a:gd name="T39" fmla="*/ 19104535 h 6844"/>
              <a:gd name="T40" fmla="*/ 9203696 w 6844"/>
              <a:gd name="T41" fmla="*/ 9670146 h 6844"/>
              <a:gd name="T42" fmla="*/ 2996694 w 6844"/>
              <a:gd name="T43" fmla="*/ 18876245 h 6844"/>
              <a:gd name="T44" fmla="*/ 7598628 w 6844"/>
              <a:gd name="T45" fmla="*/ 235671 h 6844"/>
              <a:gd name="T46" fmla="*/ 13349135 w 6844"/>
              <a:gd name="T47" fmla="*/ 6908265 h 6844"/>
              <a:gd name="T48" fmla="*/ 15881954 w 6844"/>
              <a:gd name="T49" fmla="*/ 6679975 h 6844"/>
              <a:gd name="T50" fmla="*/ 34738545 w 6844"/>
              <a:gd name="T51" fmla="*/ 6679975 h 6844"/>
              <a:gd name="T52" fmla="*/ 37043160 w 6844"/>
              <a:gd name="T53" fmla="*/ 6908265 h 6844"/>
              <a:gd name="T54" fmla="*/ 42793667 w 6844"/>
              <a:gd name="T55" fmla="*/ 0 h 6844"/>
              <a:gd name="T56" fmla="*/ 33589971 w 6844"/>
              <a:gd name="T57" fmla="*/ 8749519 h 6844"/>
              <a:gd name="T58" fmla="*/ 25306559 w 6844"/>
              <a:gd name="T59" fmla="*/ 8521143 h 6844"/>
              <a:gd name="T60" fmla="*/ 16802324 w 6844"/>
              <a:gd name="T61" fmla="*/ 18183908 h 6844"/>
              <a:gd name="T62" fmla="*/ 27375589 w 6844"/>
              <a:gd name="T63" fmla="*/ 23251004 h 6844"/>
              <a:gd name="T64" fmla="*/ 33589971 w 6844"/>
              <a:gd name="T65" fmla="*/ 8749519 h 6844"/>
              <a:gd name="T66" fmla="*/ 33589971 w 6844"/>
              <a:gd name="T67" fmla="*/ 8749519 h 68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243735" tIns="121868" rIns="243735" bIns="121868" anchor="ctr"/>
          <a:lstStyle/>
          <a:p>
            <a:endParaRPr lang="zh-CN" altLang="en-US"/>
          </a:p>
        </p:txBody>
      </p:sp>
      <p:sp>
        <p:nvSpPr>
          <p:cNvPr id="50183" name="Freeform 1"/>
          <p:cNvSpPr>
            <a:spLocks noChangeArrowheads="1"/>
          </p:cNvSpPr>
          <p:nvPr/>
        </p:nvSpPr>
        <p:spPr bwMode="auto">
          <a:xfrm>
            <a:off x="12553950" y="9380538"/>
            <a:ext cx="406400" cy="406400"/>
          </a:xfrm>
          <a:custGeom>
            <a:avLst/>
            <a:gdLst>
              <a:gd name="T0" fmla="*/ 31917465 w 5031"/>
              <a:gd name="T1" fmla="*/ 0 h 5031"/>
              <a:gd name="T2" fmla="*/ 31917465 w 5031"/>
              <a:gd name="T3" fmla="*/ 0 h 5031"/>
              <a:gd name="T4" fmla="*/ 813365 w 5031"/>
              <a:gd name="T5" fmla="*/ 0 h 5031"/>
              <a:gd name="T6" fmla="*/ 0 w 5031"/>
              <a:gd name="T7" fmla="*/ 813608 h 5031"/>
              <a:gd name="T8" fmla="*/ 0 w 5031"/>
              <a:gd name="T9" fmla="*/ 31925705 h 5031"/>
              <a:gd name="T10" fmla="*/ 813365 w 5031"/>
              <a:gd name="T11" fmla="*/ 32739232 h 5031"/>
              <a:gd name="T12" fmla="*/ 31917465 w 5031"/>
              <a:gd name="T13" fmla="*/ 32739232 h 5031"/>
              <a:gd name="T14" fmla="*/ 32730831 w 5031"/>
              <a:gd name="T15" fmla="*/ 31925705 h 5031"/>
              <a:gd name="T16" fmla="*/ 32730831 w 5031"/>
              <a:gd name="T17" fmla="*/ 813608 h 5031"/>
              <a:gd name="T18" fmla="*/ 31917465 w 5031"/>
              <a:gd name="T19" fmla="*/ 0 h 5031"/>
              <a:gd name="T20" fmla="*/ 23991817 w 5031"/>
              <a:gd name="T21" fmla="*/ 17079059 h 5031"/>
              <a:gd name="T22" fmla="*/ 23991817 w 5031"/>
              <a:gd name="T23" fmla="*/ 17079059 h 5031"/>
              <a:gd name="T24" fmla="*/ 23581863 w 5031"/>
              <a:gd name="T25" fmla="*/ 17489175 h 5031"/>
              <a:gd name="T26" fmla="*/ 23178371 w 5031"/>
              <a:gd name="T27" fmla="*/ 17489175 h 5031"/>
              <a:gd name="T28" fmla="*/ 20738194 w 5031"/>
              <a:gd name="T29" fmla="*/ 15054895 h 5031"/>
              <a:gd name="T30" fmla="*/ 10984028 w 5031"/>
              <a:gd name="T31" fmla="*/ 24811564 h 5031"/>
              <a:gd name="T32" fmla="*/ 10574074 w 5031"/>
              <a:gd name="T33" fmla="*/ 25013351 h 5031"/>
              <a:gd name="T34" fmla="*/ 10170663 w 5031"/>
              <a:gd name="T35" fmla="*/ 24811564 h 5031"/>
              <a:gd name="T36" fmla="*/ 7932191 w 5031"/>
              <a:gd name="T37" fmla="*/ 22572527 h 5031"/>
              <a:gd name="T38" fmla="*/ 7730486 w 5031"/>
              <a:gd name="T39" fmla="*/ 22162492 h 5031"/>
              <a:gd name="T40" fmla="*/ 7932191 w 5031"/>
              <a:gd name="T41" fmla="*/ 21758919 h 5031"/>
              <a:gd name="T42" fmla="*/ 17686357 w 5031"/>
              <a:gd name="T43" fmla="*/ 12002250 h 5031"/>
              <a:gd name="T44" fmla="*/ 15252723 w 5031"/>
              <a:gd name="T45" fmla="*/ 9561426 h 5031"/>
              <a:gd name="T46" fmla="*/ 15252723 w 5031"/>
              <a:gd name="T47" fmla="*/ 9151391 h 5031"/>
              <a:gd name="T48" fmla="*/ 15656134 w 5031"/>
              <a:gd name="T49" fmla="*/ 8747819 h 5031"/>
              <a:gd name="T50" fmla="*/ 24395228 w 5031"/>
              <a:gd name="T51" fmla="*/ 7732424 h 5031"/>
              <a:gd name="T52" fmla="*/ 24805183 w 5031"/>
              <a:gd name="T53" fmla="*/ 7934211 h 5031"/>
              <a:gd name="T54" fmla="*/ 25006888 w 5031"/>
              <a:gd name="T55" fmla="*/ 8337784 h 5031"/>
              <a:gd name="T56" fmla="*/ 23991817 w 5031"/>
              <a:gd name="T57" fmla="*/ 17079059 h 5031"/>
              <a:gd name="T58" fmla="*/ 23991817 w 5031"/>
              <a:gd name="T59" fmla="*/ 17079059 h 5031"/>
              <a:gd name="T60" fmla="*/ 23991817 w 5031"/>
              <a:gd name="T61" fmla="*/ 17079059 h 503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031" h="5031">
                <a:moveTo>
                  <a:pt x="4905" y="0"/>
                </a:moveTo>
                <a:lnTo>
                  <a:pt x="4905" y="0"/>
                </a:lnTo>
                <a:cubicBezTo>
                  <a:pt x="125" y="0"/>
                  <a:pt x="125" y="0"/>
                  <a:pt x="125" y="0"/>
                </a:cubicBezTo>
                <a:cubicBezTo>
                  <a:pt x="62" y="0"/>
                  <a:pt x="0" y="62"/>
                  <a:pt x="0" y="125"/>
                </a:cubicBezTo>
                <a:cubicBezTo>
                  <a:pt x="0" y="4905"/>
                  <a:pt x="0" y="4905"/>
                  <a:pt x="0" y="4905"/>
                </a:cubicBezTo>
                <a:cubicBezTo>
                  <a:pt x="0" y="4968"/>
                  <a:pt x="62" y="5030"/>
                  <a:pt x="125" y="5030"/>
                </a:cubicBezTo>
                <a:cubicBezTo>
                  <a:pt x="4905" y="5030"/>
                  <a:pt x="4905" y="5030"/>
                  <a:pt x="4905" y="5030"/>
                </a:cubicBezTo>
                <a:cubicBezTo>
                  <a:pt x="4968" y="5030"/>
                  <a:pt x="5030" y="4968"/>
                  <a:pt x="5030" y="4905"/>
                </a:cubicBezTo>
                <a:cubicBezTo>
                  <a:pt x="5030" y="125"/>
                  <a:pt x="5030" y="125"/>
                  <a:pt x="5030" y="125"/>
                </a:cubicBezTo>
                <a:cubicBezTo>
                  <a:pt x="5030" y="62"/>
                  <a:pt x="4968" y="0"/>
                  <a:pt x="4905" y="0"/>
                </a:cubicBezTo>
                <a:close/>
                <a:moveTo>
                  <a:pt x="3687" y="2624"/>
                </a:moveTo>
                <a:lnTo>
                  <a:pt x="3687" y="2624"/>
                </a:lnTo>
                <a:cubicBezTo>
                  <a:pt x="3687" y="2655"/>
                  <a:pt x="3655" y="2687"/>
                  <a:pt x="3624" y="2687"/>
                </a:cubicBezTo>
                <a:cubicBezTo>
                  <a:pt x="3593" y="2687"/>
                  <a:pt x="3562" y="2687"/>
                  <a:pt x="3562" y="2687"/>
                </a:cubicBezTo>
                <a:cubicBezTo>
                  <a:pt x="3187" y="2313"/>
                  <a:pt x="3187" y="2313"/>
                  <a:pt x="3187" y="2313"/>
                </a:cubicBezTo>
                <a:cubicBezTo>
                  <a:pt x="1688" y="3812"/>
                  <a:pt x="1688" y="3812"/>
                  <a:pt x="1688" y="3812"/>
                </a:cubicBezTo>
                <a:cubicBezTo>
                  <a:pt x="1656" y="3812"/>
                  <a:pt x="1625" y="3843"/>
                  <a:pt x="1625" y="3843"/>
                </a:cubicBezTo>
                <a:cubicBezTo>
                  <a:pt x="1594" y="3843"/>
                  <a:pt x="1594" y="3812"/>
                  <a:pt x="1563" y="3812"/>
                </a:cubicBezTo>
                <a:cubicBezTo>
                  <a:pt x="1219" y="3468"/>
                  <a:pt x="1219" y="3468"/>
                  <a:pt x="1219" y="3468"/>
                </a:cubicBezTo>
                <a:cubicBezTo>
                  <a:pt x="1219" y="3437"/>
                  <a:pt x="1188" y="3437"/>
                  <a:pt x="1188" y="3405"/>
                </a:cubicBezTo>
                <a:cubicBezTo>
                  <a:pt x="1188" y="3374"/>
                  <a:pt x="1219" y="3374"/>
                  <a:pt x="1219" y="3343"/>
                </a:cubicBezTo>
                <a:cubicBezTo>
                  <a:pt x="2718" y="1844"/>
                  <a:pt x="2718" y="1844"/>
                  <a:pt x="2718" y="1844"/>
                </a:cubicBezTo>
                <a:cubicBezTo>
                  <a:pt x="2344" y="1469"/>
                  <a:pt x="2344" y="1469"/>
                  <a:pt x="2344" y="1469"/>
                </a:cubicBezTo>
                <a:cubicBezTo>
                  <a:pt x="2344" y="1469"/>
                  <a:pt x="2313" y="1438"/>
                  <a:pt x="2344" y="1406"/>
                </a:cubicBezTo>
                <a:cubicBezTo>
                  <a:pt x="2344" y="1375"/>
                  <a:pt x="2375" y="1344"/>
                  <a:pt x="2406" y="1344"/>
                </a:cubicBezTo>
                <a:cubicBezTo>
                  <a:pt x="3749" y="1188"/>
                  <a:pt x="3749" y="1188"/>
                  <a:pt x="3749" y="1188"/>
                </a:cubicBezTo>
                <a:cubicBezTo>
                  <a:pt x="3780" y="1188"/>
                  <a:pt x="3780" y="1188"/>
                  <a:pt x="3812" y="1219"/>
                </a:cubicBezTo>
                <a:cubicBezTo>
                  <a:pt x="3812" y="1250"/>
                  <a:pt x="3843" y="1250"/>
                  <a:pt x="3843" y="1281"/>
                </a:cubicBezTo>
                <a:lnTo>
                  <a:pt x="3687" y="2624"/>
                </a:lnTo>
                <a:close/>
                <a:moveTo>
                  <a:pt x="3687" y="2624"/>
                </a:moveTo>
                <a:lnTo>
                  <a:pt x="3687" y="26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243735" tIns="121868" rIns="243735" bIns="121868" anchor="ctr"/>
          <a:lstStyle/>
          <a:p>
            <a:endParaRPr lang="zh-CN" altLang="en-US"/>
          </a:p>
        </p:txBody>
      </p:sp>
      <p:sp>
        <p:nvSpPr>
          <p:cNvPr id="50184" name="Freeform 4"/>
          <p:cNvSpPr>
            <a:spLocks noChangeArrowheads="1"/>
          </p:cNvSpPr>
          <p:nvPr/>
        </p:nvSpPr>
        <p:spPr bwMode="auto">
          <a:xfrm>
            <a:off x="15578138" y="5068888"/>
            <a:ext cx="496887" cy="496887"/>
          </a:xfrm>
          <a:custGeom>
            <a:avLst/>
            <a:gdLst>
              <a:gd name="T0" fmla="*/ 87093526 w 2594"/>
              <a:gd name="T1" fmla="*/ 0 h 2594"/>
              <a:gd name="T2" fmla="*/ 87093526 w 2594"/>
              <a:gd name="T3" fmla="*/ 0 h 2594"/>
              <a:gd name="T4" fmla="*/ 8034284 w 2594"/>
              <a:gd name="T5" fmla="*/ 0 h 2594"/>
              <a:gd name="T6" fmla="*/ 0 w 2594"/>
              <a:gd name="T7" fmla="*/ 8036391 h 2594"/>
              <a:gd name="T8" fmla="*/ 0 w 2594"/>
              <a:gd name="T9" fmla="*/ 87116321 h 2594"/>
              <a:gd name="T10" fmla="*/ 8034284 w 2594"/>
              <a:gd name="T11" fmla="*/ 95152711 h 2594"/>
              <a:gd name="T12" fmla="*/ 87093526 w 2594"/>
              <a:gd name="T13" fmla="*/ 95152711 h 2594"/>
              <a:gd name="T14" fmla="*/ 95127809 w 2594"/>
              <a:gd name="T15" fmla="*/ 87116321 h 2594"/>
              <a:gd name="T16" fmla="*/ 95127809 w 2594"/>
              <a:gd name="T17" fmla="*/ 8036391 h 2594"/>
              <a:gd name="T18" fmla="*/ 87093526 w 2594"/>
              <a:gd name="T19" fmla="*/ 0 h 2594"/>
              <a:gd name="T20" fmla="*/ 82507761 w 2594"/>
              <a:gd name="T21" fmla="*/ 9174020 h 2594"/>
              <a:gd name="T22" fmla="*/ 82507761 w 2594"/>
              <a:gd name="T23" fmla="*/ 9174020 h 2594"/>
              <a:gd name="T24" fmla="*/ 85956279 w 2594"/>
              <a:gd name="T25" fmla="*/ 11485867 h 2594"/>
              <a:gd name="T26" fmla="*/ 82507761 w 2594"/>
              <a:gd name="T27" fmla="*/ 14935343 h 2594"/>
              <a:gd name="T28" fmla="*/ 79096020 w 2594"/>
              <a:gd name="T29" fmla="*/ 11485867 h 2594"/>
              <a:gd name="T30" fmla="*/ 82507761 w 2594"/>
              <a:gd name="T31" fmla="*/ 9174020 h 2594"/>
              <a:gd name="T32" fmla="*/ 71061545 w 2594"/>
              <a:gd name="T33" fmla="*/ 9174020 h 2594"/>
              <a:gd name="T34" fmla="*/ 71061545 w 2594"/>
              <a:gd name="T35" fmla="*/ 9174020 h 2594"/>
              <a:gd name="T36" fmla="*/ 74510064 w 2594"/>
              <a:gd name="T37" fmla="*/ 11485867 h 2594"/>
              <a:gd name="T38" fmla="*/ 71061545 w 2594"/>
              <a:gd name="T39" fmla="*/ 14935343 h 2594"/>
              <a:gd name="T40" fmla="*/ 67613027 w 2594"/>
              <a:gd name="T41" fmla="*/ 11485867 h 2594"/>
              <a:gd name="T42" fmla="*/ 71061545 w 2594"/>
              <a:gd name="T43" fmla="*/ 9174020 h 2594"/>
              <a:gd name="T44" fmla="*/ 85956279 w 2594"/>
              <a:gd name="T45" fmla="*/ 85978882 h 2594"/>
              <a:gd name="T46" fmla="*/ 85956279 w 2594"/>
              <a:gd name="T47" fmla="*/ 85978882 h 2594"/>
              <a:gd name="T48" fmla="*/ 9171530 w 2594"/>
              <a:gd name="T49" fmla="*/ 85978882 h 2594"/>
              <a:gd name="T50" fmla="*/ 9171530 w 2594"/>
              <a:gd name="T51" fmla="*/ 22934955 h 2594"/>
              <a:gd name="T52" fmla="*/ 85956279 w 2594"/>
              <a:gd name="T53" fmla="*/ 22934955 h 2594"/>
              <a:gd name="T54" fmla="*/ 85956279 w 2594"/>
              <a:gd name="T55" fmla="*/ 85978882 h 2594"/>
              <a:gd name="T56" fmla="*/ 21791770 w 2594"/>
              <a:gd name="T57" fmla="*/ 76804862 h 2594"/>
              <a:gd name="T58" fmla="*/ 21791770 w 2594"/>
              <a:gd name="T59" fmla="*/ 76804862 h 2594"/>
              <a:gd name="T60" fmla="*/ 73336230 w 2594"/>
              <a:gd name="T61" fmla="*/ 76804862 h 2594"/>
              <a:gd name="T62" fmla="*/ 74510064 w 2594"/>
              <a:gd name="T63" fmla="*/ 75667232 h 2594"/>
              <a:gd name="T64" fmla="*/ 74510064 w 2594"/>
              <a:gd name="T65" fmla="*/ 74529602 h 2594"/>
              <a:gd name="T66" fmla="*/ 49269775 w 2594"/>
              <a:gd name="T67" fmla="*/ 30971538 h 2594"/>
              <a:gd name="T68" fmla="*/ 48132528 w 2594"/>
              <a:gd name="T69" fmla="*/ 29833908 h 2594"/>
              <a:gd name="T70" fmla="*/ 45858035 w 2594"/>
              <a:gd name="T71" fmla="*/ 30971538 h 2594"/>
              <a:gd name="T72" fmla="*/ 20654524 w 2594"/>
              <a:gd name="T73" fmla="*/ 74529602 h 2594"/>
              <a:gd name="T74" fmla="*/ 20654524 w 2594"/>
              <a:gd name="T75" fmla="*/ 76804862 h 2594"/>
              <a:gd name="T76" fmla="*/ 21791770 w 2594"/>
              <a:gd name="T77" fmla="*/ 76804862 h 2594"/>
              <a:gd name="T78" fmla="*/ 50407213 w 2594"/>
              <a:gd name="T79" fmla="*/ 71080126 h 2594"/>
              <a:gd name="T80" fmla="*/ 50407213 w 2594"/>
              <a:gd name="T81" fmla="*/ 71080126 h 2594"/>
              <a:gd name="T82" fmla="*/ 49269775 w 2594"/>
              <a:gd name="T83" fmla="*/ 72217756 h 2594"/>
              <a:gd name="T84" fmla="*/ 45858035 w 2594"/>
              <a:gd name="T85" fmla="*/ 72217756 h 2594"/>
              <a:gd name="T86" fmla="*/ 44720788 w 2594"/>
              <a:gd name="T87" fmla="*/ 71080126 h 2594"/>
              <a:gd name="T88" fmla="*/ 44720788 w 2594"/>
              <a:gd name="T89" fmla="*/ 67630841 h 2594"/>
              <a:gd name="T90" fmla="*/ 45858035 w 2594"/>
              <a:gd name="T91" fmla="*/ 66493211 h 2594"/>
              <a:gd name="T92" fmla="*/ 49269775 w 2594"/>
              <a:gd name="T93" fmla="*/ 66493211 h 2594"/>
              <a:gd name="T94" fmla="*/ 50407213 w 2594"/>
              <a:gd name="T95" fmla="*/ 67630841 h 2594"/>
              <a:gd name="T96" fmla="*/ 50407213 w 2594"/>
              <a:gd name="T97" fmla="*/ 71080126 h 2594"/>
              <a:gd name="T98" fmla="*/ 44720788 w 2594"/>
              <a:gd name="T99" fmla="*/ 41282996 h 2594"/>
              <a:gd name="T100" fmla="*/ 44720788 w 2594"/>
              <a:gd name="T101" fmla="*/ 41282996 h 2594"/>
              <a:gd name="T102" fmla="*/ 50407213 w 2594"/>
              <a:gd name="T103" fmla="*/ 41282996 h 2594"/>
              <a:gd name="T104" fmla="*/ 51581046 w 2594"/>
              <a:gd name="T105" fmla="*/ 42457213 h 2594"/>
              <a:gd name="T106" fmla="*/ 50407213 w 2594"/>
              <a:gd name="T107" fmla="*/ 63043735 h 2594"/>
              <a:gd name="T108" fmla="*/ 49269775 w 2594"/>
              <a:gd name="T109" fmla="*/ 64181365 h 2594"/>
              <a:gd name="T110" fmla="*/ 45858035 w 2594"/>
              <a:gd name="T111" fmla="*/ 64181365 h 2594"/>
              <a:gd name="T112" fmla="*/ 44720788 w 2594"/>
              <a:gd name="T113" fmla="*/ 63043735 h 2594"/>
              <a:gd name="T114" fmla="*/ 44720788 w 2594"/>
              <a:gd name="T115" fmla="*/ 42457213 h 2594"/>
              <a:gd name="T116" fmla="*/ 44720788 w 2594"/>
              <a:gd name="T117" fmla="*/ 41282996 h 2594"/>
              <a:gd name="T118" fmla="*/ 44720788 w 2594"/>
              <a:gd name="T119" fmla="*/ 41282996 h 2594"/>
              <a:gd name="T120" fmla="*/ 44720788 w 2594"/>
              <a:gd name="T121" fmla="*/ 41282996 h 25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594" h="2594">
                <a:moveTo>
                  <a:pt x="2374" y="0"/>
                </a:moveTo>
                <a:lnTo>
                  <a:pt x="2374" y="0"/>
                </a:lnTo>
                <a:cubicBezTo>
                  <a:pt x="219" y="0"/>
                  <a:pt x="219" y="0"/>
                  <a:pt x="219" y="0"/>
                </a:cubicBezTo>
                <a:cubicBezTo>
                  <a:pt x="94" y="0"/>
                  <a:pt x="0" y="94"/>
                  <a:pt x="0" y="219"/>
                </a:cubicBezTo>
                <a:cubicBezTo>
                  <a:pt x="0" y="2374"/>
                  <a:pt x="0" y="2374"/>
                  <a:pt x="0" y="2374"/>
                </a:cubicBezTo>
                <a:cubicBezTo>
                  <a:pt x="0" y="2499"/>
                  <a:pt x="94" y="2593"/>
                  <a:pt x="219" y="2593"/>
                </a:cubicBezTo>
                <a:cubicBezTo>
                  <a:pt x="2374" y="2593"/>
                  <a:pt x="2374" y="2593"/>
                  <a:pt x="2374" y="2593"/>
                </a:cubicBezTo>
                <a:cubicBezTo>
                  <a:pt x="2499" y="2593"/>
                  <a:pt x="2593" y="2499"/>
                  <a:pt x="2593" y="2374"/>
                </a:cubicBezTo>
                <a:cubicBezTo>
                  <a:pt x="2593" y="219"/>
                  <a:pt x="2593" y="219"/>
                  <a:pt x="2593" y="219"/>
                </a:cubicBezTo>
                <a:cubicBezTo>
                  <a:pt x="2593" y="94"/>
                  <a:pt x="2499" y="0"/>
                  <a:pt x="2374" y="0"/>
                </a:cubicBezTo>
                <a:close/>
                <a:moveTo>
                  <a:pt x="2249" y="250"/>
                </a:moveTo>
                <a:lnTo>
                  <a:pt x="2249" y="250"/>
                </a:lnTo>
                <a:cubicBezTo>
                  <a:pt x="2312" y="250"/>
                  <a:pt x="2343" y="282"/>
                  <a:pt x="2343" y="313"/>
                </a:cubicBezTo>
                <a:cubicBezTo>
                  <a:pt x="2343" y="375"/>
                  <a:pt x="2312" y="407"/>
                  <a:pt x="2249" y="407"/>
                </a:cubicBezTo>
                <a:cubicBezTo>
                  <a:pt x="2187" y="407"/>
                  <a:pt x="2156" y="375"/>
                  <a:pt x="2156" y="313"/>
                </a:cubicBezTo>
                <a:cubicBezTo>
                  <a:pt x="2156" y="282"/>
                  <a:pt x="2187" y="250"/>
                  <a:pt x="2249" y="250"/>
                </a:cubicBezTo>
                <a:close/>
                <a:moveTo>
                  <a:pt x="1937" y="250"/>
                </a:moveTo>
                <a:lnTo>
                  <a:pt x="1937" y="250"/>
                </a:lnTo>
                <a:cubicBezTo>
                  <a:pt x="1999" y="250"/>
                  <a:pt x="2031" y="282"/>
                  <a:pt x="2031" y="313"/>
                </a:cubicBezTo>
                <a:cubicBezTo>
                  <a:pt x="2031" y="375"/>
                  <a:pt x="1999" y="407"/>
                  <a:pt x="1937" y="407"/>
                </a:cubicBezTo>
                <a:cubicBezTo>
                  <a:pt x="1906" y="407"/>
                  <a:pt x="1843" y="375"/>
                  <a:pt x="1843" y="313"/>
                </a:cubicBezTo>
                <a:cubicBezTo>
                  <a:pt x="1843" y="282"/>
                  <a:pt x="1906" y="250"/>
                  <a:pt x="1937" y="250"/>
                </a:cubicBezTo>
                <a:close/>
                <a:moveTo>
                  <a:pt x="2343" y="2343"/>
                </a:moveTo>
                <a:lnTo>
                  <a:pt x="2343" y="2343"/>
                </a:lnTo>
                <a:cubicBezTo>
                  <a:pt x="250" y="2343"/>
                  <a:pt x="250" y="2343"/>
                  <a:pt x="250" y="2343"/>
                </a:cubicBezTo>
                <a:cubicBezTo>
                  <a:pt x="250" y="625"/>
                  <a:pt x="250" y="625"/>
                  <a:pt x="250" y="625"/>
                </a:cubicBezTo>
                <a:cubicBezTo>
                  <a:pt x="2343" y="625"/>
                  <a:pt x="2343" y="625"/>
                  <a:pt x="2343" y="625"/>
                </a:cubicBezTo>
                <a:lnTo>
                  <a:pt x="2343" y="2343"/>
                </a:lnTo>
                <a:close/>
                <a:moveTo>
                  <a:pt x="594" y="2093"/>
                </a:moveTo>
                <a:lnTo>
                  <a:pt x="594" y="2093"/>
                </a:lnTo>
                <a:cubicBezTo>
                  <a:pt x="1999" y="2093"/>
                  <a:pt x="1999" y="2093"/>
                  <a:pt x="1999" y="2093"/>
                </a:cubicBezTo>
                <a:cubicBezTo>
                  <a:pt x="2031" y="2093"/>
                  <a:pt x="2031" y="2093"/>
                  <a:pt x="2031" y="2062"/>
                </a:cubicBezTo>
                <a:lnTo>
                  <a:pt x="2031" y="2031"/>
                </a:lnTo>
                <a:cubicBezTo>
                  <a:pt x="1343" y="844"/>
                  <a:pt x="1343" y="844"/>
                  <a:pt x="1343" y="844"/>
                </a:cubicBezTo>
                <a:cubicBezTo>
                  <a:pt x="1343" y="813"/>
                  <a:pt x="1312" y="813"/>
                  <a:pt x="1312" y="813"/>
                </a:cubicBezTo>
                <a:cubicBezTo>
                  <a:pt x="1281" y="813"/>
                  <a:pt x="1281" y="813"/>
                  <a:pt x="1250" y="844"/>
                </a:cubicBezTo>
                <a:cubicBezTo>
                  <a:pt x="563" y="2031"/>
                  <a:pt x="563" y="2031"/>
                  <a:pt x="563" y="2031"/>
                </a:cubicBezTo>
                <a:cubicBezTo>
                  <a:pt x="563" y="2062"/>
                  <a:pt x="563" y="2062"/>
                  <a:pt x="563" y="2093"/>
                </a:cubicBezTo>
                <a:lnTo>
                  <a:pt x="594" y="2093"/>
                </a:lnTo>
                <a:close/>
                <a:moveTo>
                  <a:pt x="1374" y="1937"/>
                </a:moveTo>
                <a:lnTo>
                  <a:pt x="1374" y="1937"/>
                </a:lnTo>
                <a:cubicBezTo>
                  <a:pt x="1374" y="1968"/>
                  <a:pt x="1374" y="1968"/>
                  <a:pt x="1343" y="1968"/>
                </a:cubicBezTo>
                <a:cubicBezTo>
                  <a:pt x="1250" y="1968"/>
                  <a:pt x="1250" y="1968"/>
                  <a:pt x="1250" y="1968"/>
                </a:cubicBezTo>
                <a:cubicBezTo>
                  <a:pt x="1219" y="1968"/>
                  <a:pt x="1219" y="1968"/>
                  <a:pt x="1219" y="1937"/>
                </a:cubicBezTo>
                <a:cubicBezTo>
                  <a:pt x="1219" y="1843"/>
                  <a:pt x="1219" y="1843"/>
                  <a:pt x="1219" y="1843"/>
                </a:cubicBezTo>
                <a:cubicBezTo>
                  <a:pt x="1219" y="1812"/>
                  <a:pt x="1219" y="1812"/>
                  <a:pt x="1250" y="1812"/>
                </a:cubicBezTo>
                <a:cubicBezTo>
                  <a:pt x="1343" y="1812"/>
                  <a:pt x="1343" y="1812"/>
                  <a:pt x="1343" y="1812"/>
                </a:cubicBezTo>
                <a:cubicBezTo>
                  <a:pt x="1374" y="1812"/>
                  <a:pt x="1374" y="1812"/>
                  <a:pt x="1374" y="1843"/>
                </a:cubicBezTo>
                <a:lnTo>
                  <a:pt x="1374" y="1937"/>
                </a:lnTo>
                <a:close/>
                <a:moveTo>
                  <a:pt x="1219" y="1125"/>
                </a:moveTo>
                <a:lnTo>
                  <a:pt x="1219" y="1125"/>
                </a:lnTo>
                <a:cubicBezTo>
                  <a:pt x="1374" y="1125"/>
                  <a:pt x="1374" y="1125"/>
                  <a:pt x="1374" y="1125"/>
                </a:cubicBezTo>
                <a:lnTo>
                  <a:pt x="1406" y="1157"/>
                </a:lnTo>
                <a:cubicBezTo>
                  <a:pt x="1374" y="1718"/>
                  <a:pt x="1374" y="1718"/>
                  <a:pt x="1374" y="1718"/>
                </a:cubicBezTo>
                <a:cubicBezTo>
                  <a:pt x="1374" y="1749"/>
                  <a:pt x="1374" y="1749"/>
                  <a:pt x="1343" y="1749"/>
                </a:cubicBezTo>
                <a:cubicBezTo>
                  <a:pt x="1250" y="1749"/>
                  <a:pt x="1250" y="1749"/>
                  <a:pt x="1250" y="1749"/>
                </a:cubicBezTo>
                <a:cubicBezTo>
                  <a:pt x="1219" y="1749"/>
                  <a:pt x="1219" y="1749"/>
                  <a:pt x="1219" y="1718"/>
                </a:cubicBezTo>
                <a:cubicBezTo>
                  <a:pt x="1219" y="1157"/>
                  <a:pt x="1219" y="1157"/>
                  <a:pt x="1219" y="1157"/>
                </a:cubicBezTo>
                <a:lnTo>
                  <a:pt x="1219" y="1125"/>
                </a:lnTo>
                <a:close/>
                <a:moveTo>
                  <a:pt x="1219" y="1125"/>
                </a:moveTo>
                <a:lnTo>
                  <a:pt x="1219" y="112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243735" tIns="121868" rIns="243735" bIns="121868" anchor="ctr"/>
          <a:lstStyle/>
          <a:p>
            <a:endParaRPr lang="zh-CN" altLang="en-US"/>
          </a:p>
        </p:txBody>
      </p:sp>
      <p:sp>
        <p:nvSpPr>
          <p:cNvPr id="45" name="TextBox 44"/>
          <p:cNvSpPr txBox="1"/>
          <p:nvPr/>
        </p:nvSpPr>
        <p:spPr>
          <a:xfrm>
            <a:off x="9655175" y="3819525"/>
            <a:ext cx="1525588" cy="2062163"/>
          </a:xfrm>
          <a:prstGeom prst="rect">
            <a:avLst/>
          </a:prstGeom>
          <a:noFill/>
        </p:spPr>
        <p:txBody>
          <a:bodyPr>
            <a:spAutoFit/>
          </a:bodyPr>
          <a:lstStyle/>
          <a:p>
            <a:pPr algn="ctr" defTabSz="1828434" eaLnBrk="1" fontAlgn="auto" hangingPunct="1">
              <a:lnSpc>
                <a:spcPct val="80000"/>
              </a:lnSpc>
              <a:spcBef>
                <a:spcPts val="0"/>
              </a:spcBef>
              <a:spcAft>
                <a:spcPts val="0"/>
              </a:spcAft>
              <a:defRPr/>
            </a:pPr>
            <a:r>
              <a:rPr lang="en-US" sz="15996" b="1" dirty="0">
                <a:solidFill>
                  <a:schemeClr val="bg1"/>
                </a:solidFill>
                <a:latin typeface="Arial" panose="020B0604020202020204" pitchFamily="34" charset="0"/>
                <a:ea typeface="微软雅黑" panose="020B0503020204020204" pitchFamily="34" charset="-122"/>
                <a:sym typeface="Arial" panose="020B0604020202020204" pitchFamily="34" charset="0"/>
              </a:rPr>
              <a:t>S</a:t>
            </a:r>
          </a:p>
        </p:txBody>
      </p:sp>
      <p:sp>
        <p:nvSpPr>
          <p:cNvPr id="46" name="TextBox 45"/>
          <p:cNvSpPr txBox="1"/>
          <p:nvPr/>
        </p:nvSpPr>
        <p:spPr>
          <a:xfrm>
            <a:off x="10093325" y="6877050"/>
            <a:ext cx="1525588" cy="2062163"/>
          </a:xfrm>
          <a:prstGeom prst="rect">
            <a:avLst/>
          </a:prstGeom>
          <a:noFill/>
        </p:spPr>
        <p:txBody>
          <a:bodyPr>
            <a:spAutoFit/>
          </a:bodyPr>
          <a:lstStyle/>
          <a:p>
            <a:pPr algn="ctr" defTabSz="1828434" eaLnBrk="1" fontAlgn="auto" hangingPunct="1">
              <a:lnSpc>
                <a:spcPct val="80000"/>
              </a:lnSpc>
              <a:spcBef>
                <a:spcPts val="0"/>
              </a:spcBef>
              <a:spcAft>
                <a:spcPts val="0"/>
              </a:spcAft>
              <a:defRPr/>
            </a:pPr>
            <a:r>
              <a:rPr lang="en-US" sz="15996" b="1" dirty="0">
                <a:solidFill>
                  <a:schemeClr val="bg1"/>
                </a:solidFill>
                <a:latin typeface="Arial" panose="020B0604020202020204" pitchFamily="34" charset="0"/>
                <a:ea typeface="微软雅黑" panose="020B0503020204020204" pitchFamily="34" charset="-122"/>
                <a:sym typeface="Arial" panose="020B0604020202020204" pitchFamily="34" charset="0"/>
              </a:rPr>
              <a:t>O</a:t>
            </a:r>
          </a:p>
        </p:txBody>
      </p:sp>
      <p:sp>
        <p:nvSpPr>
          <p:cNvPr id="47" name="TextBox 46"/>
          <p:cNvSpPr txBox="1"/>
          <p:nvPr/>
        </p:nvSpPr>
        <p:spPr>
          <a:xfrm>
            <a:off x="13188950" y="6510338"/>
            <a:ext cx="1524000" cy="2062162"/>
          </a:xfrm>
          <a:prstGeom prst="rect">
            <a:avLst/>
          </a:prstGeom>
          <a:noFill/>
        </p:spPr>
        <p:txBody>
          <a:bodyPr>
            <a:spAutoFit/>
          </a:bodyPr>
          <a:lstStyle/>
          <a:p>
            <a:pPr algn="ctr" defTabSz="1828434" eaLnBrk="1" fontAlgn="auto" hangingPunct="1">
              <a:lnSpc>
                <a:spcPct val="80000"/>
              </a:lnSpc>
              <a:spcBef>
                <a:spcPts val="0"/>
              </a:spcBef>
              <a:spcAft>
                <a:spcPts val="0"/>
              </a:spcAft>
              <a:defRPr/>
            </a:pPr>
            <a:r>
              <a:rPr lang="en-US" sz="15996" b="1" dirty="0">
                <a:solidFill>
                  <a:schemeClr val="bg1"/>
                </a:solidFill>
                <a:latin typeface="Arial" panose="020B0604020202020204" pitchFamily="34" charset="0"/>
                <a:ea typeface="微软雅黑" panose="020B0503020204020204" pitchFamily="34" charset="-122"/>
                <a:sym typeface="Arial" panose="020B0604020202020204" pitchFamily="34" charset="0"/>
              </a:rPr>
              <a:t>T</a:t>
            </a:r>
          </a:p>
        </p:txBody>
      </p:sp>
      <p:sp>
        <p:nvSpPr>
          <p:cNvPr id="48" name="TextBox 47"/>
          <p:cNvSpPr txBox="1"/>
          <p:nvPr/>
        </p:nvSpPr>
        <p:spPr>
          <a:xfrm>
            <a:off x="12720638" y="3589338"/>
            <a:ext cx="1525587" cy="1570037"/>
          </a:xfrm>
          <a:prstGeom prst="rect">
            <a:avLst/>
          </a:prstGeom>
          <a:noFill/>
        </p:spPr>
        <p:txBody>
          <a:bodyPr>
            <a:spAutoFit/>
          </a:bodyPr>
          <a:lstStyle/>
          <a:p>
            <a:pPr algn="ctr" defTabSz="1828434" eaLnBrk="1" fontAlgn="auto" hangingPunct="1">
              <a:lnSpc>
                <a:spcPct val="80000"/>
              </a:lnSpc>
              <a:spcBef>
                <a:spcPts val="0"/>
              </a:spcBef>
              <a:spcAft>
                <a:spcPts val="0"/>
              </a:spcAft>
              <a:defRPr/>
            </a:pPr>
            <a:r>
              <a:rPr lang="en-US" sz="11997" b="1" dirty="0">
                <a:solidFill>
                  <a:schemeClr val="bg1"/>
                </a:solidFill>
                <a:latin typeface="Arial" panose="020B0604020202020204" pitchFamily="34" charset="0"/>
                <a:ea typeface="微软雅黑" panose="020B0503020204020204" pitchFamily="34" charset="-122"/>
                <a:sym typeface="Arial" panose="020B0604020202020204" pitchFamily="34" charset="0"/>
              </a:rPr>
              <a:t>W</a:t>
            </a:r>
          </a:p>
        </p:txBody>
      </p:sp>
      <p:sp>
        <p:nvSpPr>
          <p:cNvPr id="50189" name="Freeform 3"/>
          <p:cNvSpPr>
            <a:spLocks noChangeArrowheads="1"/>
          </p:cNvSpPr>
          <p:nvPr/>
        </p:nvSpPr>
        <p:spPr bwMode="auto">
          <a:xfrm>
            <a:off x="11314113" y="1973263"/>
            <a:ext cx="646112" cy="495300"/>
          </a:xfrm>
          <a:custGeom>
            <a:avLst/>
            <a:gdLst>
              <a:gd name="T0" fmla="*/ 30966070 w 6392"/>
              <a:gd name="T1" fmla="*/ 23036648 h 4907"/>
              <a:gd name="T2" fmla="*/ 26352717 w 6392"/>
              <a:gd name="T3" fmla="*/ 19744271 h 4907"/>
              <a:gd name="T4" fmla="*/ 14503253 w 6392"/>
              <a:gd name="T5" fmla="*/ 22384290 h 4907"/>
              <a:gd name="T6" fmla="*/ 3960064 w 6392"/>
              <a:gd name="T7" fmla="*/ 46715561 h 4907"/>
              <a:gd name="T8" fmla="*/ 27679612 w 6392"/>
              <a:gd name="T9" fmla="*/ 36196165 h 4907"/>
              <a:gd name="T10" fmla="*/ 30966070 w 6392"/>
              <a:gd name="T11" fmla="*/ 23036648 h 4907"/>
              <a:gd name="T12" fmla="*/ 25046342 w 6392"/>
              <a:gd name="T13" fmla="*/ 32903686 h 4907"/>
              <a:gd name="T14" fmla="*/ 7256731 w 6392"/>
              <a:gd name="T15" fmla="*/ 43433278 h 4907"/>
              <a:gd name="T16" fmla="*/ 17136423 w 6392"/>
              <a:gd name="T17" fmla="*/ 25666573 h 4907"/>
              <a:gd name="T18" fmla="*/ 19126714 w 6392"/>
              <a:gd name="T19" fmla="*/ 26991680 h 4907"/>
              <a:gd name="T20" fmla="*/ 23066360 w 6392"/>
              <a:gd name="T21" fmla="*/ 30926221 h 4907"/>
              <a:gd name="T22" fmla="*/ 25046342 w 6392"/>
              <a:gd name="T23" fmla="*/ 32903686 h 4907"/>
              <a:gd name="T24" fmla="*/ 63248724 w 6392"/>
              <a:gd name="T25" fmla="*/ 7237214 h 4907"/>
              <a:gd name="T26" fmla="*/ 36895906 w 6392"/>
              <a:gd name="T27" fmla="*/ 6584856 h 4907"/>
              <a:gd name="T28" fmla="*/ 28332800 w 6392"/>
              <a:gd name="T29" fmla="*/ 17114447 h 4907"/>
              <a:gd name="T30" fmla="*/ 30966070 w 6392"/>
              <a:gd name="T31" fmla="*/ 22384290 h 4907"/>
              <a:gd name="T32" fmla="*/ 44152638 w 6392"/>
              <a:gd name="T33" fmla="*/ 25014114 h 4907"/>
              <a:gd name="T34" fmla="*/ 63248724 w 6392"/>
              <a:gd name="T35" fmla="*/ 7237214 h 4907"/>
              <a:gd name="T36" fmla="*/ 56022621 w 6392"/>
              <a:gd name="T37" fmla="*/ 15789340 h 4907"/>
              <a:gd name="T38" fmla="*/ 37569512 w 6392"/>
              <a:gd name="T39" fmla="*/ 19744271 h 4907"/>
              <a:gd name="T40" fmla="*/ 41509158 w 6392"/>
              <a:gd name="T41" fmla="*/ 15136982 h 4907"/>
              <a:gd name="T42" fmla="*/ 35589531 w 6392"/>
              <a:gd name="T43" fmla="*/ 14484522 h 4907"/>
              <a:gd name="T44" fmla="*/ 52705535 w 6392"/>
              <a:gd name="T45" fmla="*/ 5932497 h 4907"/>
              <a:gd name="T46" fmla="*/ 56022621 w 6392"/>
              <a:gd name="T47" fmla="*/ 15789340 h 4907"/>
              <a:gd name="T48" fmla="*/ 32303073 w 6392"/>
              <a:gd name="T49" fmla="*/ 23036648 h 4907"/>
              <a:gd name="T50" fmla="*/ 34936343 w 6392"/>
              <a:gd name="T51" fmla="*/ 31578580 h 4907"/>
              <a:gd name="T52" fmla="*/ 34936343 w 6392"/>
              <a:gd name="T53" fmla="*/ 26318932 h 4907"/>
              <a:gd name="T54" fmla="*/ 32303073 w 6392"/>
              <a:gd name="T55" fmla="*/ 23036648 h 4907"/>
              <a:gd name="T56" fmla="*/ 22413071 w 6392"/>
              <a:gd name="T57" fmla="*/ 16462088 h 4907"/>
              <a:gd name="T58" fmla="*/ 21086278 w 6392"/>
              <a:gd name="T59" fmla="*/ 11854698 h 4907"/>
              <a:gd name="T60" fmla="*/ 25699529 w 6392"/>
              <a:gd name="T61" fmla="*/ 15789340 h 4907"/>
              <a:gd name="T62" fmla="*/ 26352717 w 6392"/>
              <a:gd name="T63" fmla="*/ 19091912 h 4907"/>
              <a:gd name="T64" fmla="*/ 22413071 w 6392"/>
              <a:gd name="T65" fmla="*/ 16462088 h 4907"/>
              <a:gd name="T66" fmla="*/ 22413071 w 6392"/>
              <a:gd name="T67" fmla="*/ 16462088 h 490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92" h="4907">
                <a:moveTo>
                  <a:pt x="3034" y="2260"/>
                </a:moveTo>
                <a:lnTo>
                  <a:pt x="3034" y="2260"/>
                </a:lnTo>
                <a:cubicBezTo>
                  <a:pt x="2776" y="2196"/>
                  <a:pt x="2776" y="2196"/>
                  <a:pt x="2776" y="2196"/>
                </a:cubicBezTo>
                <a:cubicBezTo>
                  <a:pt x="2582" y="1937"/>
                  <a:pt x="2582" y="1937"/>
                  <a:pt x="2582" y="1937"/>
                </a:cubicBezTo>
                <a:cubicBezTo>
                  <a:pt x="2454" y="2001"/>
                  <a:pt x="2454" y="2001"/>
                  <a:pt x="2454" y="2001"/>
                </a:cubicBezTo>
                <a:cubicBezTo>
                  <a:pt x="2132" y="1873"/>
                  <a:pt x="1679" y="1937"/>
                  <a:pt x="1421" y="2196"/>
                </a:cubicBezTo>
                <a:cubicBezTo>
                  <a:pt x="388" y="3228"/>
                  <a:pt x="388" y="3228"/>
                  <a:pt x="388" y="3228"/>
                </a:cubicBezTo>
                <a:cubicBezTo>
                  <a:pt x="0" y="3615"/>
                  <a:pt x="0" y="4197"/>
                  <a:pt x="388" y="4583"/>
                </a:cubicBezTo>
                <a:cubicBezTo>
                  <a:pt x="775" y="4906"/>
                  <a:pt x="1357" y="4906"/>
                  <a:pt x="1743" y="4583"/>
                </a:cubicBezTo>
                <a:cubicBezTo>
                  <a:pt x="2712" y="3551"/>
                  <a:pt x="2712" y="3551"/>
                  <a:pt x="2712" y="3551"/>
                </a:cubicBezTo>
                <a:cubicBezTo>
                  <a:pt x="3034" y="3228"/>
                  <a:pt x="3099" y="2776"/>
                  <a:pt x="2906" y="2454"/>
                </a:cubicBezTo>
                <a:lnTo>
                  <a:pt x="3034" y="2260"/>
                </a:lnTo>
                <a:close/>
                <a:moveTo>
                  <a:pt x="2454" y="3228"/>
                </a:moveTo>
                <a:lnTo>
                  <a:pt x="2454" y="3228"/>
                </a:lnTo>
                <a:cubicBezTo>
                  <a:pt x="1421" y="4261"/>
                  <a:pt x="1421" y="4261"/>
                  <a:pt x="1421" y="4261"/>
                </a:cubicBezTo>
                <a:cubicBezTo>
                  <a:pt x="1227" y="4455"/>
                  <a:pt x="905" y="4455"/>
                  <a:pt x="711" y="4261"/>
                </a:cubicBezTo>
                <a:cubicBezTo>
                  <a:pt x="516" y="4067"/>
                  <a:pt x="516" y="3745"/>
                  <a:pt x="711" y="3551"/>
                </a:cubicBezTo>
                <a:cubicBezTo>
                  <a:pt x="1679" y="2518"/>
                  <a:pt x="1679" y="2518"/>
                  <a:pt x="1679" y="2518"/>
                </a:cubicBezTo>
                <a:cubicBezTo>
                  <a:pt x="1807" y="2390"/>
                  <a:pt x="2002" y="2324"/>
                  <a:pt x="2132" y="2390"/>
                </a:cubicBezTo>
                <a:cubicBezTo>
                  <a:pt x="1874" y="2648"/>
                  <a:pt x="1874" y="2648"/>
                  <a:pt x="1874" y="2648"/>
                </a:cubicBezTo>
                <a:cubicBezTo>
                  <a:pt x="1743" y="2776"/>
                  <a:pt x="1743" y="2970"/>
                  <a:pt x="1874" y="3034"/>
                </a:cubicBezTo>
                <a:cubicBezTo>
                  <a:pt x="1938" y="3164"/>
                  <a:pt x="2132" y="3164"/>
                  <a:pt x="2260" y="3034"/>
                </a:cubicBezTo>
                <a:cubicBezTo>
                  <a:pt x="2582" y="2776"/>
                  <a:pt x="2582" y="2776"/>
                  <a:pt x="2582" y="2776"/>
                </a:cubicBezTo>
                <a:cubicBezTo>
                  <a:pt x="2582" y="2906"/>
                  <a:pt x="2582" y="3098"/>
                  <a:pt x="2454" y="3228"/>
                </a:cubicBezTo>
                <a:close/>
                <a:moveTo>
                  <a:pt x="6197" y="710"/>
                </a:moveTo>
                <a:lnTo>
                  <a:pt x="6197" y="710"/>
                </a:lnTo>
                <a:cubicBezTo>
                  <a:pt x="6005" y="258"/>
                  <a:pt x="5489" y="0"/>
                  <a:pt x="4972" y="194"/>
                </a:cubicBezTo>
                <a:cubicBezTo>
                  <a:pt x="3615" y="646"/>
                  <a:pt x="3615" y="646"/>
                  <a:pt x="3615" y="646"/>
                </a:cubicBezTo>
                <a:cubicBezTo>
                  <a:pt x="3229" y="841"/>
                  <a:pt x="3034" y="1163"/>
                  <a:pt x="3034" y="1549"/>
                </a:cubicBezTo>
                <a:cubicBezTo>
                  <a:pt x="2776" y="1679"/>
                  <a:pt x="2776" y="1679"/>
                  <a:pt x="2776" y="1679"/>
                </a:cubicBezTo>
                <a:cubicBezTo>
                  <a:pt x="2840" y="2001"/>
                  <a:pt x="2840" y="2001"/>
                  <a:pt x="2840" y="2001"/>
                </a:cubicBezTo>
                <a:cubicBezTo>
                  <a:pt x="3034" y="2196"/>
                  <a:pt x="3034" y="2196"/>
                  <a:pt x="3034" y="2196"/>
                </a:cubicBezTo>
                <a:cubicBezTo>
                  <a:pt x="3229" y="2132"/>
                  <a:pt x="3229" y="2132"/>
                  <a:pt x="3229" y="2132"/>
                </a:cubicBezTo>
                <a:cubicBezTo>
                  <a:pt x="3487" y="2454"/>
                  <a:pt x="3939" y="2582"/>
                  <a:pt x="4326" y="2454"/>
                </a:cubicBezTo>
                <a:cubicBezTo>
                  <a:pt x="5681" y="1937"/>
                  <a:pt x="5681" y="1937"/>
                  <a:pt x="5681" y="1937"/>
                </a:cubicBezTo>
                <a:cubicBezTo>
                  <a:pt x="6133" y="1743"/>
                  <a:pt x="6391" y="1227"/>
                  <a:pt x="6197" y="710"/>
                </a:cubicBezTo>
                <a:close/>
                <a:moveTo>
                  <a:pt x="5489" y="1549"/>
                </a:moveTo>
                <a:lnTo>
                  <a:pt x="5489" y="1549"/>
                </a:lnTo>
                <a:cubicBezTo>
                  <a:pt x="4131" y="2065"/>
                  <a:pt x="4131" y="2065"/>
                  <a:pt x="4131" y="2065"/>
                </a:cubicBezTo>
                <a:cubicBezTo>
                  <a:pt x="4003" y="2132"/>
                  <a:pt x="3809" y="2065"/>
                  <a:pt x="3681" y="1937"/>
                </a:cubicBezTo>
                <a:cubicBezTo>
                  <a:pt x="3939" y="1873"/>
                  <a:pt x="3939" y="1873"/>
                  <a:pt x="3939" y="1873"/>
                </a:cubicBezTo>
                <a:cubicBezTo>
                  <a:pt x="4067" y="1807"/>
                  <a:pt x="4131" y="1679"/>
                  <a:pt x="4067" y="1485"/>
                </a:cubicBezTo>
                <a:cubicBezTo>
                  <a:pt x="4003" y="1357"/>
                  <a:pt x="3873" y="1291"/>
                  <a:pt x="3681" y="1291"/>
                </a:cubicBezTo>
                <a:cubicBezTo>
                  <a:pt x="3487" y="1421"/>
                  <a:pt x="3487" y="1421"/>
                  <a:pt x="3487" y="1421"/>
                </a:cubicBezTo>
                <a:cubicBezTo>
                  <a:pt x="3551" y="1227"/>
                  <a:pt x="3615" y="1163"/>
                  <a:pt x="3809" y="1099"/>
                </a:cubicBezTo>
                <a:cubicBezTo>
                  <a:pt x="5164" y="582"/>
                  <a:pt x="5164" y="582"/>
                  <a:pt x="5164" y="582"/>
                </a:cubicBezTo>
                <a:cubicBezTo>
                  <a:pt x="5422" y="452"/>
                  <a:pt x="5681" y="646"/>
                  <a:pt x="5811" y="905"/>
                </a:cubicBezTo>
                <a:cubicBezTo>
                  <a:pt x="5875" y="1163"/>
                  <a:pt x="5747" y="1421"/>
                  <a:pt x="5489" y="1549"/>
                </a:cubicBezTo>
                <a:close/>
                <a:moveTo>
                  <a:pt x="3165" y="2260"/>
                </a:moveTo>
                <a:lnTo>
                  <a:pt x="3165" y="2260"/>
                </a:lnTo>
                <a:cubicBezTo>
                  <a:pt x="3551" y="2518"/>
                  <a:pt x="3551" y="2518"/>
                  <a:pt x="3551" y="2518"/>
                </a:cubicBezTo>
                <a:cubicBezTo>
                  <a:pt x="3423" y="3098"/>
                  <a:pt x="3423" y="3098"/>
                  <a:pt x="3423" y="3098"/>
                </a:cubicBezTo>
                <a:cubicBezTo>
                  <a:pt x="3293" y="3098"/>
                  <a:pt x="3293" y="3098"/>
                  <a:pt x="3293" y="3098"/>
                </a:cubicBezTo>
                <a:cubicBezTo>
                  <a:pt x="3423" y="2582"/>
                  <a:pt x="3423" y="2582"/>
                  <a:pt x="3423" y="2582"/>
                </a:cubicBezTo>
                <a:cubicBezTo>
                  <a:pt x="3034" y="2324"/>
                  <a:pt x="3034" y="2324"/>
                  <a:pt x="3034" y="2324"/>
                </a:cubicBezTo>
                <a:lnTo>
                  <a:pt x="3165" y="2260"/>
                </a:lnTo>
                <a:close/>
                <a:moveTo>
                  <a:pt x="2196" y="1615"/>
                </a:moveTo>
                <a:lnTo>
                  <a:pt x="2196" y="1615"/>
                </a:lnTo>
                <a:cubicBezTo>
                  <a:pt x="1938" y="1163"/>
                  <a:pt x="1938" y="1163"/>
                  <a:pt x="1938" y="1163"/>
                </a:cubicBezTo>
                <a:cubicBezTo>
                  <a:pt x="2066" y="1163"/>
                  <a:pt x="2066" y="1163"/>
                  <a:pt x="2066" y="1163"/>
                </a:cubicBezTo>
                <a:cubicBezTo>
                  <a:pt x="2260" y="1549"/>
                  <a:pt x="2260" y="1549"/>
                  <a:pt x="2260" y="1549"/>
                </a:cubicBezTo>
                <a:cubicBezTo>
                  <a:pt x="2518" y="1549"/>
                  <a:pt x="2518" y="1549"/>
                  <a:pt x="2518" y="1549"/>
                </a:cubicBezTo>
                <a:cubicBezTo>
                  <a:pt x="2648" y="1807"/>
                  <a:pt x="2648" y="1807"/>
                  <a:pt x="2648" y="1807"/>
                </a:cubicBezTo>
                <a:cubicBezTo>
                  <a:pt x="2582" y="1873"/>
                  <a:pt x="2582" y="1873"/>
                  <a:pt x="2582" y="1873"/>
                </a:cubicBezTo>
                <a:cubicBezTo>
                  <a:pt x="2454" y="1679"/>
                  <a:pt x="2454" y="1679"/>
                  <a:pt x="2454" y="1679"/>
                </a:cubicBezTo>
                <a:lnTo>
                  <a:pt x="2196" y="1615"/>
                </a:lnTo>
                <a:close/>
                <a:moveTo>
                  <a:pt x="2196" y="1615"/>
                </a:moveTo>
                <a:lnTo>
                  <a:pt x="2196" y="16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121899" tIns="60950" rIns="121899" bIns="60950" anchor="ctr"/>
          <a:lstStyle/>
          <a:p>
            <a:endParaRPr lang="zh-CN" altLang="en-US"/>
          </a:p>
        </p:txBody>
      </p:sp>
      <p:cxnSp>
        <p:nvCxnSpPr>
          <p:cNvPr id="13" name="Straight Connector 12"/>
          <p:cNvCxnSpPr/>
          <p:nvPr/>
        </p:nvCxnSpPr>
        <p:spPr>
          <a:xfrm flipH="1">
            <a:off x="6975475" y="4724400"/>
            <a:ext cx="84137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7772400" y="8358188"/>
            <a:ext cx="83978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15852775" y="3670300"/>
            <a:ext cx="841375" cy="0"/>
          </a:xfrm>
          <a:prstGeom prst="line">
            <a:avLst/>
          </a:prstGeom>
          <a:ln w="38100"/>
        </p:spPr>
        <p:style>
          <a:lnRef idx="1">
            <a:schemeClr val="accent1"/>
          </a:lnRef>
          <a:fillRef idx="0">
            <a:schemeClr val="accent1"/>
          </a:fillRef>
          <a:effectRef idx="0">
            <a:schemeClr val="accent1"/>
          </a:effectRef>
          <a:fontRef idx="minor">
            <a:schemeClr val="tx1"/>
          </a:fontRef>
        </p:style>
      </p:cxnSp>
      <p:grpSp>
        <p:nvGrpSpPr>
          <p:cNvPr id="58" name="Group 57"/>
          <p:cNvGrpSpPr>
            <a:grpSpLocks/>
          </p:cNvGrpSpPr>
          <p:nvPr/>
        </p:nvGrpSpPr>
        <p:grpSpPr bwMode="auto">
          <a:xfrm>
            <a:off x="1241425" y="3513138"/>
            <a:ext cx="4105275" cy="2287587"/>
            <a:chOff x="2743199" y="5675175"/>
            <a:chExt cx="4105788" cy="2288257"/>
          </a:xfrm>
        </p:grpSpPr>
        <p:sp>
          <p:nvSpPr>
            <p:cNvPr id="59" name="TextBox 58"/>
            <p:cNvSpPr txBox="1"/>
            <p:nvPr/>
          </p:nvSpPr>
          <p:spPr>
            <a:xfrm>
              <a:off x="3584679" y="5675175"/>
              <a:ext cx="3264308" cy="584371"/>
            </a:xfrm>
            <a:prstGeom prst="rect">
              <a:avLst/>
            </a:prstGeom>
            <a:noFill/>
          </p:spPr>
          <p:txBody>
            <a:bodyPr>
              <a:spAutoFit/>
            </a:bodyPr>
            <a:lstStyle/>
            <a:p>
              <a:pPr algn="r" defTabSz="1828434" eaLnBrk="1" fontAlgn="auto" hangingPunct="1">
                <a:spcBef>
                  <a:spcPts val="0"/>
                </a:spcBef>
                <a:spcAft>
                  <a:spcPts val="0"/>
                </a:spcAft>
                <a:defRPr/>
              </a:pPr>
              <a:r>
                <a:rPr lang="en-US" sz="3200" b="1" spc="600" dirty="0">
                  <a:solidFill>
                    <a:schemeClr val="tx2"/>
                  </a:solidFill>
                  <a:latin typeface="Arial" panose="020B0604020202020204" pitchFamily="34" charset="0"/>
                  <a:ea typeface="微软雅黑" panose="020B0503020204020204" pitchFamily="34" charset="-122"/>
                  <a:sym typeface="Arial" panose="020B0604020202020204" pitchFamily="34" charset="0"/>
                </a:rPr>
                <a:t>Strengths</a:t>
              </a:r>
            </a:p>
          </p:txBody>
        </p:sp>
        <p:sp>
          <p:nvSpPr>
            <p:cNvPr id="50208" name="Subtitle 2"/>
            <p:cNvSpPr txBox="1">
              <a:spLocks/>
            </p:cNvSpPr>
            <p:nvPr/>
          </p:nvSpPr>
          <p:spPr bwMode="auto">
            <a:xfrm>
              <a:off x="2743199" y="6259950"/>
              <a:ext cx="4105787" cy="1703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7490" tIns="108745" rIns="217490" bIns="108745">
              <a:spAutoFit/>
            </a:bodyPr>
            <a:lstStyle>
              <a:lvl1pPr defTabSz="1087438">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defTabSz="1087438">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defTabSz="1087438">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defTabSz="1087438">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defTabSz="1087438">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algn="r" eaLnBrk="1" hangingPunct="1">
                <a:lnSpc>
                  <a:spcPts val="4038"/>
                </a:lnSpc>
                <a:spcBef>
                  <a:spcPct val="20000"/>
                </a:spcBef>
              </a:pPr>
              <a:r>
                <a:rPr lang="en-US" altLang="zh-CN" sz="2500">
                  <a:latin typeface="Arial" panose="020B0604020202020204" pitchFamily="34" charset="0"/>
                  <a:ea typeface="微软雅黑" panose="020B0503020204020204" pitchFamily="34" charset="-122"/>
                  <a:cs typeface="Poppins Light"/>
                  <a:sym typeface="Arial" panose="020B0604020202020204" pitchFamily="34" charset="0"/>
                </a:rPr>
                <a:t>Frequently, your initial font choice is taken out of your hands; companies</a:t>
              </a:r>
            </a:p>
          </p:txBody>
        </p:sp>
      </p:grpSp>
      <p:grpSp>
        <p:nvGrpSpPr>
          <p:cNvPr id="61" name="Group 60"/>
          <p:cNvGrpSpPr>
            <a:grpSpLocks/>
          </p:cNvGrpSpPr>
          <p:nvPr/>
        </p:nvGrpSpPr>
        <p:grpSpPr bwMode="auto">
          <a:xfrm>
            <a:off x="17710150" y="2647950"/>
            <a:ext cx="4568825" cy="2284413"/>
            <a:chOff x="2092569" y="5675175"/>
            <a:chExt cx="4568736" cy="2285139"/>
          </a:xfrm>
        </p:grpSpPr>
        <p:sp>
          <p:nvSpPr>
            <p:cNvPr id="62" name="TextBox 61"/>
            <p:cNvSpPr txBox="1"/>
            <p:nvPr/>
          </p:nvSpPr>
          <p:spPr>
            <a:xfrm>
              <a:off x="2092569" y="5675175"/>
              <a:ext cx="3263836" cy="584386"/>
            </a:xfrm>
            <a:prstGeom prst="rect">
              <a:avLst/>
            </a:prstGeom>
            <a:noFill/>
          </p:spPr>
          <p:txBody>
            <a:bodyPr>
              <a:spAutoFit/>
            </a:bodyPr>
            <a:lstStyle/>
            <a:p>
              <a:pPr defTabSz="1828434" eaLnBrk="1" fontAlgn="auto" hangingPunct="1">
                <a:spcBef>
                  <a:spcPts val="0"/>
                </a:spcBef>
                <a:spcAft>
                  <a:spcPts val="0"/>
                </a:spcAft>
                <a:defRPr/>
              </a:pPr>
              <a:r>
                <a:rPr lang="en-US" sz="3200" b="1" spc="600" dirty="0">
                  <a:solidFill>
                    <a:schemeClr val="tx2"/>
                  </a:solidFill>
                  <a:latin typeface="Arial" panose="020B0604020202020204" pitchFamily="34" charset="0"/>
                  <a:ea typeface="微软雅黑" panose="020B0503020204020204" pitchFamily="34" charset="-122"/>
                  <a:sym typeface="Arial" panose="020B0604020202020204" pitchFamily="34" charset="0"/>
                </a:rPr>
                <a:t>Weakness</a:t>
              </a:r>
            </a:p>
          </p:txBody>
        </p:sp>
        <p:sp>
          <p:nvSpPr>
            <p:cNvPr id="50206" name="Subtitle 2"/>
            <p:cNvSpPr txBox="1">
              <a:spLocks/>
            </p:cNvSpPr>
            <p:nvPr/>
          </p:nvSpPr>
          <p:spPr bwMode="auto">
            <a:xfrm>
              <a:off x="2092569" y="6259950"/>
              <a:ext cx="4568736" cy="1700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7490" tIns="108745" rIns="217490" bIns="108745">
              <a:spAutoFit/>
            </a:bodyPr>
            <a:lstStyle>
              <a:lvl1pPr defTabSz="1087438">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defTabSz="1087438">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defTabSz="1087438">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defTabSz="1087438">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defTabSz="1087438">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ts val="4038"/>
                </a:lnSpc>
                <a:spcBef>
                  <a:spcPct val="20000"/>
                </a:spcBef>
              </a:pPr>
              <a:r>
                <a:rPr lang="en-US" altLang="zh-CN" sz="2400">
                  <a:latin typeface="Arial" panose="020B0604020202020204" pitchFamily="34" charset="0"/>
                  <a:ea typeface="微软雅黑" panose="020B0503020204020204" pitchFamily="34" charset="-122"/>
                  <a:cs typeface="Poppins Light"/>
                  <a:sym typeface="Arial" panose="020B0604020202020204" pitchFamily="34" charset="0"/>
                </a:rPr>
                <a:t>Frequently, your initial font choice is taken out of your hands; companies</a:t>
              </a:r>
            </a:p>
          </p:txBody>
        </p:sp>
      </p:grpSp>
      <p:grpSp>
        <p:nvGrpSpPr>
          <p:cNvPr id="64" name="Group 63"/>
          <p:cNvGrpSpPr>
            <a:grpSpLocks/>
          </p:cNvGrpSpPr>
          <p:nvPr/>
        </p:nvGrpSpPr>
        <p:grpSpPr bwMode="auto">
          <a:xfrm>
            <a:off x="17710150" y="5980113"/>
            <a:ext cx="4397375" cy="2284412"/>
            <a:chOff x="2092569" y="5675175"/>
            <a:chExt cx="4397286" cy="2285139"/>
          </a:xfrm>
        </p:grpSpPr>
        <p:sp>
          <p:nvSpPr>
            <p:cNvPr id="65" name="TextBox 64"/>
            <p:cNvSpPr txBox="1"/>
            <p:nvPr/>
          </p:nvSpPr>
          <p:spPr>
            <a:xfrm>
              <a:off x="2092569" y="5675175"/>
              <a:ext cx="3263834" cy="584386"/>
            </a:xfrm>
            <a:prstGeom prst="rect">
              <a:avLst/>
            </a:prstGeom>
            <a:noFill/>
          </p:spPr>
          <p:txBody>
            <a:bodyPr>
              <a:spAutoFit/>
            </a:bodyPr>
            <a:lstStyle/>
            <a:p>
              <a:pPr defTabSz="1828434" eaLnBrk="1" fontAlgn="auto" hangingPunct="1">
                <a:spcBef>
                  <a:spcPts val="0"/>
                </a:spcBef>
                <a:spcAft>
                  <a:spcPts val="0"/>
                </a:spcAft>
                <a:defRPr/>
              </a:pPr>
              <a:r>
                <a:rPr lang="en-US" sz="3200" b="1" spc="600" dirty="0">
                  <a:solidFill>
                    <a:schemeClr val="tx2"/>
                  </a:solidFill>
                  <a:latin typeface="Arial" panose="020B0604020202020204" pitchFamily="34" charset="0"/>
                  <a:ea typeface="微软雅黑" panose="020B0503020204020204" pitchFamily="34" charset="-122"/>
                  <a:sym typeface="Arial" panose="020B0604020202020204" pitchFamily="34" charset="0"/>
                </a:rPr>
                <a:t>Threats</a:t>
              </a:r>
            </a:p>
          </p:txBody>
        </p:sp>
        <p:sp>
          <p:nvSpPr>
            <p:cNvPr id="50204" name="Subtitle 2"/>
            <p:cNvSpPr txBox="1">
              <a:spLocks/>
            </p:cNvSpPr>
            <p:nvPr/>
          </p:nvSpPr>
          <p:spPr bwMode="auto">
            <a:xfrm>
              <a:off x="2092569" y="6259950"/>
              <a:ext cx="4397286" cy="1700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7490" tIns="108745" rIns="217490" bIns="108745">
              <a:spAutoFit/>
            </a:bodyPr>
            <a:lstStyle>
              <a:lvl1pPr defTabSz="1087438">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defTabSz="1087438">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defTabSz="1087438">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defTabSz="1087438">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defTabSz="1087438">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ts val="4038"/>
                </a:lnSpc>
                <a:spcBef>
                  <a:spcPct val="20000"/>
                </a:spcBef>
              </a:pPr>
              <a:r>
                <a:rPr lang="en-US" altLang="zh-CN" sz="2400">
                  <a:latin typeface="Arial" panose="020B0604020202020204" pitchFamily="34" charset="0"/>
                  <a:ea typeface="微软雅黑" panose="020B0503020204020204" pitchFamily="34" charset="-122"/>
                  <a:cs typeface="Poppins Light"/>
                  <a:sym typeface="Arial" panose="020B0604020202020204" pitchFamily="34" charset="0"/>
                </a:rPr>
                <a:t>Frequently, your initial font choice is taken out of your hands; companies</a:t>
              </a:r>
            </a:p>
          </p:txBody>
        </p:sp>
      </p:grpSp>
      <p:grpSp>
        <p:nvGrpSpPr>
          <p:cNvPr id="67" name="Group 66"/>
          <p:cNvGrpSpPr>
            <a:grpSpLocks/>
          </p:cNvGrpSpPr>
          <p:nvPr/>
        </p:nvGrpSpPr>
        <p:grpSpPr bwMode="auto">
          <a:xfrm>
            <a:off x="1885950" y="7737475"/>
            <a:ext cx="4699000" cy="2284413"/>
            <a:chOff x="2743199" y="5675175"/>
            <a:chExt cx="4105788" cy="2285139"/>
          </a:xfrm>
        </p:grpSpPr>
        <p:sp>
          <p:nvSpPr>
            <p:cNvPr id="68" name="TextBox 67"/>
            <p:cNvSpPr txBox="1"/>
            <p:nvPr/>
          </p:nvSpPr>
          <p:spPr>
            <a:xfrm>
              <a:off x="2743199" y="5675175"/>
              <a:ext cx="4105788" cy="584386"/>
            </a:xfrm>
            <a:prstGeom prst="rect">
              <a:avLst/>
            </a:prstGeom>
            <a:noFill/>
          </p:spPr>
          <p:txBody>
            <a:bodyPr>
              <a:spAutoFit/>
            </a:bodyPr>
            <a:lstStyle/>
            <a:p>
              <a:pPr algn="r" defTabSz="1828434" eaLnBrk="1" fontAlgn="auto" hangingPunct="1">
                <a:spcBef>
                  <a:spcPts val="0"/>
                </a:spcBef>
                <a:spcAft>
                  <a:spcPts val="0"/>
                </a:spcAft>
                <a:defRPr/>
              </a:pPr>
              <a:r>
                <a:rPr lang="en-US" sz="3200" b="1" spc="600" dirty="0">
                  <a:solidFill>
                    <a:schemeClr val="tx2"/>
                  </a:solidFill>
                  <a:latin typeface="Arial" panose="020B0604020202020204" pitchFamily="34" charset="0"/>
                  <a:ea typeface="微软雅黑" panose="020B0503020204020204" pitchFamily="34" charset="-122"/>
                  <a:sym typeface="Arial" panose="020B0604020202020204" pitchFamily="34" charset="0"/>
                </a:rPr>
                <a:t>Opportunities</a:t>
              </a:r>
            </a:p>
          </p:txBody>
        </p:sp>
        <p:sp>
          <p:nvSpPr>
            <p:cNvPr id="50202" name="Subtitle 2"/>
            <p:cNvSpPr txBox="1">
              <a:spLocks/>
            </p:cNvSpPr>
            <p:nvPr/>
          </p:nvSpPr>
          <p:spPr bwMode="auto">
            <a:xfrm>
              <a:off x="2743199" y="6259950"/>
              <a:ext cx="4105788" cy="1700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7490" tIns="108745" rIns="217490" bIns="108745">
              <a:spAutoFit/>
            </a:bodyPr>
            <a:lstStyle>
              <a:lvl1pPr defTabSz="1087438">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defTabSz="1087438">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defTabSz="1087438">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defTabSz="1087438">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defTabSz="1087438">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algn="r" eaLnBrk="1" hangingPunct="1">
                <a:lnSpc>
                  <a:spcPts val="4038"/>
                </a:lnSpc>
                <a:spcBef>
                  <a:spcPct val="20000"/>
                </a:spcBef>
              </a:pPr>
              <a:r>
                <a:rPr lang="en-US" altLang="zh-CN" sz="2400">
                  <a:latin typeface="Arial" panose="020B0604020202020204" pitchFamily="34" charset="0"/>
                  <a:ea typeface="微软雅黑" panose="020B0503020204020204" pitchFamily="34" charset="-122"/>
                  <a:cs typeface="Poppins Light"/>
                  <a:sym typeface="Arial" panose="020B0604020202020204" pitchFamily="34" charset="0"/>
                </a:rPr>
                <a:t>Frequently, your initial font choice is taken out of your hands; companies</a:t>
              </a:r>
            </a:p>
          </p:txBody>
        </p:sp>
      </p:grpSp>
      <p:cxnSp>
        <p:nvCxnSpPr>
          <p:cNvPr id="70" name="Straight Connector 69"/>
          <p:cNvCxnSpPr/>
          <p:nvPr/>
        </p:nvCxnSpPr>
        <p:spPr>
          <a:xfrm flipH="1">
            <a:off x="16075025" y="7327900"/>
            <a:ext cx="839788"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SWOT ANALYSIS</a:t>
            </a:r>
          </a:p>
        </p:txBody>
      </p:sp>
      <p:cxnSp>
        <p:nvCxnSpPr>
          <p:cNvPr id="72" name="Straight Connector 71"/>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250"/>
                                        <p:tgtEl>
                                          <p:spTgt spid="39"/>
                                        </p:tgtEl>
                                      </p:cBhvr>
                                    </p:animEffect>
                                    <p:anim calcmode="lin" valueType="num">
                                      <p:cBhvr>
                                        <p:cTn id="8" dur="1250" fill="hold"/>
                                        <p:tgtEl>
                                          <p:spTgt spid="39"/>
                                        </p:tgtEl>
                                        <p:attrNameLst>
                                          <p:attrName>ppt_x</p:attrName>
                                        </p:attrNameLst>
                                      </p:cBhvr>
                                      <p:tavLst>
                                        <p:tav tm="0">
                                          <p:val>
                                            <p:strVal val="#ppt_x"/>
                                          </p:val>
                                        </p:tav>
                                        <p:tav tm="100000">
                                          <p:val>
                                            <p:strVal val="#ppt_x"/>
                                          </p:val>
                                        </p:tav>
                                      </p:tavLst>
                                    </p:anim>
                                    <p:anim calcmode="lin" valueType="num">
                                      <p:cBhvr>
                                        <p:cTn id="9" dur="1125" decel="100000" fill="hold"/>
                                        <p:tgtEl>
                                          <p:spTgt spid="39"/>
                                        </p:tgtEl>
                                        <p:attrNameLst>
                                          <p:attrName>ppt_y</p:attrName>
                                        </p:attrNameLst>
                                      </p:cBhvr>
                                      <p:tavLst>
                                        <p:tav tm="0">
                                          <p:val>
                                            <p:strVal val="#ppt_y+1"/>
                                          </p:val>
                                        </p:tav>
                                        <p:tav tm="100000">
                                          <p:val>
                                            <p:strVal val="#ppt_y-.03"/>
                                          </p:val>
                                        </p:tav>
                                      </p:tavLst>
                                    </p:anim>
                                    <p:anim calcmode="lin" valueType="num">
                                      <p:cBhvr>
                                        <p:cTn id="10" dur="125" accel="100000" fill="hold">
                                          <p:stCondLst>
                                            <p:cond delay="1125"/>
                                          </p:stCondLst>
                                        </p:cTn>
                                        <p:tgtEl>
                                          <p:spTgt spid="39"/>
                                        </p:tgtEl>
                                        <p:attrNameLst>
                                          <p:attrName>ppt_y</p:attrName>
                                        </p:attrNameLst>
                                      </p:cBhvr>
                                      <p:tavLst>
                                        <p:tav tm="0">
                                          <p:val>
                                            <p:strVal val="#ppt_y-.03"/>
                                          </p:val>
                                        </p:tav>
                                        <p:tav tm="100000">
                                          <p:val>
                                            <p:strVal val="#ppt_y"/>
                                          </p:val>
                                        </p:tav>
                                      </p:tavLst>
                                    </p:anim>
                                  </p:childTnLst>
                                </p:cTn>
                              </p:par>
                              <p:par>
                                <p:cTn id="11" presetID="2" presetClass="entr" presetSubtype="2"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750" fill="hold"/>
                                        <p:tgtEl>
                                          <p:spTgt spid="13"/>
                                        </p:tgtEl>
                                        <p:attrNameLst>
                                          <p:attrName>ppt_x</p:attrName>
                                        </p:attrNameLst>
                                      </p:cBhvr>
                                      <p:tavLst>
                                        <p:tav tm="0">
                                          <p:val>
                                            <p:strVal val="1+#ppt_w/2"/>
                                          </p:val>
                                        </p:tav>
                                        <p:tav tm="100000">
                                          <p:val>
                                            <p:strVal val="#ppt_x"/>
                                          </p:val>
                                        </p:tav>
                                      </p:tavLst>
                                    </p:anim>
                                    <p:anim calcmode="lin" valueType="num">
                                      <p:cBhvr additive="base">
                                        <p:cTn id="14" dur="750" fill="hold"/>
                                        <p:tgtEl>
                                          <p:spTgt spid="13"/>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750" fill="hold"/>
                                        <p:tgtEl>
                                          <p:spTgt spid="58"/>
                                        </p:tgtEl>
                                        <p:attrNameLst>
                                          <p:attrName>ppt_x</p:attrName>
                                        </p:attrNameLst>
                                      </p:cBhvr>
                                      <p:tavLst>
                                        <p:tav tm="0">
                                          <p:val>
                                            <p:strVal val="1+#ppt_w/2"/>
                                          </p:val>
                                        </p:tav>
                                        <p:tav tm="100000">
                                          <p:val>
                                            <p:strVal val="#ppt_x"/>
                                          </p:val>
                                        </p:tav>
                                      </p:tavLst>
                                    </p:anim>
                                    <p:anim calcmode="lin" valueType="num">
                                      <p:cBhvr additive="base">
                                        <p:cTn id="18" dur="750" fill="hold"/>
                                        <p:tgtEl>
                                          <p:spTgt spid="58"/>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250"/>
                            </p:stCondLst>
                            <p:childTnLst>
                              <p:par>
                                <p:cTn id="20" presetID="37" presetClass="entr" presetSubtype="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250"/>
                                        <p:tgtEl>
                                          <p:spTgt spid="38"/>
                                        </p:tgtEl>
                                      </p:cBhvr>
                                    </p:animEffect>
                                    <p:anim calcmode="lin" valueType="num">
                                      <p:cBhvr>
                                        <p:cTn id="23" dur="1250" fill="hold"/>
                                        <p:tgtEl>
                                          <p:spTgt spid="38"/>
                                        </p:tgtEl>
                                        <p:attrNameLst>
                                          <p:attrName>ppt_x</p:attrName>
                                        </p:attrNameLst>
                                      </p:cBhvr>
                                      <p:tavLst>
                                        <p:tav tm="0">
                                          <p:val>
                                            <p:strVal val="#ppt_x"/>
                                          </p:val>
                                        </p:tav>
                                        <p:tav tm="100000">
                                          <p:val>
                                            <p:strVal val="#ppt_x"/>
                                          </p:val>
                                        </p:tav>
                                      </p:tavLst>
                                    </p:anim>
                                    <p:anim calcmode="lin" valueType="num">
                                      <p:cBhvr>
                                        <p:cTn id="24" dur="1125" decel="100000" fill="hold"/>
                                        <p:tgtEl>
                                          <p:spTgt spid="38"/>
                                        </p:tgtEl>
                                        <p:attrNameLst>
                                          <p:attrName>ppt_y</p:attrName>
                                        </p:attrNameLst>
                                      </p:cBhvr>
                                      <p:tavLst>
                                        <p:tav tm="0">
                                          <p:val>
                                            <p:strVal val="#ppt_y+1"/>
                                          </p:val>
                                        </p:tav>
                                        <p:tav tm="100000">
                                          <p:val>
                                            <p:strVal val="#ppt_y-.03"/>
                                          </p:val>
                                        </p:tav>
                                      </p:tavLst>
                                    </p:anim>
                                    <p:anim calcmode="lin" valueType="num">
                                      <p:cBhvr>
                                        <p:cTn id="25" dur="125" accel="100000" fill="hold">
                                          <p:stCondLst>
                                            <p:cond delay="1125"/>
                                          </p:stCondLst>
                                        </p:cTn>
                                        <p:tgtEl>
                                          <p:spTgt spid="38"/>
                                        </p:tgtEl>
                                        <p:attrNameLst>
                                          <p:attrName>ppt_y</p:attrName>
                                        </p:attrNameLst>
                                      </p:cBhvr>
                                      <p:tavLst>
                                        <p:tav tm="0">
                                          <p:val>
                                            <p:strVal val="#ppt_y-.03"/>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57"/>
                                        </p:tgtEl>
                                        <p:attrNameLst>
                                          <p:attrName>style.visibility</p:attrName>
                                        </p:attrNameLst>
                                      </p:cBhvr>
                                      <p:to>
                                        <p:strVal val="visible"/>
                                      </p:to>
                                    </p:set>
                                    <p:anim calcmode="lin" valueType="num">
                                      <p:cBhvr additive="base">
                                        <p:cTn id="28" dur="750" fill="hold"/>
                                        <p:tgtEl>
                                          <p:spTgt spid="57"/>
                                        </p:tgtEl>
                                        <p:attrNameLst>
                                          <p:attrName>ppt_x</p:attrName>
                                        </p:attrNameLst>
                                      </p:cBhvr>
                                      <p:tavLst>
                                        <p:tav tm="0">
                                          <p:val>
                                            <p:strVal val="0-#ppt_w/2"/>
                                          </p:val>
                                        </p:tav>
                                        <p:tav tm="100000">
                                          <p:val>
                                            <p:strVal val="#ppt_x"/>
                                          </p:val>
                                        </p:tav>
                                      </p:tavLst>
                                    </p:anim>
                                    <p:anim calcmode="lin" valueType="num">
                                      <p:cBhvr additive="base">
                                        <p:cTn id="29" dur="750" fill="hold"/>
                                        <p:tgtEl>
                                          <p:spTgt spid="57"/>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61"/>
                                        </p:tgtEl>
                                        <p:attrNameLst>
                                          <p:attrName>style.visibility</p:attrName>
                                        </p:attrNameLst>
                                      </p:cBhvr>
                                      <p:to>
                                        <p:strVal val="visible"/>
                                      </p:to>
                                    </p:set>
                                    <p:anim calcmode="lin" valueType="num">
                                      <p:cBhvr additive="base">
                                        <p:cTn id="32" dur="750" fill="hold"/>
                                        <p:tgtEl>
                                          <p:spTgt spid="61"/>
                                        </p:tgtEl>
                                        <p:attrNameLst>
                                          <p:attrName>ppt_x</p:attrName>
                                        </p:attrNameLst>
                                      </p:cBhvr>
                                      <p:tavLst>
                                        <p:tav tm="0">
                                          <p:val>
                                            <p:strVal val="0-#ppt_w/2"/>
                                          </p:val>
                                        </p:tav>
                                        <p:tav tm="100000">
                                          <p:val>
                                            <p:strVal val="#ppt_x"/>
                                          </p:val>
                                        </p:tav>
                                      </p:tavLst>
                                    </p:anim>
                                    <p:anim calcmode="lin" valueType="num">
                                      <p:cBhvr additive="base">
                                        <p:cTn id="33" dur="750" fill="hold"/>
                                        <p:tgtEl>
                                          <p:spTgt spid="61"/>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2500"/>
                            </p:stCondLst>
                            <p:childTnLst>
                              <p:par>
                                <p:cTn id="35" presetID="37" presetClass="entr" presetSubtype="0"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1250"/>
                                        <p:tgtEl>
                                          <p:spTgt spid="40"/>
                                        </p:tgtEl>
                                      </p:cBhvr>
                                    </p:animEffect>
                                    <p:anim calcmode="lin" valueType="num">
                                      <p:cBhvr>
                                        <p:cTn id="38" dur="1250" fill="hold"/>
                                        <p:tgtEl>
                                          <p:spTgt spid="40"/>
                                        </p:tgtEl>
                                        <p:attrNameLst>
                                          <p:attrName>ppt_x</p:attrName>
                                        </p:attrNameLst>
                                      </p:cBhvr>
                                      <p:tavLst>
                                        <p:tav tm="0">
                                          <p:val>
                                            <p:strVal val="#ppt_x"/>
                                          </p:val>
                                        </p:tav>
                                        <p:tav tm="100000">
                                          <p:val>
                                            <p:strVal val="#ppt_x"/>
                                          </p:val>
                                        </p:tav>
                                      </p:tavLst>
                                    </p:anim>
                                    <p:anim calcmode="lin" valueType="num">
                                      <p:cBhvr>
                                        <p:cTn id="39" dur="1125" decel="100000" fill="hold"/>
                                        <p:tgtEl>
                                          <p:spTgt spid="40"/>
                                        </p:tgtEl>
                                        <p:attrNameLst>
                                          <p:attrName>ppt_y</p:attrName>
                                        </p:attrNameLst>
                                      </p:cBhvr>
                                      <p:tavLst>
                                        <p:tav tm="0">
                                          <p:val>
                                            <p:strVal val="#ppt_y+1"/>
                                          </p:val>
                                        </p:tav>
                                        <p:tav tm="100000">
                                          <p:val>
                                            <p:strVal val="#ppt_y-.03"/>
                                          </p:val>
                                        </p:tav>
                                      </p:tavLst>
                                    </p:anim>
                                    <p:anim calcmode="lin" valueType="num">
                                      <p:cBhvr>
                                        <p:cTn id="40" dur="125" accel="100000" fill="hold">
                                          <p:stCondLst>
                                            <p:cond delay="1125"/>
                                          </p:stCondLst>
                                        </p:cTn>
                                        <p:tgtEl>
                                          <p:spTgt spid="40"/>
                                        </p:tgtEl>
                                        <p:attrNameLst>
                                          <p:attrName>ppt_y</p:attrName>
                                        </p:attrNameLst>
                                      </p:cBhvr>
                                      <p:tavLst>
                                        <p:tav tm="0">
                                          <p:val>
                                            <p:strVal val="#ppt_y-.03"/>
                                          </p:val>
                                        </p:tav>
                                        <p:tav tm="100000">
                                          <p:val>
                                            <p:strVal val="#ppt_y"/>
                                          </p:val>
                                        </p:tav>
                                      </p:tavLst>
                                    </p:anim>
                                  </p:childTnLst>
                                </p:cTn>
                              </p:par>
                            </p:childTnLst>
                          </p:cTn>
                        </p:par>
                        <p:par>
                          <p:cTn id="41" fill="hold" nodeType="afterGroup">
                            <p:stCondLst>
                              <p:cond delay="3750"/>
                            </p:stCondLst>
                            <p:childTnLst>
                              <p:par>
                                <p:cTn id="42" presetID="2" presetClass="entr" presetSubtype="2" fill="hold" nodeType="afterEffect">
                                  <p:stCondLst>
                                    <p:cond delay="0"/>
                                  </p:stCondLst>
                                  <p:childTnLst>
                                    <p:set>
                                      <p:cBhvr>
                                        <p:cTn id="43" dur="1" fill="hold">
                                          <p:stCondLst>
                                            <p:cond delay="0"/>
                                          </p:stCondLst>
                                        </p:cTn>
                                        <p:tgtEl>
                                          <p:spTgt spid="50"/>
                                        </p:tgtEl>
                                        <p:attrNameLst>
                                          <p:attrName>style.visibility</p:attrName>
                                        </p:attrNameLst>
                                      </p:cBhvr>
                                      <p:to>
                                        <p:strVal val="visible"/>
                                      </p:to>
                                    </p:set>
                                    <p:anim calcmode="lin" valueType="num">
                                      <p:cBhvr additive="base">
                                        <p:cTn id="44" dur="750" fill="hold"/>
                                        <p:tgtEl>
                                          <p:spTgt spid="50"/>
                                        </p:tgtEl>
                                        <p:attrNameLst>
                                          <p:attrName>ppt_x</p:attrName>
                                        </p:attrNameLst>
                                      </p:cBhvr>
                                      <p:tavLst>
                                        <p:tav tm="0">
                                          <p:val>
                                            <p:strVal val="1+#ppt_w/2"/>
                                          </p:val>
                                        </p:tav>
                                        <p:tav tm="100000">
                                          <p:val>
                                            <p:strVal val="#ppt_x"/>
                                          </p:val>
                                        </p:tav>
                                      </p:tavLst>
                                    </p:anim>
                                    <p:anim calcmode="lin" valueType="num">
                                      <p:cBhvr additive="base">
                                        <p:cTn id="45" dur="750" fill="hold"/>
                                        <p:tgtEl>
                                          <p:spTgt spid="50"/>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cBhvr additive="base">
                                        <p:cTn id="48" dur="750" fill="hold"/>
                                        <p:tgtEl>
                                          <p:spTgt spid="67"/>
                                        </p:tgtEl>
                                        <p:attrNameLst>
                                          <p:attrName>ppt_x</p:attrName>
                                        </p:attrNameLst>
                                      </p:cBhvr>
                                      <p:tavLst>
                                        <p:tav tm="0">
                                          <p:val>
                                            <p:strVal val="1+#ppt_w/2"/>
                                          </p:val>
                                        </p:tav>
                                        <p:tav tm="100000">
                                          <p:val>
                                            <p:strVal val="#ppt_x"/>
                                          </p:val>
                                        </p:tav>
                                      </p:tavLst>
                                    </p:anim>
                                    <p:anim calcmode="lin" valueType="num">
                                      <p:cBhvr additive="base">
                                        <p:cTn id="49" dur="750" fill="hold"/>
                                        <p:tgtEl>
                                          <p:spTgt spid="67"/>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4500"/>
                            </p:stCondLst>
                            <p:childTnLst>
                              <p:par>
                                <p:cTn id="51" presetID="2" presetClass="entr" presetSubtype="4" fill="hold"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additive="base">
                                        <p:cTn id="53" dur="1250" fill="hold"/>
                                        <p:tgtEl>
                                          <p:spTgt spid="41"/>
                                        </p:tgtEl>
                                        <p:attrNameLst>
                                          <p:attrName>ppt_x</p:attrName>
                                        </p:attrNameLst>
                                      </p:cBhvr>
                                      <p:tavLst>
                                        <p:tav tm="0">
                                          <p:val>
                                            <p:strVal val="#ppt_x"/>
                                          </p:val>
                                        </p:tav>
                                        <p:tav tm="100000">
                                          <p:val>
                                            <p:strVal val="#ppt_x"/>
                                          </p:val>
                                        </p:tav>
                                      </p:tavLst>
                                    </p:anim>
                                    <p:anim calcmode="lin" valueType="num">
                                      <p:cBhvr additive="base">
                                        <p:cTn id="54" dur="1250" fill="hold"/>
                                        <p:tgtEl>
                                          <p:spTgt spid="41"/>
                                        </p:tgtEl>
                                        <p:attrNameLst>
                                          <p:attrName>ppt_y</p:attrName>
                                        </p:attrNameLst>
                                      </p:cBhvr>
                                      <p:tavLst>
                                        <p:tav tm="0">
                                          <p:val>
                                            <p:strVal val="1+#ppt_h/2"/>
                                          </p:val>
                                        </p:tav>
                                        <p:tav tm="100000">
                                          <p:val>
                                            <p:strVal val="#ppt_y"/>
                                          </p:val>
                                        </p:tav>
                                      </p:tavLst>
                                    </p:anim>
                                  </p:childTnLst>
                                </p:cTn>
                              </p:par>
                            </p:childTnLst>
                          </p:cTn>
                        </p:par>
                        <p:par>
                          <p:cTn id="55" fill="hold" nodeType="afterGroup">
                            <p:stCondLst>
                              <p:cond delay="5750"/>
                            </p:stCondLst>
                            <p:childTnLst>
                              <p:par>
                                <p:cTn id="56" presetID="2" presetClass="entr" presetSubtype="8" fill="hold" nodeType="after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additive="base">
                                        <p:cTn id="58" dur="750" fill="hold"/>
                                        <p:tgtEl>
                                          <p:spTgt spid="70"/>
                                        </p:tgtEl>
                                        <p:attrNameLst>
                                          <p:attrName>ppt_x</p:attrName>
                                        </p:attrNameLst>
                                      </p:cBhvr>
                                      <p:tavLst>
                                        <p:tav tm="0">
                                          <p:val>
                                            <p:strVal val="0-#ppt_w/2"/>
                                          </p:val>
                                        </p:tav>
                                        <p:tav tm="100000">
                                          <p:val>
                                            <p:strVal val="#ppt_x"/>
                                          </p:val>
                                        </p:tav>
                                      </p:tavLst>
                                    </p:anim>
                                    <p:anim calcmode="lin" valueType="num">
                                      <p:cBhvr additive="base">
                                        <p:cTn id="59" dur="750" fill="hold"/>
                                        <p:tgtEl>
                                          <p:spTgt spid="70"/>
                                        </p:tgtEl>
                                        <p:attrNameLst>
                                          <p:attrName>ppt_y</p:attrName>
                                        </p:attrNameLst>
                                      </p:cBhvr>
                                      <p:tavLst>
                                        <p:tav tm="0">
                                          <p:val>
                                            <p:strVal val="#ppt_y"/>
                                          </p:val>
                                        </p:tav>
                                        <p:tav tm="100000">
                                          <p:val>
                                            <p:strVal val="#ppt_y"/>
                                          </p:val>
                                        </p:tav>
                                      </p:tavLst>
                                    </p:anim>
                                  </p:childTnLst>
                                </p:cTn>
                              </p:par>
                              <p:par>
                                <p:cTn id="60" presetID="2" presetClass="entr" presetSubtype="8" fill="hold" nodeType="with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750" fill="hold"/>
                                        <p:tgtEl>
                                          <p:spTgt spid="64"/>
                                        </p:tgtEl>
                                        <p:attrNameLst>
                                          <p:attrName>ppt_x</p:attrName>
                                        </p:attrNameLst>
                                      </p:cBhvr>
                                      <p:tavLst>
                                        <p:tav tm="0">
                                          <p:val>
                                            <p:strVal val="0-#ppt_w/2"/>
                                          </p:val>
                                        </p:tav>
                                        <p:tav tm="100000">
                                          <p:val>
                                            <p:strVal val="#ppt_x"/>
                                          </p:val>
                                        </p:tav>
                                      </p:tavLst>
                                    </p:anim>
                                    <p:anim calcmode="lin" valueType="num">
                                      <p:cBhvr additive="base">
                                        <p:cTn id="63" dur="75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2206625" y="1117600"/>
            <a:ext cx="5910263" cy="10153650"/>
          </a:xfrm>
        </p:spPr>
      </p:sp>
      <p:sp>
        <p:nvSpPr>
          <p:cNvPr id="40" name="Rectangle 39"/>
          <p:cNvSpPr/>
          <p:nvPr/>
        </p:nvSpPr>
        <p:spPr>
          <a:xfrm>
            <a:off x="2206625" y="1117600"/>
            <a:ext cx="5910263" cy="10153650"/>
          </a:xfrm>
          <a:prstGeom prst="rect">
            <a:avLst/>
          </a:prstGeom>
          <a:solidFill>
            <a:schemeClr val="tx2">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5"/>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DEVICE MOCUP</a:t>
            </a:r>
          </a:p>
        </p:txBody>
      </p:sp>
      <p:cxnSp>
        <p:nvCxnSpPr>
          <p:cNvPr id="17" name="Straight Connector 16"/>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22" name="TextBox 21"/>
          <p:cNvSpPr txBox="1">
            <a:spLocks noChangeArrowheads="1"/>
          </p:cNvSpPr>
          <p:nvPr/>
        </p:nvSpPr>
        <p:spPr bwMode="auto">
          <a:xfrm>
            <a:off x="12542838" y="1582738"/>
            <a:ext cx="6570662" cy="366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r>
              <a:rPr lang="en-US" altLang="zh-CN" sz="4000">
                <a:solidFill>
                  <a:schemeClr val="tx2"/>
                </a:solidFill>
                <a:latin typeface="Arial" panose="020B0604020202020204" pitchFamily="34" charset="0"/>
                <a:ea typeface="微软雅黑" panose="020B0503020204020204" pitchFamily="34" charset="-122"/>
                <a:sym typeface="Arial" panose="020B0604020202020204" pitchFamily="34" charset="0"/>
              </a:rPr>
              <a:t>BEST</a:t>
            </a:r>
          </a:p>
          <a:p>
            <a:pPr eaLnBrk="1" hangingPunct="1"/>
            <a:r>
              <a:rPr lang="en-US" altLang="zh-CN" sz="9600" b="1">
                <a:solidFill>
                  <a:schemeClr val="tx2"/>
                </a:solidFill>
                <a:latin typeface="Arial" panose="020B0604020202020204" pitchFamily="34" charset="0"/>
                <a:ea typeface="微软雅黑" panose="020B0503020204020204" pitchFamily="34" charset="-122"/>
                <a:sym typeface="Arial" panose="020B0604020202020204" pitchFamily="34" charset="0"/>
              </a:rPr>
              <a:t>APPS</a:t>
            </a:r>
          </a:p>
          <a:p>
            <a:pPr eaLnBrk="1" hangingPunct="1"/>
            <a:r>
              <a:rPr lang="en-US" altLang="zh-CN" sz="9600" b="1">
                <a:solidFill>
                  <a:schemeClr val="tx2"/>
                </a:solidFill>
                <a:latin typeface="Arial" panose="020B0604020202020204" pitchFamily="34" charset="0"/>
                <a:ea typeface="微软雅黑" panose="020B0503020204020204" pitchFamily="34" charset="-122"/>
                <a:sym typeface="Arial" panose="020B0604020202020204" pitchFamily="34" charset="0"/>
              </a:rPr>
              <a:t>FETURED</a:t>
            </a:r>
          </a:p>
        </p:txBody>
      </p:sp>
      <p:sp>
        <p:nvSpPr>
          <p:cNvPr id="23" name="Subtitle 2"/>
          <p:cNvSpPr txBox="1">
            <a:spLocks/>
          </p:cNvSpPr>
          <p:nvPr/>
        </p:nvSpPr>
        <p:spPr bwMode="auto">
          <a:xfrm>
            <a:off x="12542838" y="5981700"/>
            <a:ext cx="9550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or a mixture of both. Company members share a common purpose</a:t>
            </a:r>
          </a:p>
        </p:txBody>
      </p:sp>
      <p:grpSp>
        <p:nvGrpSpPr>
          <p:cNvPr id="51209" name="Group 23"/>
          <p:cNvGrpSpPr>
            <a:grpSpLocks/>
          </p:cNvGrpSpPr>
          <p:nvPr/>
        </p:nvGrpSpPr>
        <p:grpSpPr bwMode="auto">
          <a:xfrm rot="-5400000">
            <a:off x="697707" y="5952331"/>
            <a:ext cx="5543550" cy="417513"/>
            <a:chOff x="18021300" y="3181858"/>
            <a:chExt cx="5543550" cy="418084"/>
          </a:xfrm>
        </p:grpSpPr>
        <p:sp>
          <p:nvSpPr>
            <p:cNvPr id="25" name="Rectangle 24"/>
            <p:cNvSpPr/>
            <p:nvPr/>
          </p:nvSpPr>
          <p:spPr>
            <a:xfrm>
              <a:off x="18021300" y="3181858"/>
              <a:ext cx="5543550" cy="41808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5"/>
            <p:cNvSpPr/>
            <p:nvPr/>
          </p:nvSpPr>
          <p:spPr>
            <a:xfrm>
              <a:off x="18021300" y="3181857"/>
              <a:ext cx="4702175" cy="4180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210" name="Group 26"/>
          <p:cNvGrpSpPr>
            <a:grpSpLocks/>
          </p:cNvGrpSpPr>
          <p:nvPr/>
        </p:nvGrpSpPr>
        <p:grpSpPr bwMode="auto">
          <a:xfrm rot="-5400000">
            <a:off x="1889919" y="5952332"/>
            <a:ext cx="5543550" cy="417512"/>
            <a:chOff x="18021300" y="3181858"/>
            <a:chExt cx="5543550" cy="418084"/>
          </a:xfrm>
        </p:grpSpPr>
        <p:sp>
          <p:nvSpPr>
            <p:cNvPr id="28" name="Rectangle 27"/>
            <p:cNvSpPr/>
            <p:nvPr/>
          </p:nvSpPr>
          <p:spPr>
            <a:xfrm>
              <a:off x="18021300" y="3181858"/>
              <a:ext cx="5543550" cy="41808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28"/>
            <p:cNvSpPr/>
            <p:nvPr/>
          </p:nvSpPr>
          <p:spPr>
            <a:xfrm>
              <a:off x="18024475" y="3181857"/>
              <a:ext cx="3687763" cy="4180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Group 29"/>
          <p:cNvGrpSpPr/>
          <p:nvPr/>
        </p:nvGrpSpPr>
        <p:grpSpPr>
          <a:xfrm rot="16200000">
            <a:off x="3101188" y="9669026"/>
            <a:ext cx="735958" cy="522918"/>
            <a:chOff x="4235451" y="3679825"/>
            <a:chExt cx="361950" cy="257175"/>
          </a:xfrm>
          <a:solidFill>
            <a:schemeClr val="bg1"/>
          </a:solidFill>
        </p:grpSpPr>
        <p:sp>
          <p:nvSpPr>
            <p:cNvPr id="31" name="Freeform 545"/>
            <p:cNvSpPr>
              <a:spLocks/>
            </p:cNvSpPr>
            <p:nvPr/>
          </p:nvSpPr>
          <p:spPr bwMode="auto">
            <a:xfrm>
              <a:off x="4543426" y="3786188"/>
              <a:ext cx="53975" cy="14288"/>
            </a:xfrm>
            <a:custGeom>
              <a:avLst/>
              <a:gdLst>
                <a:gd name="T0" fmla="*/ 16 w 19"/>
                <a:gd name="T1" fmla="*/ 0 h 5"/>
                <a:gd name="T2" fmla="*/ 3 w 19"/>
                <a:gd name="T3" fmla="*/ 0 h 5"/>
                <a:gd name="T4" fmla="*/ 0 w 19"/>
                <a:gd name="T5" fmla="*/ 2 h 5"/>
                <a:gd name="T6" fmla="*/ 3 w 19"/>
                <a:gd name="T7" fmla="*/ 5 h 5"/>
                <a:gd name="T8" fmla="*/ 16 w 19"/>
                <a:gd name="T9" fmla="*/ 5 h 5"/>
                <a:gd name="T10" fmla="*/ 19 w 19"/>
                <a:gd name="T11" fmla="*/ 2 h 5"/>
                <a:gd name="T12" fmla="*/ 16 w 19"/>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6" y="0"/>
                  </a:moveTo>
                  <a:cubicBezTo>
                    <a:pt x="3" y="0"/>
                    <a:pt x="3" y="0"/>
                    <a:pt x="3" y="0"/>
                  </a:cubicBezTo>
                  <a:cubicBezTo>
                    <a:pt x="2" y="0"/>
                    <a:pt x="0" y="1"/>
                    <a:pt x="0" y="2"/>
                  </a:cubicBezTo>
                  <a:cubicBezTo>
                    <a:pt x="0" y="4"/>
                    <a:pt x="2" y="5"/>
                    <a:pt x="3" y="5"/>
                  </a:cubicBezTo>
                  <a:cubicBezTo>
                    <a:pt x="16" y="5"/>
                    <a:pt x="16" y="5"/>
                    <a:pt x="16" y="5"/>
                  </a:cubicBezTo>
                  <a:cubicBezTo>
                    <a:pt x="18" y="5"/>
                    <a:pt x="19" y="4"/>
                    <a:pt x="19" y="2"/>
                  </a:cubicBezTo>
                  <a:cubicBezTo>
                    <a:pt x="19" y="1"/>
                    <a:pt x="18"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546"/>
            <p:cNvSpPr>
              <a:spLocks/>
            </p:cNvSpPr>
            <p:nvPr/>
          </p:nvSpPr>
          <p:spPr bwMode="auto">
            <a:xfrm>
              <a:off x="4543426" y="3741738"/>
              <a:ext cx="53975" cy="28575"/>
            </a:xfrm>
            <a:custGeom>
              <a:avLst/>
              <a:gdLst>
                <a:gd name="T0" fmla="*/ 3 w 19"/>
                <a:gd name="T1" fmla="*/ 10 h 10"/>
                <a:gd name="T2" fmla="*/ 4 w 19"/>
                <a:gd name="T3" fmla="*/ 10 h 10"/>
                <a:gd name="T4" fmla="*/ 4 w 19"/>
                <a:gd name="T5" fmla="*/ 10 h 10"/>
                <a:gd name="T6" fmla="*/ 4 w 19"/>
                <a:gd name="T7" fmla="*/ 10 h 10"/>
                <a:gd name="T8" fmla="*/ 4 w 19"/>
                <a:gd name="T9" fmla="*/ 10 h 10"/>
                <a:gd name="T10" fmla="*/ 17 w 19"/>
                <a:gd name="T11" fmla="*/ 5 h 10"/>
                <a:gd name="T12" fmla="*/ 17 w 19"/>
                <a:gd name="T13" fmla="*/ 5 h 10"/>
                <a:gd name="T14" fmla="*/ 19 w 19"/>
                <a:gd name="T15" fmla="*/ 2 h 10"/>
                <a:gd name="T16" fmla="*/ 16 w 19"/>
                <a:gd name="T17" fmla="*/ 0 h 10"/>
                <a:gd name="T18" fmla="*/ 15 w 19"/>
                <a:gd name="T19" fmla="*/ 0 h 10"/>
                <a:gd name="T20" fmla="*/ 15 w 19"/>
                <a:gd name="T21" fmla="*/ 0 h 10"/>
                <a:gd name="T22" fmla="*/ 15 w 19"/>
                <a:gd name="T23" fmla="*/ 0 h 10"/>
                <a:gd name="T24" fmla="*/ 15 w 19"/>
                <a:gd name="T25" fmla="*/ 0 h 10"/>
                <a:gd name="T26" fmla="*/ 2 w 19"/>
                <a:gd name="T27" fmla="*/ 5 h 10"/>
                <a:gd name="T28" fmla="*/ 2 w 19"/>
                <a:gd name="T29" fmla="*/ 5 h 10"/>
                <a:gd name="T30" fmla="*/ 0 w 19"/>
                <a:gd name="T31" fmla="*/ 8 h 10"/>
                <a:gd name="T32" fmla="*/ 3 w 19"/>
                <a:gd name="T3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0">
                  <a:moveTo>
                    <a:pt x="3" y="10"/>
                  </a:moveTo>
                  <a:cubicBezTo>
                    <a:pt x="3" y="10"/>
                    <a:pt x="4" y="10"/>
                    <a:pt x="4" y="10"/>
                  </a:cubicBezTo>
                  <a:cubicBezTo>
                    <a:pt x="4" y="10"/>
                    <a:pt x="4" y="10"/>
                    <a:pt x="4" y="10"/>
                  </a:cubicBezTo>
                  <a:cubicBezTo>
                    <a:pt x="4" y="10"/>
                    <a:pt x="4" y="10"/>
                    <a:pt x="4" y="10"/>
                  </a:cubicBezTo>
                  <a:cubicBezTo>
                    <a:pt x="4" y="10"/>
                    <a:pt x="4" y="10"/>
                    <a:pt x="4" y="10"/>
                  </a:cubicBezTo>
                  <a:cubicBezTo>
                    <a:pt x="17" y="5"/>
                    <a:pt x="17" y="5"/>
                    <a:pt x="17" y="5"/>
                  </a:cubicBezTo>
                  <a:cubicBezTo>
                    <a:pt x="17" y="5"/>
                    <a:pt x="17" y="5"/>
                    <a:pt x="17" y="5"/>
                  </a:cubicBezTo>
                  <a:cubicBezTo>
                    <a:pt x="18" y="4"/>
                    <a:pt x="19" y="3"/>
                    <a:pt x="19" y="2"/>
                  </a:cubicBezTo>
                  <a:cubicBezTo>
                    <a:pt x="19" y="1"/>
                    <a:pt x="18" y="0"/>
                    <a:pt x="16" y="0"/>
                  </a:cubicBezTo>
                  <a:cubicBezTo>
                    <a:pt x="16" y="0"/>
                    <a:pt x="16" y="0"/>
                    <a:pt x="15" y="0"/>
                  </a:cubicBezTo>
                  <a:cubicBezTo>
                    <a:pt x="15" y="0"/>
                    <a:pt x="15" y="0"/>
                    <a:pt x="15" y="0"/>
                  </a:cubicBezTo>
                  <a:cubicBezTo>
                    <a:pt x="15" y="0"/>
                    <a:pt x="15" y="0"/>
                    <a:pt x="15" y="0"/>
                  </a:cubicBezTo>
                  <a:cubicBezTo>
                    <a:pt x="15" y="0"/>
                    <a:pt x="15" y="0"/>
                    <a:pt x="15" y="0"/>
                  </a:cubicBezTo>
                  <a:cubicBezTo>
                    <a:pt x="2" y="5"/>
                    <a:pt x="2" y="5"/>
                    <a:pt x="2" y="5"/>
                  </a:cubicBezTo>
                  <a:cubicBezTo>
                    <a:pt x="2" y="5"/>
                    <a:pt x="2" y="5"/>
                    <a:pt x="2" y="5"/>
                  </a:cubicBezTo>
                  <a:cubicBezTo>
                    <a:pt x="1" y="6"/>
                    <a:pt x="0" y="7"/>
                    <a:pt x="0" y="8"/>
                  </a:cubicBezTo>
                  <a:cubicBezTo>
                    <a:pt x="0" y="9"/>
                    <a:pt x="2" y="10"/>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547"/>
            <p:cNvSpPr>
              <a:spLocks noEditPoints="1"/>
            </p:cNvSpPr>
            <p:nvPr/>
          </p:nvSpPr>
          <p:spPr bwMode="auto">
            <a:xfrm>
              <a:off x="4235451" y="3679825"/>
              <a:ext cx="301625" cy="257175"/>
            </a:xfrm>
            <a:custGeom>
              <a:avLst/>
              <a:gdLst>
                <a:gd name="T0" fmla="*/ 99 w 107"/>
                <a:gd name="T1" fmla="*/ 3 h 91"/>
                <a:gd name="T2" fmla="*/ 93 w 107"/>
                <a:gd name="T3" fmla="*/ 3 h 91"/>
                <a:gd name="T4" fmla="*/ 45 w 107"/>
                <a:gd name="T5" fmla="*/ 19 h 91"/>
                <a:gd name="T6" fmla="*/ 13 w 107"/>
                <a:gd name="T7" fmla="*/ 22 h 91"/>
                <a:gd name="T8" fmla="*/ 5 w 107"/>
                <a:gd name="T9" fmla="*/ 27 h 91"/>
                <a:gd name="T10" fmla="*/ 3 w 107"/>
                <a:gd name="T11" fmla="*/ 35 h 91"/>
                <a:gd name="T12" fmla="*/ 0 w 107"/>
                <a:gd name="T13" fmla="*/ 38 h 91"/>
                <a:gd name="T14" fmla="*/ 0 w 107"/>
                <a:gd name="T15" fmla="*/ 43 h 91"/>
                <a:gd name="T16" fmla="*/ 3 w 107"/>
                <a:gd name="T17" fmla="*/ 46 h 91"/>
                <a:gd name="T18" fmla="*/ 5 w 107"/>
                <a:gd name="T19" fmla="*/ 54 h 91"/>
                <a:gd name="T20" fmla="*/ 13 w 107"/>
                <a:gd name="T21" fmla="*/ 59 h 91"/>
                <a:gd name="T22" fmla="*/ 20 w 107"/>
                <a:gd name="T23" fmla="*/ 62 h 91"/>
                <a:gd name="T24" fmla="*/ 51 w 107"/>
                <a:gd name="T25" fmla="*/ 91 h 91"/>
                <a:gd name="T26" fmla="*/ 45 w 107"/>
                <a:gd name="T27" fmla="*/ 70 h 91"/>
                <a:gd name="T28" fmla="*/ 47 w 107"/>
                <a:gd name="T29" fmla="*/ 62 h 91"/>
                <a:gd name="T30" fmla="*/ 93 w 107"/>
                <a:gd name="T31" fmla="*/ 78 h 91"/>
                <a:gd name="T32" fmla="*/ 99 w 107"/>
                <a:gd name="T33" fmla="*/ 78 h 91"/>
                <a:gd name="T34" fmla="*/ 107 w 107"/>
                <a:gd name="T35" fmla="*/ 40 h 91"/>
                <a:gd name="T36" fmla="*/ 8 w 107"/>
                <a:gd name="T37" fmla="*/ 48 h 91"/>
                <a:gd name="T38" fmla="*/ 13 w 107"/>
                <a:gd name="T39" fmla="*/ 32 h 91"/>
                <a:gd name="T40" fmla="*/ 8 w 107"/>
                <a:gd name="T41" fmla="*/ 48 h 91"/>
                <a:gd name="T42" fmla="*/ 45 w 107"/>
                <a:gd name="T43" fmla="*/ 24 h 91"/>
                <a:gd name="T44" fmla="*/ 19 w 107"/>
                <a:gd name="T45" fmla="*/ 56 h 91"/>
                <a:gd name="T46" fmla="*/ 31 w 107"/>
                <a:gd name="T47" fmla="*/ 86 h 91"/>
                <a:gd name="T48" fmla="*/ 41 w 107"/>
                <a:gd name="T49" fmla="*/ 62 h 91"/>
                <a:gd name="T50" fmla="*/ 37 w 107"/>
                <a:gd name="T51" fmla="*/ 69 h 91"/>
                <a:gd name="T52" fmla="*/ 43 w 107"/>
                <a:gd name="T53" fmla="*/ 86 h 91"/>
                <a:gd name="T54" fmla="*/ 51 w 107"/>
                <a:gd name="T55" fmla="*/ 58 h 91"/>
                <a:gd name="T56" fmla="*/ 51 w 107"/>
                <a:gd name="T57" fmla="*/ 54 h 91"/>
                <a:gd name="T58" fmla="*/ 51 w 107"/>
                <a:gd name="T59" fmla="*/ 23 h 91"/>
                <a:gd name="T60" fmla="*/ 93 w 107"/>
                <a:gd name="T61" fmla="*/ 71 h 91"/>
                <a:gd name="T62" fmla="*/ 99 w 107"/>
                <a:gd name="T63" fmla="*/ 47 h 91"/>
                <a:gd name="T64" fmla="*/ 101 w 107"/>
                <a:gd name="T65" fmla="*/ 4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91">
                  <a:moveTo>
                    <a:pt x="99" y="26"/>
                  </a:moveTo>
                  <a:cubicBezTo>
                    <a:pt x="99" y="3"/>
                    <a:pt x="99" y="3"/>
                    <a:pt x="99" y="3"/>
                  </a:cubicBezTo>
                  <a:cubicBezTo>
                    <a:pt x="99" y="2"/>
                    <a:pt x="97" y="0"/>
                    <a:pt x="96" y="0"/>
                  </a:cubicBezTo>
                  <a:cubicBezTo>
                    <a:pt x="95" y="0"/>
                    <a:pt x="93" y="2"/>
                    <a:pt x="93" y="3"/>
                  </a:cubicBezTo>
                  <a:cubicBezTo>
                    <a:pt x="93" y="5"/>
                    <a:pt x="93" y="5"/>
                    <a:pt x="93" y="5"/>
                  </a:cubicBezTo>
                  <a:cubicBezTo>
                    <a:pt x="45" y="19"/>
                    <a:pt x="45" y="19"/>
                    <a:pt x="45" y="19"/>
                  </a:cubicBezTo>
                  <a:cubicBezTo>
                    <a:pt x="16" y="19"/>
                    <a:pt x="16" y="19"/>
                    <a:pt x="16" y="19"/>
                  </a:cubicBezTo>
                  <a:cubicBezTo>
                    <a:pt x="15" y="19"/>
                    <a:pt x="13" y="20"/>
                    <a:pt x="13" y="22"/>
                  </a:cubicBezTo>
                  <a:cubicBezTo>
                    <a:pt x="13" y="27"/>
                    <a:pt x="13" y="27"/>
                    <a:pt x="13" y="27"/>
                  </a:cubicBezTo>
                  <a:cubicBezTo>
                    <a:pt x="5" y="27"/>
                    <a:pt x="5" y="27"/>
                    <a:pt x="5" y="27"/>
                  </a:cubicBezTo>
                  <a:cubicBezTo>
                    <a:pt x="4" y="27"/>
                    <a:pt x="3" y="28"/>
                    <a:pt x="3" y="30"/>
                  </a:cubicBezTo>
                  <a:cubicBezTo>
                    <a:pt x="3" y="35"/>
                    <a:pt x="3" y="35"/>
                    <a:pt x="3" y="35"/>
                  </a:cubicBezTo>
                  <a:cubicBezTo>
                    <a:pt x="1" y="35"/>
                    <a:pt x="0" y="36"/>
                    <a:pt x="0" y="38"/>
                  </a:cubicBezTo>
                  <a:cubicBezTo>
                    <a:pt x="0" y="38"/>
                    <a:pt x="0" y="38"/>
                    <a:pt x="0" y="38"/>
                  </a:cubicBezTo>
                  <a:cubicBezTo>
                    <a:pt x="0" y="43"/>
                    <a:pt x="0" y="43"/>
                    <a:pt x="0" y="43"/>
                  </a:cubicBezTo>
                  <a:cubicBezTo>
                    <a:pt x="0" y="43"/>
                    <a:pt x="0" y="43"/>
                    <a:pt x="0" y="43"/>
                  </a:cubicBezTo>
                  <a:cubicBezTo>
                    <a:pt x="0" y="43"/>
                    <a:pt x="0" y="43"/>
                    <a:pt x="0" y="43"/>
                  </a:cubicBezTo>
                  <a:cubicBezTo>
                    <a:pt x="0" y="44"/>
                    <a:pt x="1" y="46"/>
                    <a:pt x="3" y="46"/>
                  </a:cubicBezTo>
                  <a:cubicBezTo>
                    <a:pt x="3" y="51"/>
                    <a:pt x="3" y="51"/>
                    <a:pt x="3" y="51"/>
                  </a:cubicBezTo>
                  <a:cubicBezTo>
                    <a:pt x="3" y="52"/>
                    <a:pt x="4" y="54"/>
                    <a:pt x="5" y="54"/>
                  </a:cubicBezTo>
                  <a:cubicBezTo>
                    <a:pt x="13" y="54"/>
                    <a:pt x="13" y="54"/>
                    <a:pt x="13" y="54"/>
                  </a:cubicBezTo>
                  <a:cubicBezTo>
                    <a:pt x="13" y="59"/>
                    <a:pt x="13" y="59"/>
                    <a:pt x="13" y="59"/>
                  </a:cubicBezTo>
                  <a:cubicBezTo>
                    <a:pt x="13" y="60"/>
                    <a:pt x="15" y="62"/>
                    <a:pt x="16" y="62"/>
                  </a:cubicBezTo>
                  <a:cubicBezTo>
                    <a:pt x="20" y="62"/>
                    <a:pt x="20" y="62"/>
                    <a:pt x="20" y="62"/>
                  </a:cubicBezTo>
                  <a:cubicBezTo>
                    <a:pt x="27" y="91"/>
                    <a:pt x="27" y="91"/>
                    <a:pt x="27" y="91"/>
                  </a:cubicBezTo>
                  <a:cubicBezTo>
                    <a:pt x="51" y="91"/>
                    <a:pt x="51" y="91"/>
                    <a:pt x="51" y="91"/>
                  </a:cubicBezTo>
                  <a:cubicBezTo>
                    <a:pt x="44" y="72"/>
                    <a:pt x="44" y="72"/>
                    <a:pt x="44" y="72"/>
                  </a:cubicBezTo>
                  <a:cubicBezTo>
                    <a:pt x="45" y="72"/>
                    <a:pt x="45" y="71"/>
                    <a:pt x="45" y="70"/>
                  </a:cubicBezTo>
                  <a:cubicBezTo>
                    <a:pt x="45" y="69"/>
                    <a:pt x="45" y="68"/>
                    <a:pt x="44" y="67"/>
                  </a:cubicBezTo>
                  <a:cubicBezTo>
                    <a:pt x="47" y="62"/>
                    <a:pt x="47" y="62"/>
                    <a:pt x="47" y="62"/>
                  </a:cubicBezTo>
                  <a:cubicBezTo>
                    <a:pt x="93" y="76"/>
                    <a:pt x="93" y="76"/>
                    <a:pt x="93" y="76"/>
                  </a:cubicBezTo>
                  <a:cubicBezTo>
                    <a:pt x="93" y="78"/>
                    <a:pt x="93" y="78"/>
                    <a:pt x="93" y="78"/>
                  </a:cubicBezTo>
                  <a:cubicBezTo>
                    <a:pt x="93" y="79"/>
                    <a:pt x="95" y="80"/>
                    <a:pt x="96" y="80"/>
                  </a:cubicBezTo>
                  <a:cubicBezTo>
                    <a:pt x="97" y="80"/>
                    <a:pt x="99" y="79"/>
                    <a:pt x="99" y="78"/>
                  </a:cubicBezTo>
                  <a:cubicBezTo>
                    <a:pt x="99" y="54"/>
                    <a:pt x="99" y="54"/>
                    <a:pt x="99" y="54"/>
                  </a:cubicBezTo>
                  <a:cubicBezTo>
                    <a:pt x="103" y="51"/>
                    <a:pt x="107" y="46"/>
                    <a:pt x="107" y="40"/>
                  </a:cubicBezTo>
                  <a:cubicBezTo>
                    <a:pt x="107" y="34"/>
                    <a:pt x="103" y="29"/>
                    <a:pt x="99" y="26"/>
                  </a:cubicBezTo>
                  <a:close/>
                  <a:moveTo>
                    <a:pt x="8" y="48"/>
                  </a:moveTo>
                  <a:cubicBezTo>
                    <a:pt x="8" y="32"/>
                    <a:pt x="8" y="32"/>
                    <a:pt x="8" y="32"/>
                  </a:cubicBezTo>
                  <a:cubicBezTo>
                    <a:pt x="13" y="32"/>
                    <a:pt x="13" y="32"/>
                    <a:pt x="13" y="32"/>
                  </a:cubicBezTo>
                  <a:cubicBezTo>
                    <a:pt x="13" y="48"/>
                    <a:pt x="13" y="48"/>
                    <a:pt x="13" y="48"/>
                  </a:cubicBezTo>
                  <a:lnTo>
                    <a:pt x="8" y="48"/>
                  </a:lnTo>
                  <a:close/>
                  <a:moveTo>
                    <a:pt x="19" y="24"/>
                  </a:moveTo>
                  <a:cubicBezTo>
                    <a:pt x="45" y="24"/>
                    <a:pt x="45" y="24"/>
                    <a:pt x="45" y="24"/>
                  </a:cubicBezTo>
                  <a:cubicBezTo>
                    <a:pt x="45" y="56"/>
                    <a:pt x="45" y="56"/>
                    <a:pt x="45" y="56"/>
                  </a:cubicBezTo>
                  <a:cubicBezTo>
                    <a:pt x="19" y="56"/>
                    <a:pt x="19" y="56"/>
                    <a:pt x="19" y="56"/>
                  </a:cubicBezTo>
                  <a:lnTo>
                    <a:pt x="19" y="24"/>
                  </a:lnTo>
                  <a:close/>
                  <a:moveTo>
                    <a:pt x="31" y="86"/>
                  </a:moveTo>
                  <a:cubicBezTo>
                    <a:pt x="25" y="62"/>
                    <a:pt x="25" y="62"/>
                    <a:pt x="25" y="62"/>
                  </a:cubicBezTo>
                  <a:cubicBezTo>
                    <a:pt x="41" y="62"/>
                    <a:pt x="41" y="62"/>
                    <a:pt x="41" y="62"/>
                  </a:cubicBezTo>
                  <a:cubicBezTo>
                    <a:pt x="38" y="67"/>
                    <a:pt x="38" y="67"/>
                    <a:pt x="38" y="67"/>
                  </a:cubicBezTo>
                  <a:cubicBezTo>
                    <a:pt x="37" y="69"/>
                    <a:pt x="37" y="69"/>
                    <a:pt x="37" y="69"/>
                  </a:cubicBezTo>
                  <a:cubicBezTo>
                    <a:pt x="38" y="71"/>
                    <a:pt x="38" y="71"/>
                    <a:pt x="38" y="71"/>
                  </a:cubicBezTo>
                  <a:cubicBezTo>
                    <a:pt x="43" y="86"/>
                    <a:pt x="43" y="86"/>
                    <a:pt x="43" y="86"/>
                  </a:cubicBezTo>
                  <a:lnTo>
                    <a:pt x="31" y="86"/>
                  </a:lnTo>
                  <a:close/>
                  <a:moveTo>
                    <a:pt x="51" y="58"/>
                  </a:moveTo>
                  <a:cubicBezTo>
                    <a:pt x="51" y="54"/>
                    <a:pt x="51" y="54"/>
                    <a:pt x="51" y="54"/>
                  </a:cubicBezTo>
                  <a:cubicBezTo>
                    <a:pt x="51" y="54"/>
                    <a:pt x="51" y="54"/>
                    <a:pt x="51" y="54"/>
                  </a:cubicBezTo>
                  <a:cubicBezTo>
                    <a:pt x="51" y="54"/>
                    <a:pt x="51" y="54"/>
                    <a:pt x="51" y="54"/>
                  </a:cubicBezTo>
                  <a:cubicBezTo>
                    <a:pt x="51" y="23"/>
                    <a:pt x="51" y="23"/>
                    <a:pt x="51" y="23"/>
                  </a:cubicBezTo>
                  <a:cubicBezTo>
                    <a:pt x="93" y="10"/>
                    <a:pt x="93" y="10"/>
                    <a:pt x="93" y="10"/>
                  </a:cubicBezTo>
                  <a:cubicBezTo>
                    <a:pt x="93" y="71"/>
                    <a:pt x="93" y="71"/>
                    <a:pt x="93" y="71"/>
                  </a:cubicBezTo>
                  <a:lnTo>
                    <a:pt x="51" y="58"/>
                  </a:lnTo>
                  <a:close/>
                  <a:moveTo>
                    <a:pt x="99" y="47"/>
                  </a:moveTo>
                  <a:cubicBezTo>
                    <a:pt x="99" y="33"/>
                    <a:pt x="99" y="33"/>
                    <a:pt x="99" y="33"/>
                  </a:cubicBezTo>
                  <a:cubicBezTo>
                    <a:pt x="100" y="35"/>
                    <a:pt x="101" y="37"/>
                    <a:pt x="101" y="40"/>
                  </a:cubicBezTo>
                  <a:cubicBezTo>
                    <a:pt x="101" y="43"/>
                    <a:pt x="100" y="45"/>
                    <a:pt x="99"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548"/>
            <p:cNvSpPr>
              <a:spLocks/>
            </p:cNvSpPr>
            <p:nvPr/>
          </p:nvSpPr>
          <p:spPr bwMode="auto">
            <a:xfrm>
              <a:off x="4543426" y="3814763"/>
              <a:ext cx="53975" cy="31750"/>
            </a:xfrm>
            <a:custGeom>
              <a:avLst/>
              <a:gdLst>
                <a:gd name="T0" fmla="*/ 17 w 19"/>
                <a:gd name="T1" fmla="*/ 6 h 11"/>
                <a:gd name="T2" fmla="*/ 17 w 19"/>
                <a:gd name="T3" fmla="*/ 6 h 11"/>
                <a:gd name="T4" fmla="*/ 4 w 19"/>
                <a:gd name="T5" fmla="*/ 1 h 11"/>
                <a:gd name="T6" fmla="*/ 4 w 19"/>
                <a:gd name="T7" fmla="*/ 1 h 11"/>
                <a:gd name="T8" fmla="*/ 4 w 19"/>
                <a:gd name="T9" fmla="*/ 1 h 11"/>
                <a:gd name="T10" fmla="*/ 4 w 19"/>
                <a:gd name="T11" fmla="*/ 1 h 11"/>
                <a:gd name="T12" fmla="*/ 3 w 19"/>
                <a:gd name="T13" fmla="*/ 0 h 11"/>
                <a:gd name="T14" fmla="*/ 0 w 19"/>
                <a:gd name="T15" fmla="*/ 3 h 11"/>
                <a:gd name="T16" fmla="*/ 2 w 19"/>
                <a:gd name="T17" fmla="*/ 5 h 11"/>
                <a:gd name="T18" fmla="*/ 2 w 19"/>
                <a:gd name="T19" fmla="*/ 5 h 11"/>
                <a:gd name="T20" fmla="*/ 15 w 19"/>
                <a:gd name="T21" fmla="*/ 11 h 11"/>
                <a:gd name="T22" fmla="*/ 15 w 19"/>
                <a:gd name="T23" fmla="*/ 11 h 11"/>
                <a:gd name="T24" fmla="*/ 15 w 19"/>
                <a:gd name="T25" fmla="*/ 11 h 11"/>
                <a:gd name="T26" fmla="*/ 15 w 19"/>
                <a:gd name="T27" fmla="*/ 11 h 11"/>
                <a:gd name="T28" fmla="*/ 16 w 19"/>
                <a:gd name="T29" fmla="*/ 11 h 11"/>
                <a:gd name="T30" fmla="*/ 19 w 19"/>
                <a:gd name="T31" fmla="*/ 8 h 11"/>
                <a:gd name="T32" fmla="*/ 17 w 19"/>
                <a:gd name="T33"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1">
                  <a:moveTo>
                    <a:pt x="17" y="6"/>
                  </a:moveTo>
                  <a:cubicBezTo>
                    <a:pt x="17" y="6"/>
                    <a:pt x="17" y="6"/>
                    <a:pt x="17" y="6"/>
                  </a:cubicBezTo>
                  <a:cubicBezTo>
                    <a:pt x="4" y="1"/>
                    <a:pt x="4" y="1"/>
                    <a:pt x="4" y="1"/>
                  </a:cubicBezTo>
                  <a:cubicBezTo>
                    <a:pt x="4" y="1"/>
                    <a:pt x="4" y="1"/>
                    <a:pt x="4" y="1"/>
                  </a:cubicBezTo>
                  <a:cubicBezTo>
                    <a:pt x="4" y="1"/>
                    <a:pt x="4" y="1"/>
                    <a:pt x="4" y="1"/>
                  </a:cubicBezTo>
                  <a:cubicBezTo>
                    <a:pt x="4" y="1"/>
                    <a:pt x="4" y="1"/>
                    <a:pt x="4" y="1"/>
                  </a:cubicBezTo>
                  <a:cubicBezTo>
                    <a:pt x="4" y="0"/>
                    <a:pt x="3" y="0"/>
                    <a:pt x="3" y="0"/>
                  </a:cubicBezTo>
                  <a:cubicBezTo>
                    <a:pt x="2" y="0"/>
                    <a:pt x="0" y="2"/>
                    <a:pt x="0" y="3"/>
                  </a:cubicBezTo>
                  <a:cubicBezTo>
                    <a:pt x="0" y="4"/>
                    <a:pt x="1" y="5"/>
                    <a:pt x="2" y="5"/>
                  </a:cubicBezTo>
                  <a:cubicBezTo>
                    <a:pt x="2" y="5"/>
                    <a:pt x="2" y="5"/>
                    <a:pt x="2" y="5"/>
                  </a:cubicBezTo>
                  <a:cubicBezTo>
                    <a:pt x="15" y="11"/>
                    <a:pt x="15" y="11"/>
                    <a:pt x="15" y="11"/>
                  </a:cubicBezTo>
                  <a:cubicBezTo>
                    <a:pt x="15" y="11"/>
                    <a:pt x="15" y="11"/>
                    <a:pt x="15" y="11"/>
                  </a:cubicBezTo>
                  <a:cubicBezTo>
                    <a:pt x="15" y="11"/>
                    <a:pt x="15" y="11"/>
                    <a:pt x="15" y="11"/>
                  </a:cubicBezTo>
                  <a:cubicBezTo>
                    <a:pt x="15" y="11"/>
                    <a:pt x="15" y="11"/>
                    <a:pt x="15" y="11"/>
                  </a:cubicBezTo>
                  <a:cubicBezTo>
                    <a:pt x="16" y="11"/>
                    <a:pt x="16" y="11"/>
                    <a:pt x="16" y="11"/>
                  </a:cubicBezTo>
                  <a:cubicBezTo>
                    <a:pt x="18" y="11"/>
                    <a:pt x="19" y="10"/>
                    <a:pt x="19" y="8"/>
                  </a:cubicBezTo>
                  <a:cubicBezTo>
                    <a:pt x="19" y="7"/>
                    <a:pt x="18"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5" name="Group 34"/>
          <p:cNvGrpSpPr/>
          <p:nvPr/>
        </p:nvGrpSpPr>
        <p:grpSpPr>
          <a:xfrm rot="16200000">
            <a:off x="4387647" y="9664362"/>
            <a:ext cx="547950" cy="505802"/>
            <a:chOff x="620713" y="1533525"/>
            <a:chExt cx="288925" cy="266700"/>
          </a:xfrm>
          <a:solidFill>
            <a:schemeClr val="bg1"/>
          </a:solidFill>
        </p:grpSpPr>
        <p:sp>
          <p:nvSpPr>
            <p:cNvPr id="36" name="Freeform 445"/>
            <p:cNvSpPr>
              <a:spLocks noEditPoints="1"/>
            </p:cNvSpPr>
            <p:nvPr/>
          </p:nvSpPr>
          <p:spPr bwMode="auto">
            <a:xfrm>
              <a:off x="620713" y="1533525"/>
              <a:ext cx="288925" cy="266700"/>
            </a:xfrm>
            <a:custGeom>
              <a:avLst/>
              <a:gdLst>
                <a:gd name="T0" fmla="*/ 91 w 128"/>
                <a:gd name="T1" fmla="*/ 0 h 118"/>
                <a:gd name="T2" fmla="*/ 64 w 128"/>
                <a:gd name="T3" fmla="*/ 12 h 118"/>
                <a:gd name="T4" fmla="*/ 37 w 128"/>
                <a:gd name="T5" fmla="*/ 0 h 118"/>
                <a:gd name="T6" fmla="*/ 0 w 128"/>
                <a:gd name="T7" fmla="*/ 38 h 118"/>
                <a:gd name="T8" fmla="*/ 64 w 128"/>
                <a:gd name="T9" fmla="*/ 118 h 118"/>
                <a:gd name="T10" fmla="*/ 128 w 128"/>
                <a:gd name="T11" fmla="*/ 38 h 118"/>
                <a:gd name="T12" fmla="*/ 91 w 128"/>
                <a:gd name="T13" fmla="*/ 0 h 118"/>
                <a:gd name="T14" fmla="*/ 93 w 128"/>
                <a:gd name="T15" fmla="*/ 90 h 118"/>
                <a:gd name="T16" fmla="*/ 64 w 128"/>
                <a:gd name="T17" fmla="*/ 111 h 118"/>
                <a:gd name="T18" fmla="*/ 35 w 128"/>
                <a:gd name="T19" fmla="*/ 90 h 118"/>
                <a:gd name="T20" fmla="*/ 14 w 128"/>
                <a:gd name="T21" fmla="*/ 65 h 118"/>
                <a:gd name="T22" fmla="*/ 5 w 128"/>
                <a:gd name="T23" fmla="*/ 38 h 118"/>
                <a:gd name="T24" fmla="*/ 15 w 128"/>
                <a:gd name="T25" fmla="*/ 15 h 118"/>
                <a:gd name="T26" fmla="*/ 37 w 128"/>
                <a:gd name="T27" fmla="*/ 6 h 118"/>
                <a:gd name="T28" fmla="*/ 50 w 128"/>
                <a:gd name="T29" fmla="*/ 8 h 118"/>
                <a:gd name="T30" fmla="*/ 60 w 128"/>
                <a:gd name="T31" fmla="*/ 15 h 118"/>
                <a:gd name="T32" fmla="*/ 64 w 128"/>
                <a:gd name="T33" fmla="*/ 19 h 118"/>
                <a:gd name="T34" fmla="*/ 68 w 128"/>
                <a:gd name="T35" fmla="*/ 15 h 118"/>
                <a:gd name="T36" fmla="*/ 78 w 128"/>
                <a:gd name="T37" fmla="*/ 8 h 118"/>
                <a:gd name="T38" fmla="*/ 91 w 128"/>
                <a:gd name="T39" fmla="*/ 6 h 118"/>
                <a:gd name="T40" fmla="*/ 113 w 128"/>
                <a:gd name="T41" fmla="*/ 15 h 118"/>
                <a:gd name="T42" fmla="*/ 123 w 128"/>
                <a:gd name="T43" fmla="*/ 38 h 118"/>
                <a:gd name="T44" fmla="*/ 114 w 128"/>
                <a:gd name="T45" fmla="*/ 65 h 118"/>
                <a:gd name="T46" fmla="*/ 93 w 128"/>
                <a:gd name="T47" fmla="*/ 9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 h="118">
                  <a:moveTo>
                    <a:pt x="91" y="0"/>
                  </a:moveTo>
                  <a:cubicBezTo>
                    <a:pt x="80" y="0"/>
                    <a:pt x="71" y="5"/>
                    <a:pt x="64" y="12"/>
                  </a:cubicBezTo>
                  <a:cubicBezTo>
                    <a:pt x="57" y="5"/>
                    <a:pt x="48" y="0"/>
                    <a:pt x="37" y="0"/>
                  </a:cubicBezTo>
                  <a:cubicBezTo>
                    <a:pt x="17" y="0"/>
                    <a:pt x="0" y="17"/>
                    <a:pt x="0" y="38"/>
                  </a:cubicBezTo>
                  <a:cubicBezTo>
                    <a:pt x="0" y="80"/>
                    <a:pt x="64" y="118"/>
                    <a:pt x="64" y="118"/>
                  </a:cubicBezTo>
                  <a:cubicBezTo>
                    <a:pt x="64" y="118"/>
                    <a:pt x="128" y="80"/>
                    <a:pt x="128" y="38"/>
                  </a:cubicBezTo>
                  <a:cubicBezTo>
                    <a:pt x="128" y="17"/>
                    <a:pt x="111" y="0"/>
                    <a:pt x="91" y="0"/>
                  </a:cubicBezTo>
                  <a:close/>
                  <a:moveTo>
                    <a:pt x="93" y="90"/>
                  </a:moveTo>
                  <a:cubicBezTo>
                    <a:pt x="81" y="100"/>
                    <a:pt x="69" y="108"/>
                    <a:pt x="64" y="111"/>
                  </a:cubicBezTo>
                  <a:cubicBezTo>
                    <a:pt x="59" y="108"/>
                    <a:pt x="47" y="100"/>
                    <a:pt x="35" y="90"/>
                  </a:cubicBezTo>
                  <a:cubicBezTo>
                    <a:pt x="27" y="81"/>
                    <a:pt x="19" y="73"/>
                    <a:pt x="14" y="65"/>
                  </a:cubicBezTo>
                  <a:cubicBezTo>
                    <a:pt x="8" y="56"/>
                    <a:pt x="5" y="46"/>
                    <a:pt x="5" y="38"/>
                  </a:cubicBezTo>
                  <a:cubicBezTo>
                    <a:pt x="5" y="29"/>
                    <a:pt x="9" y="21"/>
                    <a:pt x="15" y="15"/>
                  </a:cubicBezTo>
                  <a:cubicBezTo>
                    <a:pt x="21" y="9"/>
                    <a:pt x="29" y="6"/>
                    <a:pt x="37" y="6"/>
                  </a:cubicBezTo>
                  <a:cubicBezTo>
                    <a:pt x="42" y="6"/>
                    <a:pt x="46" y="7"/>
                    <a:pt x="50" y="8"/>
                  </a:cubicBezTo>
                  <a:cubicBezTo>
                    <a:pt x="54" y="10"/>
                    <a:pt x="57" y="12"/>
                    <a:pt x="60" y="15"/>
                  </a:cubicBezTo>
                  <a:cubicBezTo>
                    <a:pt x="64" y="19"/>
                    <a:pt x="64" y="19"/>
                    <a:pt x="64" y="19"/>
                  </a:cubicBezTo>
                  <a:cubicBezTo>
                    <a:pt x="68" y="15"/>
                    <a:pt x="68" y="15"/>
                    <a:pt x="68" y="15"/>
                  </a:cubicBezTo>
                  <a:cubicBezTo>
                    <a:pt x="71" y="12"/>
                    <a:pt x="74" y="10"/>
                    <a:pt x="78" y="8"/>
                  </a:cubicBezTo>
                  <a:cubicBezTo>
                    <a:pt x="82" y="7"/>
                    <a:pt x="86" y="6"/>
                    <a:pt x="91" y="6"/>
                  </a:cubicBezTo>
                  <a:cubicBezTo>
                    <a:pt x="99" y="6"/>
                    <a:pt x="107" y="9"/>
                    <a:pt x="113" y="15"/>
                  </a:cubicBezTo>
                  <a:cubicBezTo>
                    <a:pt x="119" y="21"/>
                    <a:pt x="123" y="29"/>
                    <a:pt x="123" y="38"/>
                  </a:cubicBezTo>
                  <a:cubicBezTo>
                    <a:pt x="123" y="46"/>
                    <a:pt x="120" y="56"/>
                    <a:pt x="114" y="65"/>
                  </a:cubicBezTo>
                  <a:cubicBezTo>
                    <a:pt x="109" y="73"/>
                    <a:pt x="101" y="81"/>
                    <a:pt x="93"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446"/>
            <p:cNvSpPr>
              <a:spLocks/>
            </p:cNvSpPr>
            <p:nvPr/>
          </p:nvSpPr>
          <p:spPr bwMode="auto">
            <a:xfrm>
              <a:off x="646113" y="1558925"/>
              <a:ext cx="65087" cy="66675"/>
            </a:xfrm>
            <a:custGeom>
              <a:avLst/>
              <a:gdLst>
                <a:gd name="T0" fmla="*/ 26 w 29"/>
                <a:gd name="T1" fmla="*/ 0 h 30"/>
                <a:gd name="T2" fmla="*/ 26 w 29"/>
                <a:gd name="T3" fmla="*/ 0 h 30"/>
                <a:gd name="T4" fmla="*/ 0 w 29"/>
                <a:gd name="T5" fmla="*/ 27 h 30"/>
                <a:gd name="T6" fmla="*/ 0 w 29"/>
                <a:gd name="T7" fmla="*/ 27 h 30"/>
                <a:gd name="T8" fmla="*/ 0 w 29"/>
                <a:gd name="T9" fmla="*/ 29 h 30"/>
                <a:gd name="T10" fmla="*/ 4 w 29"/>
                <a:gd name="T11" fmla="*/ 29 h 30"/>
                <a:gd name="T12" fmla="*/ 5 w 29"/>
                <a:gd name="T13" fmla="*/ 27 h 30"/>
                <a:gd name="T14" fmla="*/ 5 w 29"/>
                <a:gd name="T15" fmla="*/ 27 h 30"/>
                <a:gd name="T16" fmla="*/ 11 w 29"/>
                <a:gd name="T17" fmla="*/ 12 h 30"/>
                <a:gd name="T18" fmla="*/ 26 w 29"/>
                <a:gd name="T19" fmla="*/ 5 h 30"/>
                <a:gd name="T20" fmla="*/ 26 w 29"/>
                <a:gd name="T21" fmla="*/ 5 h 30"/>
                <a:gd name="T22" fmla="*/ 28 w 29"/>
                <a:gd name="T23" fmla="*/ 5 h 30"/>
                <a:gd name="T24" fmla="*/ 28 w 29"/>
                <a:gd name="T25" fmla="*/ 1 h 30"/>
                <a:gd name="T26" fmla="*/ 26 w 29"/>
                <a:gd name="T2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0">
                  <a:moveTo>
                    <a:pt x="26" y="0"/>
                  </a:moveTo>
                  <a:cubicBezTo>
                    <a:pt x="26" y="0"/>
                    <a:pt x="26" y="0"/>
                    <a:pt x="26" y="0"/>
                  </a:cubicBezTo>
                  <a:cubicBezTo>
                    <a:pt x="12" y="0"/>
                    <a:pt x="0" y="12"/>
                    <a:pt x="0" y="27"/>
                  </a:cubicBezTo>
                  <a:cubicBezTo>
                    <a:pt x="0" y="27"/>
                    <a:pt x="0" y="27"/>
                    <a:pt x="0" y="27"/>
                  </a:cubicBezTo>
                  <a:cubicBezTo>
                    <a:pt x="0" y="27"/>
                    <a:pt x="0" y="28"/>
                    <a:pt x="0" y="29"/>
                  </a:cubicBezTo>
                  <a:cubicBezTo>
                    <a:pt x="1" y="30"/>
                    <a:pt x="3" y="30"/>
                    <a:pt x="4" y="29"/>
                  </a:cubicBezTo>
                  <a:cubicBezTo>
                    <a:pt x="5" y="28"/>
                    <a:pt x="5" y="27"/>
                    <a:pt x="5" y="27"/>
                  </a:cubicBezTo>
                  <a:cubicBezTo>
                    <a:pt x="5" y="27"/>
                    <a:pt x="5" y="27"/>
                    <a:pt x="5" y="27"/>
                  </a:cubicBezTo>
                  <a:cubicBezTo>
                    <a:pt x="5" y="21"/>
                    <a:pt x="7" y="16"/>
                    <a:pt x="11" y="12"/>
                  </a:cubicBezTo>
                  <a:cubicBezTo>
                    <a:pt x="15" y="8"/>
                    <a:pt x="21" y="5"/>
                    <a:pt x="26" y="5"/>
                  </a:cubicBezTo>
                  <a:cubicBezTo>
                    <a:pt x="26" y="5"/>
                    <a:pt x="26" y="5"/>
                    <a:pt x="26" y="5"/>
                  </a:cubicBezTo>
                  <a:cubicBezTo>
                    <a:pt x="27" y="5"/>
                    <a:pt x="28" y="5"/>
                    <a:pt x="28" y="5"/>
                  </a:cubicBezTo>
                  <a:cubicBezTo>
                    <a:pt x="29" y="4"/>
                    <a:pt x="29" y="2"/>
                    <a:pt x="28" y="1"/>
                  </a:cubicBezTo>
                  <a:cubicBezTo>
                    <a:pt x="28" y="0"/>
                    <a:pt x="27"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Subtitle 2"/>
          <p:cNvSpPr txBox="1">
            <a:spLocks/>
          </p:cNvSpPr>
          <p:nvPr/>
        </p:nvSpPr>
        <p:spPr bwMode="auto">
          <a:xfrm>
            <a:off x="12542838" y="8032750"/>
            <a:ext cx="95504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a:t>
            </a:r>
          </a:p>
        </p:txBody>
      </p:sp>
      <p:sp>
        <p:nvSpPr>
          <p:cNvPr id="51214" name="Subtitle 2"/>
          <p:cNvSpPr txBox="1">
            <a:spLocks/>
          </p:cNvSpPr>
          <p:nvPr/>
        </p:nvSpPr>
        <p:spPr bwMode="auto">
          <a:xfrm rot="-5400000">
            <a:off x="2308225" y="3660776"/>
            <a:ext cx="1208087"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algn="r" eaLnBrk="1" hangingPunct="1">
              <a:lnSpc>
                <a:spcPct val="140000"/>
              </a:lnSpc>
            </a:pPr>
            <a:r>
              <a:rPr lang="en-US" altLang="zh-CN" sz="2400">
                <a:solidFill>
                  <a:schemeClr val="bg1"/>
                </a:solidFill>
                <a:latin typeface="Arial" panose="020B0604020202020204" pitchFamily="34" charset="0"/>
                <a:ea typeface="微软雅黑" panose="020B0503020204020204" pitchFamily="34" charset="-122"/>
                <a:sym typeface="Arial" panose="020B0604020202020204" pitchFamily="34" charset="0"/>
              </a:rPr>
              <a:t>80%</a:t>
            </a:r>
          </a:p>
        </p:txBody>
      </p:sp>
      <p:sp>
        <p:nvSpPr>
          <p:cNvPr id="51215" name="Subtitle 2"/>
          <p:cNvSpPr txBox="1">
            <a:spLocks/>
          </p:cNvSpPr>
          <p:nvPr/>
        </p:nvSpPr>
        <p:spPr bwMode="auto">
          <a:xfrm rot="-5400000">
            <a:off x="3477419" y="3661569"/>
            <a:ext cx="1208087"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algn="r" eaLnBrk="1" hangingPunct="1">
              <a:lnSpc>
                <a:spcPct val="140000"/>
              </a:lnSpc>
            </a:pPr>
            <a:r>
              <a:rPr lang="en-US" altLang="zh-CN" sz="2400">
                <a:solidFill>
                  <a:schemeClr val="bg1"/>
                </a:solidFill>
                <a:latin typeface="Arial" panose="020B0604020202020204" pitchFamily="34" charset="0"/>
                <a:ea typeface="微软雅黑" panose="020B0503020204020204" pitchFamily="34" charset="-122"/>
                <a:sym typeface="Arial" panose="020B0604020202020204" pitchFamily="34" charset="0"/>
              </a:rPr>
              <a:t>70%</a:t>
            </a:r>
          </a:p>
        </p:txBody>
      </p:sp>
      <p:pic>
        <p:nvPicPr>
          <p:cNvPr id="21" name="Picture 20" descr="iPhone6_mockup_front_whit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19700" y="1582738"/>
            <a:ext cx="5794375" cy="906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Picture Placeholder 1"/>
          <p:cNvSpPr>
            <a:spLocks noGrp="1"/>
          </p:cNvSpPr>
          <p:nvPr>
            <p:ph type="pic" sz="quarter" idx="10"/>
          </p:nvPr>
        </p:nvSpPr>
        <p:spPr>
          <a:xfrm>
            <a:off x="6340475" y="3009900"/>
            <a:ext cx="3514725" cy="6242050"/>
          </a:xfrm>
        </p:spPr>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435">
                                          <p:stCondLst>
                                            <p:cond delay="0"/>
                                          </p:stCondLst>
                                        </p:cTn>
                                        <p:tgtEl>
                                          <p:spTgt spid="21"/>
                                        </p:tgtEl>
                                      </p:cBhvr>
                                    </p:animEffect>
                                    <p:anim calcmode="lin" valueType="num">
                                      <p:cBhvr>
                                        <p:cTn id="8" dur="1367"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1"/>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1"/>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1"/>
                                        </p:tgtEl>
                                        <p:attrNameLst>
                                          <p:attrName>ppt_y</p:attrName>
                                        </p:attrNameLst>
                                      </p:cBhvr>
                                      <p:tavLst>
                                        <p:tav tm="0" fmla="#ppt_y-sin(pi*$)/81">
                                          <p:val>
                                            <p:fltVal val="0"/>
                                          </p:val>
                                        </p:tav>
                                        <p:tav tm="100000">
                                          <p:val>
                                            <p:fltVal val="1"/>
                                          </p:val>
                                        </p:tav>
                                      </p:tavLst>
                                    </p:anim>
                                    <p:animScale>
                                      <p:cBhvr>
                                        <p:cTn id="13" dur="20">
                                          <p:stCondLst>
                                            <p:cond delay="487"/>
                                          </p:stCondLst>
                                        </p:cTn>
                                        <p:tgtEl>
                                          <p:spTgt spid="21"/>
                                        </p:tgtEl>
                                      </p:cBhvr>
                                      <p:to x="100000" y="60000"/>
                                    </p:animScale>
                                    <p:animScale>
                                      <p:cBhvr>
                                        <p:cTn id="14" dur="124" decel="50000">
                                          <p:stCondLst>
                                            <p:cond delay="507"/>
                                          </p:stCondLst>
                                        </p:cTn>
                                        <p:tgtEl>
                                          <p:spTgt spid="21"/>
                                        </p:tgtEl>
                                      </p:cBhvr>
                                      <p:to x="100000" y="100000"/>
                                    </p:animScale>
                                    <p:animScale>
                                      <p:cBhvr>
                                        <p:cTn id="15" dur="20">
                                          <p:stCondLst>
                                            <p:cond delay="984"/>
                                          </p:stCondLst>
                                        </p:cTn>
                                        <p:tgtEl>
                                          <p:spTgt spid="21"/>
                                        </p:tgtEl>
                                      </p:cBhvr>
                                      <p:to x="100000" y="80000"/>
                                    </p:animScale>
                                    <p:animScale>
                                      <p:cBhvr>
                                        <p:cTn id="16" dur="124" decel="50000">
                                          <p:stCondLst>
                                            <p:cond delay="1004"/>
                                          </p:stCondLst>
                                        </p:cTn>
                                        <p:tgtEl>
                                          <p:spTgt spid="21"/>
                                        </p:tgtEl>
                                      </p:cBhvr>
                                      <p:to x="100000" y="100000"/>
                                    </p:animScale>
                                    <p:animScale>
                                      <p:cBhvr>
                                        <p:cTn id="17" dur="20">
                                          <p:stCondLst>
                                            <p:cond delay="1231"/>
                                          </p:stCondLst>
                                        </p:cTn>
                                        <p:tgtEl>
                                          <p:spTgt spid="21"/>
                                        </p:tgtEl>
                                      </p:cBhvr>
                                      <p:to x="100000" y="90000"/>
                                    </p:animScale>
                                    <p:animScale>
                                      <p:cBhvr>
                                        <p:cTn id="18" dur="124" decel="50000">
                                          <p:stCondLst>
                                            <p:cond delay="1251"/>
                                          </p:stCondLst>
                                        </p:cTn>
                                        <p:tgtEl>
                                          <p:spTgt spid="21"/>
                                        </p:tgtEl>
                                      </p:cBhvr>
                                      <p:to x="100000" y="100000"/>
                                    </p:animScale>
                                    <p:animScale>
                                      <p:cBhvr>
                                        <p:cTn id="19" dur="20">
                                          <p:stCondLst>
                                            <p:cond delay="1356"/>
                                          </p:stCondLst>
                                        </p:cTn>
                                        <p:tgtEl>
                                          <p:spTgt spid="21"/>
                                        </p:tgtEl>
                                      </p:cBhvr>
                                      <p:to x="100000" y="95000"/>
                                    </p:animScale>
                                    <p:animScale>
                                      <p:cBhvr>
                                        <p:cTn id="20" dur="124" decel="50000">
                                          <p:stCondLst>
                                            <p:cond delay="1376"/>
                                          </p:stCondLst>
                                        </p:cTn>
                                        <p:tgtEl>
                                          <p:spTgt spid="21"/>
                                        </p:tgtEl>
                                      </p:cBhvr>
                                      <p:to x="100000" y="100000"/>
                                    </p:animScale>
                                  </p:childTnLst>
                                </p:cTn>
                              </p:par>
                            </p:childTnLst>
                          </p:cTn>
                        </p:par>
                        <p:par>
                          <p:cTn id="21" fill="hold" nodeType="afterGroup">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750" fill="hold"/>
                                        <p:tgtEl>
                                          <p:spTgt spid="22"/>
                                        </p:tgtEl>
                                        <p:attrNameLst>
                                          <p:attrName>ppt_x</p:attrName>
                                        </p:attrNameLst>
                                      </p:cBhvr>
                                      <p:tavLst>
                                        <p:tav tm="0">
                                          <p:val>
                                            <p:strVal val="0-#ppt_w/2"/>
                                          </p:val>
                                        </p:tav>
                                        <p:tav tm="100000">
                                          <p:val>
                                            <p:strVal val="#ppt_x"/>
                                          </p:val>
                                        </p:tav>
                                      </p:tavLst>
                                    </p:anim>
                                    <p:anim calcmode="lin" valueType="num">
                                      <p:cBhvr additive="base">
                                        <p:cTn id="25" dur="750" fill="hold"/>
                                        <p:tgtEl>
                                          <p:spTgt spid="22"/>
                                        </p:tgtEl>
                                        <p:attrNameLst>
                                          <p:attrName>ppt_y</p:attrName>
                                        </p:attrNameLst>
                                      </p:cBhvr>
                                      <p:tavLst>
                                        <p:tav tm="0">
                                          <p:val>
                                            <p:strVal val="#ppt_y"/>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750"/>
                                        <p:tgtEl>
                                          <p:spTgt spid="23"/>
                                        </p:tgtEl>
                                      </p:cBhvr>
                                    </p:animEffect>
                                    <p:anim calcmode="lin" valueType="num">
                                      <p:cBhvr>
                                        <p:cTn id="29" dur="750" fill="hold"/>
                                        <p:tgtEl>
                                          <p:spTgt spid="23"/>
                                        </p:tgtEl>
                                        <p:attrNameLst>
                                          <p:attrName>ppt_x</p:attrName>
                                        </p:attrNameLst>
                                      </p:cBhvr>
                                      <p:tavLst>
                                        <p:tav tm="0">
                                          <p:val>
                                            <p:strVal val="#ppt_x"/>
                                          </p:val>
                                        </p:tav>
                                        <p:tav tm="100000">
                                          <p:val>
                                            <p:strVal val="#ppt_x"/>
                                          </p:val>
                                        </p:tav>
                                      </p:tavLst>
                                    </p:anim>
                                    <p:anim calcmode="lin" valueType="num">
                                      <p:cBhvr>
                                        <p:cTn id="30" dur="750" fill="hold"/>
                                        <p:tgtEl>
                                          <p:spTgt spid="2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750"/>
                                        <p:tgtEl>
                                          <p:spTgt spid="38"/>
                                        </p:tgtEl>
                                      </p:cBhvr>
                                    </p:animEffect>
                                    <p:anim calcmode="lin" valueType="num">
                                      <p:cBhvr>
                                        <p:cTn id="34" dur="750" fill="hold"/>
                                        <p:tgtEl>
                                          <p:spTgt spid="38"/>
                                        </p:tgtEl>
                                        <p:attrNameLst>
                                          <p:attrName>ppt_x</p:attrName>
                                        </p:attrNameLst>
                                      </p:cBhvr>
                                      <p:tavLst>
                                        <p:tav tm="0">
                                          <p:val>
                                            <p:strVal val="#ppt_x"/>
                                          </p:val>
                                        </p:tav>
                                        <p:tav tm="100000">
                                          <p:val>
                                            <p:strVal val="#ppt_x"/>
                                          </p:val>
                                        </p:tav>
                                      </p:tavLst>
                                    </p:anim>
                                    <p:anim calcmode="lin" valueType="num">
                                      <p:cBhvr>
                                        <p:cTn id="35" dur="75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3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a:grpSpLocks/>
          </p:cNvGrpSpPr>
          <p:nvPr/>
        </p:nvGrpSpPr>
        <p:grpSpPr bwMode="auto">
          <a:xfrm>
            <a:off x="4192588" y="2479675"/>
            <a:ext cx="4402137" cy="8786813"/>
            <a:chOff x="4477901" y="2479055"/>
            <a:chExt cx="4401863" cy="8786776"/>
          </a:xfrm>
        </p:grpSpPr>
        <p:grpSp>
          <p:nvGrpSpPr>
            <p:cNvPr id="52263" name="Группа 27"/>
            <p:cNvGrpSpPr>
              <a:grpSpLocks/>
            </p:cNvGrpSpPr>
            <p:nvPr/>
          </p:nvGrpSpPr>
          <p:grpSpPr bwMode="auto">
            <a:xfrm>
              <a:off x="4477901" y="2479055"/>
              <a:ext cx="4401863" cy="8786776"/>
              <a:chOff x="3421706" y="1143000"/>
              <a:chExt cx="2530932" cy="5052117"/>
            </a:xfrm>
          </p:grpSpPr>
          <p:sp>
            <p:nvSpPr>
              <p:cNvPr id="21" name="Скругленный прямоугольник 31"/>
              <p:cNvSpPr/>
              <p:nvPr/>
            </p:nvSpPr>
            <p:spPr>
              <a:xfrm>
                <a:off x="5771922" y="2057584"/>
                <a:ext cx="180716" cy="487413"/>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22" name="Скругленный прямоугольник 32"/>
              <p:cNvSpPr/>
              <p:nvPr/>
            </p:nvSpPr>
            <p:spPr>
              <a:xfrm>
                <a:off x="3421706" y="1971784"/>
                <a:ext cx="180716" cy="275653"/>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23" name="Скругленный прямоугольник 33"/>
              <p:cNvSpPr/>
              <p:nvPr/>
            </p:nvSpPr>
            <p:spPr>
              <a:xfrm>
                <a:off x="3421706" y="2530392"/>
                <a:ext cx="180716" cy="275653"/>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24" name="Скругленный прямоугольник 38"/>
              <p:cNvSpPr/>
              <p:nvPr/>
            </p:nvSpPr>
            <p:spPr>
              <a:xfrm>
                <a:off x="3421706" y="3041537"/>
                <a:ext cx="180716" cy="276566"/>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25" name="Скругленный прямоугольник 42"/>
              <p:cNvSpPr/>
              <p:nvPr/>
            </p:nvSpPr>
            <p:spPr>
              <a:xfrm>
                <a:off x="3453650" y="1143000"/>
                <a:ext cx="2465218"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26" name="Овал 50"/>
              <p:cNvSpPr/>
              <p:nvPr/>
            </p:nvSpPr>
            <p:spPr>
              <a:xfrm>
                <a:off x="4481234" y="5699769"/>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27" name="Скругленный прямоугольник 51"/>
              <p:cNvSpPr/>
              <p:nvPr/>
            </p:nvSpPr>
            <p:spPr>
              <a:xfrm>
                <a:off x="4371832" y="1457902"/>
                <a:ext cx="628854" cy="45638"/>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28" name="Овал 52"/>
              <p:cNvSpPr/>
              <p:nvPr/>
            </p:nvSpPr>
            <p:spPr>
              <a:xfrm flipH="1">
                <a:off x="4160084" y="1451512"/>
                <a:ext cx="59326" cy="58417"/>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29" name="Овал 53"/>
              <p:cNvSpPr/>
              <p:nvPr/>
            </p:nvSpPr>
            <p:spPr>
              <a:xfrm flipH="1">
                <a:off x="4656596" y="1271699"/>
                <a:ext cx="59326" cy="57503"/>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grpSp>
        <p:sp>
          <p:nvSpPr>
            <p:cNvPr id="6" name="Rectangle 5"/>
            <p:cNvSpPr/>
            <p:nvPr/>
          </p:nvSpPr>
          <p:spPr>
            <a:xfrm>
              <a:off x="4909674" y="3528389"/>
              <a:ext cx="3538317" cy="6688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0" name="Subtitle 2"/>
            <p:cNvSpPr txBox="1">
              <a:spLocks/>
            </p:cNvSpPr>
            <p:nvPr/>
          </p:nvSpPr>
          <p:spPr>
            <a:xfrm>
              <a:off x="5414468" y="6133465"/>
              <a:ext cx="2528730" cy="1403344"/>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fontAlgn="auto">
                <a:lnSpc>
                  <a:spcPct val="140000"/>
                </a:lnSpc>
                <a:spcAft>
                  <a:spcPts val="0"/>
                </a:spcAft>
                <a:defRPr/>
              </a:pPr>
              <a:r>
                <a:rPr sz="3000" b="1" spc="600">
                  <a:latin typeface="Arial" panose="020B0604020202020204" pitchFamily="34" charset="0"/>
                  <a:ea typeface="微软雅黑" panose="020B0503020204020204" pitchFamily="34" charset="-122"/>
                  <a:cs typeface="Montserrat Light" charset="0"/>
                  <a:sym typeface="Arial" panose="020B0604020202020204" pitchFamily="34" charset="0"/>
                </a:rPr>
                <a:t>SCREEN 01</a:t>
              </a:r>
            </a:p>
          </p:txBody>
        </p:sp>
      </p:grpSp>
      <p:grpSp>
        <p:nvGrpSpPr>
          <p:cNvPr id="8" name="Group 7"/>
          <p:cNvGrpSpPr>
            <a:grpSpLocks/>
          </p:cNvGrpSpPr>
          <p:nvPr/>
        </p:nvGrpSpPr>
        <p:grpSpPr bwMode="auto">
          <a:xfrm>
            <a:off x="9993313" y="2479675"/>
            <a:ext cx="4402137" cy="8786813"/>
            <a:chOff x="10269101" y="2479055"/>
            <a:chExt cx="4401863" cy="8786776"/>
          </a:xfrm>
        </p:grpSpPr>
        <p:grpSp>
          <p:nvGrpSpPr>
            <p:cNvPr id="52249" name="Группа 27"/>
            <p:cNvGrpSpPr>
              <a:grpSpLocks/>
            </p:cNvGrpSpPr>
            <p:nvPr/>
          </p:nvGrpSpPr>
          <p:grpSpPr bwMode="auto">
            <a:xfrm>
              <a:off x="10269101" y="2479055"/>
              <a:ext cx="4401863" cy="8786776"/>
              <a:chOff x="3421706" y="1143000"/>
              <a:chExt cx="2530932" cy="5052117"/>
            </a:xfrm>
          </p:grpSpPr>
          <p:sp>
            <p:nvSpPr>
              <p:cNvPr id="52" name="Скругленный прямоугольник 31"/>
              <p:cNvSpPr/>
              <p:nvPr/>
            </p:nvSpPr>
            <p:spPr>
              <a:xfrm>
                <a:off x="5771922" y="2057584"/>
                <a:ext cx="180716" cy="487413"/>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53" name="Скругленный прямоугольник 32"/>
              <p:cNvSpPr/>
              <p:nvPr/>
            </p:nvSpPr>
            <p:spPr>
              <a:xfrm>
                <a:off x="3421706" y="1971784"/>
                <a:ext cx="180716" cy="275653"/>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54" name="Скругленный прямоугольник 33"/>
              <p:cNvSpPr/>
              <p:nvPr/>
            </p:nvSpPr>
            <p:spPr>
              <a:xfrm>
                <a:off x="3421706" y="2530392"/>
                <a:ext cx="180716" cy="275653"/>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55" name="Скругленный прямоугольник 38"/>
              <p:cNvSpPr/>
              <p:nvPr/>
            </p:nvSpPr>
            <p:spPr>
              <a:xfrm>
                <a:off x="3421706" y="3041537"/>
                <a:ext cx="180716" cy="276566"/>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56" name="Скругленный прямоугольник 42"/>
              <p:cNvSpPr/>
              <p:nvPr/>
            </p:nvSpPr>
            <p:spPr>
              <a:xfrm>
                <a:off x="3453650" y="1143000"/>
                <a:ext cx="2465218"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57" name="Овал 50"/>
              <p:cNvSpPr/>
              <p:nvPr/>
            </p:nvSpPr>
            <p:spPr>
              <a:xfrm>
                <a:off x="4481234" y="5699769"/>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58" name="Скругленный прямоугольник 51"/>
              <p:cNvSpPr/>
              <p:nvPr/>
            </p:nvSpPr>
            <p:spPr>
              <a:xfrm>
                <a:off x="4371832" y="1457902"/>
                <a:ext cx="628854" cy="45638"/>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59" name="Овал 52"/>
              <p:cNvSpPr/>
              <p:nvPr/>
            </p:nvSpPr>
            <p:spPr>
              <a:xfrm flipH="1">
                <a:off x="4160084" y="1451512"/>
                <a:ext cx="59326" cy="58417"/>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60" name="Овал 53"/>
              <p:cNvSpPr/>
              <p:nvPr/>
            </p:nvSpPr>
            <p:spPr>
              <a:xfrm flipH="1">
                <a:off x="4656596" y="1271699"/>
                <a:ext cx="59326" cy="57503"/>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grpSp>
        <p:sp>
          <p:nvSpPr>
            <p:cNvPr id="61" name="Rectangle 60"/>
            <p:cNvSpPr/>
            <p:nvPr/>
          </p:nvSpPr>
          <p:spPr>
            <a:xfrm>
              <a:off x="10700874" y="3528389"/>
              <a:ext cx="3538317" cy="6688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2" name="Subtitle 2"/>
            <p:cNvSpPr txBox="1">
              <a:spLocks/>
            </p:cNvSpPr>
            <p:nvPr/>
          </p:nvSpPr>
          <p:spPr>
            <a:xfrm>
              <a:off x="11205668" y="6133465"/>
              <a:ext cx="2528730" cy="1403344"/>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fontAlgn="auto">
                <a:lnSpc>
                  <a:spcPct val="140000"/>
                </a:lnSpc>
                <a:spcAft>
                  <a:spcPts val="0"/>
                </a:spcAft>
                <a:defRPr/>
              </a:pPr>
              <a:r>
                <a:rPr sz="3000" b="1" spc="600">
                  <a:latin typeface="Arial" panose="020B0604020202020204" pitchFamily="34" charset="0"/>
                  <a:ea typeface="微软雅黑" panose="020B0503020204020204" pitchFamily="34" charset="-122"/>
                  <a:cs typeface="Montserrat Light" charset="0"/>
                  <a:sym typeface="Arial" panose="020B0604020202020204" pitchFamily="34" charset="0"/>
                </a:rPr>
                <a:t>SCREEN 02</a:t>
              </a:r>
            </a:p>
          </p:txBody>
        </p:sp>
      </p:grpSp>
      <p:grpSp>
        <p:nvGrpSpPr>
          <p:cNvPr id="7" name="Group 6"/>
          <p:cNvGrpSpPr>
            <a:grpSpLocks/>
          </p:cNvGrpSpPr>
          <p:nvPr/>
        </p:nvGrpSpPr>
        <p:grpSpPr bwMode="auto">
          <a:xfrm>
            <a:off x="15794038" y="2479675"/>
            <a:ext cx="4402137" cy="8786813"/>
            <a:chOff x="16079351" y="2479055"/>
            <a:chExt cx="4401863" cy="8786776"/>
          </a:xfrm>
        </p:grpSpPr>
        <p:grpSp>
          <p:nvGrpSpPr>
            <p:cNvPr id="52235" name="Группа 27"/>
            <p:cNvGrpSpPr>
              <a:grpSpLocks/>
            </p:cNvGrpSpPr>
            <p:nvPr/>
          </p:nvGrpSpPr>
          <p:grpSpPr bwMode="auto">
            <a:xfrm>
              <a:off x="16079351" y="2479055"/>
              <a:ext cx="4401863" cy="8786776"/>
              <a:chOff x="3421706" y="1143000"/>
              <a:chExt cx="2530932" cy="5052117"/>
            </a:xfrm>
          </p:grpSpPr>
          <p:sp>
            <p:nvSpPr>
              <p:cNvPr id="64" name="Скругленный прямоугольник 31"/>
              <p:cNvSpPr/>
              <p:nvPr/>
            </p:nvSpPr>
            <p:spPr>
              <a:xfrm>
                <a:off x="5771922" y="2057584"/>
                <a:ext cx="180716" cy="487413"/>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65" name="Скругленный прямоугольник 32"/>
              <p:cNvSpPr/>
              <p:nvPr/>
            </p:nvSpPr>
            <p:spPr>
              <a:xfrm>
                <a:off x="3421706" y="1971784"/>
                <a:ext cx="180716" cy="275653"/>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66" name="Скругленный прямоугольник 33"/>
              <p:cNvSpPr/>
              <p:nvPr/>
            </p:nvSpPr>
            <p:spPr>
              <a:xfrm>
                <a:off x="3421706" y="2530392"/>
                <a:ext cx="180716" cy="275653"/>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67" name="Скругленный прямоугольник 38"/>
              <p:cNvSpPr/>
              <p:nvPr/>
            </p:nvSpPr>
            <p:spPr>
              <a:xfrm>
                <a:off x="3421706" y="3041537"/>
                <a:ext cx="180716" cy="276566"/>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68" name="Скругленный прямоугольник 42"/>
              <p:cNvSpPr/>
              <p:nvPr/>
            </p:nvSpPr>
            <p:spPr>
              <a:xfrm>
                <a:off x="3453650" y="1143000"/>
                <a:ext cx="2465218"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69" name="Овал 50"/>
              <p:cNvSpPr/>
              <p:nvPr/>
            </p:nvSpPr>
            <p:spPr>
              <a:xfrm>
                <a:off x="4481234" y="5699769"/>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70" name="Скругленный прямоугольник 51"/>
              <p:cNvSpPr/>
              <p:nvPr/>
            </p:nvSpPr>
            <p:spPr>
              <a:xfrm>
                <a:off x="4371832" y="1457902"/>
                <a:ext cx="628854" cy="45638"/>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71" name="Овал 52"/>
              <p:cNvSpPr/>
              <p:nvPr/>
            </p:nvSpPr>
            <p:spPr>
              <a:xfrm flipH="1">
                <a:off x="4160084" y="1451512"/>
                <a:ext cx="59326" cy="58417"/>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sp>
            <p:nvSpPr>
              <p:cNvPr id="72" name="Овал 53"/>
              <p:cNvSpPr/>
              <p:nvPr/>
            </p:nvSpPr>
            <p:spPr>
              <a:xfrm flipH="1">
                <a:off x="4656596" y="1271699"/>
                <a:ext cx="59326" cy="57503"/>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903">
                  <a:latin typeface="Arial" panose="020B0604020202020204" pitchFamily="34" charset="0"/>
                  <a:ea typeface="微软雅黑" panose="020B0503020204020204" pitchFamily="34" charset="-122"/>
                  <a:sym typeface="Arial" panose="020B0604020202020204" pitchFamily="34" charset="0"/>
                </a:endParaRPr>
              </a:p>
            </p:txBody>
          </p:sp>
        </p:grpSp>
        <p:sp>
          <p:nvSpPr>
            <p:cNvPr id="73" name="Rectangle 72"/>
            <p:cNvSpPr/>
            <p:nvPr/>
          </p:nvSpPr>
          <p:spPr>
            <a:xfrm>
              <a:off x="16511124" y="3528389"/>
              <a:ext cx="3538317" cy="6688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4" name="Subtitle 2"/>
            <p:cNvSpPr txBox="1">
              <a:spLocks/>
            </p:cNvSpPr>
            <p:nvPr/>
          </p:nvSpPr>
          <p:spPr>
            <a:xfrm>
              <a:off x="17015918" y="6133465"/>
              <a:ext cx="2528730" cy="1403344"/>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fontAlgn="auto">
                <a:lnSpc>
                  <a:spcPct val="140000"/>
                </a:lnSpc>
                <a:spcAft>
                  <a:spcPts val="0"/>
                </a:spcAft>
                <a:defRPr/>
              </a:pPr>
              <a:r>
                <a:rPr sz="3000" b="1" spc="600">
                  <a:latin typeface="Arial" panose="020B0604020202020204" pitchFamily="34" charset="0"/>
                  <a:ea typeface="微软雅黑" panose="020B0503020204020204" pitchFamily="34" charset="-122"/>
                  <a:cs typeface="Montserrat Light" charset="0"/>
                  <a:sym typeface="Arial" panose="020B0604020202020204" pitchFamily="34" charset="0"/>
                </a:rPr>
                <a:t>SCREEN 03</a:t>
              </a:r>
            </a:p>
          </p:txBody>
        </p:sp>
      </p:grpSp>
      <p:sp>
        <p:nvSpPr>
          <p:cNvPr id="2" name="Rectangle 1"/>
          <p:cNvSpPr/>
          <p:nvPr/>
        </p:nvSpPr>
        <p:spPr>
          <a:xfrm>
            <a:off x="4624388" y="3529013"/>
            <a:ext cx="3536950" cy="66865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2" name="Rectangle 41"/>
          <p:cNvSpPr/>
          <p:nvPr/>
        </p:nvSpPr>
        <p:spPr>
          <a:xfrm>
            <a:off x="10420350" y="3529013"/>
            <a:ext cx="3536950" cy="66865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Rectangle 42"/>
          <p:cNvSpPr/>
          <p:nvPr/>
        </p:nvSpPr>
        <p:spPr>
          <a:xfrm>
            <a:off x="16213138" y="3529013"/>
            <a:ext cx="3536950" cy="66865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Picture Placeholder 2"/>
          <p:cNvSpPr>
            <a:spLocks noGrp="1"/>
          </p:cNvSpPr>
          <p:nvPr>
            <p:ph type="pic" sz="quarter" idx="10"/>
          </p:nvPr>
        </p:nvSpPr>
        <p:spPr>
          <a:xfrm>
            <a:off x="4624388" y="3529013"/>
            <a:ext cx="3554412" cy="6686550"/>
          </a:xfrm>
        </p:spPr>
      </p:sp>
      <p:sp>
        <p:nvSpPr>
          <p:cNvPr id="4" name="Picture Placeholder 3"/>
          <p:cNvSpPr>
            <a:spLocks noGrp="1"/>
          </p:cNvSpPr>
          <p:nvPr>
            <p:ph type="pic" sz="quarter" idx="11"/>
          </p:nvPr>
        </p:nvSpPr>
        <p:spPr>
          <a:xfrm>
            <a:off x="10402888" y="3529013"/>
            <a:ext cx="3554412" cy="6686550"/>
          </a:xfrm>
        </p:spPr>
      </p:sp>
      <p:sp>
        <p:nvSpPr>
          <p:cNvPr id="5" name="Picture Placeholder 4"/>
          <p:cNvSpPr>
            <a:spLocks noGrp="1"/>
          </p:cNvSpPr>
          <p:nvPr>
            <p:ph type="pic" sz="quarter" idx="12"/>
          </p:nvPr>
        </p:nvSpPr>
        <p:spPr>
          <a:xfrm>
            <a:off x="16195675" y="3529013"/>
            <a:ext cx="3554413" cy="6686550"/>
          </a:xfrm>
        </p:spPr>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
                            </p:stCondLst>
                            <p:childTnLst>
                              <p:par>
                                <p:cTn id="14" presetID="2" presetClass="entr" presetSubtype="1"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ppt_x"/>
                                          </p:val>
                                        </p:tav>
                                        <p:tav tm="100000">
                                          <p:val>
                                            <p:strVal val="#ppt_x"/>
                                          </p:val>
                                        </p:tav>
                                      </p:tavLst>
                                    </p:anim>
                                    <p:anim calcmode="lin" valueType="num">
                                      <p:cBhvr additive="base">
                                        <p:cTn id="21" dur="500" fill="hold"/>
                                        <p:tgtEl>
                                          <p:spTgt spid="42"/>
                                        </p:tgtEl>
                                        <p:attrNameLst>
                                          <p:attrName>ppt_y</p:attrName>
                                        </p:attrNameLst>
                                      </p:cBhvr>
                                      <p:tavLst>
                                        <p:tav tm="0">
                                          <p:val>
                                            <p:strVal val="0-#ppt_h/2"/>
                                          </p:val>
                                        </p:tav>
                                        <p:tav tm="100000">
                                          <p:val>
                                            <p:strVal val="#ppt_y"/>
                                          </p:val>
                                        </p:tav>
                                      </p:tavLst>
                                    </p:anim>
                                  </p:childTnLst>
                                </p:cTn>
                              </p:par>
                            </p:childTnLst>
                          </p:cTn>
                        </p:par>
                        <p:par>
                          <p:cTn id="22" fill="hold" nodeType="afterGroup">
                            <p:stCondLst>
                              <p:cond delay="1000"/>
                            </p:stCondLst>
                            <p:childTnLst>
                              <p:par>
                                <p:cTn id="23" presetID="2" presetClass="entr" presetSubtype="4"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500" fill="hold"/>
                                        <p:tgtEl>
                                          <p:spTgt spid="43"/>
                                        </p:tgtEl>
                                        <p:attrNameLst>
                                          <p:attrName>ppt_x</p:attrName>
                                        </p:attrNameLst>
                                      </p:cBhvr>
                                      <p:tavLst>
                                        <p:tav tm="0">
                                          <p:val>
                                            <p:strVal val="#ppt_x"/>
                                          </p:val>
                                        </p:tav>
                                        <p:tav tm="100000">
                                          <p:val>
                                            <p:strVal val="#ppt_x"/>
                                          </p:val>
                                        </p:tav>
                                      </p:tavLst>
                                    </p:anim>
                                    <p:anim calcmode="lin" valueType="num">
                                      <p:cBhvr additive="base">
                                        <p:cTn id="30" dur="500" fill="hold"/>
                                        <p:tgtEl>
                                          <p:spTgt spid="43"/>
                                        </p:tgtEl>
                                        <p:attrNameLst>
                                          <p:attrName>ppt_y</p:attrName>
                                        </p:attrNameLst>
                                      </p:cBhvr>
                                      <p:tavLst>
                                        <p:tav tm="0">
                                          <p:val>
                                            <p:strVal val="1+#ppt_h/2"/>
                                          </p:val>
                                        </p:tav>
                                        <p:tav tm="100000">
                                          <p:val>
                                            <p:strVal val="#ppt_y"/>
                                          </p:val>
                                        </p:tav>
                                      </p:tavLst>
                                    </p:anim>
                                  </p:childTnLst>
                                </p:cTn>
                              </p:par>
                            </p:childTnLst>
                          </p:cTn>
                        </p:par>
                        <p:par>
                          <p:cTn id="31" fill="hold" nodeType="afterGroup">
                            <p:stCondLst>
                              <p:cond delay="1500"/>
                            </p:stCondLst>
                            <p:childTnLst>
                              <p:par>
                                <p:cTn id="32" presetID="31" presetClass="entr" presetSubtype="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1250" fill="hold"/>
                                        <p:tgtEl>
                                          <p:spTgt spid="8"/>
                                        </p:tgtEl>
                                        <p:attrNameLst>
                                          <p:attrName>ppt_w</p:attrName>
                                        </p:attrNameLst>
                                      </p:cBhvr>
                                      <p:tavLst>
                                        <p:tav tm="0">
                                          <p:val>
                                            <p:fltVal val="0"/>
                                          </p:val>
                                        </p:tav>
                                        <p:tav tm="100000">
                                          <p:val>
                                            <p:strVal val="#ppt_w"/>
                                          </p:val>
                                        </p:tav>
                                      </p:tavLst>
                                    </p:anim>
                                    <p:anim calcmode="lin" valueType="num">
                                      <p:cBhvr>
                                        <p:cTn id="35" dur="1250" fill="hold"/>
                                        <p:tgtEl>
                                          <p:spTgt spid="8"/>
                                        </p:tgtEl>
                                        <p:attrNameLst>
                                          <p:attrName>ppt_h</p:attrName>
                                        </p:attrNameLst>
                                      </p:cBhvr>
                                      <p:tavLst>
                                        <p:tav tm="0">
                                          <p:val>
                                            <p:fltVal val="0"/>
                                          </p:val>
                                        </p:tav>
                                        <p:tav tm="100000">
                                          <p:val>
                                            <p:strVal val="#ppt_h"/>
                                          </p:val>
                                        </p:tav>
                                      </p:tavLst>
                                    </p:anim>
                                    <p:anim calcmode="lin" valueType="num">
                                      <p:cBhvr>
                                        <p:cTn id="36" dur="1250" fill="hold"/>
                                        <p:tgtEl>
                                          <p:spTgt spid="8"/>
                                        </p:tgtEl>
                                        <p:attrNameLst>
                                          <p:attrName>style.rotation</p:attrName>
                                        </p:attrNameLst>
                                      </p:cBhvr>
                                      <p:tavLst>
                                        <p:tav tm="0">
                                          <p:val>
                                            <p:fltVal val="90"/>
                                          </p:val>
                                        </p:tav>
                                        <p:tav tm="100000">
                                          <p:val>
                                            <p:fltVal val="0"/>
                                          </p:val>
                                        </p:tav>
                                      </p:tavLst>
                                    </p:anim>
                                    <p:animEffect transition="in" filter="fade">
                                      <p:cBhvr>
                                        <p:cTn id="37" dur="1250"/>
                                        <p:tgtEl>
                                          <p:spTgt spid="8"/>
                                        </p:tgtEl>
                                      </p:cBhvr>
                                    </p:animEffect>
                                  </p:childTnLst>
                                </p:cTn>
                              </p:par>
                              <p:par>
                                <p:cTn id="38" presetID="31" presetClass="entr" presetSubtype="0" fill="hold" grpId="1" nodeType="with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p:cTn id="40" dur="1250" fill="hold"/>
                                        <p:tgtEl>
                                          <p:spTgt spid="42"/>
                                        </p:tgtEl>
                                        <p:attrNameLst>
                                          <p:attrName>ppt_w</p:attrName>
                                        </p:attrNameLst>
                                      </p:cBhvr>
                                      <p:tavLst>
                                        <p:tav tm="0">
                                          <p:val>
                                            <p:fltVal val="0"/>
                                          </p:val>
                                        </p:tav>
                                        <p:tav tm="100000">
                                          <p:val>
                                            <p:strVal val="#ppt_w"/>
                                          </p:val>
                                        </p:tav>
                                      </p:tavLst>
                                    </p:anim>
                                    <p:anim calcmode="lin" valueType="num">
                                      <p:cBhvr>
                                        <p:cTn id="41" dur="1250" fill="hold"/>
                                        <p:tgtEl>
                                          <p:spTgt spid="42"/>
                                        </p:tgtEl>
                                        <p:attrNameLst>
                                          <p:attrName>ppt_h</p:attrName>
                                        </p:attrNameLst>
                                      </p:cBhvr>
                                      <p:tavLst>
                                        <p:tav tm="0">
                                          <p:val>
                                            <p:fltVal val="0"/>
                                          </p:val>
                                        </p:tav>
                                        <p:tav tm="100000">
                                          <p:val>
                                            <p:strVal val="#ppt_h"/>
                                          </p:val>
                                        </p:tav>
                                      </p:tavLst>
                                    </p:anim>
                                    <p:anim calcmode="lin" valueType="num">
                                      <p:cBhvr>
                                        <p:cTn id="42" dur="1250" fill="hold"/>
                                        <p:tgtEl>
                                          <p:spTgt spid="42"/>
                                        </p:tgtEl>
                                        <p:attrNameLst>
                                          <p:attrName>style.rotation</p:attrName>
                                        </p:attrNameLst>
                                      </p:cBhvr>
                                      <p:tavLst>
                                        <p:tav tm="0">
                                          <p:val>
                                            <p:fltVal val="90"/>
                                          </p:val>
                                        </p:tav>
                                        <p:tav tm="100000">
                                          <p:val>
                                            <p:fltVal val="0"/>
                                          </p:val>
                                        </p:tav>
                                      </p:tavLst>
                                    </p:anim>
                                    <p:animEffect transition="in" filter="fade">
                                      <p:cBhvr>
                                        <p:cTn id="43" dur="1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2" grpId="1" animBg="1"/>
      <p:bldP spid="4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rallelogram 8"/>
          <p:cNvSpPr/>
          <p:nvPr/>
        </p:nvSpPr>
        <p:spPr>
          <a:xfrm>
            <a:off x="0" y="0"/>
            <a:ext cx="10325100" cy="13716000"/>
          </a:xfrm>
          <a:prstGeom prst="parallelogram">
            <a:avLst>
              <a:gd name="adj" fmla="val 55935"/>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pic>
        <p:nvPicPr>
          <p:cNvPr id="21" name="Picture 20" descr="iPhone6_mockup_front_whit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4850" y="1330325"/>
            <a:ext cx="10150475" cy="1587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oup 11"/>
          <p:cNvGrpSpPr>
            <a:grpSpLocks/>
          </p:cNvGrpSpPr>
          <p:nvPr/>
        </p:nvGrpSpPr>
        <p:grpSpPr bwMode="auto">
          <a:xfrm>
            <a:off x="12542838" y="8531225"/>
            <a:ext cx="8883650" cy="3771900"/>
            <a:chOff x="13082069" y="8531695"/>
            <a:chExt cx="8883502" cy="3771963"/>
          </a:xfrm>
        </p:grpSpPr>
        <p:cxnSp>
          <p:nvCxnSpPr>
            <p:cNvPr id="53" name="Straight Connector 52"/>
            <p:cNvCxnSpPr/>
            <p:nvPr/>
          </p:nvCxnSpPr>
          <p:spPr>
            <a:xfrm>
              <a:off x="13082069" y="9163531"/>
              <a:ext cx="8883502" cy="0"/>
            </a:xfrm>
            <a:prstGeom prst="line">
              <a:avLst/>
            </a:prstGeom>
            <a:ln w="1016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13082069" y="9163531"/>
              <a:ext cx="7527800" cy="0"/>
            </a:xfrm>
            <a:prstGeom prst="line">
              <a:avLst/>
            </a:prstGeom>
            <a:ln w="127000">
              <a:solidFill>
                <a:schemeClr val="tx2"/>
              </a:solidFill>
            </a:ln>
          </p:spPr>
          <p:style>
            <a:lnRef idx="1">
              <a:schemeClr val="accent1"/>
            </a:lnRef>
            <a:fillRef idx="0">
              <a:schemeClr val="accent1"/>
            </a:fillRef>
            <a:effectRef idx="0">
              <a:schemeClr val="accent1"/>
            </a:effectRef>
            <a:fontRef idx="minor">
              <a:schemeClr val="tx1"/>
            </a:fontRef>
          </p:style>
        </p:cxnSp>
        <p:sp>
          <p:nvSpPr>
            <p:cNvPr id="55" name="Title 1"/>
            <p:cNvSpPr txBox="1">
              <a:spLocks/>
            </p:cNvSpPr>
            <p:nvPr/>
          </p:nvSpPr>
          <p:spPr>
            <a:xfrm>
              <a:off x="13082069" y="8531695"/>
              <a:ext cx="3186059" cy="552459"/>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fontAlgn="auto">
                <a:spcAft>
                  <a:spcPts val="0"/>
                </a:spcAft>
                <a:defRPr/>
              </a:pPr>
              <a:r>
                <a:rPr lang="id-ID" sz="2399" spc="400" dirty="0">
                  <a:latin typeface="Arial" panose="020B0604020202020204" pitchFamily="34" charset="0"/>
                  <a:ea typeface="微软雅黑" panose="020B0503020204020204" pitchFamily="34" charset="-122"/>
                  <a:sym typeface="Arial" panose="020B0604020202020204" pitchFamily="34" charset="0"/>
                </a:rPr>
                <a:t>TAKE PICTURE</a:t>
              </a:r>
              <a:endParaRPr lang="en-US" sz="2399" spc="400" dirty="0">
                <a:latin typeface="Arial" panose="020B0604020202020204" pitchFamily="34" charset="0"/>
                <a:ea typeface="微软雅黑" panose="020B0503020204020204" pitchFamily="34" charset="-122"/>
                <a:sym typeface="Arial" panose="020B0604020202020204" pitchFamily="34" charset="0"/>
              </a:endParaRPr>
            </a:p>
          </p:txBody>
        </p:sp>
        <p:sp>
          <p:nvSpPr>
            <p:cNvPr id="56" name="Title 1"/>
            <p:cNvSpPr txBox="1">
              <a:spLocks/>
            </p:cNvSpPr>
            <p:nvPr/>
          </p:nvSpPr>
          <p:spPr>
            <a:xfrm>
              <a:off x="20120927" y="9493736"/>
              <a:ext cx="1150918" cy="552459"/>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fontAlgn="auto">
                <a:spcAft>
                  <a:spcPts val="0"/>
                </a:spcAft>
                <a:defRPr/>
              </a:pPr>
              <a:r>
                <a:rPr lang="en-US" sz="2199" dirty="0">
                  <a:latin typeface="Arial" panose="020B0604020202020204" pitchFamily="34" charset="0"/>
                  <a:ea typeface="微软雅黑" panose="020B0503020204020204" pitchFamily="34" charset="-122"/>
                  <a:sym typeface="Arial" panose="020B0604020202020204" pitchFamily="34" charset="0"/>
                </a:rPr>
                <a:t>90%</a:t>
              </a:r>
            </a:p>
          </p:txBody>
        </p:sp>
        <p:sp>
          <p:nvSpPr>
            <p:cNvPr id="60" name="Title 1"/>
            <p:cNvSpPr txBox="1">
              <a:spLocks/>
            </p:cNvSpPr>
            <p:nvPr/>
          </p:nvSpPr>
          <p:spPr>
            <a:xfrm>
              <a:off x="13082069" y="9769966"/>
              <a:ext cx="2716167" cy="552459"/>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fontAlgn="auto">
                <a:spcAft>
                  <a:spcPts val="0"/>
                </a:spcAft>
                <a:defRPr/>
              </a:pPr>
              <a:r>
                <a:rPr lang="id-ID" sz="2399" spc="400" dirty="0">
                  <a:latin typeface="Arial" panose="020B0604020202020204" pitchFamily="34" charset="0"/>
                  <a:ea typeface="微软雅黑" panose="020B0503020204020204" pitchFamily="34" charset="-122"/>
                  <a:sym typeface="Arial" panose="020B0604020202020204" pitchFamily="34" charset="0"/>
                </a:rPr>
                <a:t>TAKE VIDEO</a:t>
              </a:r>
              <a:endParaRPr lang="en-US" sz="2399" spc="400" dirty="0">
                <a:latin typeface="Arial" panose="020B0604020202020204" pitchFamily="34" charset="0"/>
                <a:ea typeface="微软雅黑" panose="020B0503020204020204" pitchFamily="34" charset="-122"/>
                <a:sym typeface="Arial" panose="020B0604020202020204" pitchFamily="34" charset="0"/>
              </a:endParaRPr>
            </a:p>
          </p:txBody>
        </p:sp>
        <p:sp>
          <p:nvSpPr>
            <p:cNvPr id="61" name="Title 1"/>
            <p:cNvSpPr txBox="1">
              <a:spLocks/>
            </p:cNvSpPr>
            <p:nvPr/>
          </p:nvSpPr>
          <p:spPr>
            <a:xfrm>
              <a:off x="17866714" y="10512928"/>
              <a:ext cx="1152506" cy="327030"/>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fontAlgn="auto">
                <a:spcAft>
                  <a:spcPts val="0"/>
                </a:spcAft>
                <a:defRPr/>
              </a:pPr>
              <a:r>
                <a:rPr lang="en-US" sz="2199" dirty="0">
                  <a:latin typeface="Arial" panose="020B0604020202020204" pitchFamily="34" charset="0"/>
                  <a:ea typeface="微软雅黑" panose="020B0503020204020204" pitchFamily="34" charset="-122"/>
                  <a:sym typeface="Arial" panose="020B0604020202020204" pitchFamily="34" charset="0"/>
                </a:rPr>
                <a:t>46%</a:t>
              </a:r>
            </a:p>
          </p:txBody>
        </p:sp>
        <p:sp>
          <p:nvSpPr>
            <p:cNvPr id="65" name="Title 1"/>
            <p:cNvSpPr txBox="1">
              <a:spLocks/>
            </p:cNvSpPr>
            <p:nvPr/>
          </p:nvSpPr>
          <p:spPr>
            <a:xfrm>
              <a:off x="13082069" y="11008236"/>
              <a:ext cx="2106577" cy="552459"/>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fontAlgn="auto">
                <a:spcAft>
                  <a:spcPts val="0"/>
                </a:spcAft>
                <a:defRPr/>
              </a:pPr>
              <a:r>
                <a:rPr lang="id-ID" sz="2399" spc="400" dirty="0">
                  <a:latin typeface="Arial" panose="020B0604020202020204" pitchFamily="34" charset="0"/>
                  <a:ea typeface="微软雅黑" panose="020B0503020204020204" pitchFamily="34" charset="-122"/>
                  <a:sym typeface="Arial" panose="020B0604020202020204" pitchFamily="34" charset="0"/>
                </a:rPr>
                <a:t>CAMERA</a:t>
              </a:r>
              <a:endParaRPr lang="en-US" sz="2399" spc="400" dirty="0">
                <a:latin typeface="Arial" panose="020B0604020202020204" pitchFamily="34" charset="0"/>
                <a:ea typeface="微软雅黑" panose="020B0503020204020204" pitchFamily="34" charset="-122"/>
                <a:sym typeface="Arial" panose="020B0604020202020204" pitchFamily="34" charset="0"/>
              </a:endParaRPr>
            </a:p>
          </p:txBody>
        </p:sp>
        <p:sp>
          <p:nvSpPr>
            <p:cNvPr id="66" name="Title 1"/>
            <p:cNvSpPr txBox="1">
              <a:spLocks/>
            </p:cNvSpPr>
            <p:nvPr/>
          </p:nvSpPr>
          <p:spPr>
            <a:xfrm>
              <a:off x="19468475" y="11751199"/>
              <a:ext cx="1150919" cy="552459"/>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fontAlgn="auto">
                <a:spcAft>
                  <a:spcPts val="0"/>
                </a:spcAft>
                <a:defRPr/>
              </a:pPr>
              <a:r>
                <a:rPr lang="id-ID" sz="2199" dirty="0">
                  <a:latin typeface="Arial" panose="020B0604020202020204" pitchFamily="34" charset="0"/>
                  <a:ea typeface="微软雅黑" panose="020B0503020204020204" pitchFamily="34" charset="-122"/>
                  <a:sym typeface="Arial" panose="020B0604020202020204" pitchFamily="34" charset="0"/>
                </a:rPr>
                <a:t>80</a:t>
              </a:r>
              <a:r>
                <a:rPr lang="en-US" sz="2199" dirty="0">
                  <a:latin typeface="Arial" panose="020B0604020202020204" pitchFamily="34" charset="0"/>
                  <a:ea typeface="微软雅黑" panose="020B0503020204020204" pitchFamily="34" charset="-122"/>
                  <a:sym typeface="Arial" panose="020B0604020202020204" pitchFamily="34" charset="0"/>
                </a:rPr>
                <a:t>%</a:t>
              </a:r>
            </a:p>
          </p:txBody>
        </p:sp>
        <p:cxnSp>
          <p:nvCxnSpPr>
            <p:cNvPr id="67" name="Straight Connector 66"/>
            <p:cNvCxnSpPr/>
            <p:nvPr/>
          </p:nvCxnSpPr>
          <p:spPr>
            <a:xfrm>
              <a:off x="13082069" y="10322425"/>
              <a:ext cx="8883502" cy="0"/>
            </a:xfrm>
            <a:prstGeom prst="line">
              <a:avLst/>
            </a:prstGeom>
            <a:ln w="1016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13082069" y="10322425"/>
              <a:ext cx="5048166" cy="0"/>
            </a:xfrm>
            <a:prstGeom prst="line">
              <a:avLst/>
            </a:prstGeom>
            <a:ln w="1270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13082069" y="11560696"/>
              <a:ext cx="8883502" cy="0"/>
            </a:xfrm>
            <a:prstGeom prst="line">
              <a:avLst/>
            </a:prstGeom>
            <a:ln w="1016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13082069" y="11560696"/>
              <a:ext cx="6203847" cy="0"/>
            </a:xfrm>
            <a:prstGeom prst="line">
              <a:avLst/>
            </a:prstGeom>
            <a:ln w="1270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71" name="TextBox 70"/>
          <p:cNvSpPr txBox="1">
            <a:spLocks noChangeArrowheads="1"/>
          </p:cNvSpPr>
          <p:nvPr/>
        </p:nvSpPr>
        <p:spPr bwMode="auto">
          <a:xfrm>
            <a:off x="12542838" y="1582738"/>
            <a:ext cx="6570662" cy="366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r>
              <a:rPr lang="en-US" altLang="zh-CN" sz="4000">
                <a:solidFill>
                  <a:schemeClr val="tx2"/>
                </a:solidFill>
                <a:latin typeface="Arial" panose="020B0604020202020204" pitchFamily="34" charset="0"/>
                <a:ea typeface="微软雅黑" panose="020B0503020204020204" pitchFamily="34" charset="-122"/>
                <a:sym typeface="Arial" panose="020B0604020202020204" pitchFamily="34" charset="0"/>
              </a:rPr>
              <a:t>BEST</a:t>
            </a:r>
          </a:p>
          <a:p>
            <a:pPr eaLnBrk="1" hangingPunct="1"/>
            <a:r>
              <a:rPr lang="en-US" altLang="zh-CN" sz="9600" b="1">
                <a:solidFill>
                  <a:schemeClr val="tx2"/>
                </a:solidFill>
                <a:latin typeface="Arial" panose="020B0604020202020204" pitchFamily="34" charset="0"/>
                <a:ea typeface="微软雅黑" panose="020B0503020204020204" pitchFamily="34" charset="-122"/>
                <a:sym typeface="Arial" panose="020B0604020202020204" pitchFamily="34" charset="0"/>
              </a:rPr>
              <a:t>APPS</a:t>
            </a:r>
          </a:p>
          <a:p>
            <a:pPr eaLnBrk="1" hangingPunct="1"/>
            <a:r>
              <a:rPr lang="en-US" altLang="zh-CN" sz="9600" b="1">
                <a:solidFill>
                  <a:schemeClr val="tx2"/>
                </a:solidFill>
                <a:latin typeface="Arial" panose="020B0604020202020204" pitchFamily="34" charset="0"/>
                <a:ea typeface="微软雅黑" panose="020B0503020204020204" pitchFamily="34" charset="-122"/>
                <a:sym typeface="Arial" panose="020B0604020202020204" pitchFamily="34" charset="0"/>
              </a:rPr>
              <a:t>REVIEW</a:t>
            </a:r>
          </a:p>
        </p:txBody>
      </p:sp>
      <p:sp>
        <p:nvSpPr>
          <p:cNvPr id="53254" name="Subtitle 2"/>
          <p:cNvSpPr txBox="1">
            <a:spLocks/>
          </p:cNvSpPr>
          <p:nvPr/>
        </p:nvSpPr>
        <p:spPr bwMode="auto">
          <a:xfrm>
            <a:off x="12542838" y="5562600"/>
            <a:ext cx="9550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or a mixture of both. Company members share a common purpose</a:t>
            </a:r>
          </a:p>
        </p:txBody>
      </p:sp>
      <p:sp>
        <p:nvSpPr>
          <p:cNvPr id="2" name="Picture Placeholder 1"/>
          <p:cNvSpPr>
            <a:spLocks noGrp="1"/>
          </p:cNvSpPr>
          <p:nvPr>
            <p:ph type="pic" sz="quarter" idx="12"/>
          </p:nvPr>
        </p:nvSpPr>
        <p:spPr>
          <a:xfrm>
            <a:off x="2674938" y="3830638"/>
            <a:ext cx="6124575" cy="10834687"/>
          </a:xfrm>
        </p:spPr>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750"/>
                                        <p:tgtEl>
                                          <p:spTgt spid="21"/>
                                        </p:tgtEl>
                                      </p:cBhvr>
                                    </p:animEffect>
                                  </p:childTnLst>
                                </p:cTn>
                              </p:par>
                            </p:childTnLst>
                          </p:cTn>
                        </p:par>
                        <p:par>
                          <p:cTn id="8" fill="hold" nodeType="afterGroup">
                            <p:stCondLst>
                              <p:cond delay="750"/>
                            </p:stCondLst>
                            <p:childTnLst>
                              <p:par>
                                <p:cTn id="9" presetID="2" presetClass="entr" presetSubtype="8" fill="hold" grpId="0" nodeType="afterEffect">
                                  <p:stCondLst>
                                    <p:cond delay="0"/>
                                  </p:stCondLst>
                                  <p:childTnLst>
                                    <p:set>
                                      <p:cBhvr>
                                        <p:cTn id="10" dur="1" fill="hold">
                                          <p:stCondLst>
                                            <p:cond delay="0"/>
                                          </p:stCondLst>
                                        </p:cTn>
                                        <p:tgtEl>
                                          <p:spTgt spid="71"/>
                                        </p:tgtEl>
                                        <p:attrNameLst>
                                          <p:attrName>style.visibility</p:attrName>
                                        </p:attrNameLst>
                                      </p:cBhvr>
                                      <p:to>
                                        <p:strVal val="visible"/>
                                      </p:to>
                                    </p:set>
                                    <p:anim calcmode="lin" valueType="num">
                                      <p:cBhvr additive="base">
                                        <p:cTn id="11" dur="500" fill="hold"/>
                                        <p:tgtEl>
                                          <p:spTgt spid="71"/>
                                        </p:tgtEl>
                                        <p:attrNameLst>
                                          <p:attrName>ppt_x</p:attrName>
                                        </p:attrNameLst>
                                      </p:cBhvr>
                                      <p:tavLst>
                                        <p:tav tm="0">
                                          <p:val>
                                            <p:strVal val="0-#ppt_w/2"/>
                                          </p:val>
                                        </p:tav>
                                        <p:tav tm="100000">
                                          <p:val>
                                            <p:strVal val="#ppt_x"/>
                                          </p:val>
                                        </p:tav>
                                      </p:tavLst>
                                    </p:anim>
                                    <p:anim calcmode="lin" valueType="num">
                                      <p:cBhvr additive="base">
                                        <p:cTn id="12" dur="500" fill="hold"/>
                                        <p:tgtEl>
                                          <p:spTgt spid="71"/>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250"/>
                            </p:stCondLst>
                            <p:childTnLst>
                              <p:par>
                                <p:cTn id="14" presetID="31"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1000" fill="hold"/>
                                        <p:tgtEl>
                                          <p:spTgt spid="12"/>
                                        </p:tgtEl>
                                        <p:attrNameLst>
                                          <p:attrName>ppt_w</p:attrName>
                                        </p:attrNameLst>
                                      </p:cBhvr>
                                      <p:tavLst>
                                        <p:tav tm="0">
                                          <p:val>
                                            <p:fltVal val="0"/>
                                          </p:val>
                                        </p:tav>
                                        <p:tav tm="100000">
                                          <p:val>
                                            <p:strVal val="#ppt_w"/>
                                          </p:val>
                                        </p:tav>
                                      </p:tavLst>
                                    </p:anim>
                                    <p:anim calcmode="lin" valueType="num">
                                      <p:cBhvr>
                                        <p:cTn id="17" dur="1000" fill="hold"/>
                                        <p:tgtEl>
                                          <p:spTgt spid="12"/>
                                        </p:tgtEl>
                                        <p:attrNameLst>
                                          <p:attrName>ppt_h</p:attrName>
                                        </p:attrNameLst>
                                      </p:cBhvr>
                                      <p:tavLst>
                                        <p:tav tm="0">
                                          <p:val>
                                            <p:fltVal val="0"/>
                                          </p:val>
                                        </p:tav>
                                        <p:tav tm="100000">
                                          <p:val>
                                            <p:strVal val="#ppt_h"/>
                                          </p:val>
                                        </p:tav>
                                      </p:tavLst>
                                    </p:anim>
                                    <p:anim calcmode="lin" valueType="num">
                                      <p:cBhvr>
                                        <p:cTn id="18" dur="1000" fill="hold"/>
                                        <p:tgtEl>
                                          <p:spTgt spid="12"/>
                                        </p:tgtEl>
                                        <p:attrNameLst>
                                          <p:attrName>style.rotation</p:attrName>
                                        </p:attrNameLst>
                                      </p:cBhvr>
                                      <p:tavLst>
                                        <p:tav tm="0">
                                          <p:val>
                                            <p:fltVal val="90"/>
                                          </p:val>
                                        </p:tav>
                                        <p:tav tm="100000">
                                          <p:val>
                                            <p:fltVal val="0"/>
                                          </p:val>
                                        </p:tav>
                                      </p:tavLst>
                                    </p:anim>
                                    <p:animEffect transition="in" filter="fade">
                                      <p:cBhvr>
                                        <p:cTn id="1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8" name="Group 19"/>
          <p:cNvGrpSpPr>
            <a:grpSpLocks/>
          </p:cNvGrpSpPr>
          <p:nvPr/>
        </p:nvGrpSpPr>
        <p:grpSpPr bwMode="auto">
          <a:xfrm>
            <a:off x="469900" y="3308350"/>
            <a:ext cx="11120438" cy="6400800"/>
            <a:chOff x="5898415" y="1976415"/>
            <a:chExt cx="5654530" cy="3255020"/>
          </a:xfrm>
        </p:grpSpPr>
        <p:sp>
          <p:nvSpPr>
            <p:cNvPr id="55316" name="Freeform 45"/>
            <p:cNvSpPr>
              <a:spLocks/>
            </p:cNvSpPr>
            <p:nvPr/>
          </p:nvSpPr>
          <p:spPr bwMode="auto">
            <a:xfrm>
              <a:off x="5898415" y="5105745"/>
              <a:ext cx="2848207" cy="125690"/>
            </a:xfrm>
            <a:custGeom>
              <a:avLst/>
              <a:gdLst>
                <a:gd name="T0" fmla="*/ 0 w 885"/>
                <a:gd name="T1" fmla="*/ 166184740 h 39"/>
                <a:gd name="T2" fmla="*/ 807886674 w 885"/>
                <a:gd name="T3" fmla="*/ 405076310 h 39"/>
                <a:gd name="T4" fmla="*/ 2147483646 w 885"/>
                <a:gd name="T5" fmla="*/ 405076310 h 39"/>
                <a:gd name="T6" fmla="*/ 2147483646 w 885"/>
                <a:gd name="T7" fmla="*/ 0 h 39"/>
                <a:gd name="T8" fmla="*/ 0 w 885"/>
                <a:gd name="T9" fmla="*/ 0 h 39"/>
                <a:gd name="T10" fmla="*/ 0 w 885"/>
                <a:gd name="T11" fmla="*/ 166184740 h 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lIns="45720" tIns="22860" rIns="45720" bIns="22860"/>
            <a:lstStyle/>
            <a:p>
              <a:endParaRPr lang="zh-CN" altLang="en-US"/>
            </a:p>
          </p:txBody>
        </p:sp>
        <p:sp>
          <p:nvSpPr>
            <p:cNvPr id="55317" name="Freeform 46"/>
            <p:cNvSpPr>
              <a:spLocks/>
            </p:cNvSpPr>
            <p:nvPr/>
          </p:nvSpPr>
          <p:spPr bwMode="auto">
            <a:xfrm>
              <a:off x="8704736" y="5105745"/>
              <a:ext cx="2848207" cy="125690"/>
            </a:xfrm>
            <a:custGeom>
              <a:avLst/>
              <a:gdLst>
                <a:gd name="T0" fmla="*/ 2147483646 w 884"/>
                <a:gd name="T1" fmla="*/ 166184740 h 39"/>
                <a:gd name="T2" fmla="*/ 2147483646 w 884"/>
                <a:gd name="T3" fmla="*/ 405076310 h 39"/>
                <a:gd name="T4" fmla="*/ 0 w 884"/>
                <a:gd name="T5" fmla="*/ 405076310 h 39"/>
                <a:gd name="T6" fmla="*/ 0 w 884"/>
                <a:gd name="T7" fmla="*/ 0 h 39"/>
                <a:gd name="T8" fmla="*/ 2147483646 w 884"/>
                <a:gd name="T9" fmla="*/ 0 h 39"/>
                <a:gd name="T10" fmla="*/ 2147483646 w 884"/>
                <a:gd name="T11" fmla="*/ 166184740 h 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lIns="45720" tIns="22860" rIns="45720" bIns="22860"/>
            <a:lstStyle/>
            <a:p>
              <a:endParaRPr lang="zh-CN" altLang="en-US"/>
            </a:p>
          </p:txBody>
        </p:sp>
        <p:sp>
          <p:nvSpPr>
            <p:cNvPr id="55318" name="Freeform 47"/>
            <p:cNvSpPr>
              <a:spLocks/>
            </p:cNvSpPr>
            <p:nvPr/>
          </p:nvSpPr>
          <p:spPr bwMode="auto">
            <a:xfrm>
              <a:off x="6455812" y="1976415"/>
              <a:ext cx="4581618" cy="3138999"/>
            </a:xfrm>
            <a:custGeom>
              <a:avLst/>
              <a:gdLst>
                <a:gd name="T0" fmla="*/ 2147483646 w 1423"/>
                <a:gd name="T1" fmla="*/ 0 h 974"/>
                <a:gd name="T2" fmla="*/ 466487917 w 1423"/>
                <a:gd name="T3" fmla="*/ 0 h 974"/>
                <a:gd name="T4" fmla="*/ 0 w 1423"/>
                <a:gd name="T5" fmla="*/ 467388572 h 974"/>
                <a:gd name="T6" fmla="*/ 0 w 1423"/>
                <a:gd name="T7" fmla="*/ 2147483646 h 974"/>
                <a:gd name="T8" fmla="*/ 0 w 1423"/>
                <a:gd name="T9" fmla="*/ 2147483646 h 974"/>
                <a:gd name="T10" fmla="*/ 466487917 w 1423"/>
                <a:gd name="T11" fmla="*/ 2147483646 h 974"/>
                <a:gd name="T12" fmla="*/ 2147483646 w 1423"/>
                <a:gd name="T13" fmla="*/ 2147483646 h 974"/>
                <a:gd name="T14" fmla="*/ 2147483646 w 1423"/>
                <a:gd name="T15" fmla="*/ 2147483646 h 974"/>
                <a:gd name="T16" fmla="*/ 2147483646 w 1423"/>
                <a:gd name="T17" fmla="*/ 467388572 h 974"/>
                <a:gd name="T18" fmla="*/ 2147483646 w 1423"/>
                <a:gd name="T19" fmla="*/ 0 h 97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lIns="45720" tIns="22860" rIns="45720" bIns="22860"/>
            <a:lstStyle/>
            <a:p>
              <a:endParaRPr lang="zh-CN" altLang="en-US"/>
            </a:p>
          </p:txBody>
        </p:sp>
        <p:sp>
          <p:nvSpPr>
            <p:cNvPr id="24" name="Freeform 48"/>
            <p:cNvSpPr>
              <a:spLocks/>
            </p:cNvSpPr>
            <p:nvPr/>
          </p:nvSpPr>
          <p:spPr bwMode="auto">
            <a:xfrm>
              <a:off x="6471537" y="1992561"/>
              <a:ext cx="4552683" cy="3106477"/>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chemeClr val="bg1">
                <a:lumMod val="85000"/>
              </a:schemeClr>
            </a:solidFill>
            <a:ln>
              <a:noFill/>
            </a:ln>
            <a:extLst>
              <a:ext uri="{91240B29-F687-4f45-9708-019B960494DF}"/>
            </a:extLst>
          </p:spPr>
          <p:txBody>
            <a:bodyPr lIns="45720" tIns="22860" rIns="45720" bIns="22860"/>
            <a:lstStyle/>
            <a:p>
              <a:pPr defTabSz="1828434" eaLnBrk="1" fontAlgn="auto" hangingPunct="1">
                <a:spcBef>
                  <a:spcPts val="0"/>
                </a:spcBef>
                <a:spcAft>
                  <a:spcPts val="0"/>
                </a:spcAft>
                <a:defRPr/>
              </a:pPr>
              <a:endParaRPr lang="id-ID" sz="900">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50"/>
            <p:cNvSpPr>
              <a:spLocks noChangeArrowheads="1"/>
            </p:cNvSpPr>
            <p:nvPr/>
          </p:nvSpPr>
          <p:spPr bwMode="auto">
            <a:xfrm>
              <a:off x="5898415" y="5053830"/>
              <a:ext cx="5654530" cy="103334"/>
            </a:xfrm>
            <a:prstGeom prst="rect">
              <a:avLst/>
            </a:prstGeom>
            <a:solidFill>
              <a:schemeClr val="bg1">
                <a:lumMod val="95000"/>
              </a:schemeClr>
            </a:solidFill>
            <a:ln>
              <a:noFill/>
            </a:ln>
            <a:extLst>
              <a:ext uri="{91240B29-F687-4f45-9708-019B960494DF}"/>
            </a:extLst>
          </p:spPr>
          <p:txBody>
            <a:bodyPr lIns="45720" tIns="22860" rIns="45720" bIns="22860"/>
            <a:lstStyle/>
            <a:p>
              <a:pPr defTabSz="1828434" eaLnBrk="1" fontAlgn="auto" hangingPunct="1">
                <a:spcBef>
                  <a:spcPts val="0"/>
                </a:spcBef>
                <a:spcAft>
                  <a:spcPts val="0"/>
                </a:spcAft>
                <a:defRPr/>
              </a:pPr>
              <a:endParaRPr lang="id-ID" sz="900">
                <a:latin typeface="Arial" panose="020B0604020202020204" pitchFamily="34" charset="0"/>
                <a:ea typeface="微软雅黑" panose="020B0503020204020204" pitchFamily="34" charset="-122"/>
                <a:sym typeface="Arial" panose="020B0604020202020204" pitchFamily="34" charset="0"/>
              </a:endParaRPr>
            </a:p>
          </p:txBody>
        </p:sp>
        <p:sp>
          <p:nvSpPr>
            <p:cNvPr id="55321" name="Freeform 51"/>
            <p:cNvSpPr>
              <a:spLocks/>
            </p:cNvSpPr>
            <p:nvPr/>
          </p:nvSpPr>
          <p:spPr bwMode="auto">
            <a:xfrm>
              <a:off x="8318101" y="5054180"/>
              <a:ext cx="811932" cy="58010"/>
            </a:xfrm>
            <a:custGeom>
              <a:avLst/>
              <a:gdLst>
                <a:gd name="T0" fmla="*/ 0 w 252"/>
                <a:gd name="T1" fmla="*/ 0 h 18"/>
                <a:gd name="T2" fmla="*/ 228381651 w 252"/>
                <a:gd name="T3" fmla="*/ 186953339 h 18"/>
                <a:gd name="T4" fmla="*/ 2147483646 w 252"/>
                <a:gd name="T5" fmla="*/ 186953339 h 18"/>
                <a:gd name="T6" fmla="*/ 2147483646 w 252"/>
                <a:gd name="T7" fmla="*/ 0 h 18"/>
                <a:gd name="T8" fmla="*/ 0 w 252"/>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lIns="45720" tIns="22860" rIns="45720" bIns="22860"/>
            <a:lstStyle/>
            <a:p>
              <a:endParaRPr lang="zh-CN" altLang="en-US"/>
            </a:p>
          </p:txBody>
        </p:sp>
        <p:sp>
          <p:nvSpPr>
            <p:cNvPr id="27" name="Rectangle 52"/>
            <p:cNvSpPr>
              <a:spLocks noChangeArrowheads="1"/>
            </p:cNvSpPr>
            <p:nvPr/>
          </p:nvSpPr>
          <p:spPr bwMode="auto">
            <a:xfrm>
              <a:off x="6623293" y="2188734"/>
              <a:ext cx="4249979" cy="2685069"/>
            </a:xfrm>
            <a:prstGeom prst="rect">
              <a:avLst/>
            </a:prstGeom>
            <a:solidFill>
              <a:schemeClr val="bg1">
                <a:lumMod val="95000"/>
              </a:schemeClr>
            </a:solidFill>
            <a:ln>
              <a:noFill/>
            </a:ln>
            <a:extLst>
              <a:ext uri="{91240B29-F687-4f45-9708-019B960494DF}"/>
            </a:extLst>
          </p:spPr>
          <p:txBody>
            <a:bodyPr lIns="45720" tIns="22860" rIns="45720" bIns="22860"/>
            <a:lstStyle/>
            <a:p>
              <a:pPr defTabSz="1828434" eaLnBrk="1" fontAlgn="auto" hangingPunct="1">
                <a:spcBef>
                  <a:spcPts val="0"/>
                </a:spcBef>
                <a:spcAft>
                  <a:spcPts val="0"/>
                </a:spcAft>
                <a:defRPr/>
              </a:pPr>
              <a:endParaRPr lang="id-ID" sz="900">
                <a:latin typeface="Arial" panose="020B0604020202020204" pitchFamily="34" charset="0"/>
                <a:ea typeface="微软雅黑" panose="020B0503020204020204" pitchFamily="34" charset="-122"/>
                <a:sym typeface="Arial" panose="020B0604020202020204" pitchFamily="34" charset="0"/>
              </a:endParaRPr>
            </a:p>
          </p:txBody>
        </p:sp>
        <p:sp>
          <p:nvSpPr>
            <p:cNvPr id="55323" name="Oval 54"/>
            <p:cNvSpPr>
              <a:spLocks noChangeArrowheads="1"/>
            </p:cNvSpPr>
            <p:nvPr/>
          </p:nvSpPr>
          <p:spPr bwMode="auto">
            <a:xfrm>
              <a:off x="8720847" y="2076321"/>
              <a:ext cx="48330" cy="48343"/>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lIns="45720" tIns="22860" rIns="45720" bIns="22860"/>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endParaRPr lang="id-ID" altLang="zh-CN" sz="900">
                <a:latin typeface="Arial" panose="020B0604020202020204" pitchFamily="34" charset="0"/>
                <a:ea typeface="微软雅黑" panose="020B0503020204020204" pitchFamily="34" charset="-122"/>
                <a:sym typeface="Arial" panose="020B0604020202020204" pitchFamily="34" charset="0"/>
              </a:endParaRPr>
            </a:p>
          </p:txBody>
        </p:sp>
        <p:sp>
          <p:nvSpPr>
            <p:cNvPr id="55324" name="Oval 55"/>
            <p:cNvSpPr>
              <a:spLocks noChangeArrowheads="1"/>
            </p:cNvSpPr>
            <p:nvPr/>
          </p:nvSpPr>
          <p:spPr bwMode="auto">
            <a:xfrm>
              <a:off x="8720847" y="2073099"/>
              <a:ext cx="48330" cy="45119"/>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lIns="45720" tIns="22860" rIns="45720" bIns="22860"/>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endParaRPr lang="id-ID" altLang="zh-CN" sz="900">
                <a:latin typeface="Arial" panose="020B0604020202020204" pitchFamily="34" charset="0"/>
                <a:ea typeface="微软雅黑" panose="020B0503020204020204" pitchFamily="34" charset="-122"/>
                <a:sym typeface="Arial" panose="020B0604020202020204" pitchFamily="34" charset="0"/>
              </a:endParaRPr>
            </a:p>
          </p:txBody>
        </p:sp>
        <p:sp>
          <p:nvSpPr>
            <p:cNvPr id="55325" name="Oval 56"/>
            <p:cNvSpPr>
              <a:spLocks noChangeArrowheads="1"/>
            </p:cNvSpPr>
            <p:nvPr/>
          </p:nvSpPr>
          <p:spPr bwMode="auto">
            <a:xfrm>
              <a:off x="8730511" y="2079544"/>
              <a:ext cx="28999" cy="32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45720" tIns="22860" rIns="45720" bIns="22860"/>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endParaRPr lang="id-ID" altLang="zh-CN" sz="900">
                <a:latin typeface="Arial" panose="020B0604020202020204" pitchFamily="34" charset="0"/>
                <a:ea typeface="微软雅黑" panose="020B0503020204020204" pitchFamily="34" charset="-122"/>
                <a:sym typeface="Arial" panose="020B0604020202020204" pitchFamily="34" charset="0"/>
              </a:endParaRPr>
            </a:p>
          </p:txBody>
        </p:sp>
        <p:sp>
          <p:nvSpPr>
            <p:cNvPr id="55326" name="Oval 57"/>
            <p:cNvSpPr>
              <a:spLocks noChangeArrowheads="1"/>
            </p:cNvSpPr>
            <p:nvPr/>
          </p:nvSpPr>
          <p:spPr bwMode="auto">
            <a:xfrm>
              <a:off x="8736955" y="2089212"/>
              <a:ext cx="16111" cy="16115"/>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lIns="45720" tIns="22860" rIns="45720" bIns="22860"/>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endParaRPr lang="id-ID" altLang="zh-CN" sz="900">
                <a:latin typeface="Arial" panose="020B0604020202020204" pitchFamily="34" charset="0"/>
                <a:ea typeface="微软雅黑" panose="020B0503020204020204" pitchFamily="34" charset="-122"/>
                <a:sym typeface="Arial" panose="020B0604020202020204" pitchFamily="34" charset="0"/>
              </a:endParaRPr>
            </a:p>
          </p:txBody>
        </p:sp>
        <p:sp>
          <p:nvSpPr>
            <p:cNvPr id="55327" name="Freeform 58"/>
            <p:cNvSpPr>
              <a:spLocks/>
            </p:cNvSpPr>
            <p:nvPr/>
          </p:nvSpPr>
          <p:spPr bwMode="auto">
            <a:xfrm>
              <a:off x="8743399" y="2092436"/>
              <a:ext cx="3223" cy="6446"/>
            </a:xfrm>
            <a:custGeom>
              <a:avLst/>
              <a:gdLst>
                <a:gd name="T0" fmla="*/ 10387729 w 1"/>
                <a:gd name="T1" fmla="*/ 10387729 h 2"/>
                <a:gd name="T2" fmla="*/ 10387729 w 1"/>
                <a:gd name="T3" fmla="*/ 20775458 h 2"/>
                <a:gd name="T4" fmla="*/ 0 w 1"/>
                <a:gd name="T5" fmla="*/ 10387729 h 2"/>
                <a:gd name="T6" fmla="*/ 10387729 w 1"/>
                <a:gd name="T7" fmla="*/ 0 h 2"/>
                <a:gd name="T8" fmla="*/ 10387729 w 1"/>
                <a:gd name="T9" fmla="*/ 10387729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45720" tIns="22860" rIns="45720" bIns="22860"/>
            <a:lstStyle/>
            <a:p>
              <a:endParaRPr lang="zh-CN" altLang="en-US"/>
            </a:p>
          </p:txBody>
        </p:sp>
      </p:grpSp>
      <p:sp>
        <p:nvSpPr>
          <p:cNvPr id="35" name="TextBox 34"/>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DEVICE MOCUP</a:t>
            </a:r>
          </a:p>
        </p:txBody>
      </p:sp>
      <p:cxnSp>
        <p:nvCxnSpPr>
          <p:cNvPr id="36" name="Straight Connector 35"/>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38" name="Subtitle 2"/>
          <p:cNvSpPr txBox="1">
            <a:spLocks/>
          </p:cNvSpPr>
          <p:nvPr/>
        </p:nvSpPr>
        <p:spPr bwMode="auto">
          <a:xfrm>
            <a:off x="12542838" y="3106738"/>
            <a:ext cx="9550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or a mixture of both. Company members share a common purpose</a:t>
            </a:r>
          </a:p>
        </p:txBody>
      </p:sp>
      <p:sp>
        <p:nvSpPr>
          <p:cNvPr id="39" name="Subtitle 2"/>
          <p:cNvSpPr txBox="1">
            <a:spLocks/>
          </p:cNvSpPr>
          <p:nvPr/>
        </p:nvSpPr>
        <p:spPr bwMode="auto">
          <a:xfrm>
            <a:off x="12542838" y="6154738"/>
            <a:ext cx="484505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collection of individuals.</a:t>
            </a:r>
          </a:p>
        </p:txBody>
      </p:sp>
      <p:sp>
        <p:nvSpPr>
          <p:cNvPr id="40" name="TextBox 39"/>
          <p:cNvSpPr txBox="1"/>
          <p:nvPr/>
        </p:nvSpPr>
        <p:spPr>
          <a:xfrm>
            <a:off x="12542838" y="5575300"/>
            <a:ext cx="3921125" cy="577850"/>
          </a:xfrm>
          <a:prstGeom prst="rect">
            <a:avLst/>
          </a:prstGeom>
          <a:noFill/>
        </p:spPr>
        <p:txBody>
          <a:bodyPr>
            <a:spAutoFit/>
          </a:bodyPr>
          <a:lstStyle/>
          <a:p>
            <a:pPr defTabSz="1828434" eaLnBrk="1" fontAlgn="auto" hangingPunct="1">
              <a:lnSpc>
                <a:spcPct val="150000"/>
              </a:lnSpc>
              <a:spcBef>
                <a:spcPts val="0"/>
              </a:spcBef>
              <a:spcAft>
                <a:spcPts val="0"/>
              </a:spcAft>
              <a:defRPr/>
            </a:pPr>
            <a:r>
              <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FEATURED 01</a:t>
            </a:r>
          </a:p>
        </p:txBody>
      </p:sp>
      <p:sp>
        <p:nvSpPr>
          <p:cNvPr id="44" name="Subtitle 2"/>
          <p:cNvSpPr txBox="1">
            <a:spLocks/>
          </p:cNvSpPr>
          <p:nvPr/>
        </p:nvSpPr>
        <p:spPr bwMode="auto">
          <a:xfrm>
            <a:off x="18421350" y="6154738"/>
            <a:ext cx="484505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collection of individuals.</a:t>
            </a:r>
          </a:p>
        </p:txBody>
      </p:sp>
      <p:sp>
        <p:nvSpPr>
          <p:cNvPr id="45" name="TextBox 44"/>
          <p:cNvSpPr txBox="1"/>
          <p:nvPr/>
        </p:nvSpPr>
        <p:spPr>
          <a:xfrm>
            <a:off x="18421350" y="5575300"/>
            <a:ext cx="3921125" cy="577850"/>
          </a:xfrm>
          <a:prstGeom prst="rect">
            <a:avLst/>
          </a:prstGeom>
          <a:noFill/>
        </p:spPr>
        <p:txBody>
          <a:bodyPr>
            <a:spAutoFit/>
          </a:bodyPr>
          <a:lstStyle/>
          <a:p>
            <a:pPr defTabSz="1828434" eaLnBrk="1" fontAlgn="auto" hangingPunct="1">
              <a:lnSpc>
                <a:spcPct val="150000"/>
              </a:lnSpc>
              <a:spcBef>
                <a:spcPts val="0"/>
              </a:spcBef>
              <a:spcAft>
                <a:spcPts val="0"/>
              </a:spcAft>
              <a:defRPr/>
            </a:pPr>
            <a:r>
              <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FEATURED 02</a:t>
            </a:r>
          </a:p>
        </p:txBody>
      </p:sp>
      <p:sp>
        <p:nvSpPr>
          <p:cNvPr id="47" name="Subtitle 2"/>
          <p:cNvSpPr txBox="1">
            <a:spLocks/>
          </p:cNvSpPr>
          <p:nvPr/>
        </p:nvSpPr>
        <p:spPr bwMode="auto">
          <a:xfrm>
            <a:off x="12542838" y="8402638"/>
            <a:ext cx="484505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collection of individuals.</a:t>
            </a:r>
          </a:p>
        </p:txBody>
      </p:sp>
      <p:sp>
        <p:nvSpPr>
          <p:cNvPr id="48" name="TextBox 47"/>
          <p:cNvSpPr txBox="1"/>
          <p:nvPr/>
        </p:nvSpPr>
        <p:spPr>
          <a:xfrm>
            <a:off x="12542838" y="7823200"/>
            <a:ext cx="3921125" cy="577850"/>
          </a:xfrm>
          <a:prstGeom prst="rect">
            <a:avLst/>
          </a:prstGeom>
          <a:noFill/>
        </p:spPr>
        <p:txBody>
          <a:bodyPr>
            <a:spAutoFit/>
          </a:bodyPr>
          <a:lstStyle/>
          <a:p>
            <a:pPr defTabSz="1828434" eaLnBrk="1" fontAlgn="auto" hangingPunct="1">
              <a:lnSpc>
                <a:spcPct val="150000"/>
              </a:lnSpc>
              <a:spcBef>
                <a:spcPts val="0"/>
              </a:spcBef>
              <a:spcAft>
                <a:spcPts val="0"/>
              </a:spcAft>
              <a:defRPr/>
            </a:pPr>
            <a:r>
              <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FEATURED 03</a:t>
            </a:r>
          </a:p>
        </p:txBody>
      </p:sp>
      <p:sp>
        <p:nvSpPr>
          <p:cNvPr id="50" name="Subtitle 2"/>
          <p:cNvSpPr txBox="1">
            <a:spLocks/>
          </p:cNvSpPr>
          <p:nvPr/>
        </p:nvSpPr>
        <p:spPr bwMode="auto">
          <a:xfrm>
            <a:off x="18421350" y="8402638"/>
            <a:ext cx="484505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collection of individuals.</a:t>
            </a:r>
          </a:p>
        </p:txBody>
      </p:sp>
      <p:sp>
        <p:nvSpPr>
          <p:cNvPr id="51" name="TextBox 50"/>
          <p:cNvSpPr txBox="1"/>
          <p:nvPr/>
        </p:nvSpPr>
        <p:spPr>
          <a:xfrm>
            <a:off x="18421350" y="7823200"/>
            <a:ext cx="3921125" cy="577850"/>
          </a:xfrm>
          <a:prstGeom prst="rect">
            <a:avLst/>
          </a:prstGeom>
          <a:noFill/>
        </p:spPr>
        <p:txBody>
          <a:bodyPr>
            <a:spAutoFit/>
          </a:bodyPr>
          <a:lstStyle/>
          <a:p>
            <a:pPr defTabSz="1828434" eaLnBrk="1" fontAlgn="auto" hangingPunct="1">
              <a:lnSpc>
                <a:spcPct val="150000"/>
              </a:lnSpc>
              <a:spcBef>
                <a:spcPts val="0"/>
              </a:spcBef>
              <a:spcAft>
                <a:spcPts val="0"/>
              </a:spcAft>
              <a:defRPr/>
            </a:pPr>
            <a:r>
              <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FEATURED 04</a:t>
            </a:r>
          </a:p>
        </p:txBody>
      </p:sp>
      <p:cxnSp>
        <p:nvCxnSpPr>
          <p:cNvPr id="10" name="Straight Connector 9"/>
          <p:cNvCxnSpPr/>
          <p:nvPr/>
        </p:nvCxnSpPr>
        <p:spPr>
          <a:xfrm flipH="1">
            <a:off x="11785600" y="5921375"/>
            <a:ext cx="403225"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11785600" y="8170863"/>
            <a:ext cx="403225"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17751425" y="5921375"/>
            <a:ext cx="403225"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17751425" y="8170863"/>
            <a:ext cx="403225"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 name="Picture Placeholder 1"/>
          <p:cNvSpPr>
            <a:spLocks noGrp="1"/>
          </p:cNvSpPr>
          <p:nvPr>
            <p:ph type="pic" sz="quarter" idx="12"/>
          </p:nvPr>
        </p:nvSpPr>
        <p:spPr>
          <a:xfrm>
            <a:off x="1895475" y="3727450"/>
            <a:ext cx="8358188" cy="5278438"/>
          </a:xfrm>
        </p:spPr>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750" fill="hold"/>
                                        <p:tgtEl>
                                          <p:spTgt spid="10"/>
                                        </p:tgtEl>
                                        <p:attrNameLst>
                                          <p:attrName>ppt_x</p:attrName>
                                        </p:attrNameLst>
                                      </p:cBhvr>
                                      <p:tavLst>
                                        <p:tav tm="0">
                                          <p:val>
                                            <p:strVal val="0-#ppt_w/2"/>
                                          </p:val>
                                        </p:tav>
                                        <p:tav tm="100000">
                                          <p:val>
                                            <p:strVal val="#ppt_x"/>
                                          </p:val>
                                        </p:tav>
                                      </p:tavLst>
                                    </p:anim>
                                    <p:anim calcmode="lin" valueType="num">
                                      <p:cBhvr additive="base">
                                        <p:cTn id="13" dur="75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750" fill="hold"/>
                                        <p:tgtEl>
                                          <p:spTgt spid="40"/>
                                        </p:tgtEl>
                                        <p:attrNameLst>
                                          <p:attrName>ppt_x</p:attrName>
                                        </p:attrNameLst>
                                      </p:cBhvr>
                                      <p:tavLst>
                                        <p:tav tm="0">
                                          <p:val>
                                            <p:strVal val="0-#ppt_w/2"/>
                                          </p:val>
                                        </p:tav>
                                        <p:tav tm="100000">
                                          <p:val>
                                            <p:strVal val="#ppt_x"/>
                                          </p:val>
                                        </p:tav>
                                      </p:tavLst>
                                    </p:anim>
                                    <p:anim calcmode="lin" valueType="num">
                                      <p:cBhvr additive="base">
                                        <p:cTn id="17" dur="750" fill="hold"/>
                                        <p:tgtEl>
                                          <p:spTgt spid="40"/>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750" fill="hold"/>
                                        <p:tgtEl>
                                          <p:spTgt spid="39"/>
                                        </p:tgtEl>
                                        <p:attrNameLst>
                                          <p:attrName>ppt_x</p:attrName>
                                        </p:attrNameLst>
                                      </p:cBhvr>
                                      <p:tavLst>
                                        <p:tav tm="0">
                                          <p:val>
                                            <p:strVal val="0-#ppt_w/2"/>
                                          </p:val>
                                        </p:tav>
                                        <p:tav tm="100000">
                                          <p:val>
                                            <p:strVal val="#ppt_x"/>
                                          </p:val>
                                        </p:tav>
                                      </p:tavLst>
                                    </p:anim>
                                    <p:anim calcmode="lin" valueType="num">
                                      <p:cBhvr additive="base">
                                        <p:cTn id="21" dur="750" fill="hold"/>
                                        <p:tgtEl>
                                          <p:spTgt spid="39"/>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1250"/>
                            </p:stCondLst>
                            <p:childTnLst>
                              <p:par>
                                <p:cTn id="23" presetID="2" presetClass="entr" presetSubtype="8" fill="hold" nodeType="after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additive="base">
                                        <p:cTn id="25" dur="750" fill="hold"/>
                                        <p:tgtEl>
                                          <p:spTgt spid="52"/>
                                        </p:tgtEl>
                                        <p:attrNameLst>
                                          <p:attrName>ppt_x</p:attrName>
                                        </p:attrNameLst>
                                      </p:cBhvr>
                                      <p:tavLst>
                                        <p:tav tm="0">
                                          <p:val>
                                            <p:strVal val="0-#ppt_w/2"/>
                                          </p:val>
                                        </p:tav>
                                        <p:tav tm="100000">
                                          <p:val>
                                            <p:strVal val="#ppt_x"/>
                                          </p:val>
                                        </p:tav>
                                      </p:tavLst>
                                    </p:anim>
                                    <p:anim calcmode="lin" valueType="num">
                                      <p:cBhvr additive="base">
                                        <p:cTn id="26" dur="750" fill="hold"/>
                                        <p:tgtEl>
                                          <p:spTgt spid="5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750" fill="hold"/>
                                        <p:tgtEl>
                                          <p:spTgt spid="48"/>
                                        </p:tgtEl>
                                        <p:attrNameLst>
                                          <p:attrName>ppt_x</p:attrName>
                                        </p:attrNameLst>
                                      </p:cBhvr>
                                      <p:tavLst>
                                        <p:tav tm="0">
                                          <p:val>
                                            <p:strVal val="0-#ppt_w/2"/>
                                          </p:val>
                                        </p:tav>
                                        <p:tav tm="100000">
                                          <p:val>
                                            <p:strVal val="#ppt_x"/>
                                          </p:val>
                                        </p:tav>
                                      </p:tavLst>
                                    </p:anim>
                                    <p:anim calcmode="lin" valueType="num">
                                      <p:cBhvr additive="base">
                                        <p:cTn id="30" dur="750" fill="hold"/>
                                        <p:tgtEl>
                                          <p:spTgt spid="48"/>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750" fill="hold"/>
                                        <p:tgtEl>
                                          <p:spTgt spid="47"/>
                                        </p:tgtEl>
                                        <p:attrNameLst>
                                          <p:attrName>ppt_x</p:attrName>
                                        </p:attrNameLst>
                                      </p:cBhvr>
                                      <p:tavLst>
                                        <p:tav tm="0">
                                          <p:val>
                                            <p:strVal val="0-#ppt_w/2"/>
                                          </p:val>
                                        </p:tav>
                                        <p:tav tm="100000">
                                          <p:val>
                                            <p:strVal val="#ppt_x"/>
                                          </p:val>
                                        </p:tav>
                                      </p:tavLst>
                                    </p:anim>
                                    <p:anim calcmode="lin" valueType="num">
                                      <p:cBhvr additive="base">
                                        <p:cTn id="34" dur="750" fill="hold"/>
                                        <p:tgtEl>
                                          <p:spTgt spid="47"/>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2000"/>
                            </p:stCondLst>
                            <p:childTnLst>
                              <p:par>
                                <p:cTn id="36" presetID="2" presetClass="entr" presetSubtype="8" fill="hold" nodeType="afterEffect">
                                  <p:stCondLst>
                                    <p:cond delay="0"/>
                                  </p:stCondLst>
                                  <p:childTnLst>
                                    <p:set>
                                      <p:cBhvr>
                                        <p:cTn id="37" dur="1" fill="hold">
                                          <p:stCondLst>
                                            <p:cond delay="0"/>
                                          </p:stCondLst>
                                        </p:cTn>
                                        <p:tgtEl>
                                          <p:spTgt spid="53"/>
                                        </p:tgtEl>
                                        <p:attrNameLst>
                                          <p:attrName>style.visibility</p:attrName>
                                        </p:attrNameLst>
                                      </p:cBhvr>
                                      <p:to>
                                        <p:strVal val="visible"/>
                                      </p:to>
                                    </p:set>
                                    <p:anim calcmode="lin" valueType="num">
                                      <p:cBhvr additive="base">
                                        <p:cTn id="38" dur="750" fill="hold"/>
                                        <p:tgtEl>
                                          <p:spTgt spid="53"/>
                                        </p:tgtEl>
                                        <p:attrNameLst>
                                          <p:attrName>ppt_x</p:attrName>
                                        </p:attrNameLst>
                                      </p:cBhvr>
                                      <p:tavLst>
                                        <p:tav tm="0">
                                          <p:val>
                                            <p:strVal val="0-#ppt_w/2"/>
                                          </p:val>
                                        </p:tav>
                                        <p:tav tm="100000">
                                          <p:val>
                                            <p:strVal val="#ppt_x"/>
                                          </p:val>
                                        </p:tav>
                                      </p:tavLst>
                                    </p:anim>
                                    <p:anim calcmode="lin" valueType="num">
                                      <p:cBhvr additive="base">
                                        <p:cTn id="39" dur="750" fill="hold"/>
                                        <p:tgtEl>
                                          <p:spTgt spid="5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additive="base">
                                        <p:cTn id="42" dur="750" fill="hold"/>
                                        <p:tgtEl>
                                          <p:spTgt spid="45"/>
                                        </p:tgtEl>
                                        <p:attrNameLst>
                                          <p:attrName>ppt_x</p:attrName>
                                        </p:attrNameLst>
                                      </p:cBhvr>
                                      <p:tavLst>
                                        <p:tav tm="0">
                                          <p:val>
                                            <p:strVal val="0-#ppt_w/2"/>
                                          </p:val>
                                        </p:tav>
                                        <p:tav tm="100000">
                                          <p:val>
                                            <p:strVal val="#ppt_x"/>
                                          </p:val>
                                        </p:tav>
                                      </p:tavLst>
                                    </p:anim>
                                    <p:anim calcmode="lin" valueType="num">
                                      <p:cBhvr additive="base">
                                        <p:cTn id="43" dur="750" fill="hold"/>
                                        <p:tgtEl>
                                          <p:spTgt spid="45"/>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750" fill="hold"/>
                                        <p:tgtEl>
                                          <p:spTgt spid="44"/>
                                        </p:tgtEl>
                                        <p:attrNameLst>
                                          <p:attrName>ppt_x</p:attrName>
                                        </p:attrNameLst>
                                      </p:cBhvr>
                                      <p:tavLst>
                                        <p:tav tm="0">
                                          <p:val>
                                            <p:strVal val="0-#ppt_w/2"/>
                                          </p:val>
                                        </p:tav>
                                        <p:tav tm="100000">
                                          <p:val>
                                            <p:strVal val="#ppt_x"/>
                                          </p:val>
                                        </p:tav>
                                      </p:tavLst>
                                    </p:anim>
                                    <p:anim calcmode="lin" valueType="num">
                                      <p:cBhvr additive="base">
                                        <p:cTn id="47" dur="750" fill="hold"/>
                                        <p:tgtEl>
                                          <p:spTgt spid="44"/>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2750"/>
                            </p:stCondLst>
                            <p:childTnLst>
                              <p:par>
                                <p:cTn id="49" presetID="2" presetClass="entr" presetSubtype="8" fill="hold" nodeType="afterEffect">
                                  <p:stCondLst>
                                    <p:cond delay="0"/>
                                  </p:stCondLst>
                                  <p:childTnLst>
                                    <p:set>
                                      <p:cBhvr>
                                        <p:cTn id="50" dur="1" fill="hold">
                                          <p:stCondLst>
                                            <p:cond delay="0"/>
                                          </p:stCondLst>
                                        </p:cTn>
                                        <p:tgtEl>
                                          <p:spTgt spid="54"/>
                                        </p:tgtEl>
                                        <p:attrNameLst>
                                          <p:attrName>style.visibility</p:attrName>
                                        </p:attrNameLst>
                                      </p:cBhvr>
                                      <p:to>
                                        <p:strVal val="visible"/>
                                      </p:to>
                                    </p:set>
                                    <p:anim calcmode="lin" valueType="num">
                                      <p:cBhvr additive="base">
                                        <p:cTn id="51" dur="750" fill="hold"/>
                                        <p:tgtEl>
                                          <p:spTgt spid="54"/>
                                        </p:tgtEl>
                                        <p:attrNameLst>
                                          <p:attrName>ppt_x</p:attrName>
                                        </p:attrNameLst>
                                      </p:cBhvr>
                                      <p:tavLst>
                                        <p:tav tm="0">
                                          <p:val>
                                            <p:strVal val="0-#ppt_w/2"/>
                                          </p:val>
                                        </p:tav>
                                        <p:tav tm="100000">
                                          <p:val>
                                            <p:strVal val="#ppt_x"/>
                                          </p:val>
                                        </p:tav>
                                      </p:tavLst>
                                    </p:anim>
                                    <p:anim calcmode="lin" valueType="num">
                                      <p:cBhvr additive="base">
                                        <p:cTn id="52" dur="750" fill="hold"/>
                                        <p:tgtEl>
                                          <p:spTgt spid="54"/>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750" fill="hold"/>
                                        <p:tgtEl>
                                          <p:spTgt spid="51"/>
                                        </p:tgtEl>
                                        <p:attrNameLst>
                                          <p:attrName>ppt_x</p:attrName>
                                        </p:attrNameLst>
                                      </p:cBhvr>
                                      <p:tavLst>
                                        <p:tav tm="0">
                                          <p:val>
                                            <p:strVal val="0-#ppt_w/2"/>
                                          </p:val>
                                        </p:tav>
                                        <p:tav tm="100000">
                                          <p:val>
                                            <p:strVal val="#ppt_x"/>
                                          </p:val>
                                        </p:tav>
                                      </p:tavLst>
                                    </p:anim>
                                    <p:anim calcmode="lin" valueType="num">
                                      <p:cBhvr additive="base">
                                        <p:cTn id="56" dur="750" fill="hold"/>
                                        <p:tgtEl>
                                          <p:spTgt spid="51"/>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750" fill="hold"/>
                                        <p:tgtEl>
                                          <p:spTgt spid="50"/>
                                        </p:tgtEl>
                                        <p:attrNameLst>
                                          <p:attrName>ppt_x</p:attrName>
                                        </p:attrNameLst>
                                      </p:cBhvr>
                                      <p:tavLst>
                                        <p:tav tm="0">
                                          <p:val>
                                            <p:strVal val="0-#ppt_w/2"/>
                                          </p:val>
                                        </p:tav>
                                        <p:tav tm="100000">
                                          <p:val>
                                            <p:strVal val="#ppt_x"/>
                                          </p:val>
                                        </p:tav>
                                      </p:tavLst>
                                    </p:anim>
                                    <p:anim calcmode="lin" valueType="num">
                                      <p:cBhvr additive="base">
                                        <p:cTn id="60" dur="75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4" grpId="0"/>
      <p:bldP spid="45" grpId="0"/>
      <p:bldP spid="47" grpId="0"/>
      <p:bldP spid="48" grpId="0"/>
      <p:bldP spid="50" grpId="0"/>
      <p:bldP spid="5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06375" y="12215813"/>
            <a:ext cx="21370925"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DEVICE MOCUP</a:t>
            </a:r>
          </a:p>
        </p:txBody>
      </p:sp>
      <p:cxnSp>
        <p:nvCxnSpPr>
          <p:cNvPr id="9" name="Straight Connector 8"/>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pic>
        <p:nvPicPr>
          <p:cNvPr id="56325" name="Picture 1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885988" y="1725613"/>
            <a:ext cx="7532687" cy="1026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a:spLocks noChangeArrowheads="1"/>
          </p:cNvSpPr>
          <p:nvPr/>
        </p:nvSpPr>
        <p:spPr bwMode="auto">
          <a:xfrm>
            <a:off x="2306638" y="1582738"/>
            <a:ext cx="6572250" cy="366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r>
              <a:rPr lang="en-US" altLang="zh-CN" sz="4000">
                <a:solidFill>
                  <a:schemeClr val="tx2"/>
                </a:solidFill>
                <a:latin typeface="Arial" panose="020B0604020202020204" pitchFamily="34" charset="0"/>
                <a:ea typeface="微软雅黑" panose="020B0503020204020204" pitchFamily="34" charset="-122"/>
                <a:sym typeface="Arial" panose="020B0604020202020204" pitchFamily="34" charset="0"/>
              </a:rPr>
              <a:t>BEST APPS</a:t>
            </a:r>
          </a:p>
          <a:p>
            <a:pPr eaLnBrk="1" hangingPunct="1"/>
            <a:r>
              <a:rPr lang="en-US" altLang="zh-CN" sz="9600" b="1">
                <a:solidFill>
                  <a:schemeClr val="tx2"/>
                </a:solidFill>
                <a:latin typeface="Arial" panose="020B0604020202020204" pitchFamily="34" charset="0"/>
                <a:ea typeface="微软雅黑" panose="020B0503020204020204" pitchFamily="34" charset="-122"/>
                <a:sym typeface="Arial" panose="020B0604020202020204" pitchFamily="34" charset="0"/>
              </a:rPr>
              <a:t>TABLET</a:t>
            </a:r>
          </a:p>
          <a:p>
            <a:pPr eaLnBrk="1" hangingPunct="1"/>
            <a:r>
              <a:rPr lang="en-US" altLang="zh-CN" sz="9600" b="1">
                <a:solidFill>
                  <a:schemeClr val="tx2"/>
                </a:solidFill>
                <a:latin typeface="Arial" panose="020B0604020202020204" pitchFamily="34" charset="0"/>
                <a:ea typeface="微软雅黑" panose="020B0503020204020204" pitchFamily="34" charset="-122"/>
                <a:sym typeface="Arial" panose="020B0604020202020204" pitchFamily="34" charset="0"/>
              </a:rPr>
              <a:t>REVIEW</a:t>
            </a:r>
          </a:p>
        </p:txBody>
      </p:sp>
      <p:sp>
        <p:nvSpPr>
          <p:cNvPr id="19" name="Subtitle 2"/>
          <p:cNvSpPr txBox="1">
            <a:spLocks/>
          </p:cNvSpPr>
          <p:nvPr/>
        </p:nvSpPr>
        <p:spPr bwMode="auto">
          <a:xfrm>
            <a:off x="2306638" y="5737225"/>
            <a:ext cx="9550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or a mixture of both. Company members share a common purpose</a:t>
            </a:r>
          </a:p>
        </p:txBody>
      </p:sp>
      <p:grpSp>
        <p:nvGrpSpPr>
          <p:cNvPr id="4" name="Group 3"/>
          <p:cNvGrpSpPr>
            <a:grpSpLocks/>
          </p:cNvGrpSpPr>
          <p:nvPr/>
        </p:nvGrpSpPr>
        <p:grpSpPr bwMode="auto">
          <a:xfrm>
            <a:off x="3563938" y="8383588"/>
            <a:ext cx="8820150" cy="431800"/>
            <a:chOff x="3563825" y="8345198"/>
            <a:chExt cx="8819536" cy="432152"/>
          </a:xfrm>
        </p:grpSpPr>
        <p:sp>
          <p:nvSpPr>
            <p:cNvPr id="3" name="Rectangle 2"/>
            <p:cNvSpPr/>
            <p:nvPr/>
          </p:nvSpPr>
          <p:spPr>
            <a:xfrm>
              <a:off x="3563825" y="8345198"/>
              <a:ext cx="8819536" cy="4321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19"/>
            <p:cNvSpPr/>
            <p:nvPr/>
          </p:nvSpPr>
          <p:spPr>
            <a:xfrm>
              <a:off x="3563825" y="8345198"/>
              <a:ext cx="6571792" cy="4321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Freeform 513"/>
          <p:cNvSpPr>
            <a:spLocks noEditPoints="1"/>
          </p:cNvSpPr>
          <p:nvPr/>
        </p:nvSpPr>
        <p:spPr bwMode="auto">
          <a:xfrm>
            <a:off x="1979613" y="9345613"/>
            <a:ext cx="655637" cy="542925"/>
          </a:xfrm>
          <a:custGeom>
            <a:avLst/>
            <a:gdLst>
              <a:gd name="T0" fmla="*/ 2147483646 w 128"/>
              <a:gd name="T1" fmla="*/ 1680772874 h 106"/>
              <a:gd name="T2" fmla="*/ 2147483646 w 128"/>
              <a:gd name="T3" fmla="*/ 1391890676 h 106"/>
              <a:gd name="T4" fmla="*/ 288685167 w 128"/>
              <a:gd name="T5" fmla="*/ 1391890676 h 106"/>
              <a:gd name="T6" fmla="*/ 288685167 w 128"/>
              <a:gd name="T7" fmla="*/ 1680772874 h 106"/>
              <a:gd name="T8" fmla="*/ 288685167 w 128"/>
              <a:gd name="T9" fmla="*/ 2147483646 h 106"/>
              <a:gd name="T10" fmla="*/ 419904766 w 128"/>
              <a:gd name="T11" fmla="*/ 2147483646 h 106"/>
              <a:gd name="T12" fmla="*/ 839809531 w 128"/>
              <a:gd name="T13" fmla="*/ 2147483646 h 106"/>
              <a:gd name="T14" fmla="*/ 839809531 w 128"/>
              <a:gd name="T15" fmla="*/ 2147483646 h 106"/>
              <a:gd name="T16" fmla="*/ 918542315 w 128"/>
              <a:gd name="T17" fmla="*/ 2147483646 h 106"/>
              <a:gd name="T18" fmla="*/ 839809531 w 128"/>
              <a:gd name="T19" fmla="*/ 2100966092 h 106"/>
              <a:gd name="T20" fmla="*/ 839809531 w 128"/>
              <a:gd name="T21" fmla="*/ 1943394916 h 106"/>
              <a:gd name="T22" fmla="*/ 918542315 w 128"/>
              <a:gd name="T23" fmla="*/ 1733298306 h 106"/>
              <a:gd name="T24" fmla="*/ 708589932 w 128"/>
              <a:gd name="T25" fmla="*/ 1523201697 h 106"/>
              <a:gd name="T26" fmla="*/ 419904766 w 128"/>
              <a:gd name="T27" fmla="*/ 1391890676 h 106"/>
              <a:gd name="T28" fmla="*/ 787322716 w 128"/>
              <a:gd name="T29" fmla="*/ 498978807 h 106"/>
              <a:gd name="T30" fmla="*/ 1049761914 w 128"/>
              <a:gd name="T31" fmla="*/ 656549983 h 106"/>
              <a:gd name="T32" fmla="*/ 2147483646 w 128"/>
              <a:gd name="T33" fmla="*/ 656549983 h 106"/>
              <a:gd name="T34" fmla="*/ 2147483646 w 128"/>
              <a:gd name="T35" fmla="*/ 498978807 h 106"/>
              <a:gd name="T36" fmla="*/ 2147483646 w 128"/>
              <a:gd name="T37" fmla="*/ 1391890676 h 106"/>
              <a:gd name="T38" fmla="*/ 2147483646 w 128"/>
              <a:gd name="T39" fmla="*/ 1523201697 h 106"/>
              <a:gd name="T40" fmla="*/ 2147483646 w 128"/>
              <a:gd name="T41" fmla="*/ 1733298306 h 106"/>
              <a:gd name="T42" fmla="*/ 2147483646 w 128"/>
              <a:gd name="T43" fmla="*/ 1943394916 h 106"/>
              <a:gd name="T44" fmla="*/ 2147483646 w 128"/>
              <a:gd name="T45" fmla="*/ 2100966092 h 106"/>
              <a:gd name="T46" fmla="*/ 2147483646 w 128"/>
              <a:gd name="T47" fmla="*/ 2147483646 h 106"/>
              <a:gd name="T48" fmla="*/ 2147483646 w 128"/>
              <a:gd name="T49" fmla="*/ 2147483646 h 106"/>
              <a:gd name="T50" fmla="*/ 2147483646 w 128"/>
              <a:gd name="T51" fmla="*/ 2147483646 h 106"/>
              <a:gd name="T52" fmla="*/ 2147483646 w 128"/>
              <a:gd name="T53" fmla="*/ 2147483646 h 106"/>
              <a:gd name="T54" fmla="*/ 2147483646 w 128"/>
              <a:gd name="T55" fmla="*/ 2147483646 h 106"/>
              <a:gd name="T56" fmla="*/ 209952383 w 128"/>
              <a:gd name="T57" fmla="*/ 2147483646 h 106"/>
              <a:gd name="T58" fmla="*/ 209952383 w 128"/>
              <a:gd name="T59" fmla="*/ 1890869483 h 106"/>
              <a:gd name="T60" fmla="*/ 288685167 w 128"/>
              <a:gd name="T61" fmla="*/ 2147483646 h 106"/>
              <a:gd name="T62" fmla="*/ 708589932 w 128"/>
              <a:gd name="T63" fmla="*/ 1680772874 h 106"/>
              <a:gd name="T64" fmla="*/ 419904766 w 128"/>
              <a:gd name="T65" fmla="*/ 2147483646 h 106"/>
              <a:gd name="T66" fmla="*/ 708589932 w 128"/>
              <a:gd name="T67" fmla="*/ 1680772874 h 106"/>
              <a:gd name="T68" fmla="*/ 2073277859 w 128"/>
              <a:gd name="T69" fmla="*/ 341407630 h 106"/>
              <a:gd name="T70" fmla="*/ 1285960265 w 128"/>
              <a:gd name="T71" fmla="*/ 341407630 h 106"/>
              <a:gd name="T72" fmla="*/ 944788283 w 128"/>
              <a:gd name="T73" fmla="*/ 367667786 h 106"/>
              <a:gd name="T74" fmla="*/ 1679619062 w 128"/>
              <a:gd name="T75" fmla="*/ 131311021 h 106"/>
              <a:gd name="T76" fmla="*/ 2147483646 w 128"/>
              <a:gd name="T77" fmla="*/ 367667786 h 106"/>
              <a:gd name="T78" fmla="*/ 2147483646 w 128"/>
              <a:gd name="T79" fmla="*/ 2147483646 h 106"/>
              <a:gd name="T80" fmla="*/ 2147483646 w 128"/>
              <a:gd name="T81" fmla="*/ 1680772874 h 106"/>
              <a:gd name="T82" fmla="*/ 2147483646 w 128"/>
              <a:gd name="T83" fmla="*/ 2147483646 h 106"/>
              <a:gd name="T84" fmla="*/ 2147483646 w 128"/>
              <a:gd name="T85" fmla="*/ 1838344050 h 106"/>
              <a:gd name="T86" fmla="*/ 2147483646 w 128"/>
              <a:gd name="T87" fmla="*/ 2147483646 h 106"/>
              <a:gd name="T88" fmla="*/ 2147483646 w 128"/>
              <a:gd name="T89" fmla="*/ 2147483646 h 1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8" h="106">
                <a:moveTo>
                  <a:pt x="128" y="82"/>
                </a:moveTo>
                <a:cubicBezTo>
                  <a:pt x="128" y="73"/>
                  <a:pt x="123" y="66"/>
                  <a:pt x="117" y="64"/>
                </a:cubicBezTo>
                <a:cubicBezTo>
                  <a:pt x="117" y="64"/>
                  <a:pt x="117" y="64"/>
                  <a:pt x="117" y="64"/>
                </a:cubicBezTo>
                <a:cubicBezTo>
                  <a:pt x="117" y="53"/>
                  <a:pt x="117" y="53"/>
                  <a:pt x="117" y="53"/>
                </a:cubicBezTo>
                <a:cubicBezTo>
                  <a:pt x="117" y="24"/>
                  <a:pt x="93" y="0"/>
                  <a:pt x="64" y="0"/>
                </a:cubicBezTo>
                <a:cubicBezTo>
                  <a:pt x="35" y="0"/>
                  <a:pt x="11" y="24"/>
                  <a:pt x="11" y="53"/>
                </a:cubicBezTo>
                <a:cubicBezTo>
                  <a:pt x="11" y="64"/>
                  <a:pt x="11" y="64"/>
                  <a:pt x="11" y="64"/>
                </a:cubicBezTo>
                <a:cubicBezTo>
                  <a:pt x="11" y="64"/>
                  <a:pt x="11" y="64"/>
                  <a:pt x="11" y="64"/>
                </a:cubicBezTo>
                <a:cubicBezTo>
                  <a:pt x="5" y="66"/>
                  <a:pt x="0" y="73"/>
                  <a:pt x="0" y="82"/>
                </a:cubicBezTo>
                <a:cubicBezTo>
                  <a:pt x="0" y="91"/>
                  <a:pt x="5" y="99"/>
                  <a:pt x="11" y="101"/>
                </a:cubicBezTo>
                <a:cubicBezTo>
                  <a:pt x="11" y="101"/>
                  <a:pt x="11" y="101"/>
                  <a:pt x="11" y="101"/>
                </a:cubicBezTo>
                <a:cubicBezTo>
                  <a:pt x="11" y="104"/>
                  <a:pt x="13" y="106"/>
                  <a:pt x="16" y="106"/>
                </a:cubicBezTo>
                <a:cubicBezTo>
                  <a:pt x="27" y="106"/>
                  <a:pt x="27" y="106"/>
                  <a:pt x="27" y="106"/>
                </a:cubicBezTo>
                <a:cubicBezTo>
                  <a:pt x="30" y="106"/>
                  <a:pt x="32" y="104"/>
                  <a:pt x="32" y="101"/>
                </a:cubicBezTo>
                <a:cubicBezTo>
                  <a:pt x="33" y="101"/>
                  <a:pt x="35" y="100"/>
                  <a:pt x="35" y="98"/>
                </a:cubicBezTo>
                <a:cubicBezTo>
                  <a:pt x="35" y="97"/>
                  <a:pt x="33" y="96"/>
                  <a:pt x="32" y="96"/>
                </a:cubicBezTo>
                <a:cubicBezTo>
                  <a:pt x="32" y="90"/>
                  <a:pt x="32" y="90"/>
                  <a:pt x="32" y="90"/>
                </a:cubicBezTo>
                <a:cubicBezTo>
                  <a:pt x="33" y="90"/>
                  <a:pt x="35" y="89"/>
                  <a:pt x="35" y="88"/>
                </a:cubicBezTo>
                <a:cubicBezTo>
                  <a:pt x="35" y="86"/>
                  <a:pt x="33" y="85"/>
                  <a:pt x="32" y="85"/>
                </a:cubicBezTo>
                <a:cubicBezTo>
                  <a:pt x="32" y="80"/>
                  <a:pt x="32" y="80"/>
                  <a:pt x="32" y="80"/>
                </a:cubicBezTo>
                <a:cubicBezTo>
                  <a:pt x="33" y="80"/>
                  <a:pt x="35" y="78"/>
                  <a:pt x="35" y="77"/>
                </a:cubicBezTo>
                <a:cubicBezTo>
                  <a:pt x="35" y="76"/>
                  <a:pt x="33" y="74"/>
                  <a:pt x="32" y="74"/>
                </a:cubicBezTo>
                <a:cubicBezTo>
                  <a:pt x="32" y="69"/>
                  <a:pt x="32" y="69"/>
                  <a:pt x="32" y="69"/>
                </a:cubicBezTo>
                <a:cubicBezTo>
                  <a:pt x="33" y="69"/>
                  <a:pt x="35" y="68"/>
                  <a:pt x="35" y="66"/>
                </a:cubicBezTo>
                <a:cubicBezTo>
                  <a:pt x="35" y="65"/>
                  <a:pt x="33" y="64"/>
                  <a:pt x="32" y="64"/>
                </a:cubicBezTo>
                <a:cubicBezTo>
                  <a:pt x="32" y="61"/>
                  <a:pt x="30" y="58"/>
                  <a:pt x="27" y="58"/>
                </a:cubicBezTo>
                <a:cubicBezTo>
                  <a:pt x="16" y="58"/>
                  <a:pt x="16" y="58"/>
                  <a:pt x="16" y="58"/>
                </a:cubicBezTo>
                <a:cubicBezTo>
                  <a:pt x="16" y="53"/>
                  <a:pt x="16" y="53"/>
                  <a:pt x="16" y="53"/>
                </a:cubicBezTo>
                <a:cubicBezTo>
                  <a:pt x="16" y="47"/>
                  <a:pt x="17" y="40"/>
                  <a:pt x="20" y="34"/>
                </a:cubicBezTo>
                <a:cubicBezTo>
                  <a:pt x="22" y="29"/>
                  <a:pt x="26" y="23"/>
                  <a:pt x="30" y="19"/>
                </a:cubicBezTo>
                <a:cubicBezTo>
                  <a:pt x="31" y="18"/>
                  <a:pt x="31" y="18"/>
                  <a:pt x="32" y="17"/>
                </a:cubicBezTo>
                <a:cubicBezTo>
                  <a:pt x="40" y="25"/>
                  <a:pt x="40" y="25"/>
                  <a:pt x="40" y="25"/>
                </a:cubicBezTo>
                <a:cubicBezTo>
                  <a:pt x="46" y="19"/>
                  <a:pt x="55" y="16"/>
                  <a:pt x="64" y="16"/>
                </a:cubicBezTo>
                <a:cubicBezTo>
                  <a:pt x="73" y="16"/>
                  <a:pt x="82" y="19"/>
                  <a:pt x="88" y="25"/>
                </a:cubicBezTo>
                <a:cubicBezTo>
                  <a:pt x="96" y="17"/>
                  <a:pt x="96" y="17"/>
                  <a:pt x="96" y="17"/>
                </a:cubicBezTo>
                <a:cubicBezTo>
                  <a:pt x="97" y="18"/>
                  <a:pt x="97" y="18"/>
                  <a:pt x="98" y="19"/>
                </a:cubicBezTo>
                <a:cubicBezTo>
                  <a:pt x="102" y="23"/>
                  <a:pt x="106" y="29"/>
                  <a:pt x="108" y="34"/>
                </a:cubicBezTo>
                <a:cubicBezTo>
                  <a:pt x="111" y="40"/>
                  <a:pt x="112" y="47"/>
                  <a:pt x="112" y="53"/>
                </a:cubicBezTo>
                <a:cubicBezTo>
                  <a:pt x="112" y="58"/>
                  <a:pt x="112" y="58"/>
                  <a:pt x="112" y="58"/>
                </a:cubicBezTo>
                <a:cubicBezTo>
                  <a:pt x="101" y="58"/>
                  <a:pt x="101" y="58"/>
                  <a:pt x="101" y="58"/>
                </a:cubicBezTo>
                <a:cubicBezTo>
                  <a:pt x="98" y="58"/>
                  <a:pt x="96" y="61"/>
                  <a:pt x="96" y="64"/>
                </a:cubicBezTo>
                <a:cubicBezTo>
                  <a:pt x="95" y="64"/>
                  <a:pt x="93" y="65"/>
                  <a:pt x="93" y="66"/>
                </a:cubicBezTo>
                <a:cubicBezTo>
                  <a:pt x="93" y="68"/>
                  <a:pt x="95" y="69"/>
                  <a:pt x="96" y="69"/>
                </a:cubicBezTo>
                <a:cubicBezTo>
                  <a:pt x="96" y="74"/>
                  <a:pt x="96" y="74"/>
                  <a:pt x="96" y="74"/>
                </a:cubicBezTo>
                <a:cubicBezTo>
                  <a:pt x="95" y="74"/>
                  <a:pt x="93" y="76"/>
                  <a:pt x="93" y="77"/>
                </a:cubicBezTo>
                <a:cubicBezTo>
                  <a:pt x="93" y="78"/>
                  <a:pt x="95" y="80"/>
                  <a:pt x="96" y="80"/>
                </a:cubicBezTo>
                <a:cubicBezTo>
                  <a:pt x="96" y="85"/>
                  <a:pt x="96" y="85"/>
                  <a:pt x="96" y="85"/>
                </a:cubicBezTo>
                <a:cubicBezTo>
                  <a:pt x="95" y="85"/>
                  <a:pt x="93" y="86"/>
                  <a:pt x="93" y="88"/>
                </a:cubicBezTo>
                <a:cubicBezTo>
                  <a:pt x="93" y="89"/>
                  <a:pt x="95" y="90"/>
                  <a:pt x="96" y="90"/>
                </a:cubicBezTo>
                <a:cubicBezTo>
                  <a:pt x="96" y="96"/>
                  <a:pt x="96" y="96"/>
                  <a:pt x="96" y="96"/>
                </a:cubicBezTo>
                <a:cubicBezTo>
                  <a:pt x="95" y="96"/>
                  <a:pt x="93" y="97"/>
                  <a:pt x="93" y="98"/>
                </a:cubicBezTo>
                <a:cubicBezTo>
                  <a:pt x="93" y="100"/>
                  <a:pt x="95" y="101"/>
                  <a:pt x="96" y="101"/>
                </a:cubicBezTo>
                <a:cubicBezTo>
                  <a:pt x="96" y="104"/>
                  <a:pt x="98" y="106"/>
                  <a:pt x="101" y="106"/>
                </a:cubicBezTo>
                <a:cubicBezTo>
                  <a:pt x="112" y="106"/>
                  <a:pt x="112" y="106"/>
                  <a:pt x="112" y="106"/>
                </a:cubicBezTo>
                <a:cubicBezTo>
                  <a:pt x="115" y="106"/>
                  <a:pt x="117" y="104"/>
                  <a:pt x="117" y="101"/>
                </a:cubicBezTo>
                <a:cubicBezTo>
                  <a:pt x="117" y="101"/>
                  <a:pt x="117" y="101"/>
                  <a:pt x="117" y="101"/>
                </a:cubicBezTo>
                <a:cubicBezTo>
                  <a:pt x="123" y="99"/>
                  <a:pt x="128" y="91"/>
                  <a:pt x="128" y="82"/>
                </a:cubicBezTo>
                <a:close/>
                <a:moveTo>
                  <a:pt x="8" y="92"/>
                </a:moveTo>
                <a:cubicBezTo>
                  <a:pt x="6" y="90"/>
                  <a:pt x="5" y="86"/>
                  <a:pt x="5" y="82"/>
                </a:cubicBezTo>
                <a:cubicBezTo>
                  <a:pt x="5" y="79"/>
                  <a:pt x="6" y="75"/>
                  <a:pt x="8" y="72"/>
                </a:cubicBezTo>
                <a:cubicBezTo>
                  <a:pt x="9" y="72"/>
                  <a:pt x="10" y="71"/>
                  <a:pt x="11" y="70"/>
                </a:cubicBezTo>
                <a:cubicBezTo>
                  <a:pt x="11" y="95"/>
                  <a:pt x="11" y="95"/>
                  <a:pt x="11" y="95"/>
                </a:cubicBezTo>
                <a:cubicBezTo>
                  <a:pt x="10" y="94"/>
                  <a:pt x="9" y="93"/>
                  <a:pt x="8" y="92"/>
                </a:cubicBezTo>
                <a:close/>
                <a:moveTo>
                  <a:pt x="27" y="64"/>
                </a:moveTo>
                <a:cubicBezTo>
                  <a:pt x="27" y="101"/>
                  <a:pt x="27" y="101"/>
                  <a:pt x="27" y="101"/>
                </a:cubicBezTo>
                <a:cubicBezTo>
                  <a:pt x="16" y="101"/>
                  <a:pt x="16" y="101"/>
                  <a:pt x="16" y="101"/>
                </a:cubicBezTo>
                <a:cubicBezTo>
                  <a:pt x="16" y="64"/>
                  <a:pt x="16" y="64"/>
                  <a:pt x="16" y="64"/>
                </a:cubicBezTo>
                <a:lnTo>
                  <a:pt x="27" y="64"/>
                </a:lnTo>
                <a:close/>
                <a:moveTo>
                  <a:pt x="88" y="18"/>
                </a:moveTo>
                <a:cubicBezTo>
                  <a:pt x="85" y="16"/>
                  <a:pt x="82" y="14"/>
                  <a:pt x="79" y="13"/>
                </a:cubicBezTo>
                <a:cubicBezTo>
                  <a:pt x="74" y="11"/>
                  <a:pt x="69" y="10"/>
                  <a:pt x="64" y="10"/>
                </a:cubicBezTo>
                <a:cubicBezTo>
                  <a:pt x="59" y="10"/>
                  <a:pt x="54" y="11"/>
                  <a:pt x="49" y="13"/>
                </a:cubicBezTo>
                <a:cubicBezTo>
                  <a:pt x="46" y="14"/>
                  <a:pt x="43" y="16"/>
                  <a:pt x="40" y="18"/>
                </a:cubicBezTo>
                <a:cubicBezTo>
                  <a:pt x="36" y="14"/>
                  <a:pt x="36" y="14"/>
                  <a:pt x="36" y="14"/>
                </a:cubicBezTo>
                <a:cubicBezTo>
                  <a:pt x="39" y="12"/>
                  <a:pt x="42" y="10"/>
                  <a:pt x="45" y="9"/>
                </a:cubicBezTo>
                <a:cubicBezTo>
                  <a:pt x="51" y="6"/>
                  <a:pt x="58" y="5"/>
                  <a:pt x="64" y="5"/>
                </a:cubicBezTo>
                <a:cubicBezTo>
                  <a:pt x="70" y="5"/>
                  <a:pt x="77" y="6"/>
                  <a:pt x="83" y="9"/>
                </a:cubicBezTo>
                <a:cubicBezTo>
                  <a:pt x="86" y="10"/>
                  <a:pt x="89" y="12"/>
                  <a:pt x="92" y="14"/>
                </a:cubicBezTo>
                <a:lnTo>
                  <a:pt x="88" y="18"/>
                </a:lnTo>
                <a:close/>
                <a:moveTo>
                  <a:pt x="112" y="101"/>
                </a:moveTo>
                <a:cubicBezTo>
                  <a:pt x="101" y="101"/>
                  <a:pt x="101" y="101"/>
                  <a:pt x="101" y="101"/>
                </a:cubicBezTo>
                <a:cubicBezTo>
                  <a:pt x="101" y="64"/>
                  <a:pt x="101" y="64"/>
                  <a:pt x="101" y="64"/>
                </a:cubicBezTo>
                <a:cubicBezTo>
                  <a:pt x="112" y="64"/>
                  <a:pt x="112" y="64"/>
                  <a:pt x="112" y="64"/>
                </a:cubicBezTo>
                <a:lnTo>
                  <a:pt x="112" y="101"/>
                </a:lnTo>
                <a:close/>
                <a:moveTo>
                  <a:pt x="117" y="95"/>
                </a:moveTo>
                <a:cubicBezTo>
                  <a:pt x="117" y="70"/>
                  <a:pt x="117" y="70"/>
                  <a:pt x="117" y="70"/>
                </a:cubicBezTo>
                <a:cubicBezTo>
                  <a:pt x="118" y="71"/>
                  <a:pt x="119" y="72"/>
                  <a:pt x="120" y="72"/>
                </a:cubicBezTo>
                <a:cubicBezTo>
                  <a:pt x="122" y="75"/>
                  <a:pt x="123" y="79"/>
                  <a:pt x="123" y="82"/>
                </a:cubicBezTo>
                <a:cubicBezTo>
                  <a:pt x="123" y="86"/>
                  <a:pt x="122" y="90"/>
                  <a:pt x="120" y="92"/>
                </a:cubicBezTo>
                <a:cubicBezTo>
                  <a:pt x="119" y="93"/>
                  <a:pt x="118" y="94"/>
                  <a:pt x="117" y="9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2" name="Group 21"/>
          <p:cNvGrpSpPr>
            <a:grpSpLocks/>
          </p:cNvGrpSpPr>
          <p:nvPr/>
        </p:nvGrpSpPr>
        <p:grpSpPr bwMode="auto">
          <a:xfrm>
            <a:off x="1903413" y="8283575"/>
            <a:ext cx="808037" cy="631825"/>
            <a:chOff x="620713" y="3656013"/>
            <a:chExt cx="361950" cy="282575"/>
          </a:xfrm>
        </p:grpSpPr>
        <p:sp>
          <p:nvSpPr>
            <p:cNvPr id="56335" name="Freeform 563"/>
            <p:cNvSpPr>
              <a:spLocks noEditPoints="1"/>
            </p:cNvSpPr>
            <p:nvPr/>
          </p:nvSpPr>
          <p:spPr bwMode="auto">
            <a:xfrm>
              <a:off x="620713" y="3656013"/>
              <a:ext cx="361950" cy="282575"/>
            </a:xfrm>
            <a:custGeom>
              <a:avLst/>
              <a:gdLst>
                <a:gd name="T0" fmla="*/ 759628424 w 128"/>
                <a:gd name="T1" fmla="*/ 0 h 100"/>
                <a:gd name="T2" fmla="*/ 495758391 w 128"/>
                <a:gd name="T3" fmla="*/ 215590596 h 100"/>
                <a:gd name="T4" fmla="*/ 263870033 w 128"/>
                <a:gd name="T5" fmla="*/ 0 h 100"/>
                <a:gd name="T6" fmla="*/ 167916523 w 128"/>
                <a:gd name="T7" fmla="*/ 391258997 h 100"/>
                <a:gd name="T8" fmla="*/ 247879195 w 128"/>
                <a:gd name="T9" fmla="*/ 582895710 h 100"/>
                <a:gd name="T10" fmla="*/ 359823544 w 128"/>
                <a:gd name="T11" fmla="*/ 662742928 h 100"/>
                <a:gd name="T12" fmla="*/ 439783389 w 128"/>
                <a:gd name="T13" fmla="*/ 774532424 h 100"/>
                <a:gd name="T14" fmla="*/ 495758391 w 128"/>
                <a:gd name="T15" fmla="*/ 790500737 h 100"/>
                <a:gd name="T16" fmla="*/ 567721403 w 128"/>
                <a:gd name="T17" fmla="*/ 774532424 h 100"/>
                <a:gd name="T18" fmla="*/ 655678080 w 128"/>
                <a:gd name="T19" fmla="*/ 670728497 h 100"/>
                <a:gd name="T20" fmla="*/ 759628424 w 128"/>
                <a:gd name="T21" fmla="*/ 590881280 h 100"/>
                <a:gd name="T22" fmla="*/ 879569605 w 128"/>
                <a:gd name="T23" fmla="*/ 407227310 h 100"/>
                <a:gd name="T24" fmla="*/ 351826711 w 128"/>
                <a:gd name="T25" fmla="*/ 151711692 h 100"/>
                <a:gd name="T26" fmla="*/ 271866866 w 128"/>
                <a:gd name="T27" fmla="*/ 534985119 h 100"/>
                <a:gd name="T28" fmla="*/ 319842207 w 128"/>
                <a:gd name="T29" fmla="*/ 487077353 h 100"/>
                <a:gd name="T30" fmla="*/ 311848202 w 128"/>
                <a:gd name="T31" fmla="*/ 550956258 h 100"/>
                <a:gd name="T32" fmla="*/ 271866866 w 128"/>
                <a:gd name="T33" fmla="*/ 534985119 h 100"/>
                <a:gd name="T34" fmla="*/ 407798885 w 128"/>
                <a:gd name="T35" fmla="*/ 574910141 h 100"/>
                <a:gd name="T36" fmla="*/ 359823544 w 128"/>
                <a:gd name="T37" fmla="*/ 622820732 h 100"/>
                <a:gd name="T38" fmla="*/ 367820377 w 128"/>
                <a:gd name="T39" fmla="*/ 558941827 h 100"/>
                <a:gd name="T40" fmla="*/ 463773887 w 128"/>
                <a:gd name="T41" fmla="*/ 622820732 h 100"/>
                <a:gd name="T42" fmla="*/ 423792551 w 128"/>
                <a:gd name="T43" fmla="*/ 686699636 h 100"/>
                <a:gd name="T44" fmla="*/ 407798885 w 128"/>
                <a:gd name="T45" fmla="*/ 646774615 h 100"/>
                <a:gd name="T46" fmla="*/ 511749229 w 128"/>
                <a:gd name="T47" fmla="*/ 678714067 h 100"/>
                <a:gd name="T48" fmla="*/ 527740066 w 128"/>
                <a:gd name="T49" fmla="*/ 718639089 h 100"/>
                <a:gd name="T50" fmla="*/ 471767892 w 128"/>
                <a:gd name="T51" fmla="*/ 742592971 h 100"/>
                <a:gd name="T52" fmla="*/ 495758391 w 128"/>
                <a:gd name="T53" fmla="*/ 686699636 h 100"/>
                <a:gd name="T54" fmla="*/ 711650255 w 128"/>
                <a:gd name="T55" fmla="*/ 566924571 h 100"/>
                <a:gd name="T56" fmla="*/ 639687243 w 128"/>
                <a:gd name="T57" fmla="*/ 503045667 h 100"/>
                <a:gd name="T58" fmla="*/ 607702739 w 128"/>
                <a:gd name="T59" fmla="*/ 527002375 h 100"/>
                <a:gd name="T60" fmla="*/ 647681248 w 128"/>
                <a:gd name="T61" fmla="*/ 630803476 h 100"/>
                <a:gd name="T62" fmla="*/ 575718236 w 128"/>
                <a:gd name="T63" fmla="*/ 566924571 h 100"/>
                <a:gd name="T64" fmla="*/ 607702739 w 128"/>
                <a:gd name="T65" fmla="*/ 654760184 h 100"/>
                <a:gd name="T66" fmla="*/ 575718236 w 128"/>
                <a:gd name="T67" fmla="*/ 686699636 h 100"/>
                <a:gd name="T68" fmla="*/ 495758391 w 128"/>
                <a:gd name="T69" fmla="*/ 590881280 h 100"/>
                <a:gd name="T70" fmla="*/ 383811214 w 128"/>
                <a:gd name="T71" fmla="*/ 511031236 h 100"/>
                <a:gd name="T72" fmla="*/ 271866866 w 128"/>
                <a:gd name="T73" fmla="*/ 463123471 h 100"/>
                <a:gd name="T74" fmla="*/ 223891525 w 128"/>
                <a:gd name="T75" fmla="*/ 335365662 h 100"/>
                <a:gd name="T76" fmla="*/ 383811214 w 128"/>
                <a:gd name="T77" fmla="*/ 303426209 h 100"/>
                <a:gd name="T78" fmla="*/ 479764725 w 128"/>
                <a:gd name="T79" fmla="*/ 399244566 h 100"/>
                <a:gd name="T80" fmla="*/ 575718236 w 128"/>
                <a:gd name="T81" fmla="*/ 375287858 h 100"/>
                <a:gd name="T82" fmla="*/ 727643920 w 128"/>
                <a:gd name="T83" fmla="*/ 527002375 h 100"/>
                <a:gd name="T84" fmla="*/ 615699572 w 128"/>
                <a:gd name="T85" fmla="*/ 351333975 h 100"/>
                <a:gd name="T86" fmla="*/ 447780221 w 128"/>
                <a:gd name="T87" fmla="*/ 367305114 h 100"/>
                <a:gd name="T88" fmla="*/ 415795718 w 128"/>
                <a:gd name="T89" fmla="*/ 367305114 h 100"/>
                <a:gd name="T90" fmla="*/ 663674913 w 128"/>
                <a:gd name="T91" fmla="*/ 191636714 h 100"/>
                <a:gd name="T92" fmla="*/ 759628424 w 128"/>
                <a:gd name="T93" fmla="*/ 63878905 h 100"/>
                <a:gd name="T94" fmla="*/ 671671746 w 128"/>
                <a:gd name="T95" fmla="*/ 151711692 h 1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28" h="100">
                  <a:moveTo>
                    <a:pt x="110" y="51"/>
                  </a:moveTo>
                  <a:cubicBezTo>
                    <a:pt x="128" y="33"/>
                    <a:pt x="128" y="33"/>
                    <a:pt x="128" y="33"/>
                  </a:cubicBezTo>
                  <a:cubicBezTo>
                    <a:pt x="95" y="0"/>
                    <a:pt x="95" y="0"/>
                    <a:pt x="95" y="0"/>
                  </a:cubicBezTo>
                  <a:cubicBezTo>
                    <a:pt x="77" y="19"/>
                    <a:pt x="77" y="19"/>
                    <a:pt x="77" y="19"/>
                  </a:cubicBezTo>
                  <a:cubicBezTo>
                    <a:pt x="79" y="20"/>
                    <a:pt x="79" y="20"/>
                    <a:pt x="79" y="20"/>
                  </a:cubicBezTo>
                  <a:cubicBezTo>
                    <a:pt x="62" y="27"/>
                    <a:pt x="62" y="27"/>
                    <a:pt x="62" y="27"/>
                  </a:cubicBezTo>
                  <a:cubicBezTo>
                    <a:pt x="49" y="21"/>
                    <a:pt x="49" y="21"/>
                    <a:pt x="49" y="21"/>
                  </a:cubicBezTo>
                  <a:cubicBezTo>
                    <a:pt x="51" y="19"/>
                    <a:pt x="51" y="19"/>
                    <a:pt x="51" y="19"/>
                  </a:cubicBezTo>
                  <a:cubicBezTo>
                    <a:pt x="33" y="0"/>
                    <a:pt x="33" y="0"/>
                    <a:pt x="33" y="0"/>
                  </a:cubicBezTo>
                  <a:cubicBezTo>
                    <a:pt x="0" y="33"/>
                    <a:pt x="0" y="33"/>
                    <a:pt x="0" y="33"/>
                  </a:cubicBezTo>
                  <a:cubicBezTo>
                    <a:pt x="18" y="51"/>
                    <a:pt x="18" y="51"/>
                    <a:pt x="18" y="51"/>
                  </a:cubicBezTo>
                  <a:cubicBezTo>
                    <a:pt x="21" y="49"/>
                    <a:pt x="21" y="49"/>
                    <a:pt x="21" y="49"/>
                  </a:cubicBezTo>
                  <a:cubicBezTo>
                    <a:pt x="30" y="63"/>
                    <a:pt x="30" y="63"/>
                    <a:pt x="30" y="63"/>
                  </a:cubicBezTo>
                  <a:cubicBezTo>
                    <a:pt x="29" y="64"/>
                    <a:pt x="29" y="66"/>
                    <a:pt x="29" y="67"/>
                  </a:cubicBezTo>
                  <a:cubicBezTo>
                    <a:pt x="29" y="69"/>
                    <a:pt x="30" y="71"/>
                    <a:pt x="31" y="73"/>
                  </a:cubicBezTo>
                  <a:cubicBezTo>
                    <a:pt x="33" y="74"/>
                    <a:pt x="35" y="75"/>
                    <a:pt x="37" y="75"/>
                  </a:cubicBezTo>
                  <a:cubicBezTo>
                    <a:pt x="37" y="77"/>
                    <a:pt x="38" y="79"/>
                    <a:pt x="39" y="81"/>
                  </a:cubicBezTo>
                  <a:cubicBezTo>
                    <a:pt x="41" y="82"/>
                    <a:pt x="43" y="83"/>
                    <a:pt x="45" y="83"/>
                  </a:cubicBezTo>
                  <a:cubicBezTo>
                    <a:pt x="45" y="85"/>
                    <a:pt x="46" y="87"/>
                    <a:pt x="47" y="89"/>
                  </a:cubicBezTo>
                  <a:cubicBezTo>
                    <a:pt x="49" y="90"/>
                    <a:pt x="51" y="91"/>
                    <a:pt x="53" y="91"/>
                  </a:cubicBezTo>
                  <a:cubicBezTo>
                    <a:pt x="53" y="93"/>
                    <a:pt x="54" y="95"/>
                    <a:pt x="55" y="97"/>
                  </a:cubicBezTo>
                  <a:cubicBezTo>
                    <a:pt x="57" y="98"/>
                    <a:pt x="59" y="99"/>
                    <a:pt x="61" y="99"/>
                  </a:cubicBezTo>
                  <a:cubicBezTo>
                    <a:pt x="61" y="99"/>
                    <a:pt x="61" y="99"/>
                    <a:pt x="61" y="99"/>
                  </a:cubicBezTo>
                  <a:cubicBezTo>
                    <a:pt x="61" y="99"/>
                    <a:pt x="62" y="99"/>
                    <a:pt x="62" y="99"/>
                  </a:cubicBezTo>
                  <a:cubicBezTo>
                    <a:pt x="63" y="100"/>
                    <a:pt x="64" y="100"/>
                    <a:pt x="65" y="100"/>
                  </a:cubicBezTo>
                  <a:cubicBezTo>
                    <a:pt x="65" y="100"/>
                    <a:pt x="65" y="100"/>
                    <a:pt x="65" y="100"/>
                  </a:cubicBezTo>
                  <a:cubicBezTo>
                    <a:pt x="68" y="100"/>
                    <a:pt x="70" y="99"/>
                    <a:pt x="71" y="97"/>
                  </a:cubicBezTo>
                  <a:cubicBezTo>
                    <a:pt x="73" y="96"/>
                    <a:pt x="74" y="94"/>
                    <a:pt x="74" y="92"/>
                  </a:cubicBezTo>
                  <a:cubicBezTo>
                    <a:pt x="76" y="92"/>
                    <a:pt x="78" y="91"/>
                    <a:pt x="79" y="89"/>
                  </a:cubicBezTo>
                  <a:cubicBezTo>
                    <a:pt x="81" y="88"/>
                    <a:pt x="82" y="86"/>
                    <a:pt x="82" y="84"/>
                  </a:cubicBezTo>
                  <a:cubicBezTo>
                    <a:pt x="84" y="84"/>
                    <a:pt x="86" y="83"/>
                    <a:pt x="87" y="82"/>
                  </a:cubicBezTo>
                  <a:cubicBezTo>
                    <a:pt x="89" y="80"/>
                    <a:pt x="89" y="78"/>
                    <a:pt x="90" y="76"/>
                  </a:cubicBezTo>
                  <a:cubicBezTo>
                    <a:pt x="92" y="76"/>
                    <a:pt x="94" y="75"/>
                    <a:pt x="95" y="74"/>
                  </a:cubicBezTo>
                  <a:cubicBezTo>
                    <a:pt x="98" y="71"/>
                    <a:pt x="98" y="67"/>
                    <a:pt x="97" y="64"/>
                  </a:cubicBezTo>
                  <a:cubicBezTo>
                    <a:pt x="108" y="49"/>
                    <a:pt x="108" y="49"/>
                    <a:pt x="108" y="49"/>
                  </a:cubicBezTo>
                  <a:lnTo>
                    <a:pt x="110" y="51"/>
                  </a:lnTo>
                  <a:close/>
                  <a:moveTo>
                    <a:pt x="8" y="33"/>
                  </a:moveTo>
                  <a:cubicBezTo>
                    <a:pt x="33" y="8"/>
                    <a:pt x="33" y="8"/>
                    <a:pt x="33" y="8"/>
                  </a:cubicBezTo>
                  <a:cubicBezTo>
                    <a:pt x="44" y="19"/>
                    <a:pt x="44" y="19"/>
                    <a:pt x="44" y="19"/>
                  </a:cubicBezTo>
                  <a:cubicBezTo>
                    <a:pt x="18" y="44"/>
                    <a:pt x="18" y="44"/>
                    <a:pt x="18" y="44"/>
                  </a:cubicBezTo>
                  <a:lnTo>
                    <a:pt x="8" y="33"/>
                  </a:lnTo>
                  <a:close/>
                  <a:moveTo>
                    <a:pt x="34" y="67"/>
                  </a:moveTo>
                  <a:cubicBezTo>
                    <a:pt x="34" y="66"/>
                    <a:pt x="35" y="65"/>
                    <a:pt x="35" y="65"/>
                  </a:cubicBezTo>
                  <a:cubicBezTo>
                    <a:pt x="38" y="62"/>
                    <a:pt x="38" y="62"/>
                    <a:pt x="38" y="62"/>
                  </a:cubicBezTo>
                  <a:cubicBezTo>
                    <a:pt x="39" y="62"/>
                    <a:pt x="39" y="61"/>
                    <a:pt x="40" y="61"/>
                  </a:cubicBezTo>
                  <a:cubicBezTo>
                    <a:pt x="41" y="61"/>
                    <a:pt x="42" y="62"/>
                    <a:pt x="42" y="62"/>
                  </a:cubicBezTo>
                  <a:cubicBezTo>
                    <a:pt x="43" y="63"/>
                    <a:pt x="43" y="65"/>
                    <a:pt x="42" y="66"/>
                  </a:cubicBezTo>
                  <a:cubicBezTo>
                    <a:pt x="39" y="69"/>
                    <a:pt x="39" y="69"/>
                    <a:pt x="39" y="69"/>
                  </a:cubicBezTo>
                  <a:cubicBezTo>
                    <a:pt x="39" y="70"/>
                    <a:pt x="38" y="70"/>
                    <a:pt x="37" y="70"/>
                  </a:cubicBezTo>
                  <a:cubicBezTo>
                    <a:pt x="37" y="70"/>
                    <a:pt x="36" y="70"/>
                    <a:pt x="35" y="69"/>
                  </a:cubicBezTo>
                  <a:cubicBezTo>
                    <a:pt x="35" y="68"/>
                    <a:pt x="34" y="68"/>
                    <a:pt x="34" y="67"/>
                  </a:cubicBezTo>
                  <a:close/>
                  <a:moveTo>
                    <a:pt x="48" y="69"/>
                  </a:moveTo>
                  <a:cubicBezTo>
                    <a:pt x="49" y="69"/>
                    <a:pt x="50" y="69"/>
                    <a:pt x="50" y="70"/>
                  </a:cubicBezTo>
                  <a:cubicBezTo>
                    <a:pt x="51" y="71"/>
                    <a:pt x="51" y="71"/>
                    <a:pt x="51" y="72"/>
                  </a:cubicBezTo>
                  <a:cubicBezTo>
                    <a:pt x="51" y="73"/>
                    <a:pt x="51" y="74"/>
                    <a:pt x="50" y="74"/>
                  </a:cubicBezTo>
                  <a:cubicBezTo>
                    <a:pt x="47" y="77"/>
                    <a:pt x="47" y="77"/>
                    <a:pt x="47" y="77"/>
                  </a:cubicBezTo>
                  <a:cubicBezTo>
                    <a:pt x="47" y="77"/>
                    <a:pt x="46" y="78"/>
                    <a:pt x="45" y="78"/>
                  </a:cubicBezTo>
                  <a:cubicBezTo>
                    <a:pt x="44" y="78"/>
                    <a:pt x="44" y="77"/>
                    <a:pt x="43" y="77"/>
                  </a:cubicBezTo>
                  <a:cubicBezTo>
                    <a:pt x="42" y="76"/>
                    <a:pt x="42" y="74"/>
                    <a:pt x="43" y="73"/>
                  </a:cubicBezTo>
                  <a:cubicBezTo>
                    <a:pt x="46" y="70"/>
                    <a:pt x="46" y="70"/>
                    <a:pt x="46" y="70"/>
                  </a:cubicBezTo>
                  <a:cubicBezTo>
                    <a:pt x="46" y="69"/>
                    <a:pt x="47" y="69"/>
                    <a:pt x="48" y="69"/>
                  </a:cubicBezTo>
                  <a:close/>
                  <a:moveTo>
                    <a:pt x="56" y="77"/>
                  </a:moveTo>
                  <a:cubicBezTo>
                    <a:pt x="57" y="77"/>
                    <a:pt x="57" y="77"/>
                    <a:pt x="58" y="78"/>
                  </a:cubicBezTo>
                  <a:cubicBezTo>
                    <a:pt x="59" y="79"/>
                    <a:pt x="59" y="81"/>
                    <a:pt x="58" y="82"/>
                  </a:cubicBezTo>
                  <a:cubicBezTo>
                    <a:pt x="55" y="85"/>
                    <a:pt x="55" y="85"/>
                    <a:pt x="55" y="85"/>
                  </a:cubicBezTo>
                  <a:cubicBezTo>
                    <a:pt x="55" y="85"/>
                    <a:pt x="54" y="86"/>
                    <a:pt x="53" y="86"/>
                  </a:cubicBezTo>
                  <a:cubicBezTo>
                    <a:pt x="52" y="86"/>
                    <a:pt x="52" y="85"/>
                    <a:pt x="51" y="85"/>
                  </a:cubicBezTo>
                  <a:cubicBezTo>
                    <a:pt x="51" y="84"/>
                    <a:pt x="50" y="84"/>
                    <a:pt x="50" y="83"/>
                  </a:cubicBezTo>
                  <a:cubicBezTo>
                    <a:pt x="50" y="82"/>
                    <a:pt x="51" y="81"/>
                    <a:pt x="51" y="81"/>
                  </a:cubicBezTo>
                  <a:cubicBezTo>
                    <a:pt x="54" y="78"/>
                    <a:pt x="54" y="78"/>
                    <a:pt x="54" y="78"/>
                  </a:cubicBezTo>
                  <a:cubicBezTo>
                    <a:pt x="54" y="77"/>
                    <a:pt x="55" y="77"/>
                    <a:pt x="56" y="77"/>
                  </a:cubicBezTo>
                  <a:close/>
                  <a:moveTo>
                    <a:pt x="64" y="85"/>
                  </a:moveTo>
                  <a:cubicBezTo>
                    <a:pt x="65" y="85"/>
                    <a:pt x="65" y="85"/>
                    <a:pt x="66" y="86"/>
                  </a:cubicBezTo>
                  <a:cubicBezTo>
                    <a:pt x="66" y="86"/>
                    <a:pt x="67" y="87"/>
                    <a:pt x="67" y="88"/>
                  </a:cubicBezTo>
                  <a:cubicBezTo>
                    <a:pt x="67" y="89"/>
                    <a:pt x="66" y="89"/>
                    <a:pt x="66" y="90"/>
                  </a:cubicBezTo>
                  <a:cubicBezTo>
                    <a:pt x="63" y="93"/>
                    <a:pt x="63" y="93"/>
                    <a:pt x="63" y="93"/>
                  </a:cubicBezTo>
                  <a:cubicBezTo>
                    <a:pt x="63" y="93"/>
                    <a:pt x="62" y="94"/>
                    <a:pt x="61" y="94"/>
                  </a:cubicBezTo>
                  <a:cubicBezTo>
                    <a:pt x="60" y="94"/>
                    <a:pt x="60" y="93"/>
                    <a:pt x="59" y="93"/>
                  </a:cubicBezTo>
                  <a:cubicBezTo>
                    <a:pt x="58" y="92"/>
                    <a:pt x="58" y="91"/>
                    <a:pt x="58" y="91"/>
                  </a:cubicBezTo>
                  <a:cubicBezTo>
                    <a:pt x="58" y="90"/>
                    <a:pt x="58" y="89"/>
                    <a:pt x="59" y="89"/>
                  </a:cubicBezTo>
                  <a:cubicBezTo>
                    <a:pt x="62" y="86"/>
                    <a:pt x="62" y="86"/>
                    <a:pt x="62" y="86"/>
                  </a:cubicBezTo>
                  <a:cubicBezTo>
                    <a:pt x="62" y="85"/>
                    <a:pt x="63" y="85"/>
                    <a:pt x="64" y="85"/>
                  </a:cubicBezTo>
                  <a:close/>
                  <a:moveTo>
                    <a:pt x="91" y="70"/>
                  </a:moveTo>
                  <a:cubicBezTo>
                    <a:pt x="91" y="70"/>
                    <a:pt x="90" y="71"/>
                    <a:pt x="89" y="71"/>
                  </a:cubicBezTo>
                  <a:cubicBezTo>
                    <a:pt x="88" y="71"/>
                    <a:pt x="88" y="70"/>
                    <a:pt x="87" y="70"/>
                  </a:cubicBezTo>
                  <a:cubicBezTo>
                    <a:pt x="80" y="63"/>
                    <a:pt x="80" y="63"/>
                    <a:pt x="80" y="63"/>
                  </a:cubicBezTo>
                  <a:cubicBezTo>
                    <a:pt x="80" y="63"/>
                    <a:pt x="80" y="63"/>
                    <a:pt x="80" y="63"/>
                  </a:cubicBezTo>
                  <a:cubicBezTo>
                    <a:pt x="79" y="62"/>
                    <a:pt x="77" y="62"/>
                    <a:pt x="76" y="63"/>
                  </a:cubicBezTo>
                  <a:cubicBezTo>
                    <a:pt x="75" y="64"/>
                    <a:pt x="75" y="65"/>
                    <a:pt x="76" y="66"/>
                  </a:cubicBezTo>
                  <a:cubicBezTo>
                    <a:pt x="76" y="66"/>
                    <a:pt x="76" y="66"/>
                    <a:pt x="76" y="66"/>
                  </a:cubicBezTo>
                  <a:cubicBezTo>
                    <a:pt x="83" y="74"/>
                    <a:pt x="83" y="74"/>
                    <a:pt x="83" y="74"/>
                  </a:cubicBezTo>
                  <a:cubicBezTo>
                    <a:pt x="85" y="75"/>
                    <a:pt x="85" y="77"/>
                    <a:pt x="83" y="78"/>
                  </a:cubicBezTo>
                  <a:cubicBezTo>
                    <a:pt x="83" y="78"/>
                    <a:pt x="82" y="79"/>
                    <a:pt x="81" y="79"/>
                  </a:cubicBezTo>
                  <a:cubicBezTo>
                    <a:pt x="81" y="79"/>
                    <a:pt x="80" y="78"/>
                    <a:pt x="79" y="78"/>
                  </a:cubicBezTo>
                  <a:cubicBezTo>
                    <a:pt x="72" y="71"/>
                    <a:pt x="72" y="71"/>
                    <a:pt x="72" y="71"/>
                  </a:cubicBezTo>
                  <a:cubicBezTo>
                    <a:pt x="72" y="71"/>
                    <a:pt x="72" y="71"/>
                    <a:pt x="72" y="71"/>
                  </a:cubicBezTo>
                  <a:cubicBezTo>
                    <a:pt x="71" y="70"/>
                    <a:pt x="69" y="70"/>
                    <a:pt x="68" y="71"/>
                  </a:cubicBezTo>
                  <a:cubicBezTo>
                    <a:pt x="67" y="72"/>
                    <a:pt x="67" y="73"/>
                    <a:pt x="68" y="74"/>
                  </a:cubicBezTo>
                  <a:cubicBezTo>
                    <a:pt x="76" y="82"/>
                    <a:pt x="76" y="82"/>
                    <a:pt x="76" y="82"/>
                  </a:cubicBezTo>
                  <a:cubicBezTo>
                    <a:pt x="77" y="83"/>
                    <a:pt x="77" y="85"/>
                    <a:pt x="75" y="86"/>
                  </a:cubicBezTo>
                  <a:cubicBezTo>
                    <a:pt x="75" y="86"/>
                    <a:pt x="74" y="87"/>
                    <a:pt x="73" y="87"/>
                  </a:cubicBezTo>
                  <a:cubicBezTo>
                    <a:pt x="73" y="87"/>
                    <a:pt x="72" y="86"/>
                    <a:pt x="72" y="86"/>
                  </a:cubicBezTo>
                  <a:cubicBezTo>
                    <a:pt x="72" y="85"/>
                    <a:pt x="71" y="83"/>
                    <a:pt x="70" y="82"/>
                  </a:cubicBezTo>
                  <a:cubicBezTo>
                    <a:pt x="68" y="81"/>
                    <a:pt x="66" y="80"/>
                    <a:pt x="64" y="80"/>
                  </a:cubicBezTo>
                  <a:cubicBezTo>
                    <a:pt x="64" y="78"/>
                    <a:pt x="63" y="76"/>
                    <a:pt x="62" y="74"/>
                  </a:cubicBezTo>
                  <a:cubicBezTo>
                    <a:pt x="60" y="73"/>
                    <a:pt x="58" y="72"/>
                    <a:pt x="56" y="72"/>
                  </a:cubicBezTo>
                  <a:cubicBezTo>
                    <a:pt x="56" y="70"/>
                    <a:pt x="55" y="68"/>
                    <a:pt x="54" y="66"/>
                  </a:cubicBezTo>
                  <a:cubicBezTo>
                    <a:pt x="52" y="65"/>
                    <a:pt x="50" y="64"/>
                    <a:pt x="48" y="64"/>
                  </a:cubicBezTo>
                  <a:cubicBezTo>
                    <a:pt x="48" y="62"/>
                    <a:pt x="47" y="60"/>
                    <a:pt x="46" y="58"/>
                  </a:cubicBezTo>
                  <a:cubicBezTo>
                    <a:pt x="44" y="57"/>
                    <a:pt x="42" y="56"/>
                    <a:pt x="40" y="56"/>
                  </a:cubicBezTo>
                  <a:cubicBezTo>
                    <a:pt x="38" y="56"/>
                    <a:pt x="36" y="57"/>
                    <a:pt x="34" y="58"/>
                  </a:cubicBezTo>
                  <a:cubicBezTo>
                    <a:pt x="34" y="59"/>
                    <a:pt x="34" y="59"/>
                    <a:pt x="34" y="59"/>
                  </a:cubicBezTo>
                  <a:cubicBezTo>
                    <a:pt x="25" y="45"/>
                    <a:pt x="25" y="45"/>
                    <a:pt x="25" y="45"/>
                  </a:cubicBezTo>
                  <a:cubicBezTo>
                    <a:pt x="28" y="42"/>
                    <a:pt x="28" y="42"/>
                    <a:pt x="28" y="42"/>
                  </a:cubicBezTo>
                  <a:cubicBezTo>
                    <a:pt x="44" y="25"/>
                    <a:pt x="44" y="25"/>
                    <a:pt x="44" y="25"/>
                  </a:cubicBezTo>
                  <a:cubicBezTo>
                    <a:pt x="56" y="30"/>
                    <a:pt x="56" y="30"/>
                    <a:pt x="56" y="30"/>
                  </a:cubicBezTo>
                  <a:cubicBezTo>
                    <a:pt x="48" y="38"/>
                    <a:pt x="48" y="38"/>
                    <a:pt x="48" y="38"/>
                  </a:cubicBezTo>
                  <a:cubicBezTo>
                    <a:pt x="45" y="41"/>
                    <a:pt x="45" y="46"/>
                    <a:pt x="48" y="50"/>
                  </a:cubicBezTo>
                  <a:cubicBezTo>
                    <a:pt x="50" y="51"/>
                    <a:pt x="52" y="52"/>
                    <a:pt x="54" y="52"/>
                  </a:cubicBezTo>
                  <a:cubicBezTo>
                    <a:pt x="56" y="52"/>
                    <a:pt x="59" y="51"/>
                    <a:pt x="60" y="50"/>
                  </a:cubicBezTo>
                  <a:cubicBezTo>
                    <a:pt x="64" y="46"/>
                    <a:pt x="64" y="46"/>
                    <a:pt x="64" y="46"/>
                  </a:cubicBezTo>
                  <a:cubicBezTo>
                    <a:pt x="68" y="45"/>
                    <a:pt x="68" y="45"/>
                    <a:pt x="68" y="45"/>
                  </a:cubicBezTo>
                  <a:cubicBezTo>
                    <a:pt x="72" y="47"/>
                    <a:pt x="72" y="47"/>
                    <a:pt x="72" y="47"/>
                  </a:cubicBezTo>
                  <a:cubicBezTo>
                    <a:pt x="74" y="48"/>
                    <a:pt x="74" y="48"/>
                    <a:pt x="74" y="48"/>
                  </a:cubicBezTo>
                  <a:cubicBezTo>
                    <a:pt x="91" y="65"/>
                    <a:pt x="91" y="65"/>
                    <a:pt x="91" y="65"/>
                  </a:cubicBezTo>
                  <a:cubicBezTo>
                    <a:pt x="91" y="66"/>
                    <a:pt x="91" y="66"/>
                    <a:pt x="91" y="66"/>
                  </a:cubicBezTo>
                  <a:cubicBezTo>
                    <a:pt x="92" y="67"/>
                    <a:pt x="92" y="69"/>
                    <a:pt x="91" y="70"/>
                  </a:cubicBezTo>
                  <a:close/>
                  <a:moveTo>
                    <a:pt x="93" y="60"/>
                  </a:moveTo>
                  <a:cubicBezTo>
                    <a:pt x="77" y="44"/>
                    <a:pt x="77" y="44"/>
                    <a:pt x="77" y="44"/>
                  </a:cubicBezTo>
                  <a:cubicBezTo>
                    <a:pt x="69" y="39"/>
                    <a:pt x="69" y="39"/>
                    <a:pt x="69" y="39"/>
                  </a:cubicBezTo>
                  <a:cubicBezTo>
                    <a:pt x="62" y="41"/>
                    <a:pt x="62" y="41"/>
                    <a:pt x="62" y="41"/>
                  </a:cubicBezTo>
                  <a:cubicBezTo>
                    <a:pt x="56" y="46"/>
                    <a:pt x="56" y="46"/>
                    <a:pt x="56" y="46"/>
                  </a:cubicBezTo>
                  <a:cubicBezTo>
                    <a:pt x="56" y="46"/>
                    <a:pt x="56" y="46"/>
                    <a:pt x="56" y="46"/>
                  </a:cubicBezTo>
                  <a:cubicBezTo>
                    <a:pt x="56" y="46"/>
                    <a:pt x="55" y="47"/>
                    <a:pt x="54" y="47"/>
                  </a:cubicBezTo>
                  <a:cubicBezTo>
                    <a:pt x="53" y="47"/>
                    <a:pt x="53" y="46"/>
                    <a:pt x="52" y="46"/>
                  </a:cubicBezTo>
                  <a:cubicBezTo>
                    <a:pt x="51" y="45"/>
                    <a:pt x="51" y="43"/>
                    <a:pt x="52" y="42"/>
                  </a:cubicBezTo>
                  <a:cubicBezTo>
                    <a:pt x="61" y="33"/>
                    <a:pt x="61" y="33"/>
                    <a:pt x="61" y="33"/>
                  </a:cubicBezTo>
                  <a:cubicBezTo>
                    <a:pt x="83" y="24"/>
                    <a:pt x="83" y="24"/>
                    <a:pt x="83" y="24"/>
                  </a:cubicBezTo>
                  <a:cubicBezTo>
                    <a:pt x="104" y="46"/>
                    <a:pt x="104" y="46"/>
                    <a:pt x="104" y="46"/>
                  </a:cubicBezTo>
                  <a:lnTo>
                    <a:pt x="93" y="60"/>
                  </a:lnTo>
                  <a:close/>
                  <a:moveTo>
                    <a:pt x="95" y="8"/>
                  </a:moveTo>
                  <a:cubicBezTo>
                    <a:pt x="120" y="33"/>
                    <a:pt x="120" y="33"/>
                    <a:pt x="120" y="33"/>
                  </a:cubicBezTo>
                  <a:cubicBezTo>
                    <a:pt x="110" y="44"/>
                    <a:pt x="110" y="44"/>
                    <a:pt x="110" y="44"/>
                  </a:cubicBezTo>
                  <a:cubicBezTo>
                    <a:pt x="84" y="19"/>
                    <a:pt x="84" y="19"/>
                    <a:pt x="84" y="19"/>
                  </a:cubicBezTo>
                  <a:lnTo>
                    <a:pt x="9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336" name="Freeform 564"/>
            <p:cNvSpPr>
              <a:spLocks/>
            </p:cNvSpPr>
            <p:nvPr/>
          </p:nvSpPr>
          <p:spPr bwMode="auto">
            <a:xfrm>
              <a:off x="668338" y="3749675"/>
              <a:ext cx="14288" cy="14288"/>
            </a:xfrm>
            <a:custGeom>
              <a:avLst/>
              <a:gdLst>
                <a:gd name="T0" fmla="*/ 8167021 w 5"/>
                <a:gd name="T1" fmla="*/ 8167021 h 5"/>
                <a:gd name="T2" fmla="*/ 8167021 w 5"/>
                <a:gd name="T3" fmla="*/ 32662368 h 5"/>
                <a:gd name="T4" fmla="*/ 32662368 w 5"/>
                <a:gd name="T5" fmla="*/ 32662368 h 5"/>
                <a:gd name="T6" fmla="*/ 32662368 w 5"/>
                <a:gd name="T7" fmla="*/ 8167021 h 5"/>
                <a:gd name="T8" fmla="*/ 8167021 w 5"/>
                <a:gd name="T9" fmla="*/ 8167021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3"/>
                    <a:pt x="1" y="4"/>
                  </a:cubicBezTo>
                  <a:cubicBezTo>
                    <a:pt x="2" y="5"/>
                    <a:pt x="3" y="5"/>
                    <a:pt x="4" y="4"/>
                  </a:cubicBezTo>
                  <a:cubicBezTo>
                    <a:pt x="5" y="3"/>
                    <a:pt x="5" y="2"/>
                    <a:pt x="4" y="1"/>
                  </a:cubicBezTo>
                  <a:cubicBezTo>
                    <a:pt x="3" y="0"/>
                    <a:pt x="2" y="0"/>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5" name="Group 4"/>
          <p:cNvGrpSpPr>
            <a:grpSpLocks/>
          </p:cNvGrpSpPr>
          <p:nvPr/>
        </p:nvGrpSpPr>
        <p:grpSpPr bwMode="auto">
          <a:xfrm>
            <a:off x="3563938" y="9401175"/>
            <a:ext cx="8820150" cy="431800"/>
            <a:chOff x="2307405" y="9456200"/>
            <a:chExt cx="8819536" cy="432152"/>
          </a:xfrm>
        </p:grpSpPr>
        <p:sp>
          <p:nvSpPr>
            <p:cNvPr id="25" name="Rectangle 24"/>
            <p:cNvSpPr/>
            <p:nvPr/>
          </p:nvSpPr>
          <p:spPr>
            <a:xfrm>
              <a:off x="2307405" y="9456200"/>
              <a:ext cx="8819536" cy="4321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5"/>
            <p:cNvSpPr/>
            <p:nvPr/>
          </p:nvSpPr>
          <p:spPr>
            <a:xfrm>
              <a:off x="2307405" y="9456200"/>
              <a:ext cx="7722649" cy="4321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 name="Picture Placeholder 1"/>
          <p:cNvSpPr>
            <a:spLocks noGrp="1"/>
          </p:cNvSpPr>
          <p:nvPr>
            <p:ph type="pic" sz="quarter" idx="12"/>
          </p:nvPr>
        </p:nvSpPr>
        <p:spPr/>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750"/>
                            </p:stCondLst>
                            <p:childTnLst>
                              <p:par>
                                <p:cTn id="10" presetID="2" presetClass="entr" presetSubtype="2"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750" fill="hold"/>
                                        <p:tgtEl>
                                          <p:spTgt spid="19"/>
                                        </p:tgtEl>
                                        <p:attrNameLst>
                                          <p:attrName>ppt_x</p:attrName>
                                        </p:attrNameLst>
                                      </p:cBhvr>
                                      <p:tavLst>
                                        <p:tav tm="0">
                                          <p:val>
                                            <p:strVal val="1+#ppt_w/2"/>
                                          </p:val>
                                        </p:tav>
                                        <p:tav tm="100000">
                                          <p:val>
                                            <p:strVal val="#ppt_x"/>
                                          </p:val>
                                        </p:tav>
                                      </p:tavLst>
                                    </p:anim>
                                    <p:anim calcmode="lin" valueType="num">
                                      <p:cBhvr additive="base">
                                        <p:cTn id="13" dur="750" fill="hold"/>
                                        <p:tgtEl>
                                          <p:spTgt spid="19"/>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500"/>
                            </p:stCondLst>
                            <p:childTnLst>
                              <p:par>
                                <p:cTn id="15" presetID="26" presetClass="emph" presetSubtype="0" fill="hold" nodeType="afterEffect">
                                  <p:stCondLst>
                                    <p:cond delay="0"/>
                                  </p:stCondLst>
                                  <p:childTnLst>
                                    <p:animEffect transition="out" filter="fade">
                                      <p:cBhvr>
                                        <p:cTn id="16" dur="750" tmFilter="0, 0; .2, .5; .8, .5; 1, 0"/>
                                        <p:tgtEl>
                                          <p:spTgt spid="22"/>
                                        </p:tgtEl>
                                      </p:cBhvr>
                                    </p:animEffect>
                                    <p:animScale>
                                      <p:cBhvr>
                                        <p:cTn id="17" dur="375" autoRev="1" fill="hold"/>
                                        <p:tgtEl>
                                          <p:spTgt spid="22"/>
                                        </p:tgtEl>
                                      </p:cBhvr>
                                      <p:by x="105000" y="105000"/>
                                    </p:animScale>
                                  </p:childTnLst>
                                </p:cTn>
                              </p:par>
                            </p:childTnLst>
                          </p:cTn>
                        </p:par>
                        <p:par>
                          <p:cTn id="18" fill="hold" nodeType="afterGroup">
                            <p:stCondLst>
                              <p:cond delay="2250"/>
                            </p:stCondLst>
                            <p:childTnLst>
                              <p:par>
                                <p:cTn id="19" presetID="26" presetClass="emph" presetSubtype="0" fill="hold" nodeType="afterEffect">
                                  <p:stCondLst>
                                    <p:cond delay="0"/>
                                  </p:stCondLst>
                                  <p:childTnLst>
                                    <p:animEffect transition="out" filter="fade">
                                      <p:cBhvr>
                                        <p:cTn id="20" dur="750" tmFilter="0, 0; .2, .5; .8, .5; 1, 0"/>
                                        <p:tgtEl>
                                          <p:spTgt spid="4"/>
                                        </p:tgtEl>
                                      </p:cBhvr>
                                    </p:animEffect>
                                    <p:animScale>
                                      <p:cBhvr>
                                        <p:cTn id="21" dur="375" autoRev="1" fill="hold"/>
                                        <p:tgtEl>
                                          <p:spTgt spid="4"/>
                                        </p:tgtEl>
                                      </p:cBhvr>
                                      <p:by x="105000" y="105000"/>
                                    </p:animScale>
                                  </p:childTnLst>
                                </p:cTn>
                              </p:par>
                            </p:childTnLst>
                          </p:cTn>
                        </p:par>
                        <p:par>
                          <p:cTn id="22" fill="hold" nodeType="afterGroup">
                            <p:stCondLst>
                              <p:cond delay="3000"/>
                            </p:stCondLst>
                            <p:childTnLst>
                              <p:par>
                                <p:cTn id="23" presetID="26" presetClass="emph" presetSubtype="0" fill="hold" grpId="0" nodeType="afterEffect">
                                  <p:stCondLst>
                                    <p:cond delay="0"/>
                                  </p:stCondLst>
                                  <p:childTnLst>
                                    <p:animEffect transition="out" filter="fade">
                                      <p:cBhvr>
                                        <p:cTn id="24" dur="750" tmFilter="0, 0; .2, .5; .8, .5; 1, 0"/>
                                        <p:tgtEl>
                                          <p:spTgt spid="21"/>
                                        </p:tgtEl>
                                      </p:cBhvr>
                                    </p:animEffect>
                                    <p:animScale>
                                      <p:cBhvr>
                                        <p:cTn id="25" dur="375" autoRev="1" fill="hold"/>
                                        <p:tgtEl>
                                          <p:spTgt spid="21"/>
                                        </p:tgtEl>
                                      </p:cBhvr>
                                      <p:by x="105000" y="105000"/>
                                    </p:animScale>
                                  </p:childTnLst>
                                </p:cTn>
                              </p:par>
                            </p:childTnLst>
                          </p:cTn>
                        </p:par>
                        <p:par>
                          <p:cTn id="26" fill="hold" nodeType="afterGroup">
                            <p:stCondLst>
                              <p:cond delay="3750"/>
                            </p:stCondLst>
                            <p:childTnLst>
                              <p:par>
                                <p:cTn id="27" presetID="26" presetClass="emph" presetSubtype="0" fill="hold" nodeType="afterEffect">
                                  <p:stCondLst>
                                    <p:cond delay="0"/>
                                  </p:stCondLst>
                                  <p:childTnLst>
                                    <p:animEffect transition="out" filter="fade">
                                      <p:cBhvr>
                                        <p:cTn id="28" dur="750" tmFilter="0, 0; .2, .5; .8, .5; 1, 0"/>
                                        <p:tgtEl>
                                          <p:spTgt spid="5"/>
                                        </p:tgtEl>
                                      </p:cBhvr>
                                    </p:animEffect>
                                    <p:animScale>
                                      <p:cBhvr>
                                        <p:cTn id="29" dur="375"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ie 11"/>
          <p:cNvSpPr/>
          <p:nvPr/>
        </p:nvSpPr>
        <p:spPr>
          <a:xfrm>
            <a:off x="1830388" y="2114550"/>
            <a:ext cx="7704137" cy="7704138"/>
          </a:xfrm>
          <a:prstGeom prst="pie">
            <a:avLst>
              <a:gd name="adj1" fmla="val 21161615"/>
              <a:gd name="adj2" fmla="val 2225267"/>
            </a:avLst>
          </a:prstGeom>
          <a:solidFill>
            <a:schemeClr val="tx2">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3"/>
          <p:cNvSpPr txBox="1"/>
          <p:nvPr/>
        </p:nvSpPr>
        <p:spPr>
          <a:xfrm>
            <a:off x="-206375" y="12215813"/>
            <a:ext cx="14866938"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BUSINESS INFO</a:t>
            </a:r>
          </a:p>
        </p:txBody>
      </p:sp>
      <p:cxnSp>
        <p:nvCxnSpPr>
          <p:cNvPr id="5" name="Straight Connector 4"/>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9" name="Pie 8"/>
          <p:cNvSpPr/>
          <p:nvPr/>
        </p:nvSpPr>
        <p:spPr>
          <a:xfrm>
            <a:off x="1830388" y="2114550"/>
            <a:ext cx="7704137" cy="7704138"/>
          </a:xfrm>
          <a:prstGeom prst="pie">
            <a:avLst>
              <a:gd name="adj1" fmla="val 9301372"/>
              <a:gd name="adj2" fmla="val 14805195"/>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Pie 9"/>
          <p:cNvSpPr/>
          <p:nvPr/>
        </p:nvSpPr>
        <p:spPr>
          <a:xfrm>
            <a:off x="1830388" y="2114550"/>
            <a:ext cx="7704137" cy="7704138"/>
          </a:xfrm>
          <a:prstGeom prst="pie">
            <a:avLst>
              <a:gd name="adj1" fmla="val 2199333"/>
              <a:gd name="adj2" fmla="val 932849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Pie 10"/>
          <p:cNvSpPr/>
          <p:nvPr/>
        </p:nvSpPr>
        <p:spPr>
          <a:xfrm>
            <a:off x="1830388" y="2114550"/>
            <a:ext cx="7704137" cy="7704138"/>
          </a:xfrm>
          <a:prstGeom prst="pie">
            <a:avLst>
              <a:gd name="adj1" fmla="val 14791593"/>
              <a:gd name="adj2" fmla="val 21204368"/>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12"/>
          <p:cNvGrpSpPr>
            <a:grpSpLocks/>
          </p:cNvGrpSpPr>
          <p:nvPr/>
        </p:nvGrpSpPr>
        <p:grpSpPr bwMode="auto">
          <a:xfrm>
            <a:off x="13284200" y="1944688"/>
            <a:ext cx="7367588" cy="1739900"/>
            <a:chOff x="12542786" y="7033368"/>
            <a:chExt cx="7367537" cy="1739346"/>
          </a:xfrm>
        </p:grpSpPr>
        <p:sp>
          <p:nvSpPr>
            <p:cNvPr id="57367" name="Subtitle 2"/>
            <p:cNvSpPr txBox="1">
              <a:spLocks/>
            </p:cNvSpPr>
            <p:nvPr/>
          </p:nvSpPr>
          <p:spPr bwMode="auto">
            <a:xfrm>
              <a:off x="12542787" y="7613219"/>
              <a:ext cx="7367536" cy="1159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collection of individuals.</a:t>
              </a:r>
            </a:p>
          </p:txBody>
        </p:sp>
        <p:sp>
          <p:nvSpPr>
            <p:cNvPr id="15" name="TextBox 14"/>
            <p:cNvSpPr txBox="1"/>
            <p:nvPr/>
          </p:nvSpPr>
          <p:spPr>
            <a:xfrm>
              <a:off x="12542786" y="7033368"/>
              <a:ext cx="3921098" cy="577666"/>
            </a:xfrm>
            <a:prstGeom prst="rect">
              <a:avLst/>
            </a:prstGeom>
            <a:noFill/>
          </p:spPr>
          <p:txBody>
            <a:bodyPr>
              <a:spAutoFit/>
            </a:bodyPr>
            <a:lstStyle/>
            <a:p>
              <a:pPr defTabSz="1828434" eaLnBrk="1" fontAlgn="auto" hangingPunct="1">
                <a:lnSpc>
                  <a:spcPct val="150000"/>
                </a:lnSpc>
                <a:spcBef>
                  <a:spcPts val="0"/>
                </a:spcBef>
                <a:spcAft>
                  <a:spcPts val="0"/>
                </a:spcAft>
                <a:defRPr/>
              </a:pPr>
              <a:r>
                <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SERVICE 01</a:t>
              </a:r>
            </a:p>
          </p:txBody>
        </p:sp>
      </p:grpSp>
      <p:cxnSp>
        <p:nvCxnSpPr>
          <p:cNvPr id="25" name="Straight Connector 24"/>
          <p:cNvCxnSpPr/>
          <p:nvPr/>
        </p:nvCxnSpPr>
        <p:spPr>
          <a:xfrm flipH="1">
            <a:off x="12526963" y="2292350"/>
            <a:ext cx="403225"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29" name="Group 28"/>
          <p:cNvGrpSpPr>
            <a:grpSpLocks/>
          </p:cNvGrpSpPr>
          <p:nvPr/>
        </p:nvGrpSpPr>
        <p:grpSpPr bwMode="auto">
          <a:xfrm>
            <a:off x="13284200" y="4232275"/>
            <a:ext cx="7367588" cy="1739900"/>
            <a:chOff x="12542786" y="7033368"/>
            <a:chExt cx="7367537" cy="1739345"/>
          </a:xfrm>
        </p:grpSpPr>
        <p:sp>
          <p:nvSpPr>
            <p:cNvPr id="57365" name="Subtitle 2"/>
            <p:cNvSpPr txBox="1">
              <a:spLocks/>
            </p:cNvSpPr>
            <p:nvPr/>
          </p:nvSpPr>
          <p:spPr bwMode="auto">
            <a:xfrm>
              <a:off x="12542787" y="7613219"/>
              <a:ext cx="7367536" cy="11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collection of individuals.</a:t>
              </a:r>
            </a:p>
          </p:txBody>
        </p:sp>
        <p:sp>
          <p:nvSpPr>
            <p:cNvPr id="31" name="TextBox 30"/>
            <p:cNvSpPr txBox="1"/>
            <p:nvPr/>
          </p:nvSpPr>
          <p:spPr>
            <a:xfrm>
              <a:off x="12542786" y="7033368"/>
              <a:ext cx="3921098" cy="577666"/>
            </a:xfrm>
            <a:prstGeom prst="rect">
              <a:avLst/>
            </a:prstGeom>
            <a:noFill/>
          </p:spPr>
          <p:txBody>
            <a:bodyPr>
              <a:spAutoFit/>
            </a:bodyPr>
            <a:lstStyle/>
            <a:p>
              <a:pPr defTabSz="1828434" eaLnBrk="1" fontAlgn="auto" hangingPunct="1">
                <a:lnSpc>
                  <a:spcPct val="150000"/>
                </a:lnSpc>
                <a:spcBef>
                  <a:spcPts val="0"/>
                </a:spcBef>
                <a:spcAft>
                  <a:spcPts val="0"/>
                </a:spcAft>
                <a:defRPr/>
              </a:pPr>
              <a:r>
                <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SERVICE 01</a:t>
              </a:r>
            </a:p>
          </p:txBody>
        </p:sp>
      </p:grpSp>
      <p:cxnSp>
        <p:nvCxnSpPr>
          <p:cNvPr id="32" name="Straight Connector 31"/>
          <p:cNvCxnSpPr/>
          <p:nvPr/>
        </p:nvCxnSpPr>
        <p:spPr>
          <a:xfrm flipH="1">
            <a:off x="12526963" y="4578350"/>
            <a:ext cx="403225"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33" name="Group 32"/>
          <p:cNvGrpSpPr>
            <a:grpSpLocks/>
          </p:cNvGrpSpPr>
          <p:nvPr/>
        </p:nvGrpSpPr>
        <p:grpSpPr bwMode="auto">
          <a:xfrm>
            <a:off x="13284200" y="6518275"/>
            <a:ext cx="7367588" cy="1739900"/>
            <a:chOff x="12542786" y="7033368"/>
            <a:chExt cx="7367537" cy="1739345"/>
          </a:xfrm>
        </p:grpSpPr>
        <p:sp>
          <p:nvSpPr>
            <p:cNvPr id="57363" name="Subtitle 2"/>
            <p:cNvSpPr txBox="1">
              <a:spLocks/>
            </p:cNvSpPr>
            <p:nvPr/>
          </p:nvSpPr>
          <p:spPr bwMode="auto">
            <a:xfrm>
              <a:off x="12542787" y="7613219"/>
              <a:ext cx="7367536" cy="115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collection of individuals.</a:t>
              </a:r>
            </a:p>
          </p:txBody>
        </p:sp>
        <p:sp>
          <p:nvSpPr>
            <p:cNvPr id="35" name="TextBox 34"/>
            <p:cNvSpPr txBox="1"/>
            <p:nvPr/>
          </p:nvSpPr>
          <p:spPr>
            <a:xfrm>
              <a:off x="12542786" y="7033368"/>
              <a:ext cx="3921098" cy="577666"/>
            </a:xfrm>
            <a:prstGeom prst="rect">
              <a:avLst/>
            </a:prstGeom>
            <a:noFill/>
          </p:spPr>
          <p:txBody>
            <a:bodyPr>
              <a:spAutoFit/>
            </a:bodyPr>
            <a:lstStyle/>
            <a:p>
              <a:pPr defTabSz="1828434" eaLnBrk="1" fontAlgn="auto" hangingPunct="1">
                <a:lnSpc>
                  <a:spcPct val="150000"/>
                </a:lnSpc>
                <a:spcBef>
                  <a:spcPts val="0"/>
                </a:spcBef>
                <a:spcAft>
                  <a:spcPts val="0"/>
                </a:spcAft>
                <a:defRPr/>
              </a:pPr>
              <a:r>
                <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SERVICE 01</a:t>
              </a:r>
            </a:p>
          </p:txBody>
        </p:sp>
      </p:grpSp>
      <p:cxnSp>
        <p:nvCxnSpPr>
          <p:cNvPr id="36" name="Straight Connector 35"/>
          <p:cNvCxnSpPr/>
          <p:nvPr/>
        </p:nvCxnSpPr>
        <p:spPr>
          <a:xfrm flipH="1">
            <a:off x="12526963" y="6865938"/>
            <a:ext cx="403225"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46" name="Group 45"/>
          <p:cNvGrpSpPr>
            <a:grpSpLocks/>
          </p:cNvGrpSpPr>
          <p:nvPr/>
        </p:nvGrpSpPr>
        <p:grpSpPr bwMode="auto">
          <a:xfrm>
            <a:off x="13284200" y="8805863"/>
            <a:ext cx="7367588" cy="1739900"/>
            <a:chOff x="12542786" y="7033368"/>
            <a:chExt cx="7367537" cy="1739346"/>
          </a:xfrm>
        </p:grpSpPr>
        <p:sp>
          <p:nvSpPr>
            <p:cNvPr id="57361" name="Subtitle 2"/>
            <p:cNvSpPr txBox="1">
              <a:spLocks/>
            </p:cNvSpPr>
            <p:nvPr/>
          </p:nvSpPr>
          <p:spPr bwMode="auto">
            <a:xfrm>
              <a:off x="12542787" y="7613219"/>
              <a:ext cx="7367536" cy="1159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collection of individuals.</a:t>
              </a:r>
            </a:p>
          </p:txBody>
        </p:sp>
        <p:sp>
          <p:nvSpPr>
            <p:cNvPr id="49" name="TextBox 48"/>
            <p:cNvSpPr txBox="1"/>
            <p:nvPr/>
          </p:nvSpPr>
          <p:spPr>
            <a:xfrm>
              <a:off x="12542786" y="7033368"/>
              <a:ext cx="3921098" cy="577666"/>
            </a:xfrm>
            <a:prstGeom prst="rect">
              <a:avLst/>
            </a:prstGeom>
            <a:noFill/>
          </p:spPr>
          <p:txBody>
            <a:bodyPr>
              <a:spAutoFit/>
            </a:bodyPr>
            <a:lstStyle/>
            <a:p>
              <a:pPr defTabSz="1828434" eaLnBrk="1" fontAlgn="auto" hangingPunct="1">
                <a:lnSpc>
                  <a:spcPct val="150000"/>
                </a:lnSpc>
                <a:spcBef>
                  <a:spcPts val="0"/>
                </a:spcBef>
                <a:spcAft>
                  <a:spcPts val="0"/>
                </a:spcAft>
                <a:defRPr/>
              </a:pPr>
              <a:r>
                <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SERVICE 01</a:t>
              </a:r>
            </a:p>
          </p:txBody>
        </p:sp>
      </p:grpSp>
      <p:cxnSp>
        <p:nvCxnSpPr>
          <p:cNvPr id="47" name="Straight Connector 46"/>
          <p:cNvCxnSpPr/>
          <p:nvPr/>
        </p:nvCxnSpPr>
        <p:spPr>
          <a:xfrm flipH="1">
            <a:off x="12526963" y="9151938"/>
            <a:ext cx="403225" cy="0"/>
          </a:xfrm>
          <a:prstGeom prst="line">
            <a:avLst/>
          </a:prstGeom>
          <a:ln w="28575"/>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nodeType="withEffect">
                                  <p:stCondLst>
                                    <p:cond delay="0"/>
                                  </p:stCondLst>
                                  <p:childTnLst>
                                    <p:animEffect transition="out" filter="fade">
                                      <p:cBhvr>
                                        <p:cTn id="6" dur="750" tmFilter="0, 0; .2, .5; .8, .5; 1, 0"/>
                                        <p:tgtEl>
                                          <p:spTgt spid="12"/>
                                        </p:tgtEl>
                                      </p:cBhvr>
                                    </p:animEffect>
                                    <p:animScale>
                                      <p:cBhvr>
                                        <p:cTn id="7" dur="375" autoRev="1" fill="hold"/>
                                        <p:tgtEl>
                                          <p:spTgt spid="12"/>
                                        </p:tgtEl>
                                      </p:cBhvr>
                                      <p:by x="105000" y="105000"/>
                                    </p:animScale>
                                  </p:childTnLst>
                                </p:cTn>
                              </p:par>
                              <p:par>
                                <p:cTn id="8" presetID="26" presetClass="emph" presetSubtype="0" fill="hold" nodeType="withEffect">
                                  <p:stCondLst>
                                    <p:cond delay="0"/>
                                  </p:stCondLst>
                                  <p:childTnLst>
                                    <p:animEffect transition="out" filter="fade">
                                      <p:cBhvr>
                                        <p:cTn id="9" dur="750" tmFilter="0, 0; .2, .5; .8, .5; 1, 0"/>
                                        <p:tgtEl>
                                          <p:spTgt spid="9"/>
                                        </p:tgtEl>
                                      </p:cBhvr>
                                    </p:animEffect>
                                    <p:animScale>
                                      <p:cBhvr>
                                        <p:cTn id="10" dur="375" autoRev="1" fill="hold"/>
                                        <p:tgtEl>
                                          <p:spTgt spid="9"/>
                                        </p:tgtEl>
                                      </p:cBhvr>
                                      <p:by x="105000" y="105000"/>
                                    </p:animScale>
                                  </p:childTnLst>
                                </p:cTn>
                              </p:par>
                              <p:par>
                                <p:cTn id="11" presetID="26" presetClass="emph" presetSubtype="0" fill="hold" nodeType="withEffect">
                                  <p:stCondLst>
                                    <p:cond delay="0"/>
                                  </p:stCondLst>
                                  <p:childTnLst>
                                    <p:animEffect transition="out" filter="fade">
                                      <p:cBhvr>
                                        <p:cTn id="12" dur="750" tmFilter="0, 0; .2, .5; .8, .5; 1, 0"/>
                                        <p:tgtEl>
                                          <p:spTgt spid="10"/>
                                        </p:tgtEl>
                                      </p:cBhvr>
                                    </p:animEffect>
                                    <p:animScale>
                                      <p:cBhvr>
                                        <p:cTn id="13" dur="375" autoRev="1" fill="hold"/>
                                        <p:tgtEl>
                                          <p:spTgt spid="10"/>
                                        </p:tgtEl>
                                      </p:cBhvr>
                                      <p:by x="105000" y="105000"/>
                                    </p:animScale>
                                  </p:childTnLst>
                                </p:cTn>
                              </p:par>
                              <p:par>
                                <p:cTn id="14" presetID="26" presetClass="emph" presetSubtype="0" fill="hold" nodeType="withEffect">
                                  <p:stCondLst>
                                    <p:cond delay="0"/>
                                  </p:stCondLst>
                                  <p:childTnLst>
                                    <p:animEffect transition="out" filter="fade">
                                      <p:cBhvr>
                                        <p:cTn id="15" dur="750" tmFilter="0, 0; .2, .5; .8, .5; 1, 0"/>
                                        <p:tgtEl>
                                          <p:spTgt spid="11"/>
                                        </p:tgtEl>
                                      </p:cBhvr>
                                    </p:animEffect>
                                    <p:animScale>
                                      <p:cBhvr>
                                        <p:cTn id="16" dur="375" autoRev="1" fill="hold"/>
                                        <p:tgtEl>
                                          <p:spTgt spid="11"/>
                                        </p:tgtEl>
                                      </p:cBhvr>
                                      <p:by x="105000" y="105000"/>
                                    </p:animScale>
                                  </p:childTnLst>
                                </p:cTn>
                              </p:par>
                            </p:childTnLst>
                          </p:cTn>
                        </p:par>
                        <p:par>
                          <p:cTn id="17" fill="hold" nodeType="afterGroup">
                            <p:stCondLst>
                              <p:cond delay="750"/>
                            </p:stCondLst>
                            <p:childTnLst>
                              <p:par>
                                <p:cTn id="18" presetID="42"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1750"/>
                            </p:stCondLst>
                            <p:childTnLst>
                              <p:par>
                                <p:cTn id="29" presetID="42"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childTnLst>
                          </p:cTn>
                        </p:par>
                        <p:par>
                          <p:cTn id="39" fill="hold" nodeType="afterGroup">
                            <p:stCondLst>
                              <p:cond delay="2750"/>
                            </p:stCondLst>
                            <p:childTnLst>
                              <p:par>
                                <p:cTn id="40" presetID="42" presetClass="entr" presetSubtype="0" fill="hold" nodeType="after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1000"/>
                                        <p:tgtEl>
                                          <p:spTgt spid="33"/>
                                        </p:tgtEl>
                                      </p:cBhvr>
                                    </p:animEffect>
                                    <p:anim calcmode="lin" valueType="num">
                                      <p:cBhvr>
                                        <p:cTn id="43" dur="1000" fill="hold"/>
                                        <p:tgtEl>
                                          <p:spTgt spid="33"/>
                                        </p:tgtEl>
                                        <p:attrNameLst>
                                          <p:attrName>ppt_x</p:attrName>
                                        </p:attrNameLst>
                                      </p:cBhvr>
                                      <p:tavLst>
                                        <p:tav tm="0">
                                          <p:val>
                                            <p:strVal val="#ppt_x"/>
                                          </p:val>
                                        </p:tav>
                                        <p:tav tm="100000">
                                          <p:val>
                                            <p:strVal val="#ppt_x"/>
                                          </p:val>
                                        </p:tav>
                                      </p:tavLst>
                                    </p:anim>
                                    <p:anim calcmode="lin" valueType="num">
                                      <p:cBhvr>
                                        <p:cTn id="44" dur="1000" fill="hold"/>
                                        <p:tgtEl>
                                          <p:spTgt spid="33"/>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3750"/>
                            </p:stCondLst>
                            <p:childTnLst>
                              <p:par>
                                <p:cTn id="51" presetID="42" presetClass="entr" presetSubtype="0" fill="hold" nodeType="after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1000"/>
                                        <p:tgtEl>
                                          <p:spTgt spid="46"/>
                                        </p:tgtEl>
                                      </p:cBhvr>
                                    </p:animEffect>
                                    <p:anim calcmode="lin" valueType="num">
                                      <p:cBhvr>
                                        <p:cTn id="54" dur="1000" fill="hold"/>
                                        <p:tgtEl>
                                          <p:spTgt spid="46"/>
                                        </p:tgtEl>
                                        <p:attrNameLst>
                                          <p:attrName>ppt_x</p:attrName>
                                        </p:attrNameLst>
                                      </p:cBhvr>
                                      <p:tavLst>
                                        <p:tav tm="0">
                                          <p:val>
                                            <p:strVal val="#ppt_x"/>
                                          </p:val>
                                        </p:tav>
                                        <p:tav tm="100000">
                                          <p:val>
                                            <p:strVal val="#ppt_x"/>
                                          </p:val>
                                        </p:tav>
                                      </p:tavLst>
                                    </p:anim>
                                    <p:anim calcmode="lin" valueType="num">
                                      <p:cBhvr>
                                        <p:cTn id="55" dur="1000" fill="hold"/>
                                        <p:tgtEl>
                                          <p:spTgt spid="46"/>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1000"/>
                                        <p:tgtEl>
                                          <p:spTgt spid="47"/>
                                        </p:tgtEl>
                                      </p:cBhvr>
                                    </p:animEffect>
                                    <p:anim calcmode="lin" valueType="num">
                                      <p:cBhvr>
                                        <p:cTn id="59" dur="1000" fill="hold"/>
                                        <p:tgtEl>
                                          <p:spTgt spid="47"/>
                                        </p:tgtEl>
                                        <p:attrNameLst>
                                          <p:attrName>ppt_x</p:attrName>
                                        </p:attrNameLst>
                                      </p:cBhvr>
                                      <p:tavLst>
                                        <p:tav tm="0">
                                          <p:val>
                                            <p:strVal val="#ppt_x"/>
                                          </p:val>
                                        </p:tav>
                                        <p:tav tm="100000">
                                          <p:val>
                                            <p:strVal val="#ppt_x"/>
                                          </p:val>
                                        </p:tav>
                                      </p:tavLst>
                                    </p:anim>
                                    <p:anim calcmode="lin" valueType="num">
                                      <p:cBhvr>
                                        <p:cTn id="60"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ubtitle 2"/>
          <p:cNvSpPr txBox="1">
            <a:spLocks/>
          </p:cNvSpPr>
          <p:nvPr/>
        </p:nvSpPr>
        <p:spPr bwMode="auto">
          <a:xfrm>
            <a:off x="3617913" y="4370388"/>
            <a:ext cx="8428037"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7490" tIns="108745" rIns="217490" bIns="108745">
            <a:spAutoFit/>
          </a:bodyPr>
          <a:lstStyle>
            <a:lvl1pPr defTabSz="1087438">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defTabSz="1087438">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defTabSz="1087438">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defTabSz="1087438">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defTabSz="1087438">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ts val="4038"/>
              </a:lnSpc>
              <a:spcBef>
                <a:spcPct val="20000"/>
              </a:spcBef>
            </a:pPr>
            <a:r>
              <a:rPr lang="en-US" altLang="zh-CN" sz="2400">
                <a:latin typeface="Arial" panose="020B0604020202020204" pitchFamily="34" charset="0"/>
                <a:ea typeface="微软雅黑" panose="020B0503020204020204" pitchFamily="34" charset="-122"/>
                <a:cs typeface="Poppins Light"/>
                <a:sym typeface="Arial" panose="020B0604020202020204" pitchFamily="34" charset="0"/>
              </a:rPr>
              <a:t>Frequently, your initial font choice is taken out of your awesome hands also we are companies</a:t>
            </a:r>
          </a:p>
        </p:txBody>
      </p:sp>
      <p:sp>
        <p:nvSpPr>
          <p:cNvPr id="21" name="TextBox 20"/>
          <p:cNvSpPr txBox="1"/>
          <p:nvPr/>
        </p:nvSpPr>
        <p:spPr>
          <a:xfrm>
            <a:off x="3735388" y="3795713"/>
            <a:ext cx="2582862" cy="461962"/>
          </a:xfrm>
          <a:prstGeom prst="rect">
            <a:avLst/>
          </a:prstGeom>
          <a:noFill/>
        </p:spPr>
        <p:txBody>
          <a:bodyPr wrap="none" anchor="ctr">
            <a:spAutoFit/>
          </a:bodyPr>
          <a:lstStyle/>
          <a:p>
            <a:pPr defTabSz="1828434" eaLnBrk="1" fontAlgn="auto" hangingPunct="1">
              <a:spcBef>
                <a:spcPts val="0"/>
              </a:spcBef>
              <a:spcAft>
                <a:spcPts val="0"/>
              </a:spcAft>
              <a:defRPr/>
            </a:pPr>
            <a:r>
              <a:rPr lang="en-US" sz="2400" b="1" spc="300"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5 Star Rating</a:t>
            </a:r>
          </a:p>
        </p:txBody>
      </p:sp>
      <p:sp>
        <p:nvSpPr>
          <p:cNvPr id="18" name="Subtitle 2"/>
          <p:cNvSpPr txBox="1">
            <a:spLocks/>
          </p:cNvSpPr>
          <p:nvPr/>
        </p:nvSpPr>
        <p:spPr bwMode="auto">
          <a:xfrm>
            <a:off x="3617913" y="8837613"/>
            <a:ext cx="8428037"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7490" tIns="108745" rIns="217490" bIns="108745">
            <a:spAutoFit/>
          </a:bodyPr>
          <a:lstStyle>
            <a:lvl1pPr defTabSz="1087438">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defTabSz="1087438">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defTabSz="1087438">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defTabSz="1087438">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defTabSz="1087438">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ts val="4038"/>
              </a:lnSpc>
              <a:spcBef>
                <a:spcPct val="20000"/>
              </a:spcBef>
            </a:pPr>
            <a:r>
              <a:rPr lang="en-US" altLang="zh-CN" sz="2400">
                <a:latin typeface="Arial" panose="020B0604020202020204" pitchFamily="34" charset="0"/>
                <a:ea typeface="微软雅黑" panose="020B0503020204020204" pitchFamily="34" charset="-122"/>
                <a:cs typeface="Poppins Light"/>
                <a:sym typeface="Arial" panose="020B0604020202020204" pitchFamily="34" charset="0"/>
              </a:rPr>
              <a:t>Frequently, your initial font choice is taken out of your awesome hands also we are companies</a:t>
            </a:r>
          </a:p>
        </p:txBody>
      </p:sp>
      <p:sp>
        <p:nvSpPr>
          <p:cNvPr id="19" name="TextBox 18"/>
          <p:cNvSpPr txBox="1"/>
          <p:nvPr/>
        </p:nvSpPr>
        <p:spPr>
          <a:xfrm>
            <a:off x="3735388" y="8262938"/>
            <a:ext cx="3714750" cy="461962"/>
          </a:xfrm>
          <a:prstGeom prst="rect">
            <a:avLst/>
          </a:prstGeom>
          <a:noFill/>
        </p:spPr>
        <p:txBody>
          <a:bodyPr wrap="none" anchor="ctr">
            <a:spAutoFit/>
          </a:bodyPr>
          <a:lstStyle/>
          <a:p>
            <a:pPr defTabSz="1828434" eaLnBrk="1" fontAlgn="auto" hangingPunct="1">
              <a:spcBef>
                <a:spcPts val="0"/>
              </a:spcBef>
              <a:spcAft>
                <a:spcPts val="0"/>
              </a:spcAft>
              <a:defRPr/>
            </a:pPr>
            <a:r>
              <a:rPr lang="en-US" sz="2400" b="1" spc="300"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24/7 Hours Support</a:t>
            </a:r>
          </a:p>
        </p:txBody>
      </p:sp>
      <p:sp>
        <p:nvSpPr>
          <p:cNvPr id="16" name="Subtitle 2"/>
          <p:cNvSpPr txBox="1">
            <a:spLocks/>
          </p:cNvSpPr>
          <p:nvPr/>
        </p:nvSpPr>
        <p:spPr bwMode="auto">
          <a:xfrm>
            <a:off x="3617913" y="2135188"/>
            <a:ext cx="8428037"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7490" tIns="108745" rIns="217490" bIns="108745">
            <a:spAutoFit/>
          </a:bodyPr>
          <a:lstStyle>
            <a:lvl1pPr defTabSz="1087438">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defTabSz="1087438">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defTabSz="1087438">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defTabSz="1087438">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defTabSz="1087438">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ts val="4038"/>
              </a:lnSpc>
              <a:spcBef>
                <a:spcPct val="20000"/>
              </a:spcBef>
            </a:pPr>
            <a:r>
              <a:rPr lang="en-US" altLang="zh-CN" sz="2400">
                <a:latin typeface="Arial" panose="020B0604020202020204" pitchFamily="34" charset="0"/>
                <a:ea typeface="微软雅黑" panose="020B0503020204020204" pitchFamily="34" charset="-122"/>
                <a:cs typeface="Poppins Light"/>
                <a:sym typeface="Arial" panose="020B0604020202020204" pitchFamily="34" charset="0"/>
              </a:rPr>
              <a:t>Frequently, your initial font choice is taken out of your awesome hands also we are companies</a:t>
            </a:r>
          </a:p>
        </p:txBody>
      </p:sp>
      <p:sp>
        <p:nvSpPr>
          <p:cNvPr id="17" name="TextBox 16"/>
          <p:cNvSpPr txBox="1"/>
          <p:nvPr/>
        </p:nvSpPr>
        <p:spPr>
          <a:xfrm>
            <a:off x="3735388" y="1562100"/>
            <a:ext cx="2251075" cy="461963"/>
          </a:xfrm>
          <a:prstGeom prst="rect">
            <a:avLst/>
          </a:prstGeom>
          <a:noFill/>
        </p:spPr>
        <p:txBody>
          <a:bodyPr wrap="none" anchor="ctr">
            <a:spAutoFit/>
          </a:bodyPr>
          <a:lstStyle/>
          <a:p>
            <a:pPr defTabSz="1828434" eaLnBrk="1" fontAlgn="auto" hangingPunct="1">
              <a:spcBef>
                <a:spcPts val="0"/>
              </a:spcBef>
              <a:spcAft>
                <a:spcPts val="0"/>
              </a:spcAft>
              <a:defRPr/>
            </a:pPr>
            <a:r>
              <a:rPr lang="en-US" sz="2400" b="1" spc="300"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World Wide</a:t>
            </a:r>
          </a:p>
        </p:txBody>
      </p:sp>
      <p:sp>
        <p:nvSpPr>
          <p:cNvPr id="14" name="Subtitle 2"/>
          <p:cNvSpPr txBox="1">
            <a:spLocks/>
          </p:cNvSpPr>
          <p:nvPr/>
        </p:nvSpPr>
        <p:spPr bwMode="auto">
          <a:xfrm>
            <a:off x="3617913" y="6604000"/>
            <a:ext cx="8428037"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7490" tIns="108745" rIns="217490" bIns="108745">
            <a:spAutoFit/>
          </a:bodyPr>
          <a:lstStyle>
            <a:lvl1pPr defTabSz="1087438">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defTabSz="1087438">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defTabSz="1087438">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defTabSz="1087438">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defTabSz="1087438">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087438"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ts val="4038"/>
              </a:lnSpc>
              <a:spcBef>
                <a:spcPct val="20000"/>
              </a:spcBef>
            </a:pPr>
            <a:r>
              <a:rPr lang="en-US" altLang="zh-CN" sz="2400">
                <a:latin typeface="Arial" panose="020B0604020202020204" pitchFamily="34" charset="0"/>
                <a:ea typeface="微软雅黑" panose="020B0503020204020204" pitchFamily="34" charset="-122"/>
                <a:cs typeface="Poppins Light"/>
                <a:sym typeface="Arial" panose="020B0604020202020204" pitchFamily="34" charset="0"/>
              </a:rPr>
              <a:t>Frequently, your initial font choice is taken out of your awesome hands also we are companies</a:t>
            </a:r>
          </a:p>
        </p:txBody>
      </p:sp>
      <p:sp>
        <p:nvSpPr>
          <p:cNvPr id="15" name="TextBox 14"/>
          <p:cNvSpPr txBox="1"/>
          <p:nvPr/>
        </p:nvSpPr>
        <p:spPr>
          <a:xfrm>
            <a:off x="3735388" y="6029325"/>
            <a:ext cx="3060700" cy="461963"/>
          </a:xfrm>
          <a:prstGeom prst="rect">
            <a:avLst/>
          </a:prstGeom>
          <a:noFill/>
        </p:spPr>
        <p:txBody>
          <a:bodyPr wrap="none" anchor="ctr">
            <a:spAutoFit/>
          </a:bodyPr>
          <a:lstStyle/>
          <a:p>
            <a:pPr defTabSz="1828434" eaLnBrk="1" fontAlgn="auto" hangingPunct="1">
              <a:spcBef>
                <a:spcPts val="0"/>
              </a:spcBef>
              <a:spcAft>
                <a:spcPts val="0"/>
              </a:spcAft>
              <a:defRPr/>
            </a:pPr>
            <a:r>
              <a:rPr lang="en-US" sz="2400" b="1" spc="300"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Exclusive Offer</a:t>
            </a:r>
          </a:p>
        </p:txBody>
      </p:sp>
      <p:grpSp>
        <p:nvGrpSpPr>
          <p:cNvPr id="30" name="Group 29"/>
          <p:cNvGrpSpPr>
            <a:grpSpLocks/>
          </p:cNvGrpSpPr>
          <p:nvPr/>
        </p:nvGrpSpPr>
        <p:grpSpPr bwMode="auto">
          <a:xfrm>
            <a:off x="15282863" y="2128838"/>
            <a:ext cx="7316787" cy="7339012"/>
            <a:chOff x="2595766" y="2128550"/>
            <a:chExt cx="7316323" cy="7338624"/>
          </a:xfrm>
        </p:grpSpPr>
        <p:sp>
          <p:nvSpPr>
            <p:cNvPr id="22" name="Freeform 21"/>
            <p:cNvSpPr/>
            <p:nvPr/>
          </p:nvSpPr>
          <p:spPr>
            <a:xfrm>
              <a:off x="4408576" y="2128550"/>
              <a:ext cx="3668479" cy="3670106"/>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0" y="3165827"/>
                  </a:moveTo>
                  <a:lnTo>
                    <a:pt x="1582914" y="0"/>
                  </a:lnTo>
                  <a:lnTo>
                    <a:pt x="3165827" y="3165827"/>
                  </a:lnTo>
                  <a:lnTo>
                    <a:pt x="0" y="3165827"/>
                  </a:lnTo>
                  <a:close/>
                </a:path>
              </a:pathLst>
            </a:custGeom>
            <a:solidFill>
              <a:schemeClr val="accent1"/>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947667" tIns="1739124" rIns="947667" bIns="156210" spcCol="1270" anchor="ctr"/>
            <a:lstStyle/>
            <a:p>
              <a:pPr algn="ctr" defTabSz="1822450" eaLnBrk="1" fontAlgn="auto" hangingPunct="1">
                <a:lnSpc>
                  <a:spcPct val="90000"/>
                </a:lnSpc>
                <a:spcAft>
                  <a:spcPct val="35000"/>
                </a:spcAft>
                <a:defRPr/>
              </a:pPr>
              <a:endParaRPr lang="en-US" sz="4100"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2"/>
            <p:cNvSpPr/>
            <p:nvPr/>
          </p:nvSpPr>
          <p:spPr>
            <a:xfrm>
              <a:off x="2595766" y="5798656"/>
              <a:ext cx="3670067" cy="3668518"/>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0" y="3165827"/>
                  </a:moveTo>
                  <a:lnTo>
                    <a:pt x="1582914" y="0"/>
                  </a:lnTo>
                  <a:lnTo>
                    <a:pt x="3165827" y="3165827"/>
                  </a:lnTo>
                  <a:lnTo>
                    <a:pt x="0" y="3165827"/>
                  </a:lnTo>
                  <a:close/>
                </a:path>
              </a:pathLst>
            </a:custGeom>
            <a:solidFill>
              <a:schemeClr val="accent1">
                <a:lumMod val="75000"/>
                <a:lumOff val="25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947667" tIns="1739124" rIns="947667" bIns="156210" spcCol="1270" anchor="ctr"/>
            <a:lstStyle/>
            <a:p>
              <a:pPr algn="ctr" defTabSz="1822450" eaLnBrk="1" fontAlgn="auto" hangingPunct="1">
                <a:lnSpc>
                  <a:spcPct val="90000"/>
                </a:lnSpc>
                <a:spcAft>
                  <a:spcPct val="35000"/>
                </a:spcAft>
                <a:defRPr/>
              </a:pPr>
              <a:endParaRPr lang="en-US" sz="4100"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23"/>
            <p:cNvSpPr/>
            <p:nvPr/>
          </p:nvSpPr>
          <p:spPr>
            <a:xfrm>
              <a:off x="4408576" y="5797068"/>
              <a:ext cx="3668479" cy="3670106"/>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3165827" y="0"/>
                  </a:moveTo>
                  <a:lnTo>
                    <a:pt x="1582913" y="3165827"/>
                  </a:lnTo>
                  <a:lnTo>
                    <a:pt x="0" y="0"/>
                  </a:lnTo>
                  <a:lnTo>
                    <a:pt x="3165827" y="0"/>
                  </a:lnTo>
                  <a:close/>
                </a:path>
              </a:pathLst>
            </a:custGeom>
            <a:solidFill>
              <a:schemeClr val="accent1">
                <a:lumMod val="65000"/>
                <a:lumOff val="35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947667" tIns="156211" rIns="947668" bIns="1739124" spcCol="1270" anchor="ctr"/>
            <a:lstStyle/>
            <a:p>
              <a:pPr algn="ctr" defTabSz="1822450" eaLnBrk="1" fontAlgn="auto" hangingPunct="1">
                <a:lnSpc>
                  <a:spcPct val="90000"/>
                </a:lnSpc>
                <a:spcAft>
                  <a:spcPct val="35000"/>
                </a:spcAft>
                <a:defRPr/>
              </a:pPr>
              <a:endParaRPr lang="en-US" sz="4100"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24"/>
            <p:cNvSpPr/>
            <p:nvPr/>
          </p:nvSpPr>
          <p:spPr>
            <a:xfrm>
              <a:off x="6242022" y="5798656"/>
              <a:ext cx="3670067" cy="3668518"/>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0" y="3165827"/>
                  </a:moveTo>
                  <a:lnTo>
                    <a:pt x="1582914" y="0"/>
                  </a:lnTo>
                  <a:lnTo>
                    <a:pt x="3165827" y="3165827"/>
                  </a:lnTo>
                  <a:lnTo>
                    <a:pt x="0" y="3165827"/>
                  </a:lnTo>
                  <a:close/>
                </a:path>
              </a:pathLst>
            </a:custGeom>
            <a:solidFill>
              <a:schemeClr val="accent1">
                <a:lumMod val="50000"/>
                <a:lumOff val="50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947667" tIns="1739124" rIns="947667" bIns="156210" spcCol="1270" anchor="ctr"/>
            <a:lstStyle/>
            <a:p>
              <a:pPr algn="ctr" defTabSz="1822450" eaLnBrk="1" fontAlgn="auto" hangingPunct="1">
                <a:lnSpc>
                  <a:spcPct val="90000"/>
                </a:lnSpc>
                <a:spcAft>
                  <a:spcPct val="35000"/>
                </a:spcAft>
                <a:defRPr/>
              </a:pPr>
              <a:endParaRPr lang="en-US" sz="41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TextBox 30"/>
          <p:cNvSpPr txBox="1"/>
          <p:nvPr/>
        </p:nvSpPr>
        <p:spPr>
          <a:xfrm>
            <a:off x="-206375" y="12215813"/>
            <a:ext cx="14866938"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BUSINESS INFO</a:t>
            </a:r>
          </a:p>
        </p:txBody>
      </p:sp>
      <p:cxnSp>
        <p:nvCxnSpPr>
          <p:cNvPr id="32" name="Straight Connector 31"/>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cxnSp>
        <p:nvCxnSpPr>
          <p:cNvPr id="37" name="Straight Connector 36"/>
          <p:cNvCxnSpPr/>
          <p:nvPr/>
        </p:nvCxnSpPr>
        <p:spPr>
          <a:xfrm flipH="1">
            <a:off x="2795588" y="1793875"/>
            <a:ext cx="3937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2795588" y="4071938"/>
            <a:ext cx="3937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2795588" y="6262688"/>
            <a:ext cx="3937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2795588" y="8488363"/>
            <a:ext cx="3937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childTnLst>
                          </p:cTn>
                        </p:par>
                        <p:par>
                          <p:cTn id="11" fill="hold" nodeType="afterGroup">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0-#ppt_w/2"/>
                                          </p:val>
                                        </p:tav>
                                        <p:tav tm="100000">
                                          <p:val>
                                            <p:strVal val="#ppt_x"/>
                                          </p:val>
                                        </p:tav>
                                      </p:tavLst>
                                    </p:anim>
                                    <p:anim calcmode="lin" valueType="num">
                                      <p:cBhvr additive="base">
                                        <p:cTn id="15" dur="500" fill="hold"/>
                                        <p:tgtEl>
                                          <p:spTgt spid="16"/>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0-#ppt_w/2"/>
                                          </p:val>
                                        </p:tav>
                                        <p:tav tm="100000">
                                          <p:val>
                                            <p:strVal val="#ppt_x"/>
                                          </p:val>
                                        </p:tav>
                                      </p:tavLst>
                                    </p:anim>
                                    <p:anim calcmode="lin" valueType="num">
                                      <p:cBhvr additive="base">
                                        <p:cTn id="19" dur="50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500" fill="hold"/>
                                        <p:tgtEl>
                                          <p:spTgt spid="37"/>
                                        </p:tgtEl>
                                        <p:attrNameLst>
                                          <p:attrName>ppt_x</p:attrName>
                                        </p:attrNameLst>
                                      </p:cBhvr>
                                      <p:tavLst>
                                        <p:tav tm="0">
                                          <p:val>
                                            <p:strVal val="0-#ppt_w/2"/>
                                          </p:val>
                                        </p:tav>
                                        <p:tav tm="100000">
                                          <p:val>
                                            <p:strVal val="#ppt_x"/>
                                          </p:val>
                                        </p:tav>
                                      </p:tavLst>
                                    </p:anim>
                                    <p:anim calcmode="lin" valueType="num">
                                      <p:cBhvr additive="base">
                                        <p:cTn id="23" dur="500" fill="hold"/>
                                        <p:tgtEl>
                                          <p:spTgt spid="37"/>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1500"/>
                            </p:stCondLst>
                            <p:childTnLst>
                              <p:par>
                                <p:cTn id="25" presetID="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0-#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0-#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0-#ppt_w/2"/>
                                          </p:val>
                                        </p:tav>
                                        <p:tav tm="100000">
                                          <p:val>
                                            <p:strVal val="#ppt_x"/>
                                          </p:val>
                                        </p:tav>
                                      </p:tavLst>
                                    </p:anim>
                                    <p:anim calcmode="lin" valueType="num">
                                      <p:cBhvr additive="base">
                                        <p:cTn id="36" dur="500" fill="hold"/>
                                        <p:tgtEl>
                                          <p:spTgt spid="38"/>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2000"/>
                            </p:stCondLst>
                            <p:childTnLst>
                              <p:par>
                                <p:cTn id="38" presetID="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0-#ppt_w/2"/>
                                          </p:val>
                                        </p:tav>
                                        <p:tav tm="100000">
                                          <p:val>
                                            <p:strVal val="#ppt_x"/>
                                          </p:val>
                                        </p:tav>
                                      </p:tavLst>
                                    </p:anim>
                                    <p:anim calcmode="lin" valueType="num">
                                      <p:cBhvr additive="base">
                                        <p:cTn id="41" dur="500" fill="hold"/>
                                        <p:tgtEl>
                                          <p:spTgt spid="14"/>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0-#ppt_w/2"/>
                                          </p:val>
                                        </p:tav>
                                        <p:tav tm="100000">
                                          <p:val>
                                            <p:strVal val="#ppt_x"/>
                                          </p:val>
                                        </p:tav>
                                      </p:tavLst>
                                    </p:anim>
                                    <p:anim calcmode="lin" valueType="num">
                                      <p:cBhvr additive="base">
                                        <p:cTn id="45" dur="500" fill="hold"/>
                                        <p:tgtEl>
                                          <p:spTgt spid="15"/>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500" fill="hold"/>
                                        <p:tgtEl>
                                          <p:spTgt spid="39"/>
                                        </p:tgtEl>
                                        <p:attrNameLst>
                                          <p:attrName>ppt_x</p:attrName>
                                        </p:attrNameLst>
                                      </p:cBhvr>
                                      <p:tavLst>
                                        <p:tav tm="0">
                                          <p:val>
                                            <p:strVal val="0-#ppt_w/2"/>
                                          </p:val>
                                        </p:tav>
                                        <p:tav tm="100000">
                                          <p:val>
                                            <p:strVal val="#ppt_x"/>
                                          </p:val>
                                        </p:tav>
                                      </p:tavLst>
                                    </p:anim>
                                    <p:anim calcmode="lin" valueType="num">
                                      <p:cBhvr additive="base">
                                        <p:cTn id="49" dur="500" fill="hold"/>
                                        <p:tgtEl>
                                          <p:spTgt spid="39"/>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2500"/>
                            </p:stCondLst>
                            <p:childTnLst>
                              <p:par>
                                <p:cTn id="51" presetID="2" presetClass="entr" presetSubtype="8"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fill="hold"/>
                                        <p:tgtEl>
                                          <p:spTgt spid="18"/>
                                        </p:tgtEl>
                                        <p:attrNameLst>
                                          <p:attrName>ppt_x</p:attrName>
                                        </p:attrNameLst>
                                      </p:cBhvr>
                                      <p:tavLst>
                                        <p:tav tm="0">
                                          <p:val>
                                            <p:strVal val="0-#ppt_w/2"/>
                                          </p:val>
                                        </p:tav>
                                        <p:tav tm="100000">
                                          <p:val>
                                            <p:strVal val="#ppt_x"/>
                                          </p:val>
                                        </p:tav>
                                      </p:tavLst>
                                    </p:anim>
                                    <p:anim calcmode="lin" valueType="num">
                                      <p:cBhvr additive="base">
                                        <p:cTn id="54" dur="500" fill="hold"/>
                                        <p:tgtEl>
                                          <p:spTgt spid="1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fill="hold"/>
                                        <p:tgtEl>
                                          <p:spTgt spid="19"/>
                                        </p:tgtEl>
                                        <p:attrNameLst>
                                          <p:attrName>ppt_x</p:attrName>
                                        </p:attrNameLst>
                                      </p:cBhvr>
                                      <p:tavLst>
                                        <p:tav tm="0">
                                          <p:val>
                                            <p:strVal val="0-#ppt_w/2"/>
                                          </p:val>
                                        </p:tav>
                                        <p:tav tm="100000">
                                          <p:val>
                                            <p:strVal val="#ppt_x"/>
                                          </p:val>
                                        </p:tav>
                                      </p:tavLst>
                                    </p:anim>
                                    <p:anim calcmode="lin" valueType="num">
                                      <p:cBhvr additive="base">
                                        <p:cTn id="58" dur="500" fill="hold"/>
                                        <p:tgtEl>
                                          <p:spTgt spid="19"/>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fill="hold"/>
                                        <p:tgtEl>
                                          <p:spTgt spid="40"/>
                                        </p:tgtEl>
                                        <p:attrNameLst>
                                          <p:attrName>ppt_x</p:attrName>
                                        </p:attrNameLst>
                                      </p:cBhvr>
                                      <p:tavLst>
                                        <p:tav tm="0">
                                          <p:val>
                                            <p:strVal val="0-#ppt_w/2"/>
                                          </p:val>
                                        </p:tav>
                                        <p:tav tm="100000">
                                          <p:val>
                                            <p:strVal val="#ppt_x"/>
                                          </p:val>
                                        </p:tav>
                                      </p:tavLst>
                                    </p:anim>
                                    <p:anim calcmode="lin" valueType="num">
                                      <p:cBhvr additive="base">
                                        <p:cTn id="62"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18" grpId="0"/>
      <p:bldP spid="19" grpId="0"/>
      <p:bldP spid="16" grpId="0"/>
      <p:bldP spid="17"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06375" y="12215813"/>
            <a:ext cx="15157450"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BEST SERVICE</a:t>
            </a:r>
          </a:p>
        </p:txBody>
      </p:sp>
      <p:cxnSp>
        <p:nvCxnSpPr>
          <p:cNvPr id="15" name="Straight Connector 14"/>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zh-CN" alt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17" name="TextBox 16"/>
          <p:cNvSpPr txBox="1"/>
          <p:nvPr/>
        </p:nvSpPr>
        <p:spPr>
          <a:xfrm>
            <a:off x="3509963" y="1096963"/>
            <a:ext cx="17357725" cy="1135062"/>
          </a:xfrm>
          <a:prstGeom prst="rect">
            <a:avLst/>
          </a:prstGeom>
          <a:noFill/>
        </p:spPr>
        <p:txBody>
          <a:bodyPr>
            <a:spAutoFit/>
          </a:bodyPr>
          <a:lstStyle/>
          <a:p>
            <a:pPr defTabSz="1828434" eaLnBrk="1" fontAlgn="auto" hangingPunct="1">
              <a:lnSpc>
                <a:spcPct val="150000"/>
              </a:lnSpc>
              <a:spcBef>
                <a:spcPts val="0"/>
              </a:spcBef>
              <a:spcAft>
                <a:spcPts val="0"/>
              </a:spcAft>
              <a:defRPr/>
            </a:pPr>
            <a:r>
              <a:rPr lang="zh-CN" alt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单击此处添加标题单击此处添加标题单击此处添加标题单击此处添加标题单击此处添加标题单击此处添加标题单击此处添加标题单击此处添加标题单击此处添加标题单击此处添加标题单击此处添加标题</a:t>
            </a:r>
            <a:endPar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sp>
        <p:nvSpPr>
          <p:cNvPr id="3" name="Rectangle 2"/>
          <p:cNvSpPr/>
          <p:nvPr/>
        </p:nvSpPr>
        <p:spPr>
          <a:xfrm>
            <a:off x="4144963" y="3535363"/>
            <a:ext cx="2781300" cy="2781300"/>
          </a:xfrm>
          <a:prstGeom prst="rect">
            <a:avLst/>
          </a:prstGeom>
          <a:noFill/>
          <a:ln>
            <a:solidFill>
              <a:schemeClr val="tx2"/>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17"/>
          <p:cNvSpPr/>
          <p:nvPr/>
        </p:nvSpPr>
        <p:spPr>
          <a:xfrm>
            <a:off x="8580438" y="3535363"/>
            <a:ext cx="2781300" cy="2781300"/>
          </a:xfrm>
          <a:prstGeom prst="rect">
            <a:avLst/>
          </a:prstGeom>
          <a:noFill/>
          <a:ln>
            <a:solidFill>
              <a:schemeClr val="tx2"/>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18"/>
          <p:cNvSpPr/>
          <p:nvPr/>
        </p:nvSpPr>
        <p:spPr>
          <a:xfrm>
            <a:off x="13015913" y="3535363"/>
            <a:ext cx="2781300" cy="2781300"/>
          </a:xfrm>
          <a:prstGeom prst="rect">
            <a:avLst/>
          </a:prstGeom>
          <a:noFill/>
          <a:ln>
            <a:solidFill>
              <a:schemeClr val="tx2"/>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19"/>
          <p:cNvSpPr/>
          <p:nvPr/>
        </p:nvSpPr>
        <p:spPr>
          <a:xfrm>
            <a:off x="17451388" y="3535363"/>
            <a:ext cx="2781300" cy="2781300"/>
          </a:xfrm>
          <a:prstGeom prst="rect">
            <a:avLst/>
          </a:prstGeom>
          <a:noFill/>
          <a:ln>
            <a:solidFill>
              <a:schemeClr val="tx2"/>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21"/>
          <p:cNvSpPr/>
          <p:nvPr/>
        </p:nvSpPr>
        <p:spPr>
          <a:xfrm>
            <a:off x="4144963" y="7488238"/>
            <a:ext cx="2781300" cy="2781300"/>
          </a:xfrm>
          <a:prstGeom prst="rect">
            <a:avLst/>
          </a:prstGeom>
          <a:noFill/>
          <a:ln>
            <a:solidFill>
              <a:schemeClr val="tx2"/>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22"/>
          <p:cNvSpPr/>
          <p:nvPr/>
        </p:nvSpPr>
        <p:spPr>
          <a:xfrm>
            <a:off x="8580438" y="7488238"/>
            <a:ext cx="2781300" cy="2781300"/>
          </a:xfrm>
          <a:prstGeom prst="rect">
            <a:avLst/>
          </a:prstGeom>
          <a:noFill/>
          <a:ln>
            <a:solidFill>
              <a:schemeClr val="tx2"/>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23"/>
          <p:cNvSpPr/>
          <p:nvPr/>
        </p:nvSpPr>
        <p:spPr>
          <a:xfrm>
            <a:off x="13015913" y="7488238"/>
            <a:ext cx="2781300" cy="2781300"/>
          </a:xfrm>
          <a:prstGeom prst="rect">
            <a:avLst/>
          </a:prstGeom>
          <a:noFill/>
          <a:ln>
            <a:solidFill>
              <a:schemeClr val="tx2"/>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24"/>
          <p:cNvSpPr/>
          <p:nvPr/>
        </p:nvSpPr>
        <p:spPr>
          <a:xfrm>
            <a:off x="17451388" y="7488238"/>
            <a:ext cx="2781300" cy="2781300"/>
          </a:xfrm>
          <a:prstGeom prst="rect">
            <a:avLst/>
          </a:prstGeom>
          <a:noFill/>
          <a:ln>
            <a:solidFill>
              <a:schemeClr val="tx2"/>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6" name="Group 25"/>
          <p:cNvGrpSpPr>
            <a:grpSpLocks/>
          </p:cNvGrpSpPr>
          <p:nvPr/>
        </p:nvGrpSpPr>
        <p:grpSpPr bwMode="auto">
          <a:xfrm>
            <a:off x="17978438" y="4386263"/>
            <a:ext cx="1727200" cy="1079500"/>
            <a:chOff x="1344613" y="2465388"/>
            <a:chExt cx="390525" cy="244475"/>
          </a:xfrm>
        </p:grpSpPr>
        <p:sp>
          <p:nvSpPr>
            <p:cNvPr id="10286" name="Freeform 571"/>
            <p:cNvSpPr>
              <a:spLocks/>
            </p:cNvSpPr>
            <p:nvPr/>
          </p:nvSpPr>
          <p:spPr bwMode="auto">
            <a:xfrm>
              <a:off x="1377951" y="2660650"/>
              <a:ext cx="114300" cy="15875"/>
            </a:xfrm>
            <a:custGeom>
              <a:avLst/>
              <a:gdLst>
                <a:gd name="T0" fmla="*/ 324463719 w 37"/>
                <a:gd name="T1" fmla="*/ 0 h 5"/>
                <a:gd name="T2" fmla="*/ 19085011 w 37"/>
                <a:gd name="T3" fmla="*/ 0 h 5"/>
                <a:gd name="T4" fmla="*/ 0 w 37"/>
                <a:gd name="T5" fmla="*/ 30241875 h 5"/>
                <a:gd name="T6" fmla="*/ 19085011 w 37"/>
                <a:gd name="T7" fmla="*/ 50403125 h 5"/>
                <a:gd name="T8" fmla="*/ 324463719 w 37"/>
                <a:gd name="T9" fmla="*/ 50403125 h 5"/>
                <a:gd name="T10" fmla="*/ 353094324 w 37"/>
                <a:gd name="T11" fmla="*/ 30241875 h 5"/>
                <a:gd name="T12" fmla="*/ 324463719 w 37"/>
                <a:gd name="T13" fmla="*/ 0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5">
                  <a:moveTo>
                    <a:pt x="34" y="0"/>
                  </a:moveTo>
                  <a:cubicBezTo>
                    <a:pt x="2" y="0"/>
                    <a:pt x="2" y="0"/>
                    <a:pt x="2" y="0"/>
                  </a:cubicBezTo>
                  <a:cubicBezTo>
                    <a:pt x="1" y="0"/>
                    <a:pt x="0" y="1"/>
                    <a:pt x="0" y="3"/>
                  </a:cubicBezTo>
                  <a:cubicBezTo>
                    <a:pt x="0" y="4"/>
                    <a:pt x="1" y="5"/>
                    <a:pt x="2" y="5"/>
                  </a:cubicBezTo>
                  <a:cubicBezTo>
                    <a:pt x="34" y="5"/>
                    <a:pt x="34" y="5"/>
                    <a:pt x="34" y="5"/>
                  </a:cubicBezTo>
                  <a:cubicBezTo>
                    <a:pt x="36" y="5"/>
                    <a:pt x="37" y="4"/>
                    <a:pt x="37" y="3"/>
                  </a:cubicBezTo>
                  <a:cubicBezTo>
                    <a:pt x="37" y="1"/>
                    <a:pt x="36" y="0"/>
                    <a:pt x="3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87" name="Freeform 572"/>
            <p:cNvSpPr>
              <a:spLocks/>
            </p:cNvSpPr>
            <p:nvPr/>
          </p:nvSpPr>
          <p:spPr bwMode="auto">
            <a:xfrm>
              <a:off x="1377951" y="2627313"/>
              <a:ext cx="49213" cy="19050"/>
            </a:xfrm>
            <a:custGeom>
              <a:avLst/>
              <a:gdLst>
                <a:gd name="T0" fmla="*/ 18922399 w 16"/>
                <a:gd name="T1" fmla="*/ 60483750 h 6"/>
                <a:gd name="T2" fmla="*/ 122989439 w 16"/>
                <a:gd name="T3" fmla="*/ 60483750 h 6"/>
                <a:gd name="T4" fmla="*/ 151369961 w 16"/>
                <a:gd name="T5" fmla="*/ 30241875 h 6"/>
                <a:gd name="T6" fmla="*/ 122989439 w 16"/>
                <a:gd name="T7" fmla="*/ 0 h 6"/>
                <a:gd name="T8" fmla="*/ 18922399 w 16"/>
                <a:gd name="T9" fmla="*/ 0 h 6"/>
                <a:gd name="T10" fmla="*/ 0 w 16"/>
                <a:gd name="T11" fmla="*/ 30241875 h 6"/>
                <a:gd name="T12" fmla="*/ 18922399 w 16"/>
                <a:gd name="T13" fmla="*/ 60483750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
                  <a:moveTo>
                    <a:pt x="2" y="6"/>
                  </a:moveTo>
                  <a:cubicBezTo>
                    <a:pt x="13" y="6"/>
                    <a:pt x="13" y="6"/>
                    <a:pt x="13" y="6"/>
                  </a:cubicBezTo>
                  <a:cubicBezTo>
                    <a:pt x="14" y="6"/>
                    <a:pt x="16" y="4"/>
                    <a:pt x="16" y="3"/>
                  </a:cubicBezTo>
                  <a:cubicBezTo>
                    <a:pt x="16" y="2"/>
                    <a:pt x="14" y="0"/>
                    <a:pt x="13" y="0"/>
                  </a:cubicBezTo>
                  <a:cubicBezTo>
                    <a:pt x="2" y="0"/>
                    <a:pt x="2" y="0"/>
                    <a:pt x="2" y="0"/>
                  </a:cubicBezTo>
                  <a:cubicBezTo>
                    <a:pt x="1" y="0"/>
                    <a:pt x="0" y="2"/>
                    <a:pt x="0" y="3"/>
                  </a:cubicBezTo>
                  <a:cubicBezTo>
                    <a:pt x="0" y="4"/>
                    <a:pt x="1" y="6"/>
                    <a:pt x="2"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88" name="Freeform 573"/>
            <p:cNvSpPr>
              <a:spLocks noEditPoints="1"/>
            </p:cNvSpPr>
            <p:nvPr/>
          </p:nvSpPr>
          <p:spPr bwMode="auto">
            <a:xfrm>
              <a:off x="1573213" y="2590800"/>
              <a:ext cx="128588" cy="85725"/>
            </a:xfrm>
            <a:custGeom>
              <a:avLst/>
              <a:gdLst>
                <a:gd name="T0" fmla="*/ 83166273 w 81"/>
                <a:gd name="T1" fmla="*/ 78125638 h 54"/>
                <a:gd name="T2" fmla="*/ 60483985 w 81"/>
                <a:gd name="T3" fmla="*/ 37803138 h 54"/>
                <a:gd name="T4" fmla="*/ 0 w 81"/>
                <a:gd name="T5" fmla="*/ 136088438 h 54"/>
                <a:gd name="T6" fmla="*/ 50403321 w 81"/>
                <a:gd name="T7" fmla="*/ 136088438 h 54"/>
                <a:gd name="T8" fmla="*/ 118448598 w 81"/>
                <a:gd name="T9" fmla="*/ 136088438 h 54"/>
                <a:gd name="T10" fmla="*/ 204134244 w 81"/>
                <a:gd name="T11" fmla="*/ 136088438 h 54"/>
                <a:gd name="T12" fmla="*/ 126008302 w 81"/>
                <a:gd name="T13" fmla="*/ 0 h 54"/>
                <a:gd name="T14" fmla="*/ 83166273 w 81"/>
                <a:gd name="T15" fmla="*/ 78125638 h 54"/>
                <a:gd name="T16" fmla="*/ 45362989 w 81"/>
                <a:gd name="T17" fmla="*/ 110886875 h 54"/>
                <a:gd name="T18" fmla="*/ 60483985 w 81"/>
                <a:gd name="T19" fmla="*/ 88206263 h 54"/>
                <a:gd name="T20" fmla="*/ 68045277 w 81"/>
                <a:gd name="T21" fmla="*/ 105846563 h 54"/>
                <a:gd name="T22" fmla="*/ 63004945 w 81"/>
                <a:gd name="T23" fmla="*/ 110886875 h 54"/>
                <a:gd name="T24" fmla="*/ 45362989 w 81"/>
                <a:gd name="T25" fmla="*/ 110886875 h 54"/>
                <a:gd name="T26" fmla="*/ 93246938 w 81"/>
                <a:gd name="T27" fmla="*/ 110886875 h 54"/>
                <a:gd name="T28" fmla="*/ 126008302 w 81"/>
                <a:gd name="T29" fmla="*/ 52924075 h 54"/>
                <a:gd name="T30" fmla="*/ 161290627 w 81"/>
                <a:gd name="T31" fmla="*/ 110886875 h 54"/>
                <a:gd name="T32" fmla="*/ 93246938 w 81"/>
                <a:gd name="T33" fmla="*/ 110886875 h 5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81" h="54">
                  <a:moveTo>
                    <a:pt x="33" y="31"/>
                  </a:moveTo>
                  <a:lnTo>
                    <a:pt x="24" y="15"/>
                  </a:lnTo>
                  <a:lnTo>
                    <a:pt x="0" y="54"/>
                  </a:lnTo>
                  <a:lnTo>
                    <a:pt x="20" y="54"/>
                  </a:lnTo>
                  <a:lnTo>
                    <a:pt x="47" y="54"/>
                  </a:lnTo>
                  <a:lnTo>
                    <a:pt x="81" y="54"/>
                  </a:lnTo>
                  <a:lnTo>
                    <a:pt x="50" y="0"/>
                  </a:lnTo>
                  <a:lnTo>
                    <a:pt x="33" y="31"/>
                  </a:lnTo>
                  <a:close/>
                  <a:moveTo>
                    <a:pt x="18" y="44"/>
                  </a:moveTo>
                  <a:lnTo>
                    <a:pt x="24" y="35"/>
                  </a:lnTo>
                  <a:lnTo>
                    <a:pt x="27" y="42"/>
                  </a:lnTo>
                  <a:lnTo>
                    <a:pt x="25" y="44"/>
                  </a:lnTo>
                  <a:lnTo>
                    <a:pt x="18" y="44"/>
                  </a:lnTo>
                  <a:close/>
                  <a:moveTo>
                    <a:pt x="37" y="44"/>
                  </a:moveTo>
                  <a:lnTo>
                    <a:pt x="50" y="21"/>
                  </a:lnTo>
                  <a:lnTo>
                    <a:pt x="64" y="44"/>
                  </a:lnTo>
                  <a:lnTo>
                    <a:pt x="37" y="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89" name="Freeform 574"/>
            <p:cNvSpPr>
              <a:spLocks noEditPoints="1"/>
            </p:cNvSpPr>
            <p:nvPr/>
          </p:nvSpPr>
          <p:spPr bwMode="auto">
            <a:xfrm>
              <a:off x="1344613" y="2465388"/>
              <a:ext cx="390525" cy="244475"/>
            </a:xfrm>
            <a:custGeom>
              <a:avLst/>
              <a:gdLst>
                <a:gd name="T0" fmla="*/ 1163557034 w 128"/>
                <a:gd name="T1" fmla="*/ 0 h 80"/>
                <a:gd name="T2" fmla="*/ 27925588 w 128"/>
                <a:gd name="T3" fmla="*/ 0 h 80"/>
                <a:gd name="T4" fmla="*/ 0 w 128"/>
                <a:gd name="T5" fmla="*/ 28016835 h 80"/>
                <a:gd name="T6" fmla="*/ 0 w 128"/>
                <a:gd name="T7" fmla="*/ 719083485 h 80"/>
                <a:gd name="T8" fmla="*/ 27925588 w 128"/>
                <a:gd name="T9" fmla="*/ 747100320 h 80"/>
                <a:gd name="T10" fmla="*/ 1163557034 w 128"/>
                <a:gd name="T11" fmla="*/ 747100320 h 80"/>
                <a:gd name="T12" fmla="*/ 1191482622 w 128"/>
                <a:gd name="T13" fmla="*/ 719083485 h 80"/>
                <a:gd name="T14" fmla="*/ 1191482622 w 128"/>
                <a:gd name="T15" fmla="*/ 28016835 h 80"/>
                <a:gd name="T16" fmla="*/ 1163557034 w 128"/>
                <a:gd name="T17" fmla="*/ 0 h 80"/>
                <a:gd name="T18" fmla="*/ 1089088798 w 128"/>
                <a:gd name="T19" fmla="*/ 46694725 h 80"/>
                <a:gd name="T20" fmla="*/ 605048315 w 128"/>
                <a:gd name="T21" fmla="*/ 345534853 h 80"/>
                <a:gd name="T22" fmla="*/ 586434307 w 128"/>
                <a:gd name="T23" fmla="*/ 345534853 h 80"/>
                <a:gd name="T24" fmla="*/ 102393824 w 128"/>
                <a:gd name="T25" fmla="*/ 46694725 h 80"/>
                <a:gd name="T26" fmla="*/ 1089088798 w 128"/>
                <a:gd name="T27" fmla="*/ 46694725 h 80"/>
                <a:gd name="T28" fmla="*/ 46542647 w 128"/>
                <a:gd name="T29" fmla="*/ 700405595 h 80"/>
                <a:gd name="T30" fmla="*/ 46542647 w 128"/>
                <a:gd name="T31" fmla="*/ 74711560 h 80"/>
                <a:gd name="T32" fmla="*/ 558508719 w 128"/>
                <a:gd name="T33" fmla="*/ 382887577 h 80"/>
                <a:gd name="T34" fmla="*/ 595742837 w 128"/>
                <a:gd name="T35" fmla="*/ 392226522 h 80"/>
                <a:gd name="T36" fmla="*/ 632973904 w 128"/>
                <a:gd name="T37" fmla="*/ 382887577 h 80"/>
                <a:gd name="T38" fmla="*/ 1144939975 w 128"/>
                <a:gd name="T39" fmla="*/ 74711560 h 80"/>
                <a:gd name="T40" fmla="*/ 1144939975 w 128"/>
                <a:gd name="T41" fmla="*/ 700405595 h 80"/>
                <a:gd name="T42" fmla="*/ 46542647 w 128"/>
                <a:gd name="T43" fmla="*/ 700405595 h 8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28" h="80">
                  <a:moveTo>
                    <a:pt x="125" y="0"/>
                  </a:moveTo>
                  <a:cubicBezTo>
                    <a:pt x="3" y="0"/>
                    <a:pt x="3" y="0"/>
                    <a:pt x="3" y="0"/>
                  </a:cubicBezTo>
                  <a:cubicBezTo>
                    <a:pt x="1" y="0"/>
                    <a:pt x="0" y="1"/>
                    <a:pt x="0" y="3"/>
                  </a:cubicBezTo>
                  <a:cubicBezTo>
                    <a:pt x="0" y="77"/>
                    <a:pt x="0" y="77"/>
                    <a:pt x="0" y="77"/>
                  </a:cubicBezTo>
                  <a:cubicBezTo>
                    <a:pt x="0" y="79"/>
                    <a:pt x="1" y="80"/>
                    <a:pt x="3" y="80"/>
                  </a:cubicBezTo>
                  <a:cubicBezTo>
                    <a:pt x="125" y="80"/>
                    <a:pt x="125" y="80"/>
                    <a:pt x="125" y="80"/>
                  </a:cubicBezTo>
                  <a:cubicBezTo>
                    <a:pt x="127" y="80"/>
                    <a:pt x="128" y="79"/>
                    <a:pt x="128" y="77"/>
                  </a:cubicBezTo>
                  <a:cubicBezTo>
                    <a:pt x="128" y="3"/>
                    <a:pt x="128" y="3"/>
                    <a:pt x="128" y="3"/>
                  </a:cubicBezTo>
                  <a:cubicBezTo>
                    <a:pt x="128" y="1"/>
                    <a:pt x="127" y="0"/>
                    <a:pt x="125" y="0"/>
                  </a:cubicBezTo>
                  <a:close/>
                  <a:moveTo>
                    <a:pt x="117" y="5"/>
                  </a:moveTo>
                  <a:cubicBezTo>
                    <a:pt x="65" y="37"/>
                    <a:pt x="65" y="37"/>
                    <a:pt x="65" y="37"/>
                  </a:cubicBezTo>
                  <a:cubicBezTo>
                    <a:pt x="65" y="37"/>
                    <a:pt x="63" y="37"/>
                    <a:pt x="63" y="37"/>
                  </a:cubicBezTo>
                  <a:cubicBezTo>
                    <a:pt x="11" y="5"/>
                    <a:pt x="11" y="5"/>
                    <a:pt x="11" y="5"/>
                  </a:cubicBezTo>
                  <a:lnTo>
                    <a:pt x="117" y="5"/>
                  </a:lnTo>
                  <a:close/>
                  <a:moveTo>
                    <a:pt x="5" y="75"/>
                  </a:moveTo>
                  <a:cubicBezTo>
                    <a:pt x="5" y="8"/>
                    <a:pt x="5" y="8"/>
                    <a:pt x="5" y="8"/>
                  </a:cubicBezTo>
                  <a:cubicBezTo>
                    <a:pt x="60" y="41"/>
                    <a:pt x="60" y="41"/>
                    <a:pt x="60" y="41"/>
                  </a:cubicBezTo>
                  <a:cubicBezTo>
                    <a:pt x="61" y="42"/>
                    <a:pt x="63" y="42"/>
                    <a:pt x="64" y="42"/>
                  </a:cubicBezTo>
                  <a:cubicBezTo>
                    <a:pt x="65" y="42"/>
                    <a:pt x="67" y="42"/>
                    <a:pt x="68" y="41"/>
                  </a:cubicBezTo>
                  <a:cubicBezTo>
                    <a:pt x="123" y="8"/>
                    <a:pt x="123" y="8"/>
                    <a:pt x="123" y="8"/>
                  </a:cubicBezTo>
                  <a:cubicBezTo>
                    <a:pt x="123" y="75"/>
                    <a:pt x="123" y="75"/>
                    <a:pt x="123" y="75"/>
                  </a:cubicBezTo>
                  <a:lnTo>
                    <a:pt x="5" y="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2" name="Oval 609"/>
          <p:cNvSpPr>
            <a:spLocks noChangeArrowheads="1"/>
          </p:cNvSpPr>
          <p:nvPr/>
        </p:nvSpPr>
        <p:spPr bwMode="auto">
          <a:xfrm>
            <a:off x="6084888" y="5305425"/>
            <a:ext cx="84137" cy="857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endParaRPr lang="zh-CN" altLang="zh-CN">
              <a:latin typeface="Arial" panose="020B0604020202020204" pitchFamily="34" charset="0"/>
              <a:ea typeface="微软雅黑" panose="020B0503020204020204" pitchFamily="34" charset="-122"/>
              <a:sym typeface="Arial" panose="020B0604020202020204" pitchFamily="34" charset="0"/>
            </a:endParaRPr>
          </a:p>
        </p:txBody>
      </p:sp>
      <p:sp>
        <p:nvSpPr>
          <p:cNvPr id="33" name="Oval 610"/>
          <p:cNvSpPr>
            <a:spLocks noChangeArrowheads="1"/>
          </p:cNvSpPr>
          <p:nvPr/>
        </p:nvSpPr>
        <p:spPr bwMode="auto">
          <a:xfrm>
            <a:off x="4948238" y="5305425"/>
            <a:ext cx="68262" cy="857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endParaRPr lang="zh-CN" altLang="zh-CN">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1"/>
          <p:cNvGrpSpPr>
            <a:grpSpLocks/>
          </p:cNvGrpSpPr>
          <p:nvPr/>
        </p:nvGrpSpPr>
        <p:grpSpPr bwMode="auto">
          <a:xfrm>
            <a:off x="4586288" y="4284663"/>
            <a:ext cx="1897062" cy="1282700"/>
            <a:chOff x="4586958" y="4284841"/>
            <a:chExt cx="1896490" cy="1282240"/>
          </a:xfrm>
        </p:grpSpPr>
        <p:sp>
          <p:nvSpPr>
            <p:cNvPr id="10284" name="Freeform 611"/>
            <p:cNvSpPr>
              <a:spLocks noEditPoints="1"/>
            </p:cNvSpPr>
            <p:nvPr/>
          </p:nvSpPr>
          <p:spPr bwMode="auto">
            <a:xfrm>
              <a:off x="4824981" y="4507503"/>
              <a:ext cx="783165" cy="529786"/>
            </a:xfrm>
            <a:custGeom>
              <a:avLst/>
              <a:gdLst>
                <a:gd name="T0" fmla="*/ 2147483646 w 102"/>
                <a:gd name="T1" fmla="*/ 2147483646 h 69"/>
                <a:gd name="T2" fmla="*/ 1709641517 w 102"/>
                <a:gd name="T3" fmla="*/ 1120098131 h 69"/>
                <a:gd name="T4" fmla="*/ 0 w 102"/>
                <a:gd name="T5" fmla="*/ 2147483646 h 69"/>
                <a:gd name="T6" fmla="*/ 1473824393 w 102"/>
                <a:gd name="T7" fmla="*/ 2147483646 h 69"/>
                <a:gd name="T8" fmla="*/ 2147483646 w 102"/>
                <a:gd name="T9" fmla="*/ 2147483646 h 69"/>
                <a:gd name="T10" fmla="*/ 2147483646 w 102"/>
                <a:gd name="T11" fmla="*/ 2147483646 h 69"/>
                <a:gd name="T12" fmla="*/ 2147483646 w 102"/>
                <a:gd name="T13" fmla="*/ 0 h 69"/>
                <a:gd name="T14" fmla="*/ 2147483646 w 102"/>
                <a:gd name="T15" fmla="*/ 2147483646 h 69"/>
                <a:gd name="T16" fmla="*/ 1061157863 w 102"/>
                <a:gd name="T17" fmla="*/ 2147483646 h 69"/>
                <a:gd name="T18" fmla="*/ 1709641517 w 102"/>
                <a:gd name="T19" fmla="*/ 2147483646 h 69"/>
                <a:gd name="T20" fmla="*/ 2063355686 w 102"/>
                <a:gd name="T21" fmla="*/ 2147483646 h 69"/>
                <a:gd name="T22" fmla="*/ 1827546240 w 102"/>
                <a:gd name="T23" fmla="*/ 2147483646 h 69"/>
                <a:gd name="T24" fmla="*/ 1061157863 w 102"/>
                <a:gd name="T25" fmla="*/ 2147483646 h 69"/>
                <a:gd name="T26" fmla="*/ 2147483646 w 102"/>
                <a:gd name="T27" fmla="*/ 2147483646 h 69"/>
                <a:gd name="T28" fmla="*/ 2147483646 w 102"/>
                <a:gd name="T29" fmla="*/ 1238002389 h 69"/>
                <a:gd name="T30" fmla="*/ 2147483646 w 102"/>
                <a:gd name="T31" fmla="*/ 2147483646 h 69"/>
                <a:gd name="T32" fmla="*/ 2147483646 w 102"/>
                <a:gd name="T33" fmla="*/ 2147483646 h 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2" h="69">
                  <a:moveTo>
                    <a:pt x="41" y="38"/>
                  </a:moveTo>
                  <a:lnTo>
                    <a:pt x="29" y="19"/>
                  </a:lnTo>
                  <a:lnTo>
                    <a:pt x="0" y="69"/>
                  </a:lnTo>
                  <a:lnTo>
                    <a:pt x="25" y="69"/>
                  </a:lnTo>
                  <a:lnTo>
                    <a:pt x="58" y="69"/>
                  </a:lnTo>
                  <a:lnTo>
                    <a:pt x="102" y="69"/>
                  </a:lnTo>
                  <a:lnTo>
                    <a:pt x="64" y="0"/>
                  </a:lnTo>
                  <a:lnTo>
                    <a:pt x="41" y="38"/>
                  </a:lnTo>
                  <a:close/>
                  <a:moveTo>
                    <a:pt x="18" y="57"/>
                  </a:moveTo>
                  <a:lnTo>
                    <a:pt x="29" y="40"/>
                  </a:lnTo>
                  <a:lnTo>
                    <a:pt x="35" y="50"/>
                  </a:lnTo>
                  <a:lnTo>
                    <a:pt x="31" y="57"/>
                  </a:lnTo>
                  <a:lnTo>
                    <a:pt x="18" y="57"/>
                  </a:lnTo>
                  <a:close/>
                  <a:moveTo>
                    <a:pt x="43" y="57"/>
                  </a:moveTo>
                  <a:lnTo>
                    <a:pt x="64" y="21"/>
                  </a:lnTo>
                  <a:lnTo>
                    <a:pt x="85" y="57"/>
                  </a:lnTo>
                  <a:lnTo>
                    <a:pt x="43" y="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85" name="Freeform 612"/>
            <p:cNvSpPr>
              <a:spLocks noEditPoints="1"/>
            </p:cNvSpPr>
            <p:nvPr/>
          </p:nvSpPr>
          <p:spPr bwMode="auto">
            <a:xfrm>
              <a:off x="4586958" y="4284841"/>
              <a:ext cx="1896490" cy="1282240"/>
            </a:xfrm>
            <a:custGeom>
              <a:avLst/>
              <a:gdLst>
                <a:gd name="T0" fmla="*/ 2147483646 w 128"/>
                <a:gd name="T1" fmla="*/ 2147483646 h 87"/>
                <a:gd name="T2" fmla="*/ 2147483646 w 128"/>
                <a:gd name="T3" fmla="*/ 2147483646 h 87"/>
                <a:gd name="T4" fmla="*/ 2147483646 w 128"/>
                <a:gd name="T5" fmla="*/ 2147483646 h 87"/>
                <a:gd name="T6" fmla="*/ 2147483646 w 128"/>
                <a:gd name="T7" fmla="*/ 1086101495 h 87"/>
                <a:gd name="T8" fmla="*/ 2147483646 w 128"/>
                <a:gd name="T9" fmla="*/ 0 h 87"/>
                <a:gd name="T10" fmla="*/ 1097623220 w 128"/>
                <a:gd name="T11" fmla="*/ 0 h 87"/>
                <a:gd name="T12" fmla="*/ 0 w 128"/>
                <a:gd name="T13" fmla="*/ 1086101495 h 87"/>
                <a:gd name="T14" fmla="*/ 0 w 128"/>
                <a:gd name="T15" fmla="*/ 2147483646 h 87"/>
                <a:gd name="T16" fmla="*/ 1097623220 w 128"/>
                <a:gd name="T17" fmla="*/ 2147483646 h 87"/>
                <a:gd name="T18" fmla="*/ 2147483646 w 128"/>
                <a:gd name="T19" fmla="*/ 2147483646 h 87"/>
                <a:gd name="T20" fmla="*/ 2147483646 w 128"/>
                <a:gd name="T21" fmla="*/ 2147483646 h 87"/>
                <a:gd name="T22" fmla="*/ 2147483646 w 128"/>
                <a:gd name="T23" fmla="*/ 2147483646 h 87"/>
                <a:gd name="T24" fmla="*/ 2147483646 w 128"/>
                <a:gd name="T25" fmla="*/ 2147483646 h 87"/>
                <a:gd name="T26" fmla="*/ 2147483646 w 128"/>
                <a:gd name="T27" fmla="*/ 2147483646 h 87"/>
                <a:gd name="T28" fmla="*/ 2147483646 w 128"/>
                <a:gd name="T29" fmla="*/ 2147483646 h 87"/>
                <a:gd name="T30" fmla="*/ 2147483646 w 128"/>
                <a:gd name="T31" fmla="*/ 2147483646 h 87"/>
                <a:gd name="T32" fmla="*/ 2147483646 w 128"/>
                <a:gd name="T33" fmla="*/ 2147483646 h 87"/>
                <a:gd name="T34" fmla="*/ 2147483646 w 128"/>
                <a:gd name="T35" fmla="*/ 2147483646 h 87"/>
                <a:gd name="T36" fmla="*/ 2147483646 w 128"/>
                <a:gd name="T37" fmla="*/ 2147483646 h 87"/>
                <a:gd name="T38" fmla="*/ 2147483646 w 128"/>
                <a:gd name="T39" fmla="*/ 2147483646 h 87"/>
                <a:gd name="T40" fmla="*/ 2147483646 w 128"/>
                <a:gd name="T41" fmla="*/ 2147483646 h 87"/>
                <a:gd name="T42" fmla="*/ 2147483646 w 128"/>
                <a:gd name="T43" fmla="*/ 2147483646 h 87"/>
                <a:gd name="T44" fmla="*/ 2147483646 w 128"/>
                <a:gd name="T45" fmla="*/ 2147483646 h 87"/>
                <a:gd name="T46" fmla="*/ 2147483646 w 128"/>
                <a:gd name="T47" fmla="*/ 2147483646 h 87"/>
                <a:gd name="T48" fmla="*/ 2147483646 w 128"/>
                <a:gd name="T49" fmla="*/ 2147483646 h 87"/>
                <a:gd name="T50" fmla="*/ 2147483646 w 128"/>
                <a:gd name="T51" fmla="*/ 2147483646 h 87"/>
                <a:gd name="T52" fmla="*/ 1097623220 w 128"/>
                <a:gd name="T53" fmla="*/ 2147483646 h 87"/>
                <a:gd name="T54" fmla="*/ 1097623220 w 128"/>
                <a:gd name="T55" fmla="*/ 1086101495 h 87"/>
                <a:gd name="T56" fmla="*/ 2147483646 w 128"/>
                <a:gd name="T57" fmla="*/ 1086101495 h 87"/>
                <a:gd name="T58" fmla="*/ 2147483646 w 128"/>
                <a:gd name="T59" fmla="*/ 2147483646 h 87"/>
                <a:gd name="T60" fmla="*/ 2147483646 w 128"/>
                <a:gd name="T61" fmla="*/ 2147483646 h 87"/>
                <a:gd name="T62" fmla="*/ 2147483646 w 128"/>
                <a:gd name="T63" fmla="*/ 2147483646 h 87"/>
                <a:gd name="T64" fmla="*/ 2147483646 w 128"/>
                <a:gd name="T65" fmla="*/ 2147483646 h 87"/>
                <a:gd name="T66" fmla="*/ 2147483646 w 128"/>
                <a:gd name="T67" fmla="*/ 2147483646 h 87"/>
                <a:gd name="T68" fmla="*/ 2147483646 w 128"/>
                <a:gd name="T69" fmla="*/ 2147483646 h 87"/>
                <a:gd name="T70" fmla="*/ 2147483646 w 128"/>
                <a:gd name="T71" fmla="*/ 2147483646 h 87"/>
                <a:gd name="T72" fmla="*/ 2147483646 w 128"/>
                <a:gd name="T73" fmla="*/ 2147483646 h 87"/>
                <a:gd name="T74" fmla="*/ 2147483646 w 128"/>
                <a:gd name="T75" fmla="*/ 2147483646 h 87"/>
                <a:gd name="T76" fmla="*/ 2147483646 w 128"/>
                <a:gd name="T77" fmla="*/ 2147483646 h 87"/>
                <a:gd name="T78" fmla="*/ 2147483646 w 128"/>
                <a:gd name="T79" fmla="*/ 2147483646 h 87"/>
                <a:gd name="T80" fmla="*/ 2147483646 w 128"/>
                <a:gd name="T81" fmla="*/ 2147483646 h 87"/>
                <a:gd name="T82" fmla="*/ 2147483646 w 128"/>
                <a:gd name="T83" fmla="*/ 2147483646 h 87"/>
                <a:gd name="T84" fmla="*/ 2147483646 w 128"/>
                <a:gd name="T85" fmla="*/ 2147483646 h 87"/>
                <a:gd name="T86" fmla="*/ 2147483646 w 128"/>
                <a:gd name="T87" fmla="*/ 2147483646 h 87"/>
                <a:gd name="T88" fmla="*/ 2147483646 w 128"/>
                <a:gd name="T89" fmla="*/ 2147483646 h 87"/>
                <a:gd name="T90" fmla="*/ 2147483646 w 128"/>
                <a:gd name="T91" fmla="*/ 2147483646 h 8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28" h="87">
                  <a:moveTo>
                    <a:pt x="128" y="48"/>
                  </a:moveTo>
                  <a:cubicBezTo>
                    <a:pt x="107" y="21"/>
                    <a:pt x="107" y="21"/>
                    <a:pt x="107" y="21"/>
                  </a:cubicBezTo>
                  <a:cubicBezTo>
                    <a:pt x="85" y="21"/>
                    <a:pt x="85" y="21"/>
                    <a:pt x="85" y="21"/>
                  </a:cubicBezTo>
                  <a:cubicBezTo>
                    <a:pt x="85" y="5"/>
                    <a:pt x="85" y="5"/>
                    <a:pt x="85" y="5"/>
                  </a:cubicBezTo>
                  <a:cubicBezTo>
                    <a:pt x="85" y="2"/>
                    <a:pt x="83" y="0"/>
                    <a:pt x="80" y="0"/>
                  </a:cubicBezTo>
                  <a:cubicBezTo>
                    <a:pt x="5" y="0"/>
                    <a:pt x="5" y="0"/>
                    <a:pt x="5" y="0"/>
                  </a:cubicBezTo>
                  <a:cubicBezTo>
                    <a:pt x="2" y="0"/>
                    <a:pt x="0" y="2"/>
                    <a:pt x="0" y="5"/>
                  </a:cubicBezTo>
                  <a:cubicBezTo>
                    <a:pt x="0" y="69"/>
                    <a:pt x="0" y="69"/>
                    <a:pt x="0" y="69"/>
                  </a:cubicBezTo>
                  <a:cubicBezTo>
                    <a:pt x="0" y="72"/>
                    <a:pt x="2" y="75"/>
                    <a:pt x="5" y="75"/>
                  </a:cubicBezTo>
                  <a:cubicBezTo>
                    <a:pt x="12" y="75"/>
                    <a:pt x="12" y="75"/>
                    <a:pt x="12" y="75"/>
                  </a:cubicBezTo>
                  <a:cubicBezTo>
                    <a:pt x="14" y="81"/>
                    <a:pt x="20" y="86"/>
                    <a:pt x="27" y="86"/>
                  </a:cubicBezTo>
                  <a:cubicBezTo>
                    <a:pt x="34" y="86"/>
                    <a:pt x="40" y="81"/>
                    <a:pt x="41" y="75"/>
                  </a:cubicBezTo>
                  <a:cubicBezTo>
                    <a:pt x="75" y="75"/>
                    <a:pt x="75" y="75"/>
                    <a:pt x="75" y="75"/>
                  </a:cubicBezTo>
                  <a:cubicBezTo>
                    <a:pt x="90" y="75"/>
                    <a:pt x="90" y="75"/>
                    <a:pt x="90" y="75"/>
                  </a:cubicBezTo>
                  <a:cubicBezTo>
                    <a:pt x="91" y="81"/>
                    <a:pt x="97" y="87"/>
                    <a:pt x="104" y="87"/>
                  </a:cubicBezTo>
                  <a:cubicBezTo>
                    <a:pt x="111" y="87"/>
                    <a:pt x="117" y="81"/>
                    <a:pt x="118" y="75"/>
                  </a:cubicBezTo>
                  <a:cubicBezTo>
                    <a:pt x="128" y="75"/>
                    <a:pt x="128" y="75"/>
                    <a:pt x="128" y="75"/>
                  </a:cubicBezTo>
                  <a:lnTo>
                    <a:pt x="128" y="48"/>
                  </a:lnTo>
                  <a:close/>
                  <a:moveTo>
                    <a:pt x="27" y="81"/>
                  </a:moveTo>
                  <a:cubicBezTo>
                    <a:pt x="22" y="81"/>
                    <a:pt x="18" y="77"/>
                    <a:pt x="18" y="72"/>
                  </a:cubicBezTo>
                  <a:cubicBezTo>
                    <a:pt x="18" y="67"/>
                    <a:pt x="22" y="63"/>
                    <a:pt x="27" y="63"/>
                  </a:cubicBezTo>
                  <a:cubicBezTo>
                    <a:pt x="32" y="63"/>
                    <a:pt x="36" y="67"/>
                    <a:pt x="36" y="72"/>
                  </a:cubicBezTo>
                  <a:cubicBezTo>
                    <a:pt x="36" y="77"/>
                    <a:pt x="32" y="81"/>
                    <a:pt x="27" y="81"/>
                  </a:cubicBezTo>
                  <a:close/>
                  <a:moveTo>
                    <a:pt x="41" y="69"/>
                  </a:moveTo>
                  <a:cubicBezTo>
                    <a:pt x="40" y="63"/>
                    <a:pt x="34" y="58"/>
                    <a:pt x="27" y="58"/>
                  </a:cubicBezTo>
                  <a:cubicBezTo>
                    <a:pt x="20" y="58"/>
                    <a:pt x="14" y="63"/>
                    <a:pt x="13" y="69"/>
                  </a:cubicBezTo>
                  <a:cubicBezTo>
                    <a:pt x="5" y="69"/>
                    <a:pt x="5" y="69"/>
                    <a:pt x="5" y="69"/>
                  </a:cubicBezTo>
                  <a:cubicBezTo>
                    <a:pt x="5" y="5"/>
                    <a:pt x="5" y="5"/>
                    <a:pt x="5" y="5"/>
                  </a:cubicBezTo>
                  <a:cubicBezTo>
                    <a:pt x="80" y="5"/>
                    <a:pt x="80" y="5"/>
                    <a:pt x="80" y="5"/>
                  </a:cubicBezTo>
                  <a:cubicBezTo>
                    <a:pt x="80" y="69"/>
                    <a:pt x="80" y="69"/>
                    <a:pt x="80" y="69"/>
                  </a:cubicBezTo>
                  <a:lnTo>
                    <a:pt x="41" y="69"/>
                  </a:lnTo>
                  <a:close/>
                  <a:moveTo>
                    <a:pt x="104" y="81"/>
                  </a:moveTo>
                  <a:cubicBezTo>
                    <a:pt x="99" y="81"/>
                    <a:pt x="95" y="77"/>
                    <a:pt x="95" y="72"/>
                  </a:cubicBezTo>
                  <a:cubicBezTo>
                    <a:pt x="95" y="67"/>
                    <a:pt x="99" y="63"/>
                    <a:pt x="104" y="63"/>
                  </a:cubicBezTo>
                  <a:cubicBezTo>
                    <a:pt x="109" y="63"/>
                    <a:pt x="113" y="67"/>
                    <a:pt x="113" y="72"/>
                  </a:cubicBezTo>
                  <a:cubicBezTo>
                    <a:pt x="113" y="77"/>
                    <a:pt x="109" y="81"/>
                    <a:pt x="104" y="81"/>
                  </a:cubicBezTo>
                  <a:close/>
                  <a:moveTo>
                    <a:pt x="123" y="69"/>
                  </a:moveTo>
                  <a:cubicBezTo>
                    <a:pt x="118" y="69"/>
                    <a:pt x="118" y="69"/>
                    <a:pt x="118" y="69"/>
                  </a:cubicBezTo>
                  <a:cubicBezTo>
                    <a:pt x="117" y="62"/>
                    <a:pt x="111" y="57"/>
                    <a:pt x="104" y="57"/>
                  </a:cubicBezTo>
                  <a:cubicBezTo>
                    <a:pt x="97" y="57"/>
                    <a:pt x="91" y="62"/>
                    <a:pt x="90" y="69"/>
                  </a:cubicBezTo>
                  <a:cubicBezTo>
                    <a:pt x="85" y="69"/>
                    <a:pt x="85" y="69"/>
                    <a:pt x="85" y="69"/>
                  </a:cubicBezTo>
                  <a:cubicBezTo>
                    <a:pt x="85" y="69"/>
                    <a:pt x="85" y="69"/>
                    <a:pt x="85" y="69"/>
                  </a:cubicBezTo>
                  <a:cubicBezTo>
                    <a:pt x="85" y="27"/>
                    <a:pt x="85" y="27"/>
                    <a:pt x="85" y="27"/>
                  </a:cubicBezTo>
                  <a:cubicBezTo>
                    <a:pt x="104" y="27"/>
                    <a:pt x="104" y="27"/>
                    <a:pt x="104" y="27"/>
                  </a:cubicBezTo>
                  <a:cubicBezTo>
                    <a:pt x="123" y="50"/>
                    <a:pt x="123" y="50"/>
                    <a:pt x="123" y="50"/>
                  </a:cubicBezTo>
                  <a:lnTo>
                    <a:pt x="123" y="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6" name="Group 35"/>
          <p:cNvGrpSpPr>
            <a:grpSpLocks/>
          </p:cNvGrpSpPr>
          <p:nvPr/>
        </p:nvGrpSpPr>
        <p:grpSpPr bwMode="auto">
          <a:xfrm>
            <a:off x="9001125" y="4221163"/>
            <a:ext cx="1993900" cy="1417637"/>
            <a:chOff x="4235451" y="3679825"/>
            <a:chExt cx="361950" cy="257175"/>
          </a:xfrm>
        </p:grpSpPr>
        <p:sp>
          <p:nvSpPr>
            <p:cNvPr id="10280" name="Freeform 545"/>
            <p:cNvSpPr>
              <a:spLocks/>
            </p:cNvSpPr>
            <p:nvPr/>
          </p:nvSpPr>
          <p:spPr bwMode="auto">
            <a:xfrm>
              <a:off x="4543426" y="3786188"/>
              <a:ext cx="53975" cy="14288"/>
            </a:xfrm>
            <a:custGeom>
              <a:avLst/>
              <a:gdLst>
                <a:gd name="T0" fmla="*/ 129122404 w 19"/>
                <a:gd name="T1" fmla="*/ 0 h 5"/>
                <a:gd name="T2" fmla="*/ 24209208 w 19"/>
                <a:gd name="T3" fmla="*/ 0 h 5"/>
                <a:gd name="T4" fmla="*/ 0 w 19"/>
                <a:gd name="T5" fmla="*/ 16331184 h 5"/>
                <a:gd name="T6" fmla="*/ 24209208 w 19"/>
                <a:gd name="T7" fmla="*/ 40829389 h 5"/>
                <a:gd name="T8" fmla="*/ 129122404 w 19"/>
                <a:gd name="T9" fmla="*/ 40829389 h 5"/>
                <a:gd name="T10" fmla="*/ 153331612 w 19"/>
                <a:gd name="T11" fmla="*/ 16331184 h 5"/>
                <a:gd name="T12" fmla="*/ 129122404 w 19"/>
                <a:gd name="T13" fmla="*/ 0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5">
                  <a:moveTo>
                    <a:pt x="16" y="0"/>
                  </a:moveTo>
                  <a:cubicBezTo>
                    <a:pt x="3" y="0"/>
                    <a:pt x="3" y="0"/>
                    <a:pt x="3" y="0"/>
                  </a:cubicBezTo>
                  <a:cubicBezTo>
                    <a:pt x="2" y="0"/>
                    <a:pt x="0" y="1"/>
                    <a:pt x="0" y="2"/>
                  </a:cubicBezTo>
                  <a:cubicBezTo>
                    <a:pt x="0" y="4"/>
                    <a:pt x="2" y="5"/>
                    <a:pt x="3" y="5"/>
                  </a:cubicBezTo>
                  <a:cubicBezTo>
                    <a:pt x="16" y="5"/>
                    <a:pt x="16" y="5"/>
                    <a:pt x="16" y="5"/>
                  </a:cubicBezTo>
                  <a:cubicBezTo>
                    <a:pt x="18" y="5"/>
                    <a:pt x="19" y="4"/>
                    <a:pt x="19" y="2"/>
                  </a:cubicBezTo>
                  <a:cubicBezTo>
                    <a:pt x="19" y="1"/>
                    <a:pt x="18" y="0"/>
                    <a:pt x="1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81" name="Freeform 546"/>
            <p:cNvSpPr>
              <a:spLocks/>
            </p:cNvSpPr>
            <p:nvPr/>
          </p:nvSpPr>
          <p:spPr bwMode="auto">
            <a:xfrm>
              <a:off x="4543426" y="3741738"/>
              <a:ext cx="53975" cy="28575"/>
            </a:xfrm>
            <a:custGeom>
              <a:avLst/>
              <a:gdLst>
                <a:gd name="T0" fmla="*/ 24209208 w 19"/>
                <a:gd name="T1" fmla="*/ 81653063 h 10"/>
                <a:gd name="T2" fmla="*/ 32279891 w 19"/>
                <a:gd name="T3" fmla="*/ 81653063 h 10"/>
                <a:gd name="T4" fmla="*/ 32279891 w 19"/>
                <a:gd name="T5" fmla="*/ 81653063 h 10"/>
                <a:gd name="T6" fmla="*/ 32279891 w 19"/>
                <a:gd name="T7" fmla="*/ 81653063 h 10"/>
                <a:gd name="T8" fmla="*/ 32279891 w 19"/>
                <a:gd name="T9" fmla="*/ 81653063 h 10"/>
                <a:gd name="T10" fmla="*/ 137190246 w 19"/>
                <a:gd name="T11" fmla="*/ 40827960 h 10"/>
                <a:gd name="T12" fmla="*/ 137190246 w 19"/>
                <a:gd name="T13" fmla="*/ 40827960 h 10"/>
                <a:gd name="T14" fmla="*/ 153331612 w 19"/>
                <a:gd name="T15" fmla="*/ 16330613 h 10"/>
                <a:gd name="T16" fmla="*/ 129122404 w 19"/>
                <a:gd name="T17" fmla="*/ 0 h 10"/>
                <a:gd name="T18" fmla="*/ 121051721 w 19"/>
                <a:gd name="T19" fmla="*/ 0 h 10"/>
                <a:gd name="T20" fmla="*/ 121051721 w 19"/>
                <a:gd name="T21" fmla="*/ 0 h 10"/>
                <a:gd name="T22" fmla="*/ 121051721 w 19"/>
                <a:gd name="T23" fmla="*/ 0 h 10"/>
                <a:gd name="T24" fmla="*/ 121051721 w 19"/>
                <a:gd name="T25" fmla="*/ 0 h 10"/>
                <a:gd name="T26" fmla="*/ 16141366 w 19"/>
                <a:gd name="T27" fmla="*/ 40827960 h 10"/>
                <a:gd name="T28" fmla="*/ 16141366 w 19"/>
                <a:gd name="T29" fmla="*/ 40827960 h 10"/>
                <a:gd name="T30" fmla="*/ 0 w 19"/>
                <a:gd name="T31" fmla="*/ 65322450 h 10"/>
                <a:gd name="T32" fmla="*/ 24209208 w 19"/>
                <a:gd name="T33" fmla="*/ 81653063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9" h="10">
                  <a:moveTo>
                    <a:pt x="3" y="10"/>
                  </a:moveTo>
                  <a:cubicBezTo>
                    <a:pt x="3" y="10"/>
                    <a:pt x="4" y="10"/>
                    <a:pt x="4" y="10"/>
                  </a:cubicBezTo>
                  <a:cubicBezTo>
                    <a:pt x="4" y="10"/>
                    <a:pt x="4" y="10"/>
                    <a:pt x="4" y="10"/>
                  </a:cubicBezTo>
                  <a:cubicBezTo>
                    <a:pt x="4" y="10"/>
                    <a:pt x="4" y="10"/>
                    <a:pt x="4" y="10"/>
                  </a:cubicBezTo>
                  <a:cubicBezTo>
                    <a:pt x="4" y="10"/>
                    <a:pt x="4" y="10"/>
                    <a:pt x="4" y="10"/>
                  </a:cubicBezTo>
                  <a:cubicBezTo>
                    <a:pt x="17" y="5"/>
                    <a:pt x="17" y="5"/>
                    <a:pt x="17" y="5"/>
                  </a:cubicBezTo>
                  <a:cubicBezTo>
                    <a:pt x="17" y="5"/>
                    <a:pt x="17" y="5"/>
                    <a:pt x="17" y="5"/>
                  </a:cubicBezTo>
                  <a:cubicBezTo>
                    <a:pt x="18" y="4"/>
                    <a:pt x="19" y="3"/>
                    <a:pt x="19" y="2"/>
                  </a:cubicBezTo>
                  <a:cubicBezTo>
                    <a:pt x="19" y="1"/>
                    <a:pt x="18" y="0"/>
                    <a:pt x="16" y="0"/>
                  </a:cubicBezTo>
                  <a:cubicBezTo>
                    <a:pt x="16" y="0"/>
                    <a:pt x="16" y="0"/>
                    <a:pt x="15" y="0"/>
                  </a:cubicBezTo>
                  <a:cubicBezTo>
                    <a:pt x="15" y="0"/>
                    <a:pt x="15" y="0"/>
                    <a:pt x="15" y="0"/>
                  </a:cubicBezTo>
                  <a:cubicBezTo>
                    <a:pt x="15" y="0"/>
                    <a:pt x="15" y="0"/>
                    <a:pt x="15" y="0"/>
                  </a:cubicBezTo>
                  <a:cubicBezTo>
                    <a:pt x="15" y="0"/>
                    <a:pt x="15" y="0"/>
                    <a:pt x="15" y="0"/>
                  </a:cubicBezTo>
                  <a:cubicBezTo>
                    <a:pt x="2" y="5"/>
                    <a:pt x="2" y="5"/>
                    <a:pt x="2" y="5"/>
                  </a:cubicBezTo>
                  <a:cubicBezTo>
                    <a:pt x="2" y="5"/>
                    <a:pt x="2" y="5"/>
                    <a:pt x="2" y="5"/>
                  </a:cubicBezTo>
                  <a:cubicBezTo>
                    <a:pt x="1" y="6"/>
                    <a:pt x="0" y="7"/>
                    <a:pt x="0" y="8"/>
                  </a:cubicBezTo>
                  <a:cubicBezTo>
                    <a:pt x="0" y="9"/>
                    <a:pt x="2" y="10"/>
                    <a:pt x="3"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82" name="Freeform 547"/>
            <p:cNvSpPr>
              <a:spLocks noEditPoints="1"/>
            </p:cNvSpPr>
            <p:nvPr/>
          </p:nvSpPr>
          <p:spPr bwMode="auto">
            <a:xfrm>
              <a:off x="4235451" y="3679825"/>
              <a:ext cx="301625" cy="257175"/>
            </a:xfrm>
            <a:custGeom>
              <a:avLst/>
              <a:gdLst>
                <a:gd name="T0" fmla="*/ 786688741 w 107"/>
                <a:gd name="T1" fmla="*/ 23959666 h 91"/>
                <a:gd name="T2" fmla="*/ 739009439 w 107"/>
                <a:gd name="T3" fmla="*/ 23959666 h 91"/>
                <a:gd name="T4" fmla="*/ 357586304 w 107"/>
                <a:gd name="T5" fmla="*/ 151750207 h 91"/>
                <a:gd name="T6" fmla="*/ 103302334 w 107"/>
                <a:gd name="T7" fmla="*/ 175709873 h 91"/>
                <a:gd name="T8" fmla="*/ 39732751 w 107"/>
                <a:gd name="T9" fmla="*/ 215645477 h 91"/>
                <a:gd name="T10" fmla="*/ 23839651 w 107"/>
                <a:gd name="T11" fmla="*/ 279537921 h 91"/>
                <a:gd name="T12" fmla="*/ 0 w 107"/>
                <a:gd name="T13" fmla="*/ 303500413 h 91"/>
                <a:gd name="T14" fmla="*/ 0 w 107"/>
                <a:gd name="T15" fmla="*/ 343433191 h 91"/>
                <a:gd name="T16" fmla="*/ 23839651 w 107"/>
                <a:gd name="T17" fmla="*/ 367395683 h 91"/>
                <a:gd name="T18" fmla="*/ 39732751 w 107"/>
                <a:gd name="T19" fmla="*/ 431288127 h 91"/>
                <a:gd name="T20" fmla="*/ 103302334 w 107"/>
                <a:gd name="T21" fmla="*/ 471223731 h 91"/>
                <a:gd name="T22" fmla="*/ 158928186 w 107"/>
                <a:gd name="T23" fmla="*/ 495183397 h 91"/>
                <a:gd name="T24" fmla="*/ 405262786 w 107"/>
                <a:gd name="T25" fmla="*/ 726801985 h 91"/>
                <a:gd name="T26" fmla="*/ 357586304 w 107"/>
                <a:gd name="T27" fmla="*/ 559078667 h 91"/>
                <a:gd name="T28" fmla="*/ 373476585 w 107"/>
                <a:gd name="T29" fmla="*/ 495183397 h 91"/>
                <a:gd name="T30" fmla="*/ 739009439 w 107"/>
                <a:gd name="T31" fmla="*/ 622973937 h 91"/>
                <a:gd name="T32" fmla="*/ 786688741 w 107"/>
                <a:gd name="T33" fmla="*/ 622973937 h 91"/>
                <a:gd name="T34" fmla="*/ 850258324 w 107"/>
                <a:gd name="T35" fmla="*/ 319473524 h 91"/>
                <a:gd name="T36" fmla="*/ 63569583 w 107"/>
                <a:gd name="T37" fmla="*/ 383368794 h 91"/>
                <a:gd name="T38" fmla="*/ 103302334 w 107"/>
                <a:gd name="T39" fmla="*/ 255578254 h 91"/>
                <a:gd name="T40" fmla="*/ 63569583 w 107"/>
                <a:gd name="T41" fmla="*/ 383368794 h 91"/>
                <a:gd name="T42" fmla="*/ 357586304 w 107"/>
                <a:gd name="T43" fmla="*/ 191682984 h 91"/>
                <a:gd name="T44" fmla="*/ 150981636 w 107"/>
                <a:gd name="T45" fmla="*/ 447264064 h 91"/>
                <a:gd name="T46" fmla="*/ 246337419 w 107"/>
                <a:gd name="T47" fmla="*/ 686869207 h 91"/>
                <a:gd name="T48" fmla="*/ 325800103 w 107"/>
                <a:gd name="T49" fmla="*/ 495183397 h 91"/>
                <a:gd name="T50" fmla="*/ 294013902 w 107"/>
                <a:gd name="T51" fmla="*/ 551092112 h 91"/>
                <a:gd name="T52" fmla="*/ 341693203 w 107"/>
                <a:gd name="T53" fmla="*/ 686869207 h 91"/>
                <a:gd name="T54" fmla="*/ 405262786 w 107"/>
                <a:gd name="T55" fmla="*/ 463237175 h 91"/>
                <a:gd name="T56" fmla="*/ 405262786 w 107"/>
                <a:gd name="T57" fmla="*/ 431288127 h 91"/>
                <a:gd name="T58" fmla="*/ 405262786 w 107"/>
                <a:gd name="T59" fmla="*/ 183696429 h 91"/>
                <a:gd name="T60" fmla="*/ 739009439 w 107"/>
                <a:gd name="T61" fmla="*/ 567065223 h 91"/>
                <a:gd name="T62" fmla="*/ 786688741 w 107"/>
                <a:gd name="T63" fmla="*/ 375382239 h 91"/>
                <a:gd name="T64" fmla="*/ 802579022 w 107"/>
                <a:gd name="T65" fmla="*/ 319473524 h 9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7" h="91">
                  <a:moveTo>
                    <a:pt x="99" y="26"/>
                  </a:moveTo>
                  <a:cubicBezTo>
                    <a:pt x="99" y="3"/>
                    <a:pt x="99" y="3"/>
                    <a:pt x="99" y="3"/>
                  </a:cubicBezTo>
                  <a:cubicBezTo>
                    <a:pt x="99" y="2"/>
                    <a:pt x="97" y="0"/>
                    <a:pt x="96" y="0"/>
                  </a:cubicBezTo>
                  <a:cubicBezTo>
                    <a:pt x="95" y="0"/>
                    <a:pt x="93" y="2"/>
                    <a:pt x="93" y="3"/>
                  </a:cubicBezTo>
                  <a:cubicBezTo>
                    <a:pt x="93" y="5"/>
                    <a:pt x="93" y="5"/>
                    <a:pt x="93" y="5"/>
                  </a:cubicBezTo>
                  <a:cubicBezTo>
                    <a:pt x="45" y="19"/>
                    <a:pt x="45" y="19"/>
                    <a:pt x="45" y="19"/>
                  </a:cubicBezTo>
                  <a:cubicBezTo>
                    <a:pt x="16" y="19"/>
                    <a:pt x="16" y="19"/>
                    <a:pt x="16" y="19"/>
                  </a:cubicBezTo>
                  <a:cubicBezTo>
                    <a:pt x="15" y="19"/>
                    <a:pt x="13" y="20"/>
                    <a:pt x="13" y="22"/>
                  </a:cubicBezTo>
                  <a:cubicBezTo>
                    <a:pt x="13" y="27"/>
                    <a:pt x="13" y="27"/>
                    <a:pt x="13" y="27"/>
                  </a:cubicBezTo>
                  <a:cubicBezTo>
                    <a:pt x="5" y="27"/>
                    <a:pt x="5" y="27"/>
                    <a:pt x="5" y="27"/>
                  </a:cubicBezTo>
                  <a:cubicBezTo>
                    <a:pt x="4" y="27"/>
                    <a:pt x="3" y="28"/>
                    <a:pt x="3" y="30"/>
                  </a:cubicBezTo>
                  <a:cubicBezTo>
                    <a:pt x="3" y="35"/>
                    <a:pt x="3" y="35"/>
                    <a:pt x="3" y="35"/>
                  </a:cubicBezTo>
                  <a:cubicBezTo>
                    <a:pt x="1" y="35"/>
                    <a:pt x="0" y="36"/>
                    <a:pt x="0" y="38"/>
                  </a:cubicBezTo>
                  <a:cubicBezTo>
                    <a:pt x="0" y="38"/>
                    <a:pt x="0" y="38"/>
                    <a:pt x="0" y="38"/>
                  </a:cubicBezTo>
                  <a:cubicBezTo>
                    <a:pt x="0" y="43"/>
                    <a:pt x="0" y="43"/>
                    <a:pt x="0" y="43"/>
                  </a:cubicBezTo>
                  <a:cubicBezTo>
                    <a:pt x="0" y="43"/>
                    <a:pt x="0" y="43"/>
                    <a:pt x="0" y="43"/>
                  </a:cubicBezTo>
                  <a:cubicBezTo>
                    <a:pt x="0" y="43"/>
                    <a:pt x="0" y="43"/>
                    <a:pt x="0" y="43"/>
                  </a:cubicBezTo>
                  <a:cubicBezTo>
                    <a:pt x="0" y="44"/>
                    <a:pt x="1" y="46"/>
                    <a:pt x="3" y="46"/>
                  </a:cubicBezTo>
                  <a:cubicBezTo>
                    <a:pt x="3" y="51"/>
                    <a:pt x="3" y="51"/>
                    <a:pt x="3" y="51"/>
                  </a:cubicBezTo>
                  <a:cubicBezTo>
                    <a:pt x="3" y="52"/>
                    <a:pt x="4" y="54"/>
                    <a:pt x="5" y="54"/>
                  </a:cubicBezTo>
                  <a:cubicBezTo>
                    <a:pt x="13" y="54"/>
                    <a:pt x="13" y="54"/>
                    <a:pt x="13" y="54"/>
                  </a:cubicBezTo>
                  <a:cubicBezTo>
                    <a:pt x="13" y="59"/>
                    <a:pt x="13" y="59"/>
                    <a:pt x="13" y="59"/>
                  </a:cubicBezTo>
                  <a:cubicBezTo>
                    <a:pt x="13" y="60"/>
                    <a:pt x="15" y="62"/>
                    <a:pt x="16" y="62"/>
                  </a:cubicBezTo>
                  <a:cubicBezTo>
                    <a:pt x="20" y="62"/>
                    <a:pt x="20" y="62"/>
                    <a:pt x="20" y="62"/>
                  </a:cubicBezTo>
                  <a:cubicBezTo>
                    <a:pt x="27" y="91"/>
                    <a:pt x="27" y="91"/>
                    <a:pt x="27" y="91"/>
                  </a:cubicBezTo>
                  <a:cubicBezTo>
                    <a:pt x="51" y="91"/>
                    <a:pt x="51" y="91"/>
                    <a:pt x="51" y="91"/>
                  </a:cubicBezTo>
                  <a:cubicBezTo>
                    <a:pt x="44" y="72"/>
                    <a:pt x="44" y="72"/>
                    <a:pt x="44" y="72"/>
                  </a:cubicBezTo>
                  <a:cubicBezTo>
                    <a:pt x="45" y="72"/>
                    <a:pt x="45" y="71"/>
                    <a:pt x="45" y="70"/>
                  </a:cubicBezTo>
                  <a:cubicBezTo>
                    <a:pt x="45" y="69"/>
                    <a:pt x="45" y="68"/>
                    <a:pt x="44" y="67"/>
                  </a:cubicBezTo>
                  <a:cubicBezTo>
                    <a:pt x="47" y="62"/>
                    <a:pt x="47" y="62"/>
                    <a:pt x="47" y="62"/>
                  </a:cubicBezTo>
                  <a:cubicBezTo>
                    <a:pt x="93" y="76"/>
                    <a:pt x="93" y="76"/>
                    <a:pt x="93" y="76"/>
                  </a:cubicBezTo>
                  <a:cubicBezTo>
                    <a:pt x="93" y="78"/>
                    <a:pt x="93" y="78"/>
                    <a:pt x="93" y="78"/>
                  </a:cubicBezTo>
                  <a:cubicBezTo>
                    <a:pt x="93" y="79"/>
                    <a:pt x="95" y="80"/>
                    <a:pt x="96" y="80"/>
                  </a:cubicBezTo>
                  <a:cubicBezTo>
                    <a:pt x="97" y="80"/>
                    <a:pt x="99" y="79"/>
                    <a:pt x="99" y="78"/>
                  </a:cubicBezTo>
                  <a:cubicBezTo>
                    <a:pt x="99" y="54"/>
                    <a:pt x="99" y="54"/>
                    <a:pt x="99" y="54"/>
                  </a:cubicBezTo>
                  <a:cubicBezTo>
                    <a:pt x="103" y="51"/>
                    <a:pt x="107" y="46"/>
                    <a:pt x="107" y="40"/>
                  </a:cubicBezTo>
                  <a:cubicBezTo>
                    <a:pt x="107" y="34"/>
                    <a:pt x="103" y="29"/>
                    <a:pt x="99" y="26"/>
                  </a:cubicBezTo>
                  <a:close/>
                  <a:moveTo>
                    <a:pt x="8" y="48"/>
                  </a:moveTo>
                  <a:cubicBezTo>
                    <a:pt x="8" y="32"/>
                    <a:pt x="8" y="32"/>
                    <a:pt x="8" y="32"/>
                  </a:cubicBezTo>
                  <a:cubicBezTo>
                    <a:pt x="13" y="32"/>
                    <a:pt x="13" y="32"/>
                    <a:pt x="13" y="32"/>
                  </a:cubicBezTo>
                  <a:cubicBezTo>
                    <a:pt x="13" y="48"/>
                    <a:pt x="13" y="48"/>
                    <a:pt x="13" y="48"/>
                  </a:cubicBezTo>
                  <a:lnTo>
                    <a:pt x="8" y="48"/>
                  </a:lnTo>
                  <a:close/>
                  <a:moveTo>
                    <a:pt x="19" y="24"/>
                  </a:moveTo>
                  <a:cubicBezTo>
                    <a:pt x="45" y="24"/>
                    <a:pt x="45" y="24"/>
                    <a:pt x="45" y="24"/>
                  </a:cubicBezTo>
                  <a:cubicBezTo>
                    <a:pt x="45" y="56"/>
                    <a:pt x="45" y="56"/>
                    <a:pt x="45" y="56"/>
                  </a:cubicBezTo>
                  <a:cubicBezTo>
                    <a:pt x="19" y="56"/>
                    <a:pt x="19" y="56"/>
                    <a:pt x="19" y="56"/>
                  </a:cubicBezTo>
                  <a:lnTo>
                    <a:pt x="19" y="24"/>
                  </a:lnTo>
                  <a:close/>
                  <a:moveTo>
                    <a:pt x="31" y="86"/>
                  </a:moveTo>
                  <a:cubicBezTo>
                    <a:pt x="25" y="62"/>
                    <a:pt x="25" y="62"/>
                    <a:pt x="25" y="62"/>
                  </a:cubicBezTo>
                  <a:cubicBezTo>
                    <a:pt x="41" y="62"/>
                    <a:pt x="41" y="62"/>
                    <a:pt x="41" y="62"/>
                  </a:cubicBezTo>
                  <a:cubicBezTo>
                    <a:pt x="38" y="67"/>
                    <a:pt x="38" y="67"/>
                    <a:pt x="38" y="67"/>
                  </a:cubicBezTo>
                  <a:cubicBezTo>
                    <a:pt x="37" y="69"/>
                    <a:pt x="37" y="69"/>
                    <a:pt x="37" y="69"/>
                  </a:cubicBezTo>
                  <a:cubicBezTo>
                    <a:pt x="38" y="71"/>
                    <a:pt x="38" y="71"/>
                    <a:pt x="38" y="71"/>
                  </a:cubicBezTo>
                  <a:cubicBezTo>
                    <a:pt x="43" y="86"/>
                    <a:pt x="43" y="86"/>
                    <a:pt x="43" y="86"/>
                  </a:cubicBezTo>
                  <a:lnTo>
                    <a:pt x="31" y="86"/>
                  </a:lnTo>
                  <a:close/>
                  <a:moveTo>
                    <a:pt x="51" y="58"/>
                  </a:moveTo>
                  <a:cubicBezTo>
                    <a:pt x="51" y="54"/>
                    <a:pt x="51" y="54"/>
                    <a:pt x="51" y="54"/>
                  </a:cubicBezTo>
                  <a:cubicBezTo>
                    <a:pt x="51" y="54"/>
                    <a:pt x="51" y="54"/>
                    <a:pt x="51" y="54"/>
                  </a:cubicBezTo>
                  <a:cubicBezTo>
                    <a:pt x="51" y="54"/>
                    <a:pt x="51" y="54"/>
                    <a:pt x="51" y="54"/>
                  </a:cubicBezTo>
                  <a:cubicBezTo>
                    <a:pt x="51" y="23"/>
                    <a:pt x="51" y="23"/>
                    <a:pt x="51" y="23"/>
                  </a:cubicBezTo>
                  <a:cubicBezTo>
                    <a:pt x="93" y="10"/>
                    <a:pt x="93" y="10"/>
                    <a:pt x="93" y="10"/>
                  </a:cubicBezTo>
                  <a:cubicBezTo>
                    <a:pt x="93" y="71"/>
                    <a:pt x="93" y="71"/>
                    <a:pt x="93" y="71"/>
                  </a:cubicBezTo>
                  <a:lnTo>
                    <a:pt x="51" y="58"/>
                  </a:lnTo>
                  <a:close/>
                  <a:moveTo>
                    <a:pt x="99" y="47"/>
                  </a:moveTo>
                  <a:cubicBezTo>
                    <a:pt x="99" y="33"/>
                    <a:pt x="99" y="33"/>
                    <a:pt x="99" y="33"/>
                  </a:cubicBezTo>
                  <a:cubicBezTo>
                    <a:pt x="100" y="35"/>
                    <a:pt x="101" y="37"/>
                    <a:pt x="101" y="40"/>
                  </a:cubicBezTo>
                  <a:cubicBezTo>
                    <a:pt x="101" y="43"/>
                    <a:pt x="100" y="45"/>
                    <a:pt x="99" y="4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83" name="Freeform 548"/>
            <p:cNvSpPr>
              <a:spLocks/>
            </p:cNvSpPr>
            <p:nvPr/>
          </p:nvSpPr>
          <p:spPr bwMode="auto">
            <a:xfrm>
              <a:off x="4543426" y="3814763"/>
              <a:ext cx="53975" cy="31750"/>
            </a:xfrm>
            <a:custGeom>
              <a:avLst/>
              <a:gdLst>
                <a:gd name="T0" fmla="*/ 137190246 w 19"/>
                <a:gd name="T1" fmla="*/ 49986045 h 11"/>
                <a:gd name="T2" fmla="*/ 137190246 w 19"/>
                <a:gd name="T3" fmla="*/ 49986045 h 11"/>
                <a:gd name="T4" fmla="*/ 32279891 w 19"/>
                <a:gd name="T5" fmla="*/ 8330045 h 11"/>
                <a:gd name="T6" fmla="*/ 32279891 w 19"/>
                <a:gd name="T7" fmla="*/ 8330045 h 11"/>
                <a:gd name="T8" fmla="*/ 32279891 w 19"/>
                <a:gd name="T9" fmla="*/ 8330045 h 11"/>
                <a:gd name="T10" fmla="*/ 32279891 w 19"/>
                <a:gd name="T11" fmla="*/ 8330045 h 11"/>
                <a:gd name="T12" fmla="*/ 24209208 w 19"/>
                <a:gd name="T13" fmla="*/ 0 h 11"/>
                <a:gd name="T14" fmla="*/ 0 w 19"/>
                <a:gd name="T15" fmla="*/ 24993023 h 11"/>
                <a:gd name="T16" fmla="*/ 16141366 w 19"/>
                <a:gd name="T17" fmla="*/ 41656000 h 11"/>
                <a:gd name="T18" fmla="*/ 16141366 w 19"/>
                <a:gd name="T19" fmla="*/ 41656000 h 11"/>
                <a:gd name="T20" fmla="*/ 121051721 w 19"/>
                <a:gd name="T21" fmla="*/ 91642045 h 11"/>
                <a:gd name="T22" fmla="*/ 121051721 w 19"/>
                <a:gd name="T23" fmla="*/ 91642045 h 11"/>
                <a:gd name="T24" fmla="*/ 121051721 w 19"/>
                <a:gd name="T25" fmla="*/ 91642045 h 11"/>
                <a:gd name="T26" fmla="*/ 121051721 w 19"/>
                <a:gd name="T27" fmla="*/ 91642045 h 11"/>
                <a:gd name="T28" fmla="*/ 129122404 w 19"/>
                <a:gd name="T29" fmla="*/ 91642045 h 11"/>
                <a:gd name="T30" fmla="*/ 153331612 w 19"/>
                <a:gd name="T31" fmla="*/ 66649023 h 11"/>
                <a:gd name="T32" fmla="*/ 137190246 w 19"/>
                <a:gd name="T33" fmla="*/ 49986045 h 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9" h="11">
                  <a:moveTo>
                    <a:pt x="17" y="6"/>
                  </a:moveTo>
                  <a:cubicBezTo>
                    <a:pt x="17" y="6"/>
                    <a:pt x="17" y="6"/>
                    <a:pt x="17" y="6"/>
                  </a:cubicBezTo>
                  <a:cubicBezTo>
                    <a:pt x="4" y="1"/>
                    <a:pt x="4" y="1"/>
                    <a:pt x="4" y="1"/>
                  </a:cubicBezTo>
                  <a:cubicBezTo>
                    <a:pt x="4" y="1"/>
                    <a:pt x="4" y="1"/>
                    <a:pt x="4" y="1"/>
                  </a:cubicBezTo>
                  <a:cubicBezTo>
                    <a:pt x="4" y="1"/>
                    <a:pt x="4" y="1"/>
                    <a:pt x="4" y="1"/>
                  </a:cubicBezTo>
                  <a:cubicBezTo>
                    <a:pt x="4" y="1"/>
                    <a:pt x="4" y="1"/>
                    <a:pt x="4" y="1"/>
                  </a:cubicBezTo>
                  <a:cubicBezTo>
                    <a:pt x="4" y="0"/>
                    <a:pt x="3" y="0"/>
                    <a:pt x="3" y="0"/>
                  </a:cubicBezTo>
                  <a:cubicBezTo>
                    <a:pt x="2" y="0"/>
                    <a:pt x="0" y="2"/>
                    <a:pt x="0" y="3"/>
                  </a:cubicBezTo>
                  <a:cubicBezTo>
                    <a:pt x="0" y="4"/>
                    <a:pt x="1" y="5"/>
                    <a:pt x="2" y="5"/>
                  </a:cubicBezTo>
                  <a:cubicBezTo>
                    <a:pt x="2" y="5"/>
                    <a:pt x="2" y="5"/>
                    <a:pt x="2" y="5"/>
                  </a:cubicBezTo>
                  <a:cubicBezTo>
                    <a:pt x="15" y="11"/>
                    <a:pt x="15" y="11"/>
                    <a:pt x="15" y="11"/>
                  </a:cubicBezTo>
                  <a:cubicBezTo>
                    <a:pt x="15" y="11"/>
                    <a:pt x="15" y="11"/>
                    <a:pt x="15" y="11"/>
                  </a:cubicBezTo>
                  <a:cubicBezTo>
                    <a:pt x="15" y="11"/>
                    <a:pt x="15" y="11"/>
                    <a:pt x="15" y="11"/>
                  </a:cubicBezTo>
                  <a:cubicBezTo>
                    <a:pt x="15" y="11"/>
                    <a:pt x="15" y="11"/>
                    <a:pt x="15" y="11"/>
                  </a:cubicBezTo>
                  <a:cubicBezTo>
                    <a:pt x="16" y="11"/>
                    <a:pt x="16" y="11"/>
                    <a:pt x="16" y="11"/>
                  </a:cubicBezTo>
                  <a:cubicBezTo>
                    <a:pt x="18" y="11"/>
                    <a:pt x="19" y="10"/>
                    <a:pt x="19" y="8"/>
                  </a:cubicBezTo>
                  <a:cubicBezTo>
                    <a:pt x="19" y="7"/>
                    <a:pt x="18" y="6"/>
                    <a:pt x="17"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1" name="Group 40"/>
          <p:cNvGrpSpPr>
            <a:grpSpLocks/>
          </p:cNvGrpSpPr>
          <p:nvPr/>
        </p:nvGrpSpPr>
        <p:grpSpPr bwMode="auto">
          <a:xfrm>
            <a:off x="13592175" y="3943350"/>
            <a:ext cx="1628775" cy="1965325"/>
            <a:chOff x="2097088" y="3616325"/>
            <a:chExt cx="300038" cy="361950"/>
          </a:xfrm>
        </p:grpSpPr>
        <p:sp>
          <p:nvSpPr>
            <p:cNvPr id="10276" name="Freeform 557"/>
            <p:cNvSpPr>
              <a:spLocks noEditPoints="1"/>
            </p:cNvSpPr>
            <p:nvPr/>
          </p:nvSpPr>
          <p:spPr bwMode="auto">
            <a:xfrm>
              <a:off x="2097088" y="3616325"/>
              <a:ext cx="300038" cy="361950"/>
            </a:xfrm>
            <a:custGeom>
              <a:avLst/>
              <a:gdLst>
                <a:gd name="T0" fmla="*/ 793187250 w 106"/>
                <a:gd name="T1" fmla="*/ 295854537 h 128"/>
                <a:gd name="T2" fmla="*/ 632947144 w 106"/>
                <a:gd name="T3" fmla="*/ 255876028 h 128"/>
                <a:gd name="T4" fmla="*/ 424635856 w 106"/>
                <a:gd name="T5" fmla="*/ 0 h 128"/>
                <a:gd name="T6" fmla="*/ 216324567 w 106"/>
                <a:gd name="T7" fmla="*/ 255876028 h 128"/>
                <a:gd name="T8" fmla="*/ 56084462 w 106"/>
                <a:gd name="T9" fmla="*/ 295854537 h 128"/>
                <a:gd name="T10" fmla="*/ 40060734 w 106"/>
                <a:gd name="T11" fmla="*/ 1023498457 h 128"/>
                <a:gd name="T12" fmla="*/ 849271712 w 106"/>
                <a:gd name="T13" fmla="*/ 983517121 h 128"/>
                <a:gd name="T14" fmla="*/ 424635856 w 106"/>
                <a:gd name="T15" fmla="*/ 39981336 h 128"/>
                <a:gd name="T16" fmla="*/ 584875962 w 106"/>
                <a:gd name="T17" fmla="*/ 255876028 h 128"/>
                <a:gd name="T18" fmla="*/ 280419478 w 106"/>
                <a:gd name="T19" fmla="*/ 183910188 h 128"/>
                <a:gd name="T20" fmla="*/ 216324567 w 106"/>
                <a:gd name="T21" fmla="*/ 295854537 h 128"/>
                <a:gd name="T22" fmla="*/ 208311288 w 106"/>
                <a:gd name="T23" fmla="*/ 343832706 h 128"/>
                <a:gd name="T24" fmla="*/ 232348295 w 106"/>
                <a:gd name="T25" fmla="*/ 359823544 h 128"/>
                <a:gd name="T26" fmla="*/ 256385302 w 106"/>
                <a:gd name="T27" fmla="*/ 343832706 h 128"/>
                <a:gd name="T28" fmla="*/ 592886410 w 106"/>
                <a:gd name="T29" fmla="*/ 295854537 h 128"/>
                <a:gd name="T30" fmla="*/ 592886410 w 106"/>
                <a:gd name="T31" fmla="*/ 343832706 h 128"/>
                <a:gd name="T32" fmla="*/ 640960423 w 106"/>
                <a:gd name="T33" fmla="*/ 343832706 h 128"/>
                <a:gd name="T34" fmla="*/ 640960423 w 106"/>
                <a:gd name="T35" fmla="*/ 343832706 h 128"/>
                <a:gd name="T36" fmla="*/ 745116068 w 106"/>
                <a:gd name="T37" fmla="*/ 295854537 h 128"/>
                <a:gd name="T38" fmla="*/ 761139795 w 106"/>
                <a:gd name="T39" fmla="*/ 407798885 h 128"/>
                <a:gd name="T40" fmla="*/ 689031606 w 106"/>
                <a:gd name="T41" fmla="*/ 439783389 h 128"/>
                <a:gd name="T42" fmla="*/ 624936696 w 106"/>
                <a:gd name="T43" fmla="*/ 415795718 h 128"/>
                <a:gd name="T44" fmla="*/ 520781052 w 106"/>
                <a:gd name="T45" fmla="*/ 439783389 h 128"/>
                <a:gd name="T46" fmla="*/ 456683311 w 106"/>
                <a:gd name="T47" fmla="*/ 415795718 h 128"/>
                <a:gd name="T48" fmla="*/ 352527667 w 106"/>
                <a:gd name="T49" fmla="*/ 439783389 h 128"/>
                <a:gd name="T50" fmla="*/ 280419478 w 106"/>
                <a:gd name="T51" fmla="*/ 415795718 h 128"/>
                <a:gd name="T52" fmla="*/ 176263833 w 106"/>
                <a:gd name="T53" fmla="*/ 439783389 h 128"/>
                <a:gd name="T54" fmla="*/ 96145196 w 106"/>
                <a:gd name="T55" fmla="*/ 407798885 h 128"/>
                <a:gd name="T56" fmla="*/ 104155644 w 106"/>
                <a:gd name="T57" fmla="*/ 303851370 h 128"/>
                <a:gd name="T58" fmla="*/ 88131917 w 106"/>
                <a:gd name="T59" fmla="*/ 455777054 h 128"/>
                <a:gd name="T60" fmla="*/ 168250554 w 106"/>
                <a:gd name="T61" fmla="*/ 487761558 h 128"/>
                <a:gd name="T62" fmla="*/ 240358743 w 106"/>
                <a:gd name="T63" fmla="*/ 455777054 h 128"/>
                <a:gd name="T64" fmla="*/ 312466933 w 106"/>
                <a:gd name="T65" fmla="*/ 479764725 h 128"/>
                <a:gd name="T66" fmla="*/ 416622577 w 106"/>
                <a:gd name="T67" fmla="*/ 455777054 h 128"/>
                <a:gd name="T68" fmla="*/ 480720317 w 106"/>
                <a:gd name="T69" fmla="*/ 479764725 h 128"/>
                <a:gd name="T70" fmla="*/ 584875962 w 106"/>
                <a:gd name="T71" fmla="*/ 455777054 h 128"/>
                <a:gd name="T72" fmla="*/ 648970872 w 106"/>
                <a:gd name="T73" fmla="*/ 479764725 h 128"/>
                <a:gd name="T74" fmla="*/ 761139795 w 106"/>
                <a:gd name="T75" fmla="*/ 455777054 h 128"/>
                <a:gd name="T76" fmla="*/ 48071183 w 106"/>
                <a:gd name="T77" fmla="*/ 919548114 h 128"/>
                <a:gd name="T78" fmla="*/ 40060734 w 106"/>
                <a:gd name="T79" fmla="*/ 983517121 h 128"/>
                <a:gd name="T80" fmla="*/ 801200529 w 106"/>
                <a:gd name="T81" fmla="*/ 959529450 h 128"/>
                <a:gd name="T82" fmla="*/ 40060734 w 106"/>
                <a:gd name="T83" fmla="*/ 983517121 h 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6" h="128">
                  <a:moveTo>
                    <a:pt x="106" y="123"/>
                  </a:moveTo>
                  <a:cubicBezTo>
                    <a:pt x="99" y="37"/>
                    <a:pt x="99" y="37"/>
                    <a:pt x="99" y="37"/>
                  </a:cubicBezTo>
                  <a:cubicBezTo>
                    <a:pt x="99" y="34"/>
                    <a:pt x="96" y="32"/>
                    <a:pt x="93" y="32"/>
                  </a:cubicBezTo>
                  <a:cubicBezTo>
                    <a:pt x="79" y="32"/>
                    <a:pt x="79" y="32"/>
                    <a:pt x="79" y="32"/>
                  </a:cubicBezTo>
                  <a:cubicBezTo>
                    <a:pt x="78" y="29"/>
                    <a:pt x="77" y="25"/>
                    <a:pt x="76" y="22"/>
                  </a:cubicBezTo>
                  <a:cubicBezTo>
                    <a:pt x="72" y="8"/>
                    <a:pt x="64" y="0"/>
                    <a:pt x="53" y="0"/>
                  </a:cubicBezTo>
                  <a:cubicBezTo>
                    <a:pt x="42" y="0"/>
                    <a:pt x="34" y="8"/>
                    <a:pt x="30" y="22"/>
                  </a:cubicBezTo>
                  <a:cubicBezTo>
                    <a:pt x="29" y="25"/>
                    <a:pt x="28" y="29"/>
                    <a:pt x="27" y="32"/>
                  </a:cubicBezTo>
                  <a:cubicBezTo>
                    <a:pt x="13" y="32"/>
                    <a:pt x="13" y="32"/>
                    <a:pt x="13" y="32"/>
                  </a:cubicBezTo>
                  <a:cubicBezTo>
                    <a:pt x="10" y="32"/>
                    <a:pt x="7" y="34"/>
                    <a:pt x="7" y="37"/>
                  </a:cubicBezTo>
                  <a:cubicBezTo>
                    <a:pt x="0" y="123"/>
                    <a:pt x="0" y="123"/>
                    <a:pt x="0" y="123"/>
                  </a:cubicBezTo>
                  <a:cubicBezTo>
                    <a:pt x="0" y="126"/>
                    <a:pt x="2" y="128"/>
                    <a:pt x="5" y="128"/>
                  </a:cubicBezTo>
                  <a:cubicBezTo>
                    <a:pt x="101" y="128"/>
                    <a:pt x="101" y="128"/>
                    <a:pt x="101" y="128"/>
                  </a:cubicBezTo>
                  <a:cubicBezTo>
                    <a:pt x="104" y="128"/>
                    <a:pt x="106" y="126"/>
                    <a:pt x="106" y="123"/>
                  </a:cubicBezTo>
                  <a:close/>
                  <a:moveTo>
                    <a:pt x="35" y="23"/>
                  </a:moveTo>
                  <a:cubicBezTo>
                    <a:pt x="38" y="11"/>
                    <a:pt x="45" y="5"/>
                    <a:pt x="53" y="5"/>
                  </a:cubicBezTo>
                  <a:cubicBezTo>
                    <a:pt x="61" y="5"/>
                    <a:pt x="68" y="11"/>
                    <a:pt x="71" y="23"/>
                  </a:cubicBezTo>
                  <a:cubicBezTo>
                    <a:pt x="72" y="26"/>
                    <a:pt x="73" y="29"/>
                    <a:pt x="73" y="32"/>
                  </a:cubicBezTo>
                  <a:cubicBezTo>
                    <a:pt x="33" y="32"/>
                    <a:pt x="33" y="32"/>
                    <a:pt x="33" y="32"/>
                  </a:cubicBezTo>
                  <a:cubicBezTo>
                    <a:pt x="33" y="29"/>
                    <a:pt x="34" y="26"/>
                    <a:pt x="35" y="23"/>
                  </a:cubicBezTo>
                  <a:close/>
                  <a:moveTo>
                    <a:pt x="13" y="37"/>
                  </a:moveTo>
                  <a:cubicBezTo>
                    <a:pt x="27" y="37"/>
                    <a:pt x="27" y="37"/>
                    <a:pt x="27" y="37"/>
                  </a:cubicBezTo>
                  <a:cubicBezTo>
                    <a:pt x="26" y="40"/>
                    <a:pt x="26" y="42"/>
                    <a:pt x="26" y="43"/>
                  </a:cubicBezTo>
                  <a:cubicBezTo>
                    <a:pt x="26" y="43"/>
                    <a:pt x="26" y="43"/>
                    <a:pt x="26" y="43"/>
                  </a:cubicBezTo>
                  <a:cubicBezTo>
                    <a:pt x="26" y="43"/>
                    <a:pt x="26" y="43"/>
                    <a:pt x="26" y="43"/>
                  </a:cubicBezTo>
                  <a:cubicBezTo>
                    <a:pt x="26" y="44"/>
                    <a:pt x="28" y="45"/>
                    <a:pt x="29" y="45"/>
                  </a:cubicBezTo>
                  <a:cubicBezTo>
                    <a:pt x="30" y="45"/>
                    <a:pt x="32" y="44"/>
                    <a:pt x="32" y="43"/>
                  </a:cubicBezTo>
                  <a:cubicBezTo>
                    <a:pt x="32" y="43"/>
                    <a:pt x="32" y="43"/>
                    <a:pt x="32" y="43"/>
                  </a:cubicBezTo>
                  <a:cubicBezTo>
                    <a:pt x="32" y="43"/>
                    <a:pt x="32" y="41"/>
                    <a:pt x="32" y="37"/>
                  </a:cubicBezTo>
                  <a:cubicBezTo>
                    <a:pt x="74" y="37"/>
                    <a:pt x="74" y="37"/>
                    <a:pt x="74" y="37"/>
                  </a:cubicBezTo>
                  <a:cubicBezTo>
                    <a:pt x="74" y="41"/>
                    <a:pt x="74" y="43"/>
                    <a:pt x="74" y="43"/>
                  </a:cubicBezTo>
                  <a:cubicBezTo>
                    <a:pt x="74" y="43"/>
                    <a:pt x="74" y="43"/>
                    <a:pt x="74" y="43"/>
                  </a:cubicBezTo>
                  <a:cubicBezTo>
                    <a:pt x="74" y="44"/>
                    <a:pt x="76" y="45"/>
                    <a:pt x="77" y="45"/>
                  </a:cubicBezTo>
                  <a:cubicBezTo>
                    <a:pt x="78" y="45"/>
                    <a:pt x="80" y="44"/>
                    <a:pt x="80" y="43"/>
                  </a:cubicBezTo>
                  <a:cubicBezTo>
                    <a:pt x="80" y="43"/>
                    <a:pt x="80" y="43"/>
                    <a:pt x="80" y="43"/>
                  </a:cubicBezTo>
                  <a:cubicBezTo>
                    <a:pt x="80" y="43"/>
                    <a:pt x="80" y="43"/>
                    <a:pt x="80" y="43"/>
                  </a:cubicBezTo>
                  <a:cubicBezTo>
                    <a:pt x="80" y="42"/>
                    <a:pt x="80" y="40"/>
                    <a:pt x="79" y="37"/>
                  </a:cubicBezTo>
                  <a:cubicBezTo>
                    <a:pt x="93" y="37"/>
                    <a:pt x="93" y="37"/>
                    <a:pt x="93" y="37"/>
                  </a:cubicBezTo>
                  <a:cubicBezTo>
                    <a:pt x="93" y="37"/>
                    <a:pt x="93" y="38"/>
                    <a:pt x="93" y="38"/>
                  </a:cubicBezTo>
                  <a:cubicBezTo>
                    <a:pt x="95" y="51"/>
                    <a:pt x="95" y="51"/>
                    <a:pt x="95" y="51"/>
                  </a:cubicBezTo>
                  <a:cubicBezTo>
                    <a:pt x="94" y="51"/>
                    <a:pt x="94" y="51"/>
                    <a:pt x="94" y="51"/>
                  </a:cubicBezTo>
                  <a:cubicBezTo>
                    <a:pt x="86" y="55"/>
                    <a:pt x="86" y="55"/>
                    <a:pt x="86" y="55"/>
                  </a:cubicBezTo>
                  <a:cubicBezTo>
                    <a:pt x="86" y="55"/>
                    <a:pt x="84" y="55"/>
                    <a:pt x="84" y="55"/>
                  </a:cubicBezTo>
                  <a:cubicBezTo>
                    <a:pt x="78" y="52"/>
                    <a:pt x="78" y="52"/>
                    <a:pt x="78" y="52"/>
                  </a:cubicBezTo>
                  <a:cubicBezTo>
                    <a:pt x="76" y="51"/>
                    <a:pt x="73" y="51"/>
                    <a:pt x="71" y="52"/>
                  </a:cubicBezTo>
                  <a:cubicBezTo>
                    <a:pt x="65" y="55"/>
                    <a:pt x="65" y="55"/>
                    <a:pt x="65" y="55"/>
                  </a:cubicBezTo>
                  <a:cubicBezTo>
                    <a:pt x="64" y="55"/>
                    <a:pt x="63" y="55"/>
                    <a:pt x="62" y="55"/>
                  </a:cubicBezTo>
                  <a:cubicBezTo>
                    <a:pt x="57" y="52"/>
                    <a:pt x="57" y="52"/>
                    <a:pt x="57" y="52"/>
                  </a:cubicBezTo>
                  <a:cubicBezTo>
                    <a:pt x="55" y="51"/>
                    <a:pt x="52" y="51"/>
                    <a:pt x="49" y="52"/>
                  </a:cubicBezTo>
                  <a:cubicBezTo>
                    <a:pt x="44" y="55"/>
                    <a:pt x="44" y="55"/>
                    <a:pt x="44" y="55"/>
                  </a:cubicBezTo>
                  <a:cubicBezTo>
                    <a:pt x="43" y="55"/>
                    <a:pt x="42" y="55"/>
                    <a:pt x="41" y="55"/>
                  </a:cubicBezTo>
                  <a:cubicBezTo>
                    <a:pt x="35" y="52"/>
                    <a:pt x="35" y="52"/>
                    <a:pt x="35" y="52"/>
                  </a:cubicBezTo>
                  <a:cubicBezTo>
                    <a:pt x="33" y="51"/>
                    <a:pt x="30" y="51"/>
                    <a:pt x="28" y="52"/>
                  </a:cubicBezTo>
                  <a:cubicBezTo>
                    <a:pt x="22" y="55"/>
                    <a:pt x="22" y="55"/>
                    <a:pt x="22" y="55"/>
                  </a:cubicBezTo>
                  <a:cubicBezTo>
                    <a:pt x="22" y="55"/>
                    <a:pt x="20" y="55"/>
                    <a:pt x="20" y="55"/>
                  </a:cubicBezTo>
                  <a:cubicBezTo>
                    <a:pt x="12" y="51"/>
                    <a:pt x="12" y="51"/>
                    <a:pt x="12" y="51"/>
                  </a:cubicBezTo>
                  <a:cubicBezTo>
                    <a:pt x="11" y="51"/>
                    <a:pt x="11" y="51"/>
                    <a:pt x="11" y="51"/>
                  </a:cubicBezTo>
                  <a:cubicBezTo>
                    <a:pt x="13" y="38"/>
                    <a:pt x="13" y="38"/>
                    <a:pt x="13" y="38"/>
                  </a:cubicBezTo>
                  <a:cubicBezTo>
                    <a:pt x="13" y="38"/>
                    <a:pt x="13" y="37"/>
                    <a:pt x="13" y="37"/>
                  </a:cubicBezTo>
                  <a:close/>
                  <a:moveTo>
                    <a:pt x="11" y="57"/>
                  </a:moveTo>
                  <a:cubicBezTo>
                    <a:pt x="17" y="60"/>
                    <a:pt x="17" y="60"/>
                    <a:pt x="17" y="60"/>
                  </a:cubicBezTo>
                  <a:cubicBezTo>
                    <a:pt x="18" y="60"/>
                    <a:pt x="20" y="61"/>
                    <a:pt x="21" y="61"/>
                  </a:cubicBezTo>
                  <a:cubicBezTo>
                    <a:pt x="22" y="61"/>
                    <a:pt x="24" y="60"/>
                    <a:pt x="25" y="60"/>
                  </a:cubicBezTo>
                  <a:cubicBezTo>
                    <a:pt x="30" y="57"/>
                    <a:pt x="30" y="57"/>
                    <a:pt x="30" y="57"/>
                  </a:cubicBezTo>
                  <a:cubicBezTo>
                    <a:pt x="31" y="57"/>
                    <a:pt x="32" y="57"/>
                    <a:pt x="33" y="57"/>
                  </a:cubicBezTo>
                  <a:cubicBezTo>
                    <a:pt x="39" y="60"/>
                    <a:pt x="39" y="60"/>
                    <a:pt x="39" y="60"/>
                  </a:cubicBezTo>
                  <a:cubicBezTo>
                    <a:pt x="41" y="61"/>
                    <a:pt x="44" y="61"/>
                    <a:pt x="46" y="60"/>
                  </a:cubicBezTo>
                  <a:cubicBezTo>
                    <a:pt x="52" y="57"/>
                    <a:pt x="52" y="57"/>
                    <a:pt x="52" y="57"/>
                  </a:cubicBezTo>
                  <a:cubicBezTo>
                    <a:pt x="52" y="57"/>
                    <a:pt x="54" y="57"/>
                    <a:pt x="54" y="57"/>
                  </a:cubicBezTo>
                  <a:cubicBezTo>
                    <a:pt x="60" y="60"/>
                    <a:pt x="60" y="60"/>
                    <a:pt x="60" y="60"/>
                  </a:cubicBezTo>
                  <a:cubicBezTo>
                    <a:pt x="62" y="61"/>
                    <a:pt x="65" y="61"/>
                    <a:pt x="67" y="60"/>
                  </a:cubicBezTo>
                  <a:cubicBezTo>
                    <a:pt x="73" y="57"/>
                    <a:pt x="73" y="57"/>
                    <a:pt x="73" y="57"/>
                  </a:cubicBezTo>
                  <a:cubicBezTo>
                    <a:pt x="74" y="57"/>
                    <a:pt x="75" y="57"/>
                    <a:pt x="76" y="57"/>
                  </a:cubicBezTo>
                  <a:cubicBezTo>
                    <a:pt x="81" y="60"/>
                    <a:pt x="81" y="60"/>
                    <a:pt x="81" y="60"/>
                  </a:cubicBezTo>
                  <a:cubicBezTo>
                    <a:pt x="84" y="61"/>
                    <a:pt x="87" y="61"/>
                    <a:pt x="89" y="60"/>
                  </a:cubicBezTo>
                  <a:cubicBezTo>
                    <a:pt x="95" y="57"/>
                    <a:pt x="95" y="57"/>
                    <a:pt x="95" y="57"/>
                  </a:cubicBezTo>
                  <a:cubicBezTo>
                    <a:pt x="100" y="115"/>
                    <a:pt x="100" y="115"/>
                    <a:pt x="100" y="115"/>
                  </a:cubicBezTo>
                  <a:cubicBezTo>
                    <a:pt x="6" y="115"/>
                    <a:pt x="6" y="115"/>
                    <a:pt x="6" y="115"/>
                  </a:cubicBezTo>
                  <a:lnTo>
                    <a:pt x="11" y="57"/>
                  </a:lnTo>
                  <a:close/>
                  <a:moveTo>
                    <a:pt x="5" y="123"/>
                  </a:moveTo>
                  <a:cubicBezTo>
                    <a:pt x="6" y="120"/>
                    <a:pt x="6" y="120"/>
                    <a:pt x="6" y="120"/>
                  </a:cubicBezTo>
                  <a:cubicBezTo>
                    <a:pt x="100" y="120"/>
                    <a:pt x="100" y="120"/>
                    <a:pt x="100" y="120"/>
                  </a:cubicBezTo>
                  <a:cubicBezTo>
                    <a:pt x="101" y="123"/>
                    <a:pt x="101" y="123"/>
                    <a:pt x="101" y="123"/>
                  </a:cubicBezTo>
                  <a:lnTo>
                    <a:pt x="5" y="1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77" name="Freeform 558"/>
            <p:cNvSpPr>
              <a:spLocks/>
            </p:cNvSpPr>
            <p:nvPr/>
          </p:nvSpPr>
          <p:spPr bwMode="auto">
            <a:xfrm>
              <a:off x="2147888" y="3829050"/>
              <a:ext cx="57150" cy="69850"/>
            </a:xfrm>
            <a:custGeom>
              <a:avLst/>
              <a:gdLst>
                <a:gd name="T0" fmla="*/ 81653063 w 20"/>
                <a:gd name="T1" fmla="*/ 163935156 h 25"/>
                <a:gd name="T2" fmla="*/ 40827960 w 20"/>
                <a:gd name="T3" fmla="*/ 132709412 h 25"/>
                <a:gd name="T4" fmla="*/ 0 w 20"/>
                <a:gd name="T5" fmla="*/ 132709412 h 25"/>
                <a:gd name="T6" fmla="*/ 81653063 w 20"/>
                <a:gd name="T7" fmla="*/ 195160900 h 25"/>
                <a:gd name="T8" fmla="*/ 163306125 w 20"/>
                <a:gd name="T9" fmla="*/ 132709412 h 25"/>
                <a:gd name="T10" fmla="*/ 106150410 w 20"/>
                <a:gd name="T11" fmla="*/ 85870796 h 25"/>
                <a:gd name="T12" fmla="*/ 40827960 w 20"/>
                <a:gd name="T13" fmla="*/ 54645052 h 25"/>
                <a:gd name="T14" fmla="*/ 73489185 w 20"/>
                <a:gd name="T15" fmla="*/ 31225744 h 25"/>
                <a:gd name="T16" fmla="*/ 114314288 w 20"/>
                <a:gd name="T17" fmla="*/ 62451488 h 25"/>
                <a:gd name="T18" fmla="*/ 155142248 w 20"/>
                <a:gd name="T19" fmla="*/ 62451488 h 25"/>
                <a:gd name="T20" fmla="*/ 81653063 w 20"/>
                <a:gd name="T21" fmla="*/ 0 h 25"/>
                <a:gd name="T22" fmla="*/ 8166735 w 20"/>
                <a:gd name="T23" fmla="*/ 54645052 h 25"/>
                <a:gd name="T24" fmla="*/ 65322450 w 20"/>
                <a:gd name="T25" fmla="*/ 109290104 h 25"/>
                <a:gd name="T26" fmla="*/ 122481023 w 20"/>
                <a:gd name="T27" fmla="*/ 140515848 h 25"/>
                <a:gd name="T28" fmla="*/ 81653063 w 20"/>
                <a:gd name="T29" fmla="*/ 163935156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 h="25">
                  <a:moveTo>
                    <a:pt x="10" y="21"/>
                  </a:moveTo>
                  <a:cubicBezTo>
                    <a:pt x="7" y="21"/>
                    <a:pt x="5" y="20"/>
                    <a:pt x="5" y="17"/>
                  </a:cubicBezTo>
                  <a:cubicBezTo>
                    <a:pt x="0" y="17"/>
                    <a:pt x="0" y="17"/>
                    <a:pt x="0" y="17"/>
                  </a:cubicBezTo>
                  <a:cubicBezTo>
                    <a:pt x="0" y="22"/>
                    <a:pt x="4" y="25"/>
                    <a:pt x="10" y="25"/>
                  </a:cubicBezTo>
                  <a:cubicBezTo>
                    <a:pt x="15" y="25"/>
                    <a:pt x="20" y="23"/>
                    <a:pt x="20" y="17"/>
                  </a:cubicBezTo>
                  <a:cubicBezTo>
                    <a:pt x="20" y="13"/>
                    <a:pt x="17" y="12"/>
                    <a:pt x="13" y="11"/>
                  </a:cubicBezTo>
                  <a:cubicBezTo>
                    <a:pt x="8" y="9"/>
                    <a:pt x="5" y="9"/>
                    <a:pt x="5" y="7"/>
                  </a:cubicBezTo>
                  <a:cubicBezTo>
                    <a:pt x="5" y="5"/>
                    <a:pt x="7" y="4"/>
                    <a:pt x="9" y="4"/>
                  </a:cubicBezTo>
                  <a:cubicBezTo>
                    <a:pt x="12" y="4"/>
                    <a:pt x="14" y="6"/>
                    <a:pt x="14" y="8"/>
                  </a:cubicBezTo>
                  <a:cubicBezTo>
                    <a:pt x="19" y="8"/>
                    <a:pt x="19" y="8"/>
                    <a:pt x="19" y="8"/>
                  </a:cubicBezTo>
                  <a:cubicBezTo>
                    <a:pt x="19" y="3"/>
                    <a:pt x="15" y="0"/>
                    <a:pt x="10" y="0"/>
                  </a:cubicBezTo>
                  <a:cubicBezTo>
                    <a:pt x="4" y="0"/>
                    <a:pt x="1" y="3"/>
                    <a:pt x="1" y="7"/>
                  </a:cubicBezTo>
                  <a:cubicBezTo>
                    <a:pt x="1" y="12"/>
                    <a:pt x="4" y="13"/>
                    <a:pt x="8" y="14"/>
                  </a:cubicBezTo>
                  <a:cubicBezTo>
                    <a:pt x="13" y="16"/>
                    <a:pt x="15" y="16"/>
                    <a:pt x="15" y="18"/>
                  </a:cubicBezTo>
                  <a:cubicBezTo>
                    <a:pt x="15" y="20"/>
                    <a:pt x="13" y="21"/>
                    <a:pt x="10" y="2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78" name="Freeform 559"/>
            <p:cNvSpPr>
              <a:spLocks/>
            </p:cNvSpPr>
            <p:nvPr/>
          </p:nvSpPr>
          <p:spPr bwMode="auto">
            <a:xfrm>
              <a:off x="2219326" y="3832225"/>
              <a:ext cx="50800" cy="65088"/>
            </a:xfrm>
            <a:custGeom>
              <a:avLst/>
              <a:gdLst>
                <a:gd name="T0" fmla="*/ 80645000 w 32"/>
                <a:gd name="T1" fmla="*/ 85685971 h 41"/>
                <a:gd name="T2" fmla="*/ 22682200 w 32"/>
                <a:gd name="T3" fmla="*/ 85685971 h 41"/>
                <a:gd name="T4" fmla="*/ 22682200 w 32"/>
                <a:gd name="T5" fmla="*/ 57964833 h 41"/>
                <a:gd name="T6" fmla="*/ 75604688 w 32"/>
                <a:gd name="T7" fmla="*/ 57964833 h 41"/>
                <a:gd name="T8" fmla="*/ 75604688 w 32"/>
                <a:gd name="T9" fmla="*/ 40322810 h 41"/>
                <a:gd name="T10" fmla="*/ 22682200 w 32"/>
                <a:gd name="T11" fmla="*/ 40322810 h 41"/>
                <a:gd name="T12" fmla="*/ 22682200 w 32"/>
                <a:gd name="T13" fmla="*/ 17642023 h 41"/>
                <a:gd name="T14" fmla="*/ 80645000 w 32"/>
                <a:gd name="T15" fmla="*/ 17642023 h 41"/>
                <a:gd name="T16" fmla="*/ 80645000 w 32"/>
                <a:gd name="T17" fmla="*/ 0 h 41"/>
                <a:gd name="T18" fmla="*/ 0 w 32"/>
                <a:gd name="T19" fmla="*/ 0 h 41"/>
                <a:gd name="T20" fmla="*/ 0 w 32"/>
                <a:gd name="T21" fmla="*/ 103327994 h 41"/>
                <a:gd name="T22" fmla="*/ 80645000 w 32"/>
                <a:gd name="T23" fmla="*/ 103327994 h 41"/>
                <a:gd name="T24" fmla="*/ 80645000 w 32"/>
                <a:gd name="T25" fmla="*/ 85685971 h 4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2" h="41">
                  <a:moveTo>
                    <a:pt x="32" y="34"/>
                  </a:moveTo>
                  <a:lnTo>
                    <a:pt x="9" y="34"/>
                  </a:lnTo>
                  <a:lnTo>
                    <a:pt x="9" y="23"/>
                  </a:lnTo>
                  <a:lnTo>
                    <a:pt x="30" y="23"/>
                  </a:lnTo>
                  <a:lnTo>
                    <a:pt x="30" y="16"/>
                  </a:lnTo>
                  <a:lnTo>
                    <a:pt x="9" y="16"/>
                  </a:lnTo>
                  <a:lnTo>
                    <a:pt x="9" y="7"/>
                  </a:lnTo>
                  <a:lnTo>
                    <a:pt x="32" y="7"/>
                  </a:lnTo>
                  <a:lnTo>
                    <a:pt x="32" y="0"/>
                  </a:lnTo>
                  <a:lnTo>
                    <a:pt x="0" y="0"/>
                  </a:lnTo>
                  <a:lnTo>
                    <a:pt x="0" y="41"/>
                  </a:lnTo>
                  <a:lnTo>
                    <a:pt x="32" y="41"/>
                  </a:lnTo>
                  <a:lnTo>
                    <a:pt x="32"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79" name="Freeform 560"/>
            <p:cNvSpPr>
              <a:spLocks noEditPoints="1"/>
            </p:cNvSpPr>
            <p:nvPr/>
          </p:nvSpPr>
          <p:spPr bwMode="auto">
            <a:xfrm>
              <a:off x="2281238" y="3829050"/>
              <a:ext cx="65088" cy="69850"/>
            </a:xfrm>
            <a:custGeom>
              <a:avLst/>
              <a:gdLst>
                <a:gd name="T0" fmla="*/ 96101017 w 23"/>
                <a:gd name="T1" fmla="*/ 195160900 h 25"/>
                <a:gd name="T2" fmla="*/ 184193380 w 23"/>
                <a:gd name="T3" fmla="*/ 101483668 h 25"/>
                <a:gd name="T4" fmla="*/ 96101017 w 23"/>
                <a:gd name="T5" fmla="*/ 0 h 25"/>
                <a:gd name="T6" fmla="*/ 0 w 23"/>
                <a:gd name="T7" fmla="*/ 101483668 h 25"/>
                <a:gd name="T8" fmla="*/ 96101017 w 23"/>
                <a:gd name="T9" fmla="*/ 195160900 h 25"/>
                <a:gd name="T10" fmla="*/ 96101017 w 23"/>
                <a:gd name="T11" fmla="*/ 31225744 h 25"/>
                <a:gd name="T12" fmla="*/ 144150111 w 23"/>
                <a:gd name="T13" fmla="*/ 101483668 h 25"/>
                <a:gd name="T14" fmla="*/ 96101017 w 23"/>
                <a:gd name="T15" fmla="*/ 163935156 h 25"/>
                <a:gd name="T16" fmla="*/ 40043270 w 23"/>
                <a:gd name="T17" fmla="*/ 101483668 h 25"/>
                <a:gd name="T18" fmla="*/ 96101017 w 23"/>
                <a:gd name="T19" fmla="*/ 31225744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 h="25">
                  <a:moveTo>
                    <a:pt x="12" y="25"/>
                  </a:moveTo>
                  <a:cubicBezTo>
                    <a:pt x="19" y="25"/>
                    <a:pt x="23" y="20"/>
                    <a:pt x="23" y="13"/>
                  </a:cubicBezTo>
                  <a:cubicBezTo>
                    <a:pt x="23" y="5"/>
                    <a:pt x="19" y="0"/>
                    <a:pt x="12" y="0"/>
                  </a:cubicBezTo>
                  <a:cubicBezTo>
                    <a:pt x="5" y="0"/>
                    <a:pt x="0" y="5"/>
                    <a:pt x="0" y="13"/>
                  </a:cubicBezTo>
                  <a:cubicBezTo>
                    <a:pt x="0" y="20"/>
                    <a:pt x="5" y="25"/>
                    <a:pt x="12" y="25"/>
                  </a:cubicBezTo>
                  <a:close/>
                  <a:moveTo>
                    <a:pt x="12" y="4"/>
                  </a:moveTo>
                  <a:cubicBezTo>
                    <a:pt x="16" y="4"/>
                    <a:pt x="18" y="8"/>
                    <a:pt x="18" y="13"/>
                  </a:cubicBezTo>
                  <a:cubicBezTo>
                    <a:pt x="18" y="18"/>
                    <a:pt x="16" y="21"/>
                    <a:pt x="12" y="21"/>
                  </a:cubicBezTo>
                  <a:cubicBezTo>
                    <a:pt x="8" y="21"/>
                    <a:pt x="5" y="18"/>
                    <a:pt x="5" y="13"/>
                  </a:cubicBezTo>
                  <a:cubicBezTo>
                    <a:pt x="5" y="8"/>
                    <a:pt x="8" y="4"/>
                    <a:pt x="12"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6" name="Group 45"/>
          <p:cNvGrpSpPr>
            <a:grpSpLocks/>
          </p:cNvGrpSpPr>
          <p:nvPr/>
        </p:nvGrpSpPr>
        <p:grpSpPr bwMode="auto">
          <a:xfrm>
            <a:off x="13539788" y="8202613"/>
            <a:ext cx="1733550" cy="1352550"/>
            <a:chOff x="620713" y="3656013"/>
            <a:chExt cx="361950" cy="282575"/>
          </a:xfrm>
        </p:grpSpPr>
        <p:sp>
          <p:nvSpPr>
            <p:cNvPr id="10274" name="Freeform 563"/>
            <p:cNvSpPr>
              <a:spLocks noEditPoints="1"/>
            </p:cNvSpPr>
            <p:nvPr/>
          </p:nvSpPr>
          <p:spPr bwMode="auto">
            <a:xfrm>
              <a:off x="620713" y="3656013"/>
              <a:ext cx="361950" cy="282575"/>
            </a:xfrm>
            <a:custGeom>
              <a:avLst/>
              <a:gdLst>
                <a:gd name="T0" fmla="*/ 759628424 w 128"/>
                <a:gd name="T1" fmla="*/ 0 h 100"/>
                <a:gd name="T2" fmla="*/ 495758391 w 128"/>
                <a:gd name="T3" fmla="*/ 215590596 h 100"/>
                <a:gd name="T4" fmla="*/ 263870033 w 128"/>
                <a:gd name="T5" fmla="*/ 0 h 100"/>
                <a:gd name="T6" fmla="*/ 167916523 w 128"/>
                <a:gd name="T7" fmla="*/ 391258997 h 100"/>
                <a:gd name="T8" fmla="*/ 247879195 w 128"/>
                <a:gd name="T9" fmla="*/ 582895710 h 100"/>
                <a:gd name="T10" fmla="*/ 359823544 w 128"/>
                <a:gd name="T11" fmla="*/ 662742928 h 100"/>
                <a:gd name="T12" fmla="*/ 439783389 w 128"/>
                <a:gd name="T13" fmla="*/ 774532424 h 100"/>
                <a:gd name="T14" fmla="*/ 495758391 w 128"/>
                <a:gd name="T15" fmla="*/ 790500737 h 100"/>
                <a:gd name="T16" fmla="*/ 567721403 w 128"/>
                <a:gd name="T17" fmla="*/ 774532424 h 100"/>
                <a:gd name="T18" fmla="*/ 655678080 w 128"/>
                <a:gd name="T19" fmla="*/ 670728497 h 100"/>
                <a:gd name="T20" fmla="*/ 759628424 w 128"/>
                <a:gd name="T21" fmla="*/ 590881280 h 100"/>
                <a:gd name="T22" fmla="*/ 879569605 w 128"/>
                <a:gd name="T23" fmla="*/ 407227310 h 100"/>
                <a:gd name="T24" fmla="*/ 351826711 w 128"/>
                <a:gd name="T25" fmla="*/ 151711692 h 100"/>
                <a:gd name="T26" fmla="*/ 271866866 w 128"/>
                <a:gd name="T27" fmla="*/ 534985119 h 100"/>
                <a:gd name="T28" fmla="*/ 319842207 w 128"/>
                <a:gd name="T29" fmla="*/ 487077353 h 100"/>
                <a:gd name="T30" fmla="*/ 311848202 w 128"/>
                <a:gd name="T31" fmla="*/ 550956258 h 100"/>
                <a:gd name="T32" fmla="*/ 271866866 w 128"/>
                <a:gd name="T33" fmla="*/ 534985119 h 100"/>
                <a:gd name="T34" fmla="*/ 407798885 w 128"/>
                <a:gd name="T35" fmla="*/ 574910141 h 100"/>
                <a:gd name="T36" fmla="*/ 359823544 w 128"/>
                <a:gd name="T37" fmla="*/ 622820732 h 100"/>
                <a:gd name="T38" fmla="*/ 367820377 w 128"/>
                <a:gd name="T39" fmla="*/ 558941827 h 100"/>
                <a:gd name="T40" fmla="*/ 463773887 w 128"/>
                <a:gd name="T41" fmla="*/ 622820732 h 100"/>
                <a:gd name="T42" fmla="*/ 423792551 w 128"/>
                <a:gd name="T43" fmla="*/ 686699636 h 100"/>
                <a:gd name="T44" fmla="*/ 407798885 w 128"/>
                <a:gd name="T45" fmla="*/ 646774615 h 100"/>
                <a:gd name="T46" fmla="*/ 511749229 w 128"/>
                <a:gd name="T47" fmla="*/ 678714067 h 100"/>
                <a:gd name="T48" fmla="*/ 527740066 w 128"/>
                <a:gd name="T49" fmla="*/ 718639089 h 100"/>
                <a:gd name="T50" fmla="*/ 471767892 w 128"/>
                <a:gd name="T51" fmla="*/ 742592971 h 100"/>
                <a:gd name="T52" fmla="*/ 495758391 w 128"/>
                <a:gd name="T53" fmla="*/ 686699636 h 100"/>
                <a:gd name="T54" fmla="*/ 711650255 w 128"/>
                <a:gd name="T55" fmla="*/ 566924571 h 100"/>
                <a:gd name="T56" fmla="*/ 639687243 w 128"/>
                <a:gd name="T57" fmla="*/ 503045667 h 100"/>
                <a:gd name="T58" fmla="*/ 607702739 w 128"/>
                <a:gd name="T59" fmla="*/ 527002375 h 100"/>
                <a:gd name="T60" fmla="*/ 647681248 w 128"/>
                <a:gd name="T61" fmla="*/ 630803476 h 100"/>
                <a:gd name="T62" fmla="*/ 575718236 w 128"/>
                <a:gd name="T63" fmla="*/ 566924571 h 100"/>
                <a:gd name="T64" fmla="*/ 607702739 w 128"/>
                <a:gd name="T65" fmla="*/ 654760184 h 100"/>
                <a:gd name="T66" fmla="*/ 575718236 w 128"/>
                <a:gd name="T67" fmla="*/ 686699636 h 100"/>
                <a:gd name="T68" fmla="*/ 495758391 w 128"/>
                <a:gd name="T69" fmla="*/ 590881280 h 100"/>
                <a:gd name="T70" fmla="*/ 383811214 w 128"/>
                <a:gd name="T71" fmla="*/ 511031236 h 100"/>
                <a:gd name="T72" fmla="*/ 271866866 w 128"/>
                <a:gd name="T73" fmla="*/ 463123471 h 100"/>
                <a:gd name="T74" fmla="*/ 223891525 w 128"/>
                <a:gd name="T75" fmla="*/ 335365662 h 100"/>
                <a:gd name="T76" fmla="*/ 383811214 w 128"/>
                <a:gd name="T77" fmla="*/ 303426209 h 100"/>
                <a:gd name="T78" fmla="*/ 479764725 w 128"/>
                <a:gd name="T79" fmla="*/ 399244566 h 100"/>
                <a:gd name="T80" fmla="*/ 575718236 w 128"/>
                <a:gd name="T81" fmla="*/ 375287858 h 100"/>
                <a:gd name="T82" fmla="*/ 727643920 w 128"/>
                <a:gd name="T83" fmla="*/ 527002375 h 100"/>
                <a:gd name="T84" fmla="*/ 615699572 w 128"/>
                <a:gd name="T85" fmla="*/ 351333975 h 100"/>
                <a:gd name="T86" fmla="*/ 447780221 w 128"/>
                <a:gd name="T87" fmla="*/ 367305114 h 100"/>
                <a:gd name="T88" fmla="*/ 415795718 w 128"/>
                <a:gd name="T89" fmla="*/ 367305114 h 100"/>
                <a:gd name="T90" fmla="*/ 663674913 w 128"/>
                <a:gd name="T91" fmla="*/ 191636714 h 100"/>
                <a:gd name="T92" fmla="*/ 759628424 w 128"/>
                <a:gd name="T93" fmla="*/ 63878905 h 100"/>
                <a:gd name="T94" fmla="*/ 671671746 w 128"/>
                <a:gd name="T95" fmla="*/ 151711692 h 1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28" h="100">
                  <a:moveTo>
                    <a:pt x="110" y="51"/>
                  </a:moveTo>
                  <a:cubicBezTo>
                    <a:pt x="128" y="33"/>
                    <a:pt x="128" y="33"/>
                    <a:pt x="128" y="33"/>
                  </a:cubicBezTo>
                  <a:cubicBezTo>
                    <a:pt x="95" y="0"/>
                    <a:pt x="95" y="0"/>
                    <a:pt x="95" y="0"/>
                  </a:cubicBezTo>
                  <a:cubicBezTo>
                    <a:pt x="77" y="19"/>
                    <a:pt x="77" y="19"/>
                    <a:pt x="77" y="19"/>
                  </a:cubicBezTo>
                  <a:cubicBezTo>
                    <a:pt x="79" y="20"/>
                    <a:pt x="79" y="20"/>
                    <a:pt x="79" y="20"/>
                  </a:cubicBezTo>
                  <a:cubicBezTo>
                    <a:pt x="62" y="27"/>
                    <a:pt x="62" y="27"/>
                    <a:pt x="62" y="27"/>
                  </a:cubicBezTo>
                  <a:cubicBezTo>
                    <a:pt x="49" y="21"/>
                    <a:pt x="49" y="21"/>
                    <a:pt x="49" y="21"/>
                  </a:cubicBezTo>
                  <a:cubicBezTo>
                    <a:pt x="51" y="19"/>
                    <a:pt x="51" y="19"/>
                    <a:pt x="51" y="19"/>
                  </a:cubicBezTo>
                  <a:cubicBezTo>
                    <a:pt x="33" y="0"/>
                    <a:pt x="33" y="0"/>
                    <a:pt x="33" y="0"/>
                  </a:cubicBezTo>
                  <a:cubicBezTo>
                    <a:pt x="0" y="33"/>
                    <a:pt x="0" y="33"/>
                    <a:pt x="0" y="33"/>
                  </a:cubicBezTo>
                  <a:cubicBezTo>
                    <a:pt x="18" y="51"/>
                    <a:pt x="18" y="51"/>
                    <a:pt x="18" y="51"/>
                  </a:cubicBezTo>
                  <a:cubicBezTo>
                    <a:pt x="21" y="49"/>
                    <a:pt x="21" y="49"/>
                    <a:pt x="21" y="49"/>
                  </a:cubicBezTo>
                  <a:cubicBezTo>
                    <a:pt x="30" y="63"/>
                    <a:pt x="30" y="63"/>
                    <a:pt x="30" y="63"/>
                  </a:cubicBezTo>
                  <a:cubicBezTo>
                    <a:pt x="29" y="64"/>
                    <a:pt x="29" y="66"/>
                    <a:pt x="29" y="67"/>
                  </a:cubicBezTo>
                  <a:cubicBezTo>
                    <a:pt x="29" y="69"/>
                    <a:pt x="30" y="71"/>
                    <a:pt x="31" y="73"/>
                  </a:cubicBezTo>
                  <a:cubicBezTo>
                    <a:pt x="33" y="74"/>
                    <a:pt x="35" y="75"/>
                    <a:pt x="37" y="75"/>
                  </a:cubicBezTo>
                  <a:cubicBezTo>
                    <a:pt x="37" y="77"/>
                    <a:pt x="38" y="79"/>
                    <a:pt x="39" y="81"/>
                  </a:cubicBezTo>
                  <a:cubicBezTo>
                    <a:pt x="41" y="82"/>
                    <a:pt x="43" y="83"/>
                    <a:pt x="45" y="83"/>
                  </a:cubicBezTo>
                  <a:cubicBezTo>
                    <a:pt x="45" y="85"/>
                    <a:pt x="46" y="87"/>
                    <a:pt x="47" y="89"/>
                  </a:cubicBezTo>
                  <a:cubicBezTo>
                    <a:pt x="49" y="90"/>
                    <a:pt x="51" y="91"/>
                    <a:pt x="53" y="91"/>
                  </a:cubicBezTo>
                  <a:cubicBezTo>
                    <a:pt x="53" y="93"/>
                    <a:pt x="54" y="95"/>
                    <a:pt x="55" y="97"/>
                  </a:cubicBezTo>
                  <a:cubicBezTo>
                    <a:pt x="57" y="98"/>
                    <a:pt x="59" y="99"/>
                    <a:pt x="61" y="99"/>
                  </a:cubicBezTo>
                  <a:cubicBezTo>
                    <a:pt x="61" y="99"/>
                    <a:pt x="61" y="99"/>
                    <a:pt x="61" y="99"/>
                  </a:cubicBezTo>
                  <a:cubicBezTo>
                    <a:pt x="61" y="99"/>
                    <a:pt x="62" y="99"/>
                    <a:pt x="62" y="99"/>
                  </a:cubicBezTo>
                  <a:cubicBezTo>
                    <a:pt x="63" y="100"/>
                    <a:pt x="64" y="100"/>
                    <a:pt x="65" y="100"/>
                  </a:cubicBezTo>
                  <a:cubicBezTo>
                    <a:pt x="65" y="100"/>
                    <a:pt x="65" y="100"/>
                    <a:pt x="65" y="100"/>
                  </a:cubicBezTo>
                  <a:cubicBezTo>
                    <a:pt x="68" y="100"/>
                    <a:pt x="70" y="99"/>
                    <a:pt x="71" y="97"/>
                  </a:cubicBezTo>
                  <a:cubicBezTo>
                    <a:pt x="73" y="96"/>
                    <a:pt x="74" y="94"/>
                    <a:pt x="74" y="92"/>
                  </a:cubicBezTo>
                  <a:cubicBezTo>
                    <a:pt x="76" y="92"/>
                    <a:pt x="78" y="91"/>
                    <a:pt x="79" y="89"/>
                  </a:cubicBezTo>
                  <a:cubicBezTo>
                    <a:pt x="81" y="88"/>
                    <a:pt x="82" y="86"/>
                    <a:pt x="82" y="84"/>
                  </a:cubicBezTo>
                  <a:cubicBezTo>
                    <a:pt x="84" y="84"/>
                    <a:pt x="86" y="83"/>
                    <a:pt x="87" y="82"/>
                  </a:cubicBezTo>
                  <a:cubicBezTo>
                    <a:pt x="89" y="80"/>
                    <a:pt x="89" y="78"/>
                    <a:pt x="90" y="76"/>
                  </a:cubicBezTo>
                  <a:cubicBezTo>
                    <a:pt x="92" y="76"/>
                    <a:pt x="94" y="75"/>
                    <a:pt x="95" y="74"/>
                  </a:cubicBezTo>
                  <a:cubicBezTo>
                    <a:pt x="98" y="71"/>
                    <a:pt x="98" y="67"/>
                    <a:pt x="97" y="64"/>
                  </a:cubicBezTo>
                  <a:cubicBezTo>
                    <a:pt x="108" y="49"/>
                    <a:pt x="108" y="49"/>
                    <a:pt x="108" y="49"/>
                  </a:cubicBezTo>
                  <a:lnTo>
                    <a:pt x="110" y="51"/>
                  </a:lnTo>
                  <a:close/>
                  <a:moveTo>
                    <a:pt x="8" y="33"/>
                  </a:moveTo>
                  <a:cubicBezTo>
                    <a:pt x="33" y="8"/>
                    <a:pt x="33" y="8"/>
                    <a:pt x="33" y="8"/>
                  </a:cubicBezTo>
                  <a:cubicBezTo>
                    <a:pt x="44" y="19"/>
                    <a:pt x="44" y="19"/>
                    <a:pt x="44" y="19"/>
                  </a:cubicBezTo>
                  <a:cubicBezTo>
                    <a:pt x="18" y="44"/>
                    <a:pt x="18" y="44"/>
                    <a:pt x="18" y="44"/>
                  </a:cubicBezTo>
                  <a:lnTo>
                    <a:pt x="8" y="33"/>
                  </a:lnTo>
                  <a:close/>
                  <a:moveTo>
                    <a:pt x="34" y="67"/>
                  </a:moveTo>
                  <a:cubicBezTo>
                    <a:pt x="34" y="66"/>
                    <a:pt x="35" y="65"/>
                    <a:pt x="35" y="65"/>
                  </a:cubicBezTo>
                  <a:cubicBezTo>
                    <a:pt x="38" y="62"/>
                    <a:pt x="38" y="62"/>
                    <a:pt x="38" y="62"/>
                  </a:cubicBezTo>
                  <a:cubicBezTo>
                    <a:pt x="39" y="62"/>
                    <a:pt x="39" y="61"/>
                    <a:pt x="40" y="61"/>
                  </a:cubicBezTo>
                  <a:cubicBezTo>
                    <a:pt x="41" y="61"/>
                    <a:pt x="42" y="62"/>
                    <a:pt x="42" y="62"/>
                  </a:cubicBezTo>
                  <a:cubicBezTo>
                    <a:pt x="43" y="63"/>
                    <a:pt x="43" y="65"/>
                    <a:pt x="42" y="66"/>
                  </a:cubicBezTo>
                  <a:cubicBezTo>
                    <a:pt x="39" y="69"/>
                    <a:pt x="39" y="69"/>
                    <a:pt x="39" y="69"/>
                  </a:cubicBezTo>
                  <a:cubicBezTo>
                    <a:pt x="39" y="70"/>
                    <a:pt x="38" y="70"/>
                    <a:pt x="37" y="70"/>
                  </a:cubicBezTo>
                  <a:cubicBezTo>
                    <a:pt x="37" y="70"/>
                    <a:pt x="36" y="70"/>
                    <a:pt x="35" y="69"/>
                  </a:cubicBezTo>
                  <a:cubicBezTo>
                    <a:pt x="35" y="68"/>
                    <a:pt x="34" y="68"/>
                    <a:pt x="34" y="67"/>
                  </a:cubicBezTo>
                  <a:close/>
                  <a:moveTo>
                    <a:pt x="48" y="69"/>
                  </a:moveTo>
                  <a:cubicBezTo>
                    <a:pt x="49" y="69"/>
                    <a:pt x="50" y="69"/>
                    <a:pt x="50" y="70"/>
                  </a:cubicBezTo>
                  <a:cubicBezTo>
                    <a:pt x="51" y="71"/>
                    <a:pt x="51" y="71"/>
                    <a:pt x="51" y="72"/>
                  </a:cubicBezTo>
                  <a:cubicBezTo>
                    <a:pt x="51" y="73"/>
                    <a:pt x="51" y="74"/>
                    <a:pt x="50" y="74"/>
                  </a:cubicBezTo>
                  <a:cubicBezTo>
                    <a:pt x="47" y="77"/>
                    <a:pt x="47" y="77"/>
                    <a:pt x="47" y="77"/>
                  </a:cubicBezTo>
                  <a:cubicBezTo>
                    <a:pt x="47" y="77"/>
                    <a:pt x="46" y="78"/>
                    <a:pt x="45" y="78"/>
                  </a:cubicBezTo>
                  <a:cubicBezTo>
                    <a:pt x="44" y="78"/>
                    <a:pt x="44" y="77"/>
                    <a:pt x="43" y="77"/>
                  </a:cubicBezTo>
                  <a:cubicBezTo>
                    <a:pt x="42" y="76"/>
                    <a:pt x="42" y="74"/>
                    <a:pt x="43" y="73"/>
                  </a:cubicBezTo>
                  <a:cubicBezTo>
                    <a:pt x="46" y="70"/>
                    <a:pt x="46" y="70"/>
                    <a:pt x="46" y="70"/>
                  </a:cubicBezTo>
                  <a:cubicBezTo>
                    <a:pt x="46" y="69"/>
                    <a:pt x="47" y="69"/>
                    <a:pt x="48" y="69"/>
                  </a:cubicBezTo>
                  <a:close/>
                  <a:moveTo>
                    <a:pt x="56" y="77"/>
                  </a:moveTo>
                  <a:cubicBezTo>
                    <a:pt x="57" y="77"/>
                    <a:pt x="57" y="77"/>
                    <a:pt x="58" y="78"/>
                  </a:cubicBezTo>
                  <a:cubicBezTo>
                    <a:pt x="59" y="79"/>
                    <a:pt x="59" y="81"/>
                    <a:pt x="58" y="82"/>
                  </a:cubicBezTo>
                  <a:cubicBezTo>
                    <a:pt x="55" y="85"/>
                    <a:pt x="55" y="85"/>
                    <a:pt x="55" y="85"/>
                  </a:cubicBezTo>
                  <a:cubicBezTo>
                    <a:pt x="55" y="85"/>
                    <a:pt x="54" y="86"/>
                    <a:pt x="53" y="86"/>
                  </a:cubicBezTo>
                  <a:cubicBezTo>
                    <a:pt x="52" y="86"/>
                    <a:pt x="52" y="85"/>
                    <a:pt x="51" y="85"/>
                  </a:cubicBezTo>
                  <a:cubicBezTo>
                    <a:pt x="51" y="84"/>
                    <a:pt x="50" y="84"/>
                    <a:pt x="50" y="83"/>
                  </a:cubicBezTo>
                  <a:cubicBezTo>
                    <a:pt x="50" y="82"/>
                    <a:pt x="51" y="81"/>
                    <a:pt x="51" y="81"/>
                  </a:cubicBezTo>
                  <a:cubicBezTo>
                    <a:pt x="54" y="78"/>
                    <a:pt x="54" y="78"/>
                    <a:pt x="54" y="78"/>
                  </a:cubicBezTo>
                  <a:cubicBezTo>
                    <a:pt x="54" y="77"/>
                    <a:pt x="55" y="77"/>
                    <a:pt x="56" y="77"/>
                  </a:cubicBezTo>
                  <a:close/>
                  <a:moveTo>
                    <a:pt x="64" y="85"/>
                  </a:moveTo>
                  <a:cubicBezTo>
                    <a:pt x="65" y="85"/>
                    <a:pt x="65" y="85"/>
                    <a:pt x="66" y="86"/>
                  </a:cubicBezTo>
                  <a:cubicBezTo>
                    <a:pt x="66" y="86"/>
                    <a:pt x="67" y="87"/>
                    <a:pt x="67" y="88"/>
                  </a:cubicBezTo>
                  <a:cubicBezTo>
                    <a:pt x="67" y="89"/>
                    <a:pt x="66" y="89"/>
                    <a:pt x="66" y="90"/>
                  </a:cubicBezTo>
                  <a:cubicBezTo>
                    <a:pt x="63" y="93"/>
                    <a:pt x="63" y="93"/>
                    <a:pt x="63" y="93"/>
                  </a:cubicBezTo>
                  <a:cubicBezTo>
                    <a:pt x="63" y="93"/>
                    <a:pt x="62" y="94"/>
                    <a:pt x="61" y="94"/>
                  </a:cubicBezTo>
                  <a:cubicBezTo>
                    <a:pt x="60" y="94"/>
                    <a:pt x="60" y="93"/>
                    <a:pt x="59" y="93"/>
                  </a:cubicBezTo>
                  <a:cubicBezTo>
                    <a:pt x="58" y="92"/>
                    <a:pt x="58" y="91"/>
                    <a:pt x="58" y="91"/>
                  </a:cubicBezTo>
                  <a:cubicBezTo>
                    <a:pt x="58" y="90"/>
                    <a:pt x="58" y="89"/>
                    <a:pt x="59" y="89"/>
                  </a:cubicBezTo>
                  <a:cubicBezTo>
                    <a:pt x="62" y="86"/>
                    <a:pt x="62" y="86"/>
                    <a:pt x="62" y="86"/>
                  </a:cubicBezTo>
                  <a:cubicBezTo>
                    <a:pt x="62" y="85"/>
                    <a:pt x="63" y="85"/>
                    <a:pt x="64" y="85"/>
                  </a:cubicBezTo>
                  <a:close/>
                  <a:moveTo>
                    <a:pt x="91" y="70"/>
                  </a:moveTo>
                  <a:cubicBezTo>
                    <a:pt x="91" y="70"/>
                    <a:pt x="90" y="71"/>
                    <a:pt x="89" y="71"/>
                  </a:cubicBezTo>
                  <a:cubicBezTo>
                    <a:pt x="88" y="71"/>
                    <a:pt x="88" y="70"/>
                    <a:pt x="87" y="70"/>
                  </a:cubicBezTo>
                  <a:cubicBezTo>
                    <a:pt x="80" y="63"/>
                    <a:pt x="80" y="63"/>
                    <a:pt x="80" y="63"/>
                  </a:cubicBezTo>
                  <a:cubicBezTo>
                    <a:pt x="80" y="63"/>
                    <a:pt x="80" y="63"/>
                    <a:pt x="80" y="63"/>
                  </a:cubicBezTo>
                  <a:cubicBezTo>
                    <a:pt x="79" y="62"/>
                    <a:pt x="77" y="62"/>
                    <a:pt x="76" y="63"/>
                  </a:cubicBezTo>
                  <a:cubicBezTo>
                    <a:pt x="75" y="64"/>
                    <a:pt x="75" y="65"/>
                    <a:pt x="76" y="66"/>
                  </a:cubicBezTo>
                  <a:cubicBezTo>
                    <a:pt x="76" y="66"/>
                    <a:pt x="76" y="66"/>
                    <a:pt x="76" y="66"/>
                  </a:cubicBezTo>
                  <a:cubicBezTo>
                    <a:pt x="83" y="74"/>
                    <a:pt x="83" y="74"/>
                    <a:pt x="83" y="74"/>
                  </a:cubicBezTo>
                  <a:cubicBezTo>
                    <a:pt x="85" y="75"/>
                    <a:pt x="85" y="77"/>
                    <a:pt x="83" y="78"/>
                  </a:cubicBezTo>
                  <a:cubicBezTo>
                    <a:pt x="83" y="78"/>
                    <a:pt x="82" y="79"/>
                    <a:pt x="81" y="79"/>
                  </a:cubicBezTo>
                  <a:cubicBezTo>
                    <a:pt x="81" y="79"/>
                    <a:pt x="80" y="78"/>
                    <a:pt x="79" y="78"/>
                  </a:cubicBezTo>
                  <a:cubicBezTo>
                    <a:pt x="72" y="71"/>
                    <a:pt x="72" y="71"/>
                    <a:pt x="72" y="71"/>
                  </a:cubicBezTo>
                  <a:cubicBezTo>
                    <a:pt x="72" y="71"/>
                    <a:pt x="72" y="71"/>
                    <a:pt x="72" y="71"/>
                  </a:cubicBezTo>
                  <a:cubicBezTo>
                    <a:pt x="71" y="70"/>
                    <a:pt x="69" y="70"/>
                    <a:pt x="68" y="71"/>
                  </a:cubicBezTo>
                  <a:cubicBezTo>
                    <a:pt x="67" y="72"/>
                    <a:pt x="67" y="73"/>
                    <a:pt x="68" y="74"/>
                  </a:cubicBezTo>
                  <a:cubicBezTo>
                    <a:pt x="76" y="82"/>
                    <a:pt x="76" y="82"/>
                    <a:pt x="76" y="82"/>
                  </a:cubicBezTo>
                  <a:cubicBezTo>
                    <a:pt x="77" y="83"/>
                    <a:pt x="77" y="85"/>
                    <a:pt x="75" y="86"/>
                  </a:cubicBezTo>
                  <a:cubicBezTo>
                    <a:pt x="75" y="86"/>
                    <a:pt x="74" y="87"/>
                    <a:pt x="73" y="87"/>
                  </a:cubicBezTo>
                  <a:cubicBezTo>
                    <a:pt x="73" y="87"/>
                    <a:pt x="72" y="86"/>
                    <a:pt x="72" y="86"/>
                  </a:cubicBezTo>
                  <a:cubicBezTo>
                    <a:pt x="72" y="85"/>
                    <a:pt x="71" y="83"/>
                    <a:pt x="70" y="82"/>
                  </a:cubicBezTo>
                  <a:cubicBezTo>
                    <a:pt x="68" y="81"/>
                    <a:pt x="66" y="80"/>
                    <a:pt x="64" y="80"/>
                  </a:cubicBezTo>
                  <a:cubicBezTo>
                    <a:pt x="64" y="78"/>
                    <a:pt x="63" y="76"/>
                    <a:pt x="62" y="74"/>
                  </a:cubicBezTo>
                  <a:cubicBezTo>
                    <a:pt x="60" y="73"/>
                    <a:pt x="58" y="72"/>
                    <a:pt x="56" y="72"/>
                  </a:cubicBezTo>
                  <a:cubicBezTo>
                    <a:pt x="56" y="70"/>
                    <a:pt x="55" y="68"/>
                    <a:pt x="54" y="66"/>
                  </a:cubicBezTo>
                  <a:cubicBezTo>
                    <a:pt x="52" y="65"/>
                    <a:pt x="50" y="64"/>
                    <a:pt x="48" y="64"/>
                  </a:cubicBezTo>
                  <a:cubicBezTo>
                    <a:pt x="48" y="62"/>
                    <a:pt x="47" y="60"/>
                    <a:pt x="46" y="58"/>
                  </a:cubicBezTo>
                  <a:cubicBezTo>
                    <a:pt x="44" y="57"/>
                    <a:pt x="42" y="56"/>
                    <a:pt x="40" y="56"/>
                  </a:cubicBezTo>
                  <a:cubicBezTo>
                    <a:pt x="38" y="56"/>
                    <a:pt x="36" y="57"/>
                    <a:pt x="34" y="58"/>
                  </a:cubicBezTo>
                  <a:cubicBezTo>
                    <a:pt x="34" y="59"/>
                    <a:pt x="34" y="59"/>
                    <a:pt x="34" y="59"/>
                  </a:cubicBezTo>
                  <a:cubicBezTo>
                    <a:pt x="25" y="45"/>
                    <a:pt x="25" y="45"/>
                    <a:pt x="25" y="45"/>
                  </a:cubicBezTo>
                  <a:cubicBezTo>
                    <a:pt x="28" y="42"/>
                    <a:pt x="28" y="42"/>
                    <a:pt x="28" y="42"/>
                  </a:cubicBezTo>
                  <a:cubicBezTo>
                    <a:pt x="44" y="25"/>
                    <a:pt x="44" y="25"/>
                    <a:pt x="44" y="25"/>
                  </a:cubicBezTo>
                  <a:cubicBezTo>
                    <a:pt x="56" y="30"/>
                    <a:pt x="56" y="30"/>
                    <a:pt x="56" y="30"/>
                  </a:cubicBezTo>
                  <a:cubicBezTo>
                    <a:pt x="48" y="38"/>
                    <a:pt x="48" y="38"/>
                    <a:pt x="48" y="38"/>
                  </a:cubicBezTo>
                  <a:cubicBezTo>
                    <a:pt x="45" y="41"/>
                    <a:pt x="45" y="46"/>
                    <a:pt x="48" y="50"/>
                  </a:cubicBezTo>
                  <a:cubicBezTo>
                    <a:pt x="50" y="51"/>
                    <a:pt x="52" y="52"/>
                    <a:pt x="54" y="52"/>
                  </a:cubicBezTo>
                  <a:cubicBezTo>
                    <a:pt x="56" y="52"/>
                    <a:pt x="59" y="51"/>
                    <a:pt x="60" y="50"/>
                  </a:cubicBezTo>
                  <a:cubicBezTo>
                    <a:pt x="64" y="46"/>
                    <a:pt x="64" y="46"/>
                    <a:pt x="64" y="46"/>
                  </a:cubicBezTo>
                  <a:cubicBezTo>
                    <a:pt x="68" y="45"/>
                    <a:pt x="68" y="45"/>
                    <a:pt x="68" y="45"/>
                  </a:cubicBezTo>
                  <a:cubicBezTo>
                    <a:pt x="72" y="47"/>
                    <a:pt x="72" y="47"/>
                    <a:pt x="72" y="47"/>
                  </a:cubicBezTo>
                  <a:cubicBezTo>
                    <a:pt x="74" y="48"/>
                    <a:pt x="74" y="48"/>
                    <a:pt x="74" y="48"/>
                  </a:cubicBezTo>
                  <a:cubicBezTo>
                    <a:pt x="91" y="65"/>
                    <a:pt x="91" y="65"/>
                    <a:pt x="91" y="65"/>
                  </a:cubicBezTo>
                  <a:cubicBezTo>
                    <a:pt x="91" y="66"/>
                    <a:pt x="91" y="66"/>
                    <a:pt x="91" y="66"/>
                  </a:cubicBezTo>
                  <a:cubicBezTo>
                    <a:pt x="92" y="67"/>
                    <a:pt x="92" y="69"/>
                    <a:pt x="91" y="70"/>
                  </a:cubicBezTo>
                  <a:close/>
                  <a:moveTo>
                    <a:pt x="93" y="60"/>
                  </a:moveTo>
                  <a:cubicBezTo>
                    <a:pt x="77" y="44"/>
                    <a:pt x="77" y="44"/>
                    <a:pt x="77" y="44"/>
                  </a:cubicBezTo>
                  <a:cubicBezTo>
                    <a:pt x="69" y="39"/>
                    <a:pt x="69" y="39"/>
                    <a:pt x="69" y="39"/>
                  </a:cubicBezTo>
                  <a:cubicBezTo>
                    <a:pt x="62" y="41"/>
                    <a:pt x="62" y="41"/>
                    <a:pt x="62" y="41"/>
                  </a:cubicBezTo>
                  <a:cubicBezTo>
                    <a:pt x="56" y="46"/>
                    <a:pt x="56" y="46"/>
                    <a:pt x="56" y="46"/>
                  </a:cubicBezTo>
                  <a:cubicBezTo>
                    <a:pt x="56" y="46"/>
                    <a:pt x="56" y="46"/>
                    <a:pt x="56" y="46"/>
                  </a:cubicBezTo>
                  <a:cubicBezTo>
                    <a:pt x="56" y="46"/>
                    <a:pt x="55" y="47"/>
                    <a:pt x="54" y="47"/>
                  </a:cubicBezTo>
                  <a:cubicBezTo>
                    <a:pt x="53" y="47"/>
                    <a:pt x="53" y="46"/>
                    <a:pt x="52" y="46"/>
                  </a:cubicBezTo>
                  <a:cubicBezTo>
                    <a:pt x="51" y="45"/>
                    <a:pt x="51" y="43"/>
                    <a:pt x="52" y="42"/>
                  </a:cubicBezTo>
                  <a:cubicBezTo>
                    <a:pt x="61" y="33"/>
                    <a:pt x="61" y="33"/>
                    <a:pt x="61" y="33"/>
                  </a:cubicBezTo>
                  <a:cubicBezTo>
                    <a:pt x="83" y="24"/>
                    <a:pt x="83" y="24"/>
                    <a:pt x="83" y="24"/>
                  </a:cubicBezTo>
                  <a:cubicBezTo>
                    <a:pt x="104" y="46"/>
                    <a:pt x="104" y="46"/>
                    <a:pt x="104" y="46"/>
                  </a:cubicBezTo>
                  <a:lnTo>
                    <a:pt x="93" y="60"/>
                  </a:lnTo>
                  <a:close/>
                  <a:moveTo>
                    <a:pt x="95" y="8"/>
                  </a:moveTo>
                  <a:cubicBezTo>
                    <a:pt x="120" y="33"/>
                    <a:pt x="120" y="33"/>
                    <a:pt x="120" y="33"/>
                  </a:cubicBezTo>
                  <a:cubicBezTo>
                    <a:pt x="110" y="44"/>
                    <a:pt x="110" y="44"/>
                    <a:pt x="110" y="44"/>
                  </a:cubicBezTo>
                  <a:cubicBezTo>
                    <a:pt x="84" y="19"/>
                    <a:pt x="84" y="19"/>
                    <a:pt x="84" y="19"/>
                  </a:cubicBezTo>
                  <a:lnTo>
                    <a:pt x="9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75" name="Freeform 564"/>
            <p:cNvSpPr>
              <a:spLocks/>
            </p:cNvSpPr>
            <p:nvPr/>
          </p:nvSpPr>
          <p:spPr bwMode="auto">
            <a:xfrm>
              <a:off x="668338" y="3749675"/>
              <a:ext cx="14288" cy="14288"/>
            </a:xfrm>
            <a:custGeom>
              <a:avLst/>
              <a:gdLst>
                <a:gd name="T0" fmla="*/ 8167021 w 5"/>
                <a:gd name="T1" fmla="*/ 8167021 h 5"/>
                <a:gd name="T2" fmla="*/ 8167021 w 5"/>
                <a:gd name="T3" fmla="*/ 32662368 h 5"/>
                <a:gd name="T4" fmla="*/ 32662368 w 5"/>
                <a:gd name="T5" fmla="*/ 32662368 h 5"/>
                <a:gd name="T6" fmla="*/ 32662368 w 5"/>
                <a:gd name="T7" fmla="*/ 8167021 h 5"/>
                <a:gd name="T8" fmla="*/ 8167021 w 5"/>
                <a:gd name="T9" fmla="*/ 8167021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3"/>
                    <a:pt x="1" y="4"/>
                  </a:cubicBezTo>
                  <a:cubicBezTo>
                    <a:pt x="2" y="5"/>
                    <a:pt x="3" y="5"/>
                    <a:pt x="4" y="4"/>
                  </a:cubicBezTo>
                  <a:cubicBezTo>
                    <a:pt x="5" y="3"/>
                    <a:pt x="5" y="2"/>
                    <a:pt x="4" y="1"/>
                  </a:cubicBezTo>
                  <a:cubicBezTo>
                    <a:pt x="3" y="0"/>
                    <a:pt x="2" y="0"/>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9" name="Group 48"/>
          <p:cNvGrpSpPr>
            <a:grpSpLocks/>
          </p:cNvGrpSpPr>
          <p:nvPr/>
        </p:nvGrpSpPr>
        <p:grpSpPr bwMode="auto">
          <a:xfrm>
            <a:off x="4649788" y="8147050"/>
            <a:ext cx="1770062" cy="1463675"/>
            <a:chOff x="2951163" y="3971925"/>
            <a:chExt cx="284163" cy="234950"/>
          </a:xfrm>
        </p:grpSpPr>
        <p:sp>
          <p:nvSpPr>
            <p:cNvPr id="10271" name="Freeform 709"/>
            <p:cNvSpPr>
              <a:spLocks noEditPoints="1"/>
            </p:cNvSpPr>
            <p:nvPr/>
          </p:nvSpPr>
          <p:spPr bwMode="auto">
            <a:xfrm>
              <a:off x="2951163" y="3971925"/>
              <a:ext cx="284163" cy="234950"/>
            </a:xfrm>
            <a:custGeom>
              <a:avLst/>
              <a:gdLst>
                <a:gd name="T0" fmla="*/ 221782561 w 128"/>
                <a:gd name="T1" fmla="*/ 417597027 h 106"/>
                <a:gd name="T2" fmla="*/ 221782561 w 128"/>
                <a:gd name="T3" fmla="*/ 393033669 h 106"/>
                <a:gd name="T4" fmla="*/ 630848520 w 128"/>
                <a:gd name="T5" fmla="*/ 103171865 h 106"/>
                <a:gd name="T6" fmla="*/ 137998877 w 128"/>
                <a:gd name="T7" fmla="*/ 19651573 h 106"/>
                <a:gd name="T8" fmla="*/ 123213521 w 128"/>
                <a:gd name="T9" fmla="*/ 9825786 h 106"/>
                <a:gd name="T10" fmla="*/ 14785356 w 128"/>
                <a:gd name="T11" fmla="*/ 0 h 106"/>
                <a:gd name="T12" fmla="*/ 14785356 w 128"/>
                <a:gd name="T13" fmla="*/ 0 h 106"/>
                <a:gd name="T14" fmla="*/ 9856904 w 128"/>
                <a:gd name="T15" fmla="*/ 24565574 h 106"/>
                <a:gd name="T16" fmla="*/ 113356617 w 128"/>
                <a:gd name="T17" fmla="*/ 34391360 h 106"/>
                <a:gd name="T18" fmla="*/ 182354945 w 128"/>
                <a:gd name="T19" fmla="*/ 402859456 h 106"/>
                <a:gd name="T20" fmla="*/ 211925657 w 128"/>
                <a:gd name="T21" fmla="*/ 471639960 h 106"/>
                <a:gd name="T22" fmla="*/ 315425370 w 128"/>
                <a:gd name="T23" fmla="*/ 471639960 h 106"/>
                <a:gd name="T24" fmla="*/ 428779767 w 128"/>
                <a:gd name="T25" fmla="*/ 442162601 h 106"/>
                <a:gd name="T26" fmla="*/ 473135835 w 128"/>
                <a:gd name="T27" fmla="*/ 520768892 h 106"/>
                <a:gd name="T28" fmla="*/ 517491903 w 128"/>
                <a:gd name="T29" fmla="*/ 442162601 h 106"/>
                <a:gd name="T30" fmla="*/ 566778644 w 128"/>
                <a:gd name="T31" fmla="*/ 432336815 h 106"/>
                <a:gd name="T32" fmla="*/ 473135835 w 128"/>
                <a:gd name="T33" fmla="*/ 275124233 h 106"/>
                <a:gd name="T34" fmla="*/ 394280603 w 128"/>
                <a:gd name="T35" fmla="*/ 206341513 h 106"/>
                <a:gd name="T36" fmla="*/ 473135835 w 128"/>
                <a:gd name="T37" fmla="*/ 275124233 h 106"/>
                <a:gd name="T38" fmla="*/ 576635548 w 128"/>
                <a:gd name="T39" fmla="*/ 206341513 h 106"/>
                <a:gd name="T40" fmla="*/ 497778095 w 128"/>
                <a:gd name="T41" fmla="*/ 275124233 h 106"/>
                <a:gd name="T42" fmla="*/ 394280603 w 128"/>
                <a:gd name="T43" fmla="*/ 299687591 h 106"/>
                <a:gd name="T44" fmla="*/ 458350479 w 128"/>
                <a:gd name="T45" fmla="*/ 363556310 h 106"/>
                <a:gd name="T46" fmla="*/ 394280603 w 128"/>
                <a:gd name="T47" fmla="*/ 299687591 h 106"/>
                <a:gd name="T48" fmla="*/ 305566246 w 128"/>
                <a:gd name="T49" fmla="*/ 363556310 h 106"/>
                <a:gd name="T50" fmla="*/ 369638342 w 128"/>
                <a:gd name="T51" fmla="*/ 299687591 h 106"/>
                <a:gd name="T52" fmla="*/ 394280603 w 128"/>
                <a:gd name="T53" fmla="*/ 181778155 h 106"/>
                <a:gd name="T54" fmla="*/ 492849643 w 128"/>
                <a:gd name="T55" fmla="*/ 127735222 h 106"/>
                <a:gd name="T56" fmla="*/ 394280603 w 128"/>
                <a:gd name="T57" fmla="*/ 181778155 h 106"/>
                <a:gd name="T58" fmla="*/ 280923986 w 128"/>
                <a:gd name="T59" fmla="*/ 181778155 h 106"/>
                <a:gd name="T60" fmla="*/ 369638342 w 128"/>
                <a:gd name="T61" fmla="*/ 127735222 h 106"/>
                <a:gd name="T62" fmla="*/ 369638342 w 128"/>
                <a:gd name="T63" fmla="*/ 206341513 h 106"/>
                <a:gd name="T64" fmla="*/ 290780890 w 128"/>
                <a:gd name="T65" fmla="*/ 275124233 h 106"/>
                <a:gd name="T66" fmla="*/ 369638342 w 128"/>
                <a:gd name="T67" fmla="*/ 206341513 h 106"/>
                <a:gd name="T68" fmla="*/ 206997205 w 128"/>
                <a:gd name="T69" fmla="*/ 275124233 h 106"/>
                <a:gd name="T70" fmla="*/ 256281726 w 128"/>
                <a:gd name="T71" fmla="*/ 206341513 h 106"/>
                <a:gd name="T72" fmla="*/ 271067082 w 128"/>
                <a:gd name="T73" fmla="*/ 299687591 h 106"/>
                <a:gd name="T74" fmla="*/ 231639465 w 128"/>
                <a:gd name="T75" fmla="*/ 363556310 h 106"/>
                <a:gd name="T76" fmla="*/ 271067082 w 128"/>
                <a:gd name="T77" fmla="*/ 299687591 h 106"/>
                <a:gd name="T78" fmla="*/ 492849643 w 128"/>
                <a:gd name="T79" fmla="*/ 299687591 h 106"/>
                <a:gd name="T80" fmla="*/ 532279479 w 128"/>
                <a:gd name="T81" fmla="*/ 363556310 h 106"/>
                <a:gd name="T82" fmla="*/ 581564000 w 128"/>
                <a:gd name="T83" fmla="*/ 181778155 h 106"/>
                <a:gd name="T84" fmla="*/ 522420355 w 128"/>
                <a:gd name="T85" fmla="*/ 127735222 h 106"/>
                <a:gd name="T86" fmla="*/ 581564000 w 128"/>
                <a:gd name="T87" fmla="*/ 181778155 h 106"/>
                <a:gd name="T88" fmla="*/ 251353274 w 128"/>
                <a:gd name="T89" fmla="*/ 181778155 h 106"/>
                <a:gd name="T90" fmla="*/ 182354945 w 128"/>
                <a:gd name="T91" fmla="*/ 186689940 h 106"/>
                <a:gd name="T92" fmla="*/ 246424822 w 128"/>
                <a:gd name="T93" fmla="*/ 127735222 h 106"/>
                <a:gd name="T94" fmla="*/ 261210178 w 128"/>
                <a:gd name="T95" fmla="*/ 496203317 h 106"/>
                <a:gd name="T96" fmla="*/ 261210178 w 128"/>
                <a:gd name="T97" fmla="*/ 442162601 h 106"/>
                <a:gd name="T98" fmla="*/ 497778095 w 128"/>
                <a:gd name="T99" fmla="*/ 471639960 h 106"/>
                <a:gd name="T100" fmla="*/ 448493575 w 128"/>
                <a:gd name="T101" fmla="*/ 471639960 h 106"/>
                <a:gd name="T102" fmla="*/ 497778095 w 128"/>
                <a:gd name="T103" fmla="*/ 471639960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28" h="106">
                  <a:moveTo>
                    <a:pt x="112" y="85"/>
                  </a:moveTo>
                  <a:cubicBezTo>
                    <a:pt x="45" y="85"/>
                    <a:pt x="45" y="85"/>
                    <a:pt x="45" y="85"/>
                  </a:cubicBezTo>
                  <a:cubicBezTo>
                    <a:pt x="44" y="85"/>
                    <a:pt x="43" y="84"/>
                    <a:pt x="43" y="82"/>
                  </a:cubicBezTo>
                  <a:cubicBezTo>
                    <a:pt x="43" y="81"/>
                    <a:pt x="44" y="80"/>
                    <a:pt x="45" y="80"/>
                  </a:cubicBezTo>
                  <a:cubicBezTo>
                    <a:pt x="112" y="80"/>
                    <a:pt x="112" y="80"/>
                    <a:pt x="112" y="80"/>
                  </a:cubicBezTo>
                  <a:cubicBezTo>
                    <a:pt x="128" y="21"/>
                    <a:pt x="128" y="21"/>
                    <a:pt x="128" y="21"/>
                  </a:cubicBezTo>
                  <a:cubicBezTo>
                    <a:pt x="32" y="21"/>
                    <a:pt x="32" y="21"/>
                    <a:pt x="32" y="21"/>
                  </a:cubicBezTo>
                  <a:cubicBezTo>
                    <a:pt x="28" y="4"/>
                    <a:pt x="28" y="4"/>
                    <a:pt x="28" y="4"/>
                  </a:cubicBezTo>
                  <a:cubicBezTo>
                    <a:pt x="28" y="4"/>
                    <a:pt x="28" y="4"/>
                    <a:pt x="28" y="4"/>
                  </a:cubicBezTo>
                  <a:cubicBezTo>
                    <a:pt x="27" y="3"/>
                    <a:pt x="26" y="2"/>
                    <a:pt x="25" y="2"/>
                  </a:cubicBezTo>
                  <a:cubicBezTo>
                    <a:pt x="25" y="2"/>
                    <a:pt x="25" y="2"/>
                    <a:pt x="25" y="2"/>
                  </a:cubicBezTo>
                  <a:cubicBezTo>
                    <a:pt x="3" y="0"/>
                    <a:pt x="3" y="0"/>
                    <a:pt x="3" y="0"/>
                  </a:cubicBezTo>
                  <a:cubicBezTo>
                    <a:pt x="3" y="0"/>
                    <a:pt x="3" y="0"/>
                    <a:pt x="3" y="0"/>
                  </a:cubicBezTo>
                  <a:cubicBezTo>
                    <a:pt x="3" y="0"/>
                    <a:pt x="3" y="0"/>
                    <a:pt x="3" y="0"/>
                  </a:cubicBezTo>
                  <a:cubicBezTo>
                    <a:pt x="1" y="0"/>
                    <a:pt x="0" y="1"/>
                    <a:pt x="0" y="2"/>
                  </a:cubicBezTo>
                  <a:cubicBezTo>
                    <a:pt x="0" y="4"/>
                    <a:pt x="1" y="5"/>
                    <a:pt x="2" y="5"/>
                  </a:cubicBezTo>
                  <a:cubicBezTo>
                    <a:pt x="2" y="5"/>
                    <a:pt x="2" y="5"/>
                    <a:pt x="2" y="5"/>
                  </a:cubicBezTo>
                  <a:cubicBezTo>
                    <a:pt x="23" y="7"/>
                    <a:pt x="23" y="7"/>
                    <a:pt x="23" y="7"/>
                  </a:cubicBezTo>
                  <a:cubicBezTo>
                    <a:pt x="41" y="75"/>
                    <a:pt x="41" y="75"/>
                    <a:pt x="41" y="75"/>
                  </a:cubicBezTo>
                  <a:cubicBezTo>
                    <a:pt x="39" y="77"/>
                    <a:pt x="37" y="79"/>
                    <a:pt x="37" y="82"/>
                  </a:cubicBezTo>
                  <a:cubicBezTo>
                    <a:pt x="37" y="86"/>
                    <a:pt x="40" y="90"/>
                    <a:pt x="44" y="90"/>
                  </a:cubicBezTo>
                  <a:cubicBezTo>
                    <a:pt x="43" y="92"/>
                    <a:pt x="43" y="94"/>
                    <a:pt x="43" y="96"/>
                  </a:cubicBezTo>
                  <a:cubicBezTo>
                    <a:pt x="43" y="102"/>
                    <a:pt x="47" y="106"/>
                    <a:pt x="53" y="106"/>
                  </a:cubicBezTo>
                  <a:cubicBezTo>
                    <a:pt x="59" y="106"/>
                    <a:pt x="64" y="102"/>
                    <a:pt x="64" y="96"/>
                  </a:cubicBezTo>
                  <a:cubicBezTo>
                    <a:pt x="64" y="94"/>
                    <a:pt x="63" y="92"/>
                    <a:pt x="63" y="90"/>
                  </a:cubicBezTo>
                  <a:cubicBezTo>
                    <a:pt x="87" y="90"/>
                    <a:pt x="87" y="90"/>
                    <a:pt x="87" y="90"/>
                  </a:cubicBezTo>
                  <a:cubicBezTo>
                    <a:pt x="86" y="92"/>
                    <a:pt x="85" y="94"/>
                    <a:pt x="85" y="96"/>
                  </a:cubicBezTo>
                  <a:cubicBezTo>
                    <a:pt x="85" y="102"/>
                    <a:pt x="90" y="106"/>
                    <a:pt x="96" y="106"/>
                  </a:cubicBezTo>
                  <a:cubicBezTo>
                    <a:pt x="102" y="106"/>
                    <a:pt x="107" y="102"/>
                    <a:pt x="107" y="96"/>
                  </a:cubicBezTo>
                  <a:cubicBezTo>
                    <a:pt x="107" y="94"/>
                    <a:pt x="106" y="92"/>
                    <a:pt x="105" y="90"/>
                  </a:cubicBezTo>
                  <a:cubicBezTo>
                    <a:pt x="112" y="90"/>
                    <a:pt x="112" y="90"/>
                    <a:pt x="112" y="90"/>
                  </a:cubicBezTo>
                  <a:cubicBezTo>
                    <a:pt x="113" y="90"/>
                    <a:pt x="115" y="89"/>
                    <a:pt x="115" y="88"/>
                  </a:cubicBezTo>
                  <a:cubicBezTo>
                    <a:pt x="115" y="86"/>
                    <a:pt x="113" y="85"/>
                    <a:pt x="112" y="85"/>
                  </a:cubicBezTo>
                  <a:close/>
                  <a:moveTo>
                    <a:pt x="96" y="56"/>
                  </a:moveTo>
                  <a:cubicBezTo>
                    <a:pt x="80" y="56"/>
                    <a:pt x="80" y="56"/>
                    <a:pt x="80" y="56"/>
                  </a:cubicBezTo>
                  <a:cubicBezTo>
                    <a:pt x="80" y="42"/>
                    <a:pt x="80" y="42"/>
                    <a:pt x="80" y="42"/>
                  </a:cubicBezTo>
                  <a:cubicBezTo>
                    <a:pt x="98" y="42"/>
                    <a:pt x="98" y="42"/>
                    <a:pt x="98" y="42"/>
                  </a:cubicBezTo>
                  <a:lnTo>
                    <a:pt x="96" y="56"/>
                  </a:lnTo>
                  <a:close/>
                  <a:moveTo>
                    <a:pt x="103" y="42"/>
                  </a:moveTo>
                  <a:cubicBezTo>
                    <a:pt x="117" y="42"/>
                    <a:pt x="117" y="42"/>
                    <a:pt x="117" y="42"/>
                  </a:cubicBezTo>
                  <a:cubicBezTo>
                    <a:pt x="113" y="56"/>
                    <a:pt x="113" y="56"/>
                    <a:pt x="113" y="56"/>
                  </a:cubicBezTo>
                  <a:cubicBezTo>
                    <a:pt x="101" y="56"/>
                    <a:pt x="101" y="56"/>
                    <a:pt x="101" y="56"/>
                  </a:cubicBezTo>
                  <a:lnTo>
                    <a:pt x="103" y="42"/>
                  </a:lnTo>
                  <a:close/>
                  <a:moveTo>
                    <a:pt x="80" y="61"/>
                  </a:moveTo>
                  <a:cubicBezTo>
                    <a:pt x="95" y="61"/>
                    <a:pt x="95" y="61"/>
                    <a:pt x="95" y="61"/>
                  </a:cubicBezTo>
                  <a:cubicBezTo>
                    <a:pt x="93" y="74"/>
                    <a:pt x="93" y="74"/>
                    <a:pt x="93" y="74"/>
                  </a:cubicBezTo>
                  <a:cubicBezTo>
                    <a:pt x="80" y="74"/>
                    <a:pt x="80" y="74"/>
                    <a:pt x="80" y="74"/>
                  </a:cubicBezTo>
                  <a:lnTo>
                    <a:pt x="80" y="61"/>
                  </a:lnTo>
                  <a:close/>
                  <a:moveTo>
                    <a:pt x="75" y="74"/>
                  </a:moveTo>
                  <a:cubicBezTo>
                    <a:pt x="62" y="74"/>
                    <a:pt x="62" y="74"/>
                    <a:pt x="62" y="74"/>
                  </a:cubicBezTo>
                  <a:cubicBezTo>
                    <a:pt x="60" y="61"/>
                    <a:pt x="60" y="61"/>
                    <a:pt x="60" y="61"/>
                  </a:cubicBezTo>
                  <a:cubicBezTo>
                    <a:pt x="75" y="61"/>
                    <a:pt x="75" y="61"/>
                    <a:pt x="75" y="61"/>
                  </a:cubicBezTo>
                  <a:lnTo>
                    <a:pt x="75" y="74"/>
                  </a:lnTo>
                  <a:close/>
                  <a:moveTo>
                    <a:pt x="80" y="37"/>
                  </a:moveTo>
                  <a:cubicBezTo>
                    <a:pt x="80" y="26"/>
                    <a:pt x="80" y="26"/>
                    <a:pt x="80" y="26"/>
                  </a:cubicBezTo>
                  <a:cubicBezTo>
                    <a:pt x="100" y="26"/>
                    <a:pt x="100" y="26"/>
                    <a:pt x="100" y="26"/>
                  </a:cubicBezTo>
                  <a:cubicBezTo>
                    <a:pt x="99" y="37"/>
                    <a:pt x="99" y="37"/>
                    <a:pt x="99" y="37"/>
                  </a:cubicBezTo>
                  <a:lnTo>
                    <a:pt x="80" y="37"/>
                  </a:lnTo>
                  <a:close/>
                  <a:moveTo>
                    <a:pt x="75" y="37"/>
                  </a:moveTo>
                  <a:cubicBezTo>
                    <a:pt x="57" y="37"/>
                    <a:pt x="57" y="37"/>
                    <a:pt x="57" y="37"/>
                  </a:cubicBezTo>
                  <a:cubicBezTo>
                    <a:pt x="55" y="26"/>
                    <a:pt x="55" y="26"/>
                    <a:pt x="55" y="26"/>
                  </a:cubicBezTo>
                  <a:cubicBezTo>
                    <a:pt x="75" y="26"/>
                    <a:pt x="75" y="26"/>
                    <a:pt x="75" y="26"/>
                  </a:cubicBezTo>
                  <a:lnTo>
                    <a:pt x="75" y="37"/>
                  </a:lnTo>
                  <a:close/>
                  <a:moveTo>
                    <a:pt x="75" y="42"/>
                  </a:moveTo>
                  <a:cubicBezTo>
                    <a:pt x="75" y="56"/>
                    <a:pt x="75" y="56"/>
                    <a:pt x="75" y="56"/>
                  </a:cubicBezTo>
                  <a:cubicBezTo>
                    <a:pt x="59" y="56"/>
                    <a:pt x="59" y="56"/>
                    <a:pt x="59" y="56"/>
                  </a:cubicBezTo>
                  <a:cubicBezTo>
                    <a:pt x="57" y="42"/>
                    <a:pt x="57" y="42"/>
                    <a:pt x="57" y="42"/>
                  </a:cubicBezTo>
                  <a:lnTo>
                    <a:pt x="75" y="42"/>
                  </a:lnTo>
                  <a:close/>
                  <a:moveTo>
                    <a:pt x="54" y="56"/>
                  </a:moveTo>
                  <a:cubicBezTo>
                    <a:pt x="42" y="56"/>
                    <a:pt x="42" y="56"/>
                    <a:pt x="42" y="56"/>
                  </a:cubicBezTo>
                  <a:cubicBezTo>
                    <a:pt x="38" y="42"/>
                    <a:pt x="38" y="42"/>
                    <a:pt x="38" y="42"/>
                  </a:cubicBezTo>
                  <a:cubicBezTo>
                    <a:pt x="52" y="42"/>
                    <a:pt x="52" y="42"/>
                    <a:pt x="52" y="42"/>
                  </a:cubicBezTo>
                  <a:lnTo>
                    <a:pt x="54" y="56"/>
                  </a:lnTo>
                  <a:close/>
                  <a:moveTo>
                    <a:pt x="55" y="61"/>
                  </a:moveTo>
                  <a:cubicBezTo>
                    <a:pt x="57" y="74"/>
                    <a:pt x="57" y="74"/>
                    <a:pt x="57" y="74"/>
                  </a:cubicBezTo>
                  <a:cubicBezTo>
                    <a:pt x="47" y="74"/>
                    <a:pt x="47" y="74"/>
                    <a:pt x="47" y="74"/>
                  </a:cubicBezTo>
                  <a:cubicBezTo>
                    <a:pt x="43" y="61"/>
                    <a:pt x="43" y="61"/>
                    <a:pt x="43" y="61"/>
                  </a:cubicBezTo>
                  <a:lnTo>
                    <a:pt x="55" y="61"/>
                  </a:lnTo>
                  <a:close/>
                  <a:moveTo>
                    <a:pt x="98" y="74"/>
                  </a:moveTo>
                  <a:cubicBezTo>
                    <a:pt x="100" y="61"/>
                    <a:pt x="100" y="61"/>
                    <a:pt x="100" y="61"/>
                  </a:cubicBezTo>
                  <a:cubicBezTo>
                    <a:pt x="112" y="61"/>
                    <a:pt x="112" y="61"/>
                    <a:pt x="112" y="61"/>
                  </a:cubicBezTo>
                  <a:cubicBezTo>
                    <a:pt x="108" y="74"/>
                    <a:pt x="108" y="74"/>
                    <a:pt x="108" y="74"/>
                  </a:cubicBezTo>
                  <a:lnTo>
                    <a:pt x="98" y="74"/>
                  </a:lnTo>
                  <a:close/>
                  <a:moveTo>
                    <a:pt x="118" y="37"/>
                  </a:moveTo>
                  <a:cubicBezTo>
                    <a:pt x="104" y="37"/>
                    <a:pt x="104" y="37"/>
                    <a:pt x="104" y="37"/>
                  </a:cubicBezTo>
                  <a:cubicBezTo>
                    <a:pt x="106" y="26"/>
                    <a:pt x="106" y="26"/>
                    <a:pt x="106" y="26"/>
                  </a:cubicBezTo>
                  <a:cubicBezTo>
                    <a:pt x="121" y="26"/>
                    <a:pt x="121" y="26"/>
                    <a:pt x="121" y="26"/>
                  </a:cubicBezTo>
                  <a:lnTo>
                    <a:pt x="118" y="37"/>
                  </a:lnTo>
                  <a:close/>
                  <a:moveTo>
                    <a:pt x="50" y="26"/>
                  </a:moveTo>
                  <a:cubicBezTo>
                    <a:pt x="51" y="37"/>
                    <a:pt x="51" y="37"/>
                    <a:pt x="51" y="37"/>
                  </a:cubicBezTo>
                  <a:cubicBezTo>
                    <a:pt x="37" y="37"/>
                    <a:pt x="37" y="37"/>
                    <a:pt x="37" y="37"/>
                  </a:cubicBezTo>
                  <a:cubicBezTo>
                    <a:pt x="37" y="38"/>
                    <a:pt x="37" y="38"/>
                    <a:pt x="37" y="38"/>
                  </a:cubicBezTo>
                  <a:cubicBezTo>
                    <a:pt x="34" y="26"/>
                    <a:pt x="34" y="26"/>
                    <a:pt x="34" y="26"/>
                  </a:cubicBezTo>
                  <a:lnTo>
                    <a:pt x="50" y="26"/>
                  </a:lnTo>
                  <a:close/>
                  <a:moveTo>
                    <a:pt x="59" y="96"/>
                  </a:moveTo>
                  <a:cubicBezTo>
                    <a:pt x="59" y="99"/>
                    <a:pt x="56" y="101"/>
                    <a:pt x="53" y="101"/>
                  </a:cubicBezTo>
                  <a:cubicBezTo>
                    <a:pt x="50" y="101"/>
                    <a:pt x="48" y="99"/>
                    <a:pt x="48" y="96"/>
                  </a:cubicBezTo>
                  <a:cubicBezTo>
                    <a:pt x="48" y="93"/>
                    <a:pt x="50" y="90"/>
                    <a:pt x="53" y="90"/>
                  </a:cubicBezTo>
                  <a:cubicBezTo>
                    <a:pt x="56" y="90"/>
                    <a:pt x="59" y="93"/>
                    <a:pt x="59" y="96"/>
                  </a:cubicBezTo>
                  <a:close/>
                  <a:moveTo>
                    <a:pt x="101" y="96"/>
                  </a:moveTo>
                  <a:cubicBezTo>
                    <a:pt x="101" y="99"/>
                    <a:pt x="99" y="101"/>
                    <a:pt x="96" y="101"/>
                  </a:cubicBezTo>
                  <a:cubicBezTo>
                    <a:pt x="93" y="101"/>
                    <a:pt x="91" y="99"/>
                    <a:pt x="91" y="96"/>
                  </a:cubicBezTo>
                  <a:cubicBezTo>
                    <a:pt x="91" y="93"/>
                    <a:pt x="93" y="90"/>
                    <a:pt x="96" y="90"/>
                  </a:cubicBezTo>
                  <a:cubicBezTo>
                    <a:pt x="99" y="90"/>
                    <a:pt x="101" y="93"/>
                    <a:pt x="101" y="9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72" name="Oval 710"/>
            <p:cNvSpPr>
              <a:spLocks noChangeArrowheads="1"/>
            </p:cNvSpPr>
            <p:nvPr/>
          </p:nvSpPr>
          <p:spPr bwMode="auto">
            <a:xfrm>
              <a:off x="3157538" y="4178300"/>
              <a:ext cx="12700" cy="1111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endParaRPr lang="zh-CN" altLang="zh-CN">
                <a:latin typeface="Arial" panose="020B0604020202020204" pitchFamily="34" charset="0"/>
                <a:ea typeface="微软雅黑" panose="020B0503020204020204" pitchFamily="34" charset="-122"/>
                <a:sym typeface="Arial" panose="020B0604020202020204" pitchFamily="34" charset="0"/>
              </a:endParaRPr>
            </a:p>
          </p:txBody>
        </p:sp>
        <p:sp>
          <p:nvSpPr>
            <p:cNvPr id="10273" name="Oval 711"/>
            <p:cNvSpPr>
              <a:spLocks noChangeArrowheads="1"/>
            </p:cNvSpPr>
            <p:nvPr/>
          </p:nvSpPr>
          <p:spPr bwMode="auto">
            <a:xfrm>
              <a:off x="3063875" y="4178300"/>
              <a:ext cx="11113" cy="1111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endParaRPr lang="zh-CN" altLang="zh-CN">
                <a:latin typeface="Arial" panose="020B0604020202020204" pitchFamily="34" charset="0"/>
                <a:ea typeface="微软雅黑" panose="020B0503020204020204" pitchFamily="34" charset="-122"/>
                <a:sym typeface="Arial" panose="020B0604020202020204" pitchFamily="34" charset="0"/>
              </a:endParaRPr>
            </a:p>
          </p:txBody>
        </p:sp>
      </p:grpSp>
      <p:sp>
        <p:nvSpPr>
          <p:cNvPr id="53" name="Freeform 513"/>
          <p:cNvSpPr>
            <a:spLocks noEditPoints="1"/>
          </p:cNvSpPr>
          <p:nvPr/>
        </p:nvSpPr>
        <p:spPr bwMode="auto">
          <a:xfrm>
            <a:off x="9088438" y="8147050"/>
            <a:ext cx="1765300" cy="1463675"/>
          </a:xfrm>
          <a:custGeom>
            <a:avLst/>
            <a:gdLst>
              <a:gd name="T0" fmla="*/ 2147483646 w 128"/>
              <a:gd name="T1" fmla="*/ 2147483646 h 106"/>
              <a:gd name="T2" fmla="*/ 2147483646 w 128"/>
              <a:gd name="T3" fmla="*/ 2147483646 h 106"/>
              <a:gd name="T4" fmla="*/ 2092901064 w 128"/>
              <a:gd name="T5" fmla="*/ 2147483646 h 106"/>
              <a:gd name="T6" fmla="*/ 2092901064 w 128"/>
              <a:gd name="T7" fmla="*/ 2147483646 h 106"/>
              <a:gd name="T8" fmla="*/ 2092901064 w 128"/>
              <a:gd name="T9" fmla="*/ 2147483646 h 106"/>
              <a:gd name="T10" fmla="*/ 2147483646 w 128"/>
              <a:gd name="T11" fmla="*/ 2147483646 h 106"/>
              <a:gd name="T12" fmla="*/ 2147483646 w 128"/>
              <a:gd name="T13" fmla="*/ 2147483646 h 106"/>
              <a:gd name="T14" fmla="*/ 2147483646 w 128"/>
              <a:gd name="T15" fmla="*/ 2147483646 h 106"/>
              <a:gd name="T16" fmla="*/ 2147483646 w 128"/>
              <a:gd name="T17" fmla="*/ 2147483646 h 106"/>
              <a:gd name="T18" fmla="*/ 2147483646 w 128"/>
              <a:gd name="T19" fmla="*/ 2147483646 h 106"/>
              <a:gd name="T20" fmla="*/ 2147483646 w 128"/>
              <a:gd name="T21" fmla="*/ 2147483646 h 106"/>
              <a:gd name="T22" fmla="*/ 2147483646 w 128"/>
              <a:gd name="T23" fmla="*/ 2147483646 h 106"/>
              <a:gd name="T24" fmla="*/ 2147483646 w 128"/>
              <a:gd name="T25" fmla="*/ 2147483646 h 106"/>
              <a:gd name="T26" fmla="*/ 2147483646 w 128"/>
              <a:gd name="T27" fmla="*/ 2147483646 h 106"/>
              <a:gd name="T28" fmla="*/ 2147483646 w 128"/>
              <a:gd name="T29" fmla="*/ 2147483646 h 106"/>
              <a:gd name="T30" fmla="*/ 2147483646 w 128"/>
              <a:gd name="T31" fmla="*/ 2147483646 h 106"/>
              <a:gd name="T32" fmla="*/ 2147483646 w 128"/>
              <a:gd name="T33" fmla="*/ 2147483646 h 106"/>
              <a:gd name="T34" fmla="*/ 2147483646 w 128"/>
              <a:gd name="T35" fmla="*/ 2147483646 h 106"/>
              <a:gd name="T36" fmla="*/ 2147483646 w 128"/>
              <a:gd name="T37" fmla="*/ 2147483646 h 106"/>
              <a:gd name="T38" fmla="*/ 2147483646 w 128"/>
              <a:gd name="T39" fmla="*/ 2147483646 h 106"/>
              <a:gd name="T40" fmla="*/ 2147483646 w 128"/>
              <a:gd name="T41" fmla="*/ 2147483646 h 106"/>
              <a:gd name="T42" fmla="*/ 2147483646 w 128"/>
              <a:gd name="T43" fmla="*/ 2147483646 h 106"/>
              <a:gd name="T44" fmla="*/ 2147483646 w 128"/>
              <a:gd name="T45" fmla="*/ 2147483646 h 106"/>
              <a:gd name="T46" fmla="*/ 2147483646 w 128"/>
              <a:gd name="T47" fmla="*/ 2147483646 h 106"/>
              <a:gd name="T48" fmla="*/ 2147483646 w 128"/>
              <a:gd name="T49" fmla="*/ 2147483646 h 106"/>
              <a:gd name="T50" fmla="*/ 2147483646 w 128"/>
              <a:gd name="T51" fmla="*/ 2147483646 h 106"/>
              <a:gd name="T52" fmla="*/ 2147483646 w 128"/>
              <a:gd name="T53" fmla="*/ 2147483646 h 106"/>
              <a:gd name="T54" fmla="*/ 2147483646 w 128"/>
              <a:gd name="T55" fmla="*/ 2147483646 h 106"/>
              <a:gd name="T56" fmla="*/ 1522116134 w 128"/>
              <a:gd name="T57" fmla="*/ 2147483646 h 106"/>
              <a:gd name="T58" fmla="*/ 1522116134 w 128"/>
              <a:gd name="T59" fmla="*/ 2147483646 h 106"/>
              <a:gd name="T60" fmla="*/ 2092901064 w 128"/>
              <a:gd name="T61" fmla="*/ 2147483646 h 106"/>
              <a:gd name="T62" fmla="*/ 2147483646 w 128"/>
              <a:gd name="T63" fmla="*/ 2147483646 h 106"/>
              <a:gd name="T64" fmla="*/ 2147483646 w 128"/>
              <a:gd name="T65" fmla="*/ 2147483646 h 106"/>
              <a:gd name="T66" fmla="*/ 2147483646 w 128"/>
              <a:gd name="T67" fmla="*/ 2147483646 h 106"/>
              <a:gd name="T68" fmla="*/ 2147483646 w 128"/>
              <a:gd name="T69" fmla="*/ 2147483646 h 106"/>
              <a:gd name="T70" fmla="*/ 2147483646 w 128"/>
              <a:gd name="T71" fmla="*/ 2147483646 h 106"/>
              <a:gd name="T72" fmla="*/ 2147483646 w 128"/>
              <a:gd name="T73" fmla="*/ 2147483646 h 106"/>
              <a:gd name="T74" fmla="*/ 2147483646 w 128"/>
              <a:gd name="T75" fmla="*/ 953183823 h 106"/>
              <a:gd name="T76" fmla="*/ 2147483646 w 128"/>
              <a:gd name="T77" fmla="*/ 2147483646 h 106"/>
              <a:gd name="T78" fmla="*/ 2147483646 w 128"/>
              <a:gd name="T79" fmla="*/ 2147483646 h 106"/>
              <a:gd name="T80" fmla="*/ 2147483646 w 128"/>
              <a:gd name="T81" fmla="*/ 2147483646 h 106"/>
              <a:gd name="T82" fmla="*/ 2147483646 w 128"/>
              <a:gd name="T83" fmla="*/ 2147483646 h 106"/>
              <a:gd name="T84" fmla="*/ 2147483646 w 128"/>
              <a:gd name="T85" fmla="*/ 2147483646 h 106"/>
              <a:gd name="T86" fmla="*/ 2147483646 w 128"/>
              <a:gd name="T87" fmla="*/ 2147483646 h 106"/>
              <a:gd name="T88" fmla="*/ 2147483646 w 128"/>
              <a:gd name="T89" fmla="*/ 2147483646 h 1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8" h="106">
                <a:moveTo>
                  <a:pt x="128" y="82"/>
                </a:moveTo>
                <a:cubicBezTo>
                  <a:pt x="128" y="73"/>
                  <a:pt x="123" y="66"/>
                  <a:pt x="117" y="64"/>
                </a:cubicBezTo>
                <a:cubicBezTo>
                  <a:pt x="117" y="64"/>
                  <a:pt x="117" y="64"/>
                  <a:pt x="117" y="64"/>
                </a:cubicBezTo>
                <a:cubicBezTo>
                  <a:pt x="117" y="53"/>
                  <a:pt x="117" y="53"/>
                  <a:pt x="117" y="53"/>
                </a:cubicBezTo>
                <a:cubicBezTo>
                  <a:pt x="117" y="24"/>
                  <a:pt x="93" y="0"/>
                  <a:pt x="64" y="0"/>
                </a:cubicBezTo>
                <a:cubicBezTo>
                  <a:pt x="35" y="0"/>
                  <a:pt x="11" y="24"/>
                  <a:pt x="11" y="53"/>
                </a:cubicBezTo>
                <a:cubicBezTo>
                  <a:pt x="11" y="64"/>
                  <a:pt x="11" y="64"/>
                  <a:pt x="11" y="64"/>
                </a:cubicBezTo>
                <a:cubicBezTo>
                  <a:pt x="11" y="64"/>
                  <a:pt x="11" y="64"/>
                  <a:pt x="11" y="64"/>
                </a:cubicBezTo>
                <a:cubicBezTo>
                  <a:pt x="5" y="66"/>
                  <a:pt x="0" y="73"/>
                  <a:pt x="0" y="82"/>
                </a:cubicBezTo>
                <a:cubicBezTo>
                  <a:pt x="0" y="91"/>
                  <a:pt x="5" y="99"/>
                  <a:pt x="11" y="101"/>
                </a:cubicBezTo>
                <a:cubicBezTo>
                  <a:pt x="11" y="101"/>
                  <a:pt x="11" y="101"/>
                  <a:pt x="11" y="101"/>
                </a:cubicBezTo>
                <a:cubicBezTo>
                  <a:pt x="11" y="104"/>
                  <a:pt x="13" y="106"/>
                  <a:pt x="16" y="106"/>
                </a:cubicBezTo>
                <a:cubicBezTo>
                  <a:pt x="27" y="106"/>
                  <a:pt x="27" y="106"/>
                  <a:pt x="27" y="106"/>
                </a:cubicBezTo>
                <a:cubicBezTo>
                  <a:pt x="30" y="106"/>
                  <a:pt x="32" y="104"/>
                  <a:pt x="32" y="101"/>
                </a:cubicBezTo>
                <a:cubicBezTo>
                  <a:pt x="33" y="101"/>
                  <a:pt x="35" y="100"/>
                  <a:pt x="35" y="98"/>
                </a:cubicBezTo>
                <a:cubicBezTo>
                  <a:pt x="35" y="97"/>
                  <a:pt x="33" y="96"/>
                  <a:pt x="32" y="96"/>
                </a:cubicBezTo>
                <a:cubicBezTo>
                  <a:pt x="32" y="90"/>
                  <a:pt x="32" y="90"/>
                  <a:pt x="32" y="90"/>
                </a:cubicBezTo>
                <a:cubicBezTo>
                  <a:pt x="33" y="90"/>
                  <a:pt x="35" y="89"/>
                  <a:pt x="35" y="88"/>
                </a:cubicBezTo>
                <a:cubicBezTo>
                  <a:pt x="35" y="86"/>
                  <a:pt x="33" y="85"/>
                  <a:pt x="32" y="85"/>
                </a:cubicBezTo>
                <a:cubicBezTo>
                  <a:pt x="32" y="80"/>
                  <a:pt x="32" y="80"/>
                  <a:pt x="32" y="80"/>
                </a:cubicBezTo>
                <a:cubicBezTo>
                  <a:pt x="33" y="80"/>
                  <a:pt x="35" y="78"/>
                  <a:pt x="35" y="77"/>
                </a:cubicBezTo>
                <a:cubicBezTo>
                  <a:pt x="35" y="76"/>
                  <a:pt x="33" y="74"/>
                  <a:pt x="32" y="74"/>
                </a:cubicBezTo>
                <a:cubicBezTo>
                  <a:pt x="32" y="69"/>
                  <a:pt x="32" y="69"/>
                  <a:pt x="32" y="69"/>
                </a:cubicBezTo>
                <a:cubicBezTo>
                  <a:pt x="33" y="69"/>
                  <a:pt x="35" y="68"/>
                  <a:pt x="35" y="66"/>
                </a:cubicBezTo>
                <a:cubicBezTo>
                  <a:pt x="35" y="65"/>
                  <a:pt x="33" y="64"/>
                  <a:pt x="32" y="64"/>
                </a:cubicBezTo>
                <a:cubicBezTo>
                  <a:pt x="32" y="61"/>
                  <a:pt x="30" y="58"/>
                  <a:pt x="27" y="58"/>
                </a:cubicBezTo>
                <a:cubicBezTo>
                  <a:pt x="16" y="58"/>
                  <a:pt x="16" y="58"/>
                  <a:pt x="16" y="58"/>
                </a:cubicBezTo>
                <a:cubicBezTo>
                  <a:pt x="16" y="53"/>
                  <a:pt x="16" y="53"/>
                  <a:pt x="16" y="53"/>
                </a:cubicBezTo>
                <a:cubicBezTo>
                  <a:pt x="16" y="47"/>
                  <a:pt x="17" y="40"/>
                  <a:pt x="20" y="34"/>
                </a:cubicBezTo>
                <a:cubicBezTo>
                  <a:pt x="22" y="29"/>
                  <a:pt x="26" y="23"/>
                  <a:pt x="30" y="19"/>
                </a:cubicBezTo>
                <a:cubicBezTo>
                  <a:pt x="31" y="18"/>
                  <a:pt x="31" y="18"/>
                  <a:pt x="32" y="17"/>
                </a:cubicBezTo>
                <a:cubicBezTo>
                  <a:pt x="40" y="25"/>
                  <a:pt x="40" y="25"/>
                  <a:pt x="40" y="25"/>
                </a:cubicBezTo>
                <a:cubicBezTo>
                  <a:pt x="46" y="19"/>
                  <a:pt x="55" y="16"/>
                  <a:pt x="64" y="16"/>
                </a:cubicBezTo>
                <a:cubicBezTo>
                  <a:pt x="73" y="16"/>
                  <a:pt x="82" y="19"/>
                  <a:pt x="88" y="25"/>
                </a:cubicBezTo>
                <a:cubicBezTo>
                  <a:pt x="96" y="17"/>
                  <a:pt x="96" y="17"/>
                  <a:pt x="96" y="17"/>
                </a:cubicBezTo>
                <a:cubicBezTo>
                  <a:pt x="97" y="18"/>
                  <a:pt x="97" y="18"/>
                  <a:pt x="98" y="19"/>
                </a:cubicBezTo>
                <a:cubicBezTo>
                  <a:pt x="102" y="23"/>
                  <a:pt x="106" y="29"/>
                  <a:pt x="108" y="34"/>
                </a:cubicBezTo>
                <a:cubicBezTo>
                  <a:pt x="111" y="40"/>
                  <a:pt x="112" y="47"/>
                  <a:pt x="112" y="53"/>
                </a:cubicBezTo>
                <a:cubicBezTo>
                  <a:pt x="112" y="58"/>
                  <a:pt x="112" y="58"/>
                  <a:pt x="112" y="58"/>
                </a:cubicBezTo>
                <a:cubicBezTo>
                  <a:pt x="101" y="58"/>
                  <a:pt x="101" y="58"/>
                  <a:pt x="101" y="58"/>
                </a:cubicBezTo>
                <a:cubicBezTo>
                  <a:pt x="98" y="58"/>
                  <a:pt x="96" y="61"/>
                  <a:pt x="96" y="64"/>
                </a:cubicBezTo>
                <a:cubicBezTo>
                  <a:pt x="95" y="64"/>
                  <a:pt x="93" y="65"/>
                  <a:pt x="93" y="66"/>
                </a:cubicBezTo>
                <a:cubicBezTo>
                  <a:pt x="93" y="68"/>
                  <a:pt x="95" y="69"/>
                  <a:pt x="96" y="69"/>
                </a:cubicBezTo>
                <a:cubicBezTo>
                  <a:pt x="96" y="74"/>
                  <a:pt x="96" y="74"/>
                  <a:pt x="96" y="74"/>
                </a:cubicBezTo>
                <a:cubicBezTo>
                  <a:pt x="95" y="74"/>
                  <a:pt x="93" y="76"/>
                  <a:pt x="93" y="77"/>
                </a:cubicBezTo>
                <a:cubicBezTo>
                  <a:pt x="93" y="78"/>
                  <a:pt x="95" y="80"/>
                  <a:pt x="96" y="80"/>
                </a:cubicBezTo>
                <a:cubicBezTo>
                  <a:pt x="96" y="85"/>
                  <a:pt x="96" y="85"/>
                  <a:pt x="96" y="85"/>
                </a:cubicBezTo>
                <a:cubicBezTo>
                  <a:pt x="95" y="85"/>
                  <a:pt x="93" y="86"/>
                  <a:pt x="93" y="88"/>
                </a:cubicBezTo>
                <a:cubicBezTo>
                  <a:pt x="93" y="89"/>
                  <a:pt x="95" y="90"/>
                  <a:pt x="96" y="90"/>
                </a:cubicBezTo>
                <a:cubicBezTo>
                  <a:pt x="96" y="96"/>
                  <a:pt x="96" y="96"/>
                  <a:pt x="96" y="96"/>
                </a:cubicBezTo>
                <a:cubicBezTo>
                  <a:pt x="95" y="96"/>
                  <a:pt x="93" y="97"/>
                  <a:pt x="93" y="98"/>
                </a:cubicBezTo>
                <a:cubicBezTo>
                  <a:pt x="93" y="100"/>
                  <a:pt x="95" y="101"/>
                  <a:pt x="96" y="101"/>
                </a:cubicBezTo>
                <a:cubicBezTo>
                  <a:pt x="96" y="104"/>
                  <a:pt x="98" y="106"/>
                  <a:pt x="101" y="106"/>
                </a:cubicBezTo>
                <a:cubicBezTo>
                  <a:pt x="112" y="106"/>
                  <a:pt x="112" y="106"/>
                  <a:pt x="112" y="106"/>
                </a:cubicBezTo>
                <a:cubicBezTo>
                  <a:pt x="115" y="106"/>
                  <a:pt x="117" y="104"/>
                  <a:pt x="117" y="101"/>
                </a:cubicBezTo>
                <a:cubicBezTo>
                  <a:pt x="117" y="101"/>
                  <a:pt x="117" y="101"/>
                  <a:pt x="117" y="101"/>
                </a:cubicBezTo>
                <a:cubicBezTo>
                  <a:pt x="123" y="99"/>
                  <a:pt x="128" y="91"/>
                  <a:pt x="128" y="82"/>
                </a:cubicBezTo>
                <a:close/>
                <a:moveTo>
                  <a:pt x="8" y="92"/>
                </a:moveTo>
                <a:cubicBezTo>
                  <a:pt x="6" y="90"/>
                  <a:pt x="5" y="86"/>
                  <a:pt x="5" y="82"/>
                </a:cubicBezTo>
                <a:cubicBezTo>
                  <a:pt x="5" y="79"/>
                  <a:pt x="6" y="75"/>
                  <a:pt x="8" y="72"/>
                </a:cubicBezTo>
                <a:cubicBezTo>
                  <a:pt x="9" y="72"/>
                  <a:pt x="10" y="71"/>
                  <a:pt x="11" y="70"/>
                </a:cubicBezTo>
                <a:cubicBezTo>
                  <a:pt x="11" y="95"/>
                  <a:pt x="11" y="95"/>
                  <a:pt x="11" y="95"/>
                </a:cubicBezTo>
                <a:cubicBezTo>
                  <a:pt x="10" y="94"/>
                  <a:pt x="9" y="93"/>
                  <a:pt x="8" y="92"/>
                </a:cubicBezTo>
                <a:close/>
                <a:moveTo>
                  <a:pt x="27" y="64"/>
                </a:moveTo>
                <a:cubicBezTo>
                  <a:pt x="27" y="101"/>
                  <a:pt x="27" y="101"/>
                  <a:pt x="27" y="101"/>
                </a:cubicBezTo>
                <a:cubicBezTo>
                  <a:pt x="16" y="101"/>
                  <a:pt x="16" y="101"/>
                  <a:pt x="16" y="101"/>
                </a:cubicBezTo>
                <a:cubicBezTo>
                  <a:pt x="16" y="64"/>
                  <a:pt x="16" y="64"/>
                  <a:pt x="16" y="64"/>
                </a:cubicBezTo>
                <a:lnTo>
                  <a:pt x="27" y="64"/>
                </a:lnTo>
                <a:close/>
                <a:moveTo>
                  <a:pt x="88" y="18"/>
                </a:moveTo>
                <a:cubicBezTo>
                  <a:pt x="85" y="16"/>
                  <a:pt x="82" y="14"/>
                  <a:pt x="79" y="13"/>
                </a:cubicBezTo>
                <a:cubicBezTo>
                  <a:pt x="74" y="11"/>
                  <a:pt x="69" y="10"/>
                  <a:pt x="64" y="10"/>
                </a:cubicBezTo>
                <a:cubicBezTo>
                  <a:pt x="59" y="10"/>
                  <a:pt x="54" y="11"/>
                  <a:pt x="49" y="13"/>
                </a:cubicBezTo>
                <a:cubicBezTo>
                  <a:pt x="46" y="14"/>
                  <a:pt x="43" y="16"/>
                  <a:pt x="40" y="18"/>
                </a:cubicBezTo>
                <a:cubicBezTo>
                  <a:pt x="36" y="14"/>
                  <a:pt x="36" y="14"/>
                  <a:pt x="36" y="14"/>
                </a:cubicBezTo>
                <a:cubicBezTo>
                  <a:pt x="39" y="12"/>
                  <a:pt x="42" y="10"/>
                  <a:pt x="45" y="9"/>
                </a:cubicBezTo>
                <a:cubicBezTo>
                  <a:pt x="51" y="6"/>
                  <a:pt x="58" y="5"/>
                  <a:pt x="64" y="5"/>
                </a:cubicBezTo>
                <a:cubicBezTo>
                  <a:pt x="70" y="5"/>
                  <a:pt x="77" y="6"/>
                  <a:pt x="83" y="9"/>
                </a:cubicBezTo>
                <a:cubicBezTo>
                  <a:pt x="86" y="10"/>
                  <a:pt x="89" y="12"/>
                  <a:pt x="92" y="14"/>
                </a:cubicBezTo>
                <a:lnTo>
                  <a:pt x="88" y="18"/>
                </a:lnTo>
                <a:close/>
                <a:moveTo>
                  <a:pt x="112" y="101"/>
                </a:moveTo>
                <a:cubicBezTo>
                  <a:pt x="101" y="101"/>
                  <a:pt x="101" y="101"/>
                  <a:pt x="101" y="101"/>
                </a:cubicBezTo>
                <a:cubicBezTo>
                  <a:pt x="101" y="64"/>
                  <a:pt x="101" y="64"/>
                  <a:pt x="101" y="64"/>
                </a:cubicBezTo>
                <a:cubicBezTo>
                  <a:pt x="112" y="64"/>
                  <a:pt x="112" y="64"/>
                  <a:pt x="112" y="64"/>
                </a:cubicBezTo>
                <a:lnTo>
                  <a:pt x="112" y="101"/>
                </a:lnTo>
                <a:close/>
                <a:moveTo>
                  <a:pt x="117" y="95"/>
                </a:moveTo>
                <a:cubicBezTo>
                  <a:pt x="117" y="70"/>
                  <a:pt x="117" y="70"/>
                  <a:pt x="117" y="70"/>
                </a:cubicBezTo>
                <a:cubicBezTo>
                  <a:pt x="118" y="71"/>
                  <a:pt x="119" y="72"/>
                  <a:pt x="120" y="72"/>
                </a:cubicBezTo>
                <a:cubicBezTo>
                  <a:pt x="122" y="75"/>
                  <a:pt x="123" y="79"/>
                  <a:pt x="123" y="82"/>
                </a:cubicBezTo>
                <a:cubicBezTo>
                  <a:pt x="123" y="86"/>
                  <a:pt x="122" y="90"/>
                  <a:pt x="120" y="92"/>
                </a:cubicBezTo>
                <a:cubicBezTo>
                  <a:pt x="119" y="93"/>
                  <a:pt x="118" y="94"/>
                  <a:pt x="117" y="9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54" name="Group 53"/>
          <p:cNvGrpSpPr>
            <a:grpSpLocks/>
          </p:cNvGrpSpPr>
          <p:nvPr/>
        </p:nvGrpSpPr>
        <p:grpSpPr bwMode="auto">
          <a:xfrm>
            <a:off x="18313400" y="7966075"/>
            <a:ext cx="1057275" cy="1825625"/>
            <a:chOff x="3205163" y="2884488"/>
            <a:chExt cx="180975" cy="312738"/>
          </a:xfrm>
        </p:grpSpPr>
        <p:sp>
          <p:nvSpPr>
            <p:cNvPr id="10268" name="Freeform 419"/>
            <p:cNvSpPr>
              <a:spLocks noEditPoints="1"/>
            </p:cNvSpPr>
            <p:nvPr/>
          </p:nvSpPr>
          <p:spPr bwMode="auto">
            <a:xfrm>
              <a:off x="3322638" y="2997200"/>
              <a:ext cx="63500" cy="103188"/>
            </a:xfrm>
            <a:custGeom>
              <a:avLst/>
              <a:gdLst>
                <a:gd name="T0" fmla="*/ 77543269 w 26"/>
                <a:gd name="T1" fmla="*/ 0 h 42"/>
                <a:gd name="T2" fmla="*/ 0 w 26"/>
                <a:gd name="T3" fmla="*/ 78469560 h 42"/>
                <a:gd name="T4" fmla="*/ 0 w 26"/>
                <a:gd name="T5" fmla="*/ 175048615 h 42"/>
                <a:gd name="T6" fmla="*/ 77543269 w 26"/>
                <a:gd name="T7" fmla="*/ 253518175 h 42"/>
                <a:gd name="T8" fmla="*/ 155086538 w 26"/>
                <a:gd name="T9" fmla="*/ 175048615 h 42"/>
                <a:gd name="T10" fmla="*/ 155086538 w 26"/>
                <a:gd name="T11" fmla="*/ 78469560 h 42"/>
                <a:gd name="T12" fmla="*/ 77543269 w 26"/>
                <a:gd name="T13" fmla="*/ 0 h 42"/>
                <a:gd name="T14" fmla="*/ 125261077 w 26"/>
                <a:gd name="T15" fmla="*/ 175048615 h 42"/>
                <a:gd name="T16" fmla="*/ 77543269 w 26"/>
                <a:gd name="T17" fmla="*/ 223338142 h 42"/>
                <a:gd name="T18" fmla="*/ 29825462 w 26"/>
                <a:gd name="T19" fmla="*/ 175048615 h 42"/>
                <a:gd name="T20" fmla="*/ 29825462 w 26"/>
                <a:gd name="T21" fmla="*/ 78469560 h 42"/>
                <a:gd name="T22" fmla="*/ 77543269 w 26"/>
                <a:gd name="T23" fmla="*/ 30180033 h 42"/>
                <a:gd name="T24" fmla="*/ 125261077 w 26"/>
                <a:gd name="T25" fmla="*/ 78469560 h 42"/>
                <a:gd name="T26" fmla="*/ 125261077 w 26"/>
                <a:gd name="T27" fmla="*/ 175048615 h 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6" h="42">
                  <a:moveTo>
                    <a:pt x="13" y="0"/>
                  </a:moveTo>
                  <a:cubicBezTo>
                    <a:pt x="6" y="0"/>
                    <a:pt x="0" y="5"/>
                    <a:pt x="0" y="13"/>
                  </a:cubicBezTo>
                  <a:cubicBezTo>
                    <a:pt x="0" y="29"/>
                    <a:pt x="0" y="29"/>
                    <a:pt x="0" y="29"/>
                  </a:cubicBezTo>
                  <a:cubicBezTo>
                    <a:pt x="0" y="36"/>
                    <a:pt x="6" y="42"/>
                    <a:pt x="13" y="42"/>
                  </a:cubicBezTo>
                  <a:cubicBezTo>
                    <a:pt x="20" y="42"/>
                    <a:pt x="26" y="36"/>
                    <a:pt x="26" y="29"/>
                  </a:cubicBezTo>
                  <a:cubicBezTo>
                    <a:pt x="26" y="13"/>
                    <a:pt x="26" y="13"/>
                    <a:pt x="26" y="13"/>
                  </a:cubicBezTo>
                  <a:cubicBezTo>
                    <a:pt x="26" y="5"/>
                    <a:pt x="20" y="0"/>
                    <a:pt x="13" y="0"/>
                  </a:cubicBezTo>
                  <a:close/>
                  <a:moveTo>
                    <a:pt x="21" y="29"/>
                  </a:moveTo>
                  <a:cubicBezTo>
                    <a:pt x="21" y="33"/>
                    <a:pt x="17" y="37"/>
                    <a:pt x="13" y="37"/>
                  </a:cubicBezTo>
                  <a:cubicBezTo>
                    <a:pt x="9" y="37"/>
                    <a:pt x="5" y="33"/>
                    <a:pt x="5" y="29"/>
                  </a:cubicBezTo>
                  <a:cubicBezTo>
                    <a:pt x="5" y="13"/>
                    <a:pt x="5" y="13"/>
                    <a:pt x="5" y="13"/>
                  </a:cubicBezTo>
                  <a:cubicBezTo>
                    <a:pt x="5" y="8"/>
                    <a:pt x="9" y="5"/>
                    <a:pt x="13" y="5"/>
                  </a:cubicBezTo>
                  <a:cubicBezTo>
                    <a:pt x="17" y="5"/>
                    <a:pt x="21" y="8"/>
                    <a:pt x="21" y="13"/>
                  </a:cubicBezTo>
                  <a:lnTo>
                    <a:pt x="21"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69" name="Freeform 420"/>
            <p:cNvSpPr>
              <a:spLocks noEditPoints="1"/>
            </p:cNvSpPr>
            <p:nvPr/>
          </p:nvSpPr>
          <p:spPr bwMode="auto">
            <a:xfrm>
              <a:off x="3205163" y="2884488"/>
              <a:ext cx="90487" cy="312738"/>
            </a:xfrm>
            <a:custGeom>
              <a:avLst/>
              <a:gdLst>
                <a:gd name="T0" fmla="*/ 191389787 w 37"/>
                <a:gd name="T1" fmla="*/ 83574344 h 128"/>
                <a:gd name="T2" fmla="*/ 107657520 w 37"/>
                <a:gd name="T3" fmla="*/ 0 h 128"/>
                <a:gd name="T4" fmla="*/ 29904731 w 37"/>
                <a:gd name="T5" fmla="*/ 83574344 h 128"/>
                <a:gd name="T6" fmla="*/ 29904731 w 37"/>
                <a:gd name="T7" fmla="*/ 573077725 h 128"/>
                <a:gd name="T8" fmla="*/ 0 w 37"/>
                <a:gd name="T9" fmla="*/ 656649626 h 128"/>
                <a:gd name="T10" fmla="*/ 107657520 w 37"/>
                <a:gd name="T11" fmla="*/ 764102005 h 128"/>
                <a:gd name="T12" fmla="*/ 221294518 w 37"/>
                <a:gd name="T13" fmla="*/ 656649626 h 128"/>
                <a:gd name="T14" fmla="*/ 191389787 w 37"/>
                <a:gd name="T15" fmla="*/ 573077725 h 128"/>
                <a:gd name="T16" fmla="*/ 191389787 w 37"/>
                <a:gd name="T17" fmla="*/ 83574344 h 128"/>
                <a:gd name="T18" fmla="*/ 107657520 w 37"/>
                <a:gd name="T19" fmla="*/ 734255072 h 128"/>
                <a:gd name="T20" fmla="*/ 29904731 w 37"/>
                <a:gd name="T21" fmla="*/ 656649626 h 128"/>
                <a:gd name="T22" fmla="*/ 53827537 w 37"/>
                <a:gd name="T23" fmla="*/ 596955760 h 128"/>
                <a:gd name="T24" fmla="*/ 59809461 w 37"/>
                <a:gd name="T25" fmla="*/ 590984419 h 128"/>
                <a:gd name="T26" fmla="*/ 59809461 w 37"/>
                <a:gd name="T27" fmla="*/ 573077725 h 128"/>
                <a:gd name="T28" fmla="*/ 59809461 w 37"/>
                <a:gd name="T29" fmla="*/ 352204070 h 128"/>
                <a:gd name="T30" fmla="*/ 77752789 w 37"/>
                <a:gd name="T31" fmla="*/ 334294933 h 128"/>
                <a:gd name="T32" fmla="*/ 59809461 w 37"/>
                <a:gd name="T33" fmla="*/ 322354694 h 128"/>
                <a:gd name="T34" fmla="*/ 59809461 w 37"/>
                <a:gd name="T35" fmla="*/ 83574344 h 128"/>
                <a:gd name="T36" fmla="*/ 107657520 w 37"/>
                <a:gd name="T37" fmla="*/ 35818274 h 128"/>
                <a:gd name="T38" fmla="*/ 155503132 w 37"/>
                <a:gd name="T39" fmla="*/ 83574344 h 128"/>
                <a:gd name="T40" fmla="*/ 155503132 w 37"/>
                <a:gd name="T41" fmla="*/ 322354694 h 128"/>
                <a:gd name="T42" fmla="*/ 143541729 w 37"/>
                <a:gd name="T43" fmla="*/ 334294933 h 128"/>
                <a:gd name="T44" fmla="*/ 155503132 w 37"/>
                <a:gd name="T45" fmla="*/ 352204070 h 128"/>
                <a:gd name="T46" fmla="*/ 155503132 w 37"/>
                <a:gd name="T47" fmla="*/ 573077725 h 128"/>
                <a:gd name="T48" fmla="*/ 155503132 w 37"/>
                <a:gd name="T49" fmla="*/ 590984419 h 128"/>
                <a:gd name="T50" fmla="*/ 167466981 w 37"/>
                <a:gd name="T51" fmla="*/ 596955760 h 128"/>
                <a:gd name="T52" fmla="*/ 191389787 w 37"/>
                <a:gd name="T53" fmla="*/ 656649626 h 128"/>
                <a:gd name="T54" fmla="*/ 107657520 w 37"/>
                <a:gd name="T55" fmla="*/ 734255072 h 1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7" h="128">
                  <a:moveTo>
                    <a:pt x="32" y="14"/>
                  </a:moveTo>
                  <a:cubicBezTo>
                    <a:pt x="32" y="6"/>
                    <a:pt x="26" y="0"/>
                    <a:pt x="18" y="0"/>
                  </a:cubicBezTo>
                  <a:cubicBezTo>
                    <a:pt x="11" y="0"/>
                    <a:pt x="5" y="6"/>
                    <a:pt x="5" y="14"/>
                  </a:cubicBezTo>
                  <a:cubicBezTo>
                    <a:pt x="5" y="96"/>
                    <a:pt x="5" y="96"/>
                    <a:pt x="5" y="96"/>
                  </a:cubicBezTo>
                  <a:cubicBezTo>
                    <a:pt x="2" y="100"/>
                    <a:pt x="0" y="104"/>
                    <a:pt x="0" y="110"/>
                  </a:cubicBezTo>
                  <a:cubicBezTo>
                    <a:pt x="0" y="120"/>
                    <a:pt x="8" y="128"/>
                    <a:pt x="18" y="128"/>
                  </a:cubicBezTo>
                  <a:cubicBezTo>
                    <a:pt x="29" y="128"/>
                    <a:pt x="37" y="120"/>
                    <a:pt x="37" y="110"/>
                  </a:cubicBezTo>
                  <a:cubicBezTo>
                    <a:pt x="37" y="104"/>
                    <a:pt x="35" y="100"/>
                    <a:pt x="32" y="96"/>
                  </a:cubicBezTo>
                  <a:lnTo>
                    <a:pt x="32" y="14"/>
                  </a:lnTo>
                  <a:close/>
                  <a:moveTo>
                    <a:pt x="18" y="123"/>
                  </a:moveTo>
                  <a:cubicBezTo>
                    <a:pt x="11" y="123"/>
                    <a:pt x="5" y="117"/>
                    <a:pt x="5" y="110"/>
                  </a:cubicBezTo>
                  <a:cubicBezTo>
                    <a:pt x="5" y="106"/>
                    <a:pt x="6" y="103"/>
                    <a:pt x="9" y="100"/>
                  </a:cubicBezTo>
                  <a:cubicBezTo>
                    <a:pt x="10" y="99"/>
                    <a:pt x="10" y="99"/>
                    <a:pt x="10" y="99"/>
                  </a:cubicBezTo>
                  <a:cubicBezTo>
                    <a:pt x="10" y="96"/>
                    <a:pt x="10" y="96"/>
                    <a:pt x="10" y="96"/>
                  </a:cubicBezTo>
                  <a:cubicBezTo>
                    <a:pt x="10" y="59"/>
                    <a:pt x="10" y="59"/>
                    <a:pt x="10" y="59"/>
                  </a:cubicBezTo>
                  <a:cubicBezTo>
                    <a:pt x="12" y="59"/>
                    <a:pt x="13" y="58"/>
                    <a:pt x="13" y="56"/>
                  </a:cubicBezTo>
                  <a:cubicBezTo>
                    <a:pt x="13" y="55"/>
                    <a:pt x="12" y="54"/>
                    <a:pt x="10" y="54"/>
                  </a:cubicBezTo>
                  <a:cubicBezTo>
                    <a:pt x="10" y="14"/>
                    <a:pt x="10" y="14"/>
                    <a:pt x="10" y="14"/>
                  </a:cubicBezTo>
                  <a:cubicBezTo>
                    <a:pt x="10" y="9"/>
                    <a:pt x="14" y="6"/>
                    <a:pt x="18" y="6"/>
                  </a:cubicBezTo>
                  <a:cubicBezTo>
                    <a:pt x="23" y="6"/>
                    <a:pt x="26" y="9"/>
                    <a:pt x="26" y="14"/>
                  </a:cubicBezTo>
                  <a:cubicBezTo>
                    <a:pt x="26" y="54"/>
                    <a:pt x="26" y="54"/>
                    <a:pt x="26" y="54"/>
                  </a:cubicBezTo>
                  <a:cubicBezTo>
                    <a:pt x="25" y="54"/>
                    <a:pt x="24" y="55"/>
                    <a:pt x="24" y="56"/>
                  </a:cubicBezTo>
                  <a:cubicBezTo>
                    <a:pt x="24" y="58"/>
                    <a:pt x="25" y="59"/>
                    <a:pt x="26" y="59"/>
                  </a:cubicBezTo>
                  <a:cubicBezTo>
                    <a:pt x="26" y="96"/>
                    <a:pt x="26" y="96"/>
                    <a:pt x="26" y="96"/>
                  </a:cubicBezTo>
                  <a:cubicBezTo>
                    <a:pt x="26" y="99"/>
                    <a:pt x="26" y="99"/>
                    <a:pt x="26" y="99"/>
                  </a:cubicBezTo>
                  <a:cubicBezTo>
                    <a:pt x="28" y="100"/>
                    <a:pt x="28" y="100"/>
                    <a:pt x="28" y="100"/>
                  </a:cubicBezTo>
                  <a:cubicBezTo>
                    <a:pt x="30" y="103"/>
                    <a:pt x="32" y="106"/>
                    <a:pt x="32" y="110"/>
                  </a:cubicBezTo>
                  <a:cubicBezTo>
                    <a:pt x="32" y="117"/>
                    <a:pt x="26" y="123"/>
                    <a:pt x="18" y="12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70" name="Freeform 421"/>
            <p:cNvSpPr>
              <a:spLocks noEditPoints="1"/>
            </p:cNvSpPr>
            <p:nvPr/>
          </p:nvSpPr>
          <p:spPr bwMode="auto">
            <a:xfrm>
              <a:off x="3230563" y="3016250"/>
              <a:ext cx="38100" cy="157163"/>
            </a:xfrm>
            <a:custGeom>
              <a:avLst/>
              <a:gdLst>
                <a:gd name="T0" fmla="*/ 62374463 w 16"/>
                <a:gd name="T1" fmla="*/ 289454955 h 64"/>
                <a:gd name="T2" fmla="*/ 62374463 w 16"/>
                <a:gd name="T3" fmla="*/ 12059805 h 64"/>
                <a:gd name="T4" fmla="*/ 45362813 w 16"/>
                <a:gd name="T5" fmla="*/ 0 h 64"/>
                <a:gd name="T6" fmla="*/ 34023300 w 16"/>
                <a:gd name="T7" fmla="*/ 12059805 h 64"/>
                <a:gd name="T8" fmla="*/ 34023300 w 16"/>
                <a:gd name="T9" fmla="*/ 289454955 h 64"/>
                <a:gd name="T10" fmla="*/ 0 w 16"/>
                <a:gd name="T11" fmla="*/ 337699085 h 64"/>
                <a:gd name="T12" fmla="*/ 45362813 w 16"/>
                <a:gd name="T13" fmla="*/ 385940759 h 64"/>
                <a:gd name="T14" fmla="*/ 90725625 w 16"/>
                <a:gd name="T15" fmla="*/ 337699085 h 64"/>
                <a:gd name="T16" fmla="*/ 62374463 w 16"/>
                <a:gd name="T17" fmla="*/ 289454955 h 64"/>
                <a:gd name="T18" fmla="*/ 45362813 w 16"/>
                <a:gd name="T19" fmla="*/ 349758889 h 64"/>
                <a:gd name="T20" fmla="*/ 34023300 w 16"/>
                <a:gd name="T21" fmla="*/ 337699085 h 64"/>
                <a:gd name="T22" fmla="*/ 45362813 w 16"/>
                <a:gd name="T23" fmla="*/ 319608150 h 64"/>
                <a:gd name="T24" fmla="*/ 62374463 w 16"/>
                <a:gd name="T25" fmla="*/ 337699085 h 64"/>
                <a:gd name="T26" fmla="*/ 45362813 w 16"/>
                <a:gd name="T27" fmla="*/ 349758889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 h="64">
                  <a:moveTo>
                    <a:pt x="11" y="48"/>
                  </a:moveTo>
                  <a:cubicBezTo>
                    <a:pt x="11" y="2"/>
                    <a:pt x="11" y="2"/>
                    <a:pt x="11" y="2"/>
                  </a:cubicBezTo>
                  <a:cubicBezTo>
                    <a:pt x="11" y="1"/>
                    <a:pt x="10" y="0"/>
                    <a:pt x="8" y="0"/>
                  </a:cubicBezTo>
                  <a:cubicBezTo>
                    <a:pt x="7" y="0"/>
                    <a:pt x="6" y="1"/>
                    <a:pt x="6" y="2"/>
                  </a:cubicBezTo>
                  <a:cubicBezTo>
                    <a:pt x="6" y="48"/>
                    <a:pt x="6" y="48"/>
                    <a:pt x="6" y="48"/>
                  </a:cubicBezTo>
                  <a:cubicBezTo>
                    <a:pt x="3" y="49"/>
                    <a:pt x="0" y="52"/>
                    <a:pt x="0" y="56"/>
                  </a:cubicBezTo>
                  <a:cubicBezTo>
                    <a:pt x="0" y="60"/>
                    <a:pt x="4" y="64"/>
                    <a:pt x="8" y="64"/>
                  </a:cubicBezTo>
                  <a:cubicBezTo>
                    <a:pt x="13" y="64"/>
                    <a:pt x="16" y="60"/>
                    <a:pt x="16" y="56"/>
                  </a:cubicBezTo>
                  <a:cubicBezTo>
                    <a:pt x="16" y="52"/>
                    <a:pt x="14" y="49"/>
                    <a:pt x="11" y="48"/>
                  </a:cubicBezTo>
                  <a:close/>
                  <a:moveTo>
                    <a:pt x="8" y="58"/>
                  </a:moveTo>
                  <a:cubicBezTo>
                    <a:pt x="7" y="58"/>
                    <a:pt x="6" y="57"/>
                    <a:pt x="6" y="56"/>
                  </a:cubicBezTo>
                  <a:cubicBezTo>
                    <a:pt x="6" y="54"/>
                    <a:pt x="7" y="53"/>
                    <a:pt x="8" y="53"/>
                  </a:cubicBezTo>
                  <a:cubicBezTo>
                    <a:pt x="10" y="53"/>
                    <a:pt x="11" y="54"/>
                    <a:pt x="11" y="56"/>
                  </a:cubicBezTo>
                  <a:cubicBezTo>
                    <a:pt x="11" y="57"/>
                    <a:pt x="10" y="58"/>
                    <a:pt x="8" y="5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6" name="Straight Connector 5"/>
          <p:cNvCxnSpPr/>
          <p:nvPr/>
        </p:nvCxnSpPr>
        <p:spPr>
          <a:xfrm>
            <a:off x="12188825" y="3535363"/>
            <a:ext cx="0" cy="6734175"/>
          </a:xfrm>
          <a:prstGeom prst="line">
            <a:avLst/>
          </a:prstGeom>
          <a:ln>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4144963" y="6858000"/>
            <a:ext cx="16087725" cy="0"/>
          </a:xfrm>
          <a:prstGeom prst="line">
            <a:avLst/>
          </a:prstGeom>
          <a:ln>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7769225" y="3535363"/>
            <a:ext cx="0" cy="6734175"/>
          </a:xfrm>
          <a:prstGeom prst="line">
            <a:avLst/>
          </a:prstGeom>
          <a:ln>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16608425" y="3535363"/>
            <a:ext cx="0" cy="6734175"/>
          </a:xfrm>
          <a:prstGeom prst="line">
            <a:avLst/>
          </a:prstGeom>
          <a:ln>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000"/>
                            </p:stCondLst>
                            <p:childTnLst>
                              <p:par>
                                <p:cTn id="26" presetID="47"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1000"/>
                                        <p:tgtEl>
                                          <p:spTgt spid="49"/>
                                        </p:tgtEl>
                                      </p:cBhvr>
                                    </p:animEffect>
                                    <p:anim calcmode="lin" valueType="num">
                                      <p:cBhvr>
                                        <p:cTn id="34" dur="1000" fill="hold"/>
                                        <p:tgtEl>
                                          <p:spTgt spid="49"/>
                                        </p:tgtEl>
                                        <p:attrNameLst>
                                          <p:attrName>ppt_x</p:attrName>
                                        </p:attrNameLst>
                                      </p:cBhvr>
                                      <p:tavLst>
                                        <p:tav tm="0">
                                          <p:val>
                                            <p:strVal val="#ppt_x"/>
                                          </p:val>
                                        </p:tav>
                                        <p:tav tm="100000">
                                          <p:val>
                                            <p:strVal val="#ppt_x"/>
                                          </p:val>
                                        </p:tav>
                                      </p:tavLst>
                                    </p:anim>
                                    <p:anim calcmode="lin" valueType="num">
                                      <p:cBhvr>
                                        <p:cTn id="35" dur="1000" fill="hold"/>
                                        <p:tgtEl>
                                          <p:spTgt spid="49"/>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2000"/>
                            </p:stCondLst>
                            <p:childTnLst>
                              <p:par>
                                <p:cTn id="37" presetID="42"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1000"/>
                                        <p:tgtEl>
                                          <p:spTgt spid="36"/>
                                        </p:tgtEl>
                                      </p:cBhvr>
                                    </p:animEffect>
                                    <p:anim calcmode="lin" valueType="num">
                                      <p:cBhvr>
                                        <p:cTn id="45" dur="1000" fill="hold"/>
                                        <p:tgtEl>
                                          <p:spTgt spid="36"/>
                                        </p:tgtEl>
                                        <p:attrNameLst>
                                          <p:attrName>ppt_x</p:attrName>
                                        </p:attrNameLst>
                                      </p:cBhvr>
                                      <p:tavLst>
                                        <p:tav tm="0">
                                          <p:val>
                                            <p:strVal val="#ppt_x"/>
                                          </p:val>
                                        </p:tav>
                                        <p:tav tm="100000">
                                          <p:val>
                                            <p:strVal val="#ppt_x"/>
                                          </p:val>
                                        </p:tav>
                                      </p:tavLst>
                                    </p:anim>
                                    <p:anim calcmode="lin" valueType="num">
                                      <p:cBhvr>
                                        <p:cTn id="4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47" presetClass="entr" presetSubtype="0"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1000"/>
                                        <p:tgtEl>
                                          <p:spTgt spid="23"/>
                                        </p:tgtEl>
                                      </p:cBhvr>
                                    </p:animEffect>
                                    <p:anim calcmode="lin" valueType="num">
                                      <p:cBhvr>
                                        <p:cTn id="52" dur="1000" fill="hold"/>
                                        <p:tgtEl>
                                          <p:spTgt spid="23"/>
                                        </p:tgtEl>
                                        <p:attrNameLst>
                                          <p:attrName>ppt_x</p:attrName>
                                        </p:attrNameLst>
                                      </p:cBhvr>
                                      <p:tavLst>
                                        <p:tav tm="0">
                                          <p:val>
                                            <p:strVal val="#ppt_x"/>
                                          </p:val>
                                        </p:tav>
                                        <p:tav tm="100000">
                                          <p:val>
                                            <p:strVal val="#ppt_x"/>
                                          </p:val>
                                        </p:tav>
                                      </p:tavLst>
                                    </p:anim>
                                    <p:anim calcmode="lin" valueType="num">
                                      <p:cBhvr>
                                        <p:cTn id="53" dur="1000" fill="hold"/>
                                        <p:tgtEl>
                                          <p:spTgt spid="23"/>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fade">
                                      <p:cBhvr>
                                        <p:cTn id="56" dur="1000"/>
                                        <p:tgtEl>
                                          <p:spTgt spid="53"/>
                                        </p:tgtEl>
                                      </p:cBhvr>
                                    </p:animEffect>
                                    <p:anim calcmode="lin" valueType="num">
                                      <p:cBhvr>
                                        <p:cTn id="57" dur="1000" fill="hold"/>
                                        <p:tgtEl>
                                          <p:spTgt spid="53"/>
                                        </p:tgtEl>
                                        <p:attrNameLst>
                                          <p:attrName>ppt_x</p:attrName>
                                        </p:attrNameLst>
                                      </p:cBhvr>
                                      <p:tavLst>
                                        <p:tav tm="0">
                                          <p:val>
                                            <p:strVal val="#ppt_x"/>
                                          </p:val>
                                        </p:tav>
                                        <p:tav tm="100000">
                                          <p:val>
                                            <p:strVal val="#ppt_x"/>
                                          </p:val>
                                        </p:tav>
                                      </p:tavLst>
                                    </p:anim>
                                    <p:anim calcmode="lin" valueType="num">
                                      <p:cBhvr>
                                        <p:cTn id="58"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1000"/>
                                        <p:tgtEl>
                                          <p:spTgt spid="19"/>
                                        </p:tgtEl>
                                      </p:cBhvr>
                                    </p:animEffect>
                                    <p:anim calcmode="lin" valueType="num">
                                      <p:cBhvr>
                                        <p:cTn id="64" dur="1000" fill="hold"/>
                                        <p:tgtEl>
                                          <p:spTgt spid="19"/>
                                        </p:tgtEl>
                                        <p:attrNameLst>
                                          <p:attrName>ppt_x</p:attrName>
                                        </p:attrNameLst>
                                      </p:cBhvr>
                                      <p:tavLst>
                                        <p:tav tm="0">
                                          <p:val>
                                            <p:strVal val="#ppt_x"/>
                                          </p:val>
                                        </p:tav>
                                        <p:tav tm="100000">
                                          <p:val>
                                            <p:strVal val="#ppt_x"/>
                                          </p:val>
                                        </p:tav>
                                      </p:tavLst>
                                    </p:anim>
                                    <p:anim calcmode="lin" valueType="num">
                                      <p:cBhvr>
                                        <p:cTn id="65" dur="1000" fill="hold"/>
                                        <p:tgtEl>
                                          <p:spTgt spid="19"/>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1000"/>
                                        <p:tgtEl>
                                          <p:spTgt spid="41"/>
                                        </p:tgtEl>
                                      </p:cBhvr>
                                    </p:animEffect>
                                    <p:anim calcmode="lin" valueType="num">
                                      <p:cBhvr>
                                        <p:cTn id="69" dur="1000" fill="hold"/>
                                        <p:tgtEl>
                                          <p:spTgt spid="41"/>
                                        </p:tgtEl>
                                        <p:attrNameLst>
                                          <p:attrName>ppt_x</p:attrName>
                                        </p:attrNameLst>
                                      </p:cBhvr>
                                      <p:tavLst>
                                        <p:tav tm="0">
                                          <p:val>
                                            <p:strVal val="#ppt_x"/>
                                          </p:val>
                                        </p:tav>
                                        <p:tav tm="100000">
                                          <p:val>
                                            <p:strVal val="#ppt_x"/>
                                          </p:val>
                                        </p:tav>
                                      </p:tavLst>
                                    </p:anim>
                                    <p:anim calcmode="lin" valueType="num">
                                      <p:cBhvr>
                                        <p:cTn id="70"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71" fill="hold" nodeType="clickPar">
                      <p:stCondLst>
                        <p:cond delay="indefinite"/>
                      </p:stCondLst>
                      <p:childTnLst>
                        <p:par>
                          <p:cTn id="72" fill="hold" nodeType="withGroup">
                            <p:stCondLst>
                              <p:cond delay="0"/>
                            </p:stCondLst>
                            <p:childTnLst>
                              <p:par>
                                <p:cTn id="73" presetID="47" presetClass="entr" presetSubtype="0" fill="hold" grpId="0" nodeType="click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1000"/>
                                        <p:tgtEl>
                                          <p:spTgt spid="24"/>
                                        </p:tgtEl>
                                      </p:cBhvr>
                                    </p:animEffect>
                                    <p:anim calcmode="lin" valueType="num">
                                      <p:cBhvr>
                                        <p:cTn id="76" dur="1000" fill="hold"/>
                                        <p:tgtEl>
                                          <p:spTgt spid="24"/>
                                        </p:tgtEl>
                                        <p:attrNameLst>
                                          <p:attrName>ppt_x</p:attrName>
                                        </p:attrNameLst>
                                      </p:cBhvr>
                                      <p:tavLst>
                                        <p:tav tm="0">
                                          <p:val>
                                            <p:strVal val="#ppt_x"/>
                                          </p:val>
                                        </p:tav>
                                        <p:tav tm="100000">
                                          <p:val>
                                            <p:strVal val="#ppt_x"/>
                                          </p:val>
                                        </p:tav>
                                      </p:tavLst>
                                    </p:anim>
                                    <p:anim calcmode="lin" valueType="num">
                                      <p:cBhvr>
                                        <p:cTn id="77" dur="1000" fill="hold"/>
                                        <p:tgtEl>
                                          <p:spTgt spid="24"/>
                                        </p:tgtEl>
                                        <p:attrNameLst>
                                          <p:attrName>ppt_y</p:attrName>
                                        </p:attrNameLst>
                                      </p:cBhvr>
                                      <p:tavLst>
                                        <p:tav tm="0">
                                          <p:val>
                                            <p:strVal val="#ppt_y-.1"/>
                                          </p:val>
                                        </p:tav>
                                        <p:tav tm="100000">
                                          <p:val>
                                            <p:strVal val="#ppt_y"/>
                                          </p:val>
                                        </p:tav>
                                      </p:tavLst>
                                    </p:anim>
                                  </p:childTnLst>
                                </p:cTn>
                              </p:par>
                              <p:par>
                                <p:cTn id="78" presetID="47" presetClass="entr" presetSubtype="0" fill="hold" nodeType="with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fade">
                                      <p:cBhvr>
                                        <p:cTn id="80" dur="1000"/>
                                        <p:tgtEl>
                                          <p:spTgt spid="46"/>
                                        </p:tgtEl>
                                      </p:cBhvr>
                                    </p:animEffect>
                                    <p:anim calcmode="lin" valueType="num">
                                      <p:cBhvr>
                                        <p:cTn id="81" dur="1000" fill="hold"/>
                                        <p:tgtEl>
                                          <p:spTgt spid="46"/>
                                        </p:tgtEl>
                                        <p:attrNameLst>
                                          <p:attrName>ppt_x</p:attrName>
                                        </p:attrNameLst>
                                      </p:cBhvr>
                                      <p:tavLst>
                                        <p:tav tm="0">
                                          <p:val>
                                            <p:strVal val="#ppt_x"/>
                                          </p:val>
                                        </p:tav>
                                        <p:tav tm="100000">
                                          <p:val>
                                            <p:strVal val="#ppt_x"/>
                                          </p:val>
                                        </p:tav>
                                      </p:tavLst>
                                    </p:anim>
                                    <p:anim calcmode="lin" valueType="num">
                                      <p:cBhvr>
                                        <p:cTn id="8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83" fill="hold" nodeType="clickPar">
                      <p:stCondLst>
                        <p:cond delay="indefinite"/>
                      </p:stCondLst>
                      <p:childTnLst>
                        <p:par>
                          <p:cTn id="84" fill="hold" nodeType="withGroup">
                            <p:stCondLst>
                              <p:cond delay="0"/>
                            </p:stCondLst>
                            <p:childTnLst>
                              <p:par>
                                <p:cTn id="85" presetID="42" presetClass="entr" presetSubtype="0" fill="hold" grpId="0" nodeType="click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1000"/>
                                        <p:tgtEl>
                                          <p:spTgt spid="20"/>
                                        </p:tgtEl>
                                      </p:cBhvr>
                                    </p:animEffect>
                                    <p:anim calcmode="lin" valueType="num">
                                      <p:cBhvr>
                                        <p:cTn id="88" dur="1000" fill="hold"/>
                                        <p:tgtEl>
                                          <p:spTgt spid="20"/>
                                        </p:tgtEl>
                                        <p:attrNameLst>
                                          <p:attrName>ppt_x</p:attrName>
                                        </p:attrNameLst>
                                      </p:cBhvr>
                                      <p:tavLst>
                                        <p:tav tm="0">
                                          <p:val>
                                            <p:strVal val="#ppt_x"/>
                                          </p:val>
                                        </p:tav>
                                        <p:tav tm="100000">
                                          <p:val>
                                            <p:strVal val="#ppt_x"/>
                                          </p:val>
                                        </p:tav>
                                      </p:tavLst>
                                    </p:anim>
                                    <p:anim calcmode="lin" valueType="num">
                                      <p:cBhvr>
                                        <p:cTn id="89" dur="1000" fill="hold"/>
                                        <p:tgtEl>
                                          <p:spTgt spid="20"/>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fade">
                                      <p:cBhvr>
                                        <p:cTn id="92" dur="1000"/>
                                        <p:tgtEl>
                                          <p:spTgt spid="26"/>
                                        </p:tgtEl>
                                      </p:cBhvr>
                                    </p:animEffect>
                                    <p:anim calcmode="lin" valueType="num">
                                      <p:cBhvr>
                                        <p:cTn id="93" dur="1000" fill="hold"/>
                                        <p:tgtEl>
                                          <p:spTgt spid="26"/>
                                        </p:tgtEl>
                                        <p:attrNameLst>
                                          <p:attrName>ppt_x</p:attrName>
                                        </p:attrNameLst>
                                      </p:cBhvr>
                                      <p:tavLst>
                                        <p:tav tm="0">
                                          <p:val>
                                            <p:strVal val="#ppt_x"/>
                                          </p:val>
                                        </p:tav>
                                        <p:tav tm="100000">
                                          <p:val>
                                            <p:strVal val="#ppt_x"/>
                                          </p:val>
                                        </p:tav>
                                      </p:tavLst>
                                    </p:anim>
                                    <p:anim calcmode="lin" valueType="num">
                                      <p:cBhvr>
                                        <p:cTn id="9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95" fill="hold" nodeType="clickPar">
                      <p:stCondLst>
                        <p:cond delay="indefinite"/>
                      </p:stCondLst>
                      <p:childTnLst>
                        <p:par>
                          <p:cTn id="96" fill="hold" nodeType="withGroup">
                            <p:stCondLst>
                              <p:cond delay="0"/>
                            </p:stCondLst>
                            <p:childTnLst>
                              <p:par>
                                <p:cTn id="97" presetID="47" presetClass="entr" presetSubtype="0" fill="hold" grpId="0" nodeType="click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fade">
                                      <p:cBhvr>
                                        <p:cTn id="99" dur="1000"/>
                                        <p:tgtEl>
                                          <p:spTgt spid="25"/>
                                        </p:tgtEl>
                                      </p:cBhvr>
                                    </p:animEffect>
                                    <p:anim calcmode="lin" valueType="num">
                                      <p:cBhvr>
                                        <p:cTn id="100" dur="1000" fill="hold"/>
                                        <p:tgtEl>
                                          <p:spTgt spid="25"/>
                                        </p:tgtEl>
                                        <p:attrNameLst>
                                          <p:attrName>ppt_x</p:attrName>
                                        </p:attrNameLst>
                                      </p:cBhvr>
                                      <p:tavLst>
                                        <p:tav tm="0">
                                          <p:val>
                                            <p:strVal val="#ppt_x"/>
                                          </p:val>
                                        </p:tav>
                                        <p:tav tm="100000">
                                          <p:val>
                                            <p:strVal val="#ppt_x"/>
                                          </p:val>
                                        </p:tav>
                                      </p:tavLst>
                                    </p:anim>
                                    <p:anim calcmode="lin" valueType="num">
                                      <p:cBhvr>
                                        <p:cTn id="101" dur="1000" fill="hold"/>
                                        <p:tgtEl>
                                          <p:spTgt spid="25"/>
                                        </p:tgtEl>
                                        <p:attrNameLst>
                                          <p:attrName>ppt_y</p:attrName>
                                        </p:attrNameLst>
                                      </p:cBhvr>
                                      <p:tavLst>
                                        <p:tav tm="0">
                                          <p:val>
                                            <p:strVal val="#ppt_y-.1"/>
                                          </p:val>
                                        </p:tav>
                                        <p:tav tm="100000">
                                          <p:val>
                                            <p:strVal val="#ppt_y"/>
                                          </p:val>
                                        </p:tav>
                                      </p:tavLst>
                                    </p:anim>
                                  </p:childTnLst>
                                </p:cTn>
                              </p:par>
                              <p:par>
                                <p:cTn id="102" presetID="47" presetClass="entr" presetSubtype="0" fill="hold" nodeType="withEffect">
                                  <p:stCondLst>
                                    <p:cond delay="0"/>
                                  </p:stCondLst>
                                  <p:childTnLst>
                                    <p:set>
                                      <p:cBhvr>
                                        <p:cTn id="103" dur="1" fill="hold">
                                          <p:stCondLst>
                                            <p:cond delay="0"/>
                                          </p:stCondLst>
                                        </p:cTn>
                                        <p:tgtEl>
                                          <p:spTgt spid="54"/>
                                        </p:tgtEl>
                                        <p:attrNameLst>
                                          <p:attrName>style.visibility</p:attrName>
                                        </p:attrNameLst>
                                      </p:cBhvr>
                                      <p:to>
                                        <p:strVal val="visible"/>
                                      </p:to>
                                    </p:set>
                                    <p:animEffect transition="in" filter="fade">
                                      <p:cBhvr>
                                        <p:cTn id="104" dur="1000"/>
                                        <p:tgtEl>
                                          <p:spTgt spid="54"/>
                                        </p:tgtEl>
                                      </p:cBhvr>
                                    </p:animEffect>
                                    <p:anim calcmode="lin" valueType="num">
                                      <p:cBhvr>
                                        <p:cTn id="105" dur="1000" fill="hold"/>
                                        <p:tgtEl>
                                          <p:spTgt spid="54"/>
                                        </p:tgtEl>
                                        <p:attrNameLst>
                                          <p:attrName>ppt_x</p:attrName>
                                        </p:attrNameLst>
                                      </p:cBhvr>
                                      <p:tavLst>
                                        <p:tav tm="0">
                                          <p:val>
                                            <p:strVal val="#ppt_x"/>
                                          </p:val>
                                        </p:tav>
                                        <p:tav tm="100000">
                                          <p:val>
                                            <p:strVal val="#ppt_x"/>
                                          </p:val>
                                        </p:tav>
                                      </p:tavLst>
                                    </p:anim>
                                    <p:anim calcmode="lin" valueType="num">
                                      <p:cBhvr>
                                        <p:cTn id="106"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animBg="1"/>
      <p:bldP spid="19" grpId="0" animBg="1"/>
      <p:bldP spid="20" grpId="0" animBg="1"/>
      <p:bldP spid="22" grpId="0" animBg="1"/>
      <p:bldP spid="23" grpId="0" animBg="1"/>
      <p:bldP spid="24" grpId="0" animBg="1"/>
      <p:bldP spid="25" grpId="0" animBg="1"/>
      <p:bldP spid="32" grpId="0" animBg="1"/>
      <p:bldP spid="33" grpId="0" animBg="1"/>
      <p:bldP spid="5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06375" y="12215813"/>
            <a:ext cx="14866938"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SOCIAL MEDIA</a:t>
            </a:r>
          </a:p>
        </p:txBody>
      </p:sp>
      <p:sp>
        <p:nvSpPr>
          <p:cNvPr id="7" name="TextBox 6"/>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8" name="Овал 1"/>
          <p:cNvSpPr/>
          <p:nvPr/>
        </p:nvSpPr>
        <p:spPr>
          <a:xfrm>
            <a:off x="11709400" y="1135063"/>
            <a:ext cx="5045075" cy="5045075"/>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9" name="Овал 21"/>
          <p:cNvSpPr/>
          <p:nvPr/>
        </p:nvSpPr>
        <p:spPr>
          <a:xfrm>
            <a:off x="14519275" y="3733800"/>
            <a:ext cx="7032625" cy="70326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0" name="Овал 26"/>
          <p:cNvSpPr/>
          <p:nvPr/>
        </p:nvSpPr>
        <p:spPr>
          <a:xfrm>
            <a:off x="18137188" y="1619250"/>
            <a:ext cx="3414712" cy="3414713"/>
          </a:xfrm>
          <a:prstGeom prst="ellipse">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59399" name="Freeform 346"/>
          <p:cNvSpPr>
            <a:spLocks/>
          </p:cNvSpPr>
          <p:nvPr/>
        </p:nvSpPr>
        <p:spPr bwMode="auto">
          <a:xfrm>
            <a:off x="19440525" y="2406650"/>
            <a:ext cx="808038" cy="1022350"/>
          </a:xfrm>
          <a:custGeom>
            <a:avLst/>
            <a:gdLst>
              <a:gd name="T0" fmla="*/ 2147483646 w 38"/>
              <a:gd name="T1" fmla="*/ 2147483646 h 48"/>
              <a:gd name="T2" fmla="*/ 2147483646 w 38"/>
              <a:gd name="T3" fmla="*/ 2147483646 h 48"/>
              <a:gd name="T4" fmla="*/ 2147483646 w 38"/>
              <a:gd name="T5" fmla="*/ 2147483646 h 48"/>
              <a:gd name="T6" fmla="*/ 2147483646 w 38"/>
              <a:gd name="T7" fmla="*/ 2147483646 h 48"/>
              <a:gd name="T8" fmla="*/ 2147483646 w 38"/>
              <a:gd name="T9" fmla="*/ 2147483646 h 48"/>
              <a:gd name="T10" fmla="*/ 2147483646 w 38"/>
              <a:gd name="T11" fmla="*/ 2147483646 h 48"/>
              <a:gd name="T12" fmla="*/ 2147483646 w 38"/>
              <a:gd name="T13" fmla="*/ 2147483646 h 48"/>
              <a:gd name="T14" fmla="*/ 2147483646 w 38"/>
              <a:gd name="T15" fmla="*/ 2147483646 h 48"/>
              <a:gd name="T16" fmla="*/ 0 w 38"/>
              <a:gd name="T17" fmla="*/ 2147483646 h 48"/>
              <a:gd name="T18" fmla="*/ 2147483646 w 38"/>
              <a:gd name="T19" fmla="*/ 453880802 h 48"/>
              <a:gd name="T20" fmla="*/ 2147483646 w 38"/>
              <a:gd name="T21" fmla="*/ 2147483646 h 48"/>
              <a:gd name="T22" fmla="*/ 2147483646 w 38"/>
              <a:gd name="T23" fmla="*/ 2147483646 h 48"/>
              <a:gd name="T24" fmla="*/ 2147483646 w 38"/>
              <a:gd name="T25" fmla="*/ 2147483646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 h="48">
                <a:moveTo>
                  <a:pt x="15" y="32"/>
                </a:moveTo>
                <a:cubicBezTo>
                  <a:pt x="14" y="39"/>
                  <a:pt x="12" y="45"/>
                  <a:pt x="8" y="48"/>
                </a:cubicBezTo>
                <a:cubicBezTo>
                  <a:pt x="7" y="38"/>
                  <a:pt x="10" y="31"/>
                  <a:pt x="12" y="23"/>
                </a:cubicBezTo>
                <a:cubicBezTo>
                  <a:pt x="9" y="19"/>
                  <a:pt x="12" y="10"/>
                  <a:pt x="18" y="12"/>
                </a:cubicBezTo>
                <a:cubicBezTo>
                  <a:pt x="25" y="15"/>
                  <a:pt x="12" y="29"/>
                  <a:pt x="20" y="31"/>
                </a:cubicBezTo>
                <a:cubicBezTo>
                  <a:pt x="29" y="32"/>
                  <a:pt x="33" y="15"/>
                  <a:pt x="27" y="9"/>
                </a:cubicBezTo>
                <a:cubicBezTo>
                  <a:pt x="19" y="1"/>
                  <a:pt x="4" y="9"/>
                  <a:pt x="6" y="21"/>
                </a:cubicBezTo>
                <a:cubicBezTo>
                  <a:pt x="6" y="24"/>
                  <a:pt x="9" y="24"/>
                  <a:pt x="7" y="28"/>
                </a:cubicBezTo>
                <a:cubicBezTo>
                  <a:pt x="2" y="27"/>
                  <a:pt x="0" y="23"/>
                  <a:pt x="0" y="18"/>
                </a:cubicBezTo>
                <a:cubicBezTo>
                  <a:pt x="0" y="9"/>
                  <a:pt x="8" y="2"/>
                  <a:pt x="16" y="1"/>
                </a:cubicBezTo>
                <a:cubicBezTo>
                  <a:pt x="26" y="0"/>
                  <a:pt x="35" y="5"/>
                  <a:pt x="36" y="14"/>
                </a:cubicBezTo>
                <a:cubicBezTo>
                  <a:pt x="38" y="25"/>
                  <a:pt x="32" y="36"/>
                  <a:pt x="21" y="35"/>
                </a:cubicBezTo>
                <a:cubicBezTo>
                  <a:pt x="19" y="35"/>
                  <a:pt x="17" y="34"/>
                  <a:pt x="15" y="3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59400" name="Freeform 370"/>
          <p:cNvSpPr>
            <a:spLocks/>
          </p:cNvSpPr>
          <p:nvPr/>
        </p:nvSpPr>
        <p:spPr bwMode="auto">
          <a:xfrm>
            <a:off x="13922375" y="2386013"/>
            <a:ext cx="617538" cy="1103312"/>
          </a:xfrm>
          <a:custGeom>
            <a:avLst/>
            <a:gdLst>
              <a:gd name="T0" fmla="*/ 2147483646 w 24"/>
              <a:gd name="T1" fmla="*/ 2147483646 h 42"/>
              <a:gd name="T2" fmla="*/ 2147483646 w 24"/>
              <a:gd name="T3" fmla="*/ 2147483646 h 42"/>
              <a:gd name="T4" fmla="*/ 2147483646 w 24"/>
              <a:gd name="T5" fmla="*/ 2147483646 h 42"/>
              <a:gd name="T6" fmla="*/ 2147483646 w 24"/>
              <a:gd name="T7" fmla="*/ 2147483646 h 42"/>
              <a:gd name="T8" fmla="*/ 2147483646 w 24"/>
              <a:gd name="T9" fmla="*/ 2147483646 h 42"/>
              <a:gd name="T10" fmla="*/ 2147483646 w 24"/>
              <a:gd name="T11" fmla="*/ 2147483646 h 42"/>
              <a:gd name="T12" fmla="*/ 2147483646 w 24"/>
              <a:gd name="T13" fmla="*/ 2147483646 h 42"/>
              <a:gd name="T14" fmla="*/ 2147483646 w 24"/>
              <a:gd name="T15" fmla="*/ 2147483646 h 42"/>
              <a:gd name="T16" fmla="*/ 2147483646 w 24"/>
              <a:gd name="T17" fmla="*/ 2147483646 h 42"/>
              <a:gd name="T18" fmla="*/ 2147483646 w 24"/>
              <a:gd name="T19" fmla="*/ 2147483646 h 42"/>
              <a:gd name="T20" fmla="*/ 0 w 24"/>
              <a:gd name="T21" fmla="*/ 2147483646 h 42"/>
              <a:gd name="T22" fmla="*/ 0 w 24"/>
              <a:gd name="T23" fmla="*/ 2147483646 h 42"/>
              <a:gd name="T24" fmla="*/ 2147483646 w 24"/>
              <a:gd name="T25" fmla="*/ 2147483646 h 42"/>
              <a:gd name="T26" fmla="*/ 2147483646 w 24"/>
              <a:gd name="T27" fmla="*/ 2147483646 h 42"/>
              <a:gd name="T28" fmla="*/ 2147483646 w 24"/>
              <a:gd name="T29" fmla="*/ 0 h 42"/>
              <a:gd name="T30" fmla="*/ 2147483646 w 24"/>
              <a:gd name="T31" fmla="*/ 0 h 42"/>
              <a:gd name="T32" fmla="*/ 2147483646 w 24"/>
              <a:gd name="T33" fmla="*/ 2147483646 h 4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4" h="42">
                <a:moveTo>
                  <a:pt x="24" y="7"/>
                </a:moveTo>
                <a:cubicBezTo>
                  <a:pt x="17" y="7"/>
                  <a:pt x="17" y="7"/>
                  <a:pt x="17" y="7"/>
                </a:cubicBezTo>
                <a:cubicBezTo>
                  <a:pt x="16" y="7"/>
                  <a:pt x="15" y="8"/>
                  <a:pt x="15" y="9"/>
                </a:cubicBezTo>
                <a:cubicBezTo>
                  <a:pt x="15" y="14"/>
                  <a:pt x="15" y="14"/>
                  <a:pt x="15" y="14"/>
                </a:cubicBezTo>
                <a:cubicBezTo>
                  <a:pt x="24" y="14"/>
                  <a:pt x="24" y="14"/>
                  <a:pt x="24" y="14"/>
                </a:cubicBezTo>
                <a:cubicBezTo>
                  <a:pt x="24" y="21"/>
                  <a:pt x="24" y="21"/>
                  <a:pt x="24" y="21"/>
                </a:cubicBezTo>
                <a:cubicBezTo>
                  <a:pt x="15" y="21"/>
                  <a:pt x="15" y="21"/>
                  <a:pt x="15" y="21"/>
                </a:cubicBezTo>
                <a:cubicBezTo>
                  <a:pt x="15" y="42"/>
                  <a:pt x="15" y="42"/>
                  <a:pt x="15" y="42"/>
                </a:cubicBezTo>
                <a:cubicBezTo>
                  <a:pt x="8" y="42"/>
                  <a:pt x="8" y="42"/>
                  <a:pt x="8" y="42"/>
                </a:cubicBezTo>
                <a:cubicBezTo>
                  <a:pt x="8" y="21"/>
                  <a:pt x="8" y="21"/>
                  <a:pt x="8" y="21"/>
                </a:cubicBezTo>
                <a:cubicBezTo>
                  <a:pt x="0" y="21"/>
                  <a:pt x="0" y="21"/>
                  <a:pt x="0" y="21"/>
                </a:cubicBezTo>
                <a:cubicBezTo>
                  <a:pt x="0" y="14"/>
                  <a:pt x="0" y="14"/>
                  <a:pt x="0" y="14"/>
                </a:cubicBezTo>
                <a:cubicBezTo>
                  <a:pt x="8" y="14"/>
                  <a:pt x="8" y="14"/>
                  <a:pt x="8" y="14"/>
                </a:cubicBezTo>
                <a:cubicBezTo>
                  <a:pt x="8" y="10"/>
                  <a:pt x="8" y="10"/>
                  <a:pt x="8" y="10"/>
                </a:cubicBezTo>
                <a:cubicBezTo>
                  <a:pt x="8" y="4"/>
                  <a:pt x="12" y="0"/>
                  <a:pt x="17" y="0"/>
                </a:cubicBezTo>
                <a:cubicBezTo>
                  <a:pt x="24" y="0"/>
                  <a:pt x="24" y="0"/>
                  <a:pt x="24" y="0"/>
                </a:cubicBezTo>
                <a:lnTo>
                  <a:pt x="24" y="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59401" name="Freeform 380"/>
          <p:cNvSpPr>
            <a:spLocks/>
          </p:cNvSpPr>
          <p:nvPr/>
        </p:nvSpPr>
        <p:spPr bwMode="auto">
          <a:xfrm>
            <a:off x="17141825" y="6046788"/>
            <a:ext cx="1990725" cy="1617662"/>
          </a:xfrm>
          <a:custGeom>
            <a:avLst/>
            <a:gdLst>
              <a:gd name="T0" fmla="*/ 2147483646 w 43"/>
              <a:gd name="T1" fmla="*/ 2147483646 h 35"/>
              <a:gd name="T2" fmla="*/ 2147483646 w 43"/>
              <a:gd name="T3" fmla="*/ 2147483646 h 35"/>
              <a:gd name="T4" fmla="*/ 2147483646 w 43"/>
              <a:gd name="T5" fmla="*/ 2134481900 h 35"/>
              <a:gd name="T6" fmla="*/ 2147483646 w 43"/>
              <a:gd name="T7" fmla="*/ 2147483646 h 35"/>
              <a:gd name="T8" fmla="*/ 2147483646 w 43"/>
              <a:gd name="T9" fmla="*/ 0 h 35"/>
              <a:gd name="T10" fmla="*/ 2147483646 w 43"/>
              <a:gd name="T11" fmla="*/ 2147483646 h 35"/>
              <a:gd name="T12" fmla="*/ 2147483646 w 43"/>
              <a:gd name="T13" fmla="*/ 2147483646 h 35"/>
              <a:gd name="T14" fmla="*/ 2147483646 w 43"/>
              <a:gd name="T15" fmla="*/ 2147483646 h 35"/>
              <a:gd name="T16" fmla="*/ 2147483646 w 43"/>
              <a:gd name="T17" fmla="*/ 2147483646 h 35"/>
              <a:gd name="T18" fmla="*/ 2147483646 w 43"/>
              <a:gd name="T19" fmla="*/ 2147483646 h 35"/>
              <a:gd name="T20" fmla="*/ 2147483646 w 43"/>
              <a:gd name="T21" fmla="*/ 2147483646 h 35"/>
              <a:gd name="T22" fmla="*/ 2147483646 w 43"/>
              <a:gd name="T23" fmla="*/ 2147483646 h 35"/>
              <a:gd name="T24" fmla="*/ 2147483646 w 43"/>
              <a:gd name="T25" fmla="*/ 2147483646 h 35"/>
              <a:gd name="T26" fmla="*/ 2147483646 w 43"/>
              <a:gd name="T27" fmla="*/ 2147483646 h 35"/>
              <a:gd name="T28" fmla="*/ 2147483646 w 43"/>
              <a:gd name="T29" fmla="*/ 2147483646 h 35"/>
              <a:gd name="T30" fmla="*/ 2147483646 w 43"/>
              <a:gd name="T31" fmla="*/ 2147483646 h 35"/>
              <a:gd name="T32" fmla="*/ 2147483646 w 43"/>
              <a:gd name="T33" fmla="*/ 2147483646 h 35"/>
              <a:gd name="T34" fmla="*/ 0 w 43"/>
              <a:gd name="T35" fmla="*/ 2147483646 h 35"/>
              <a:gd name="T36" fmla="*/ 2147483646 w 43"/>
              <a:gd name="T37" fmla="*/ 2147483646 h 35"/>
              <a:gd name="T38" fmla="*/ 2147483646 w 43"/>
              <a:gd name="T39" fmla="*/ 2147483646 h 35"/>
              <a:gd name="T40" fmla="*/ 2147483646 w 43"/>
              <a:gd name="T41" fmla="*/ 2147483646 h 35"/>
              <a:gd name="T42" fmla="*/ 2147483646 w 43"/>
              <a:gd name="T43" fmla="*/ 2147483646 h 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3" h="35">
                <a:moveTo>
                  <a:pt x="43" y="4"/>
                </a:moveTo>
                <a:cubicBezTo>
                  <a:pt x="41" y="5"/>
                  <a:pt x="40" y="6"/>
                  <a:pt x="38" y="6"/>
                </a:cubicBezTo>
                <a:cubicBezTo>
                  <a:pt x="40" y="5"/>
                  <a:pt x="41" y="3"/>
                  <a:pt x="42" y="1"/>
                </a:cubicBezTo>
                <a:cubicBezTo>
                  <a:pt x="40" y="2"/>
                  <a:pt x="38" y="3"/>
                  <a:pt x="36" y="3"/>
                </a:cubicBezTo>
                <a:cubicBezTo>
                  <a:pt x="35" y="1"/>
                  <a:pt x="32" y="0"/>
                  <a:pt x="30" y="0"/>
                </a:cubicBezTo>
                <a:cubicBezTo>
                  <a:pt x="25" y="0"/>
                  <a:pt x="21" y="4"/>
                  <a:pt x="21" y="9"/>
                </a:cubicBezTo>
                <a:cubicBezTo>
                  <a:pt x="21" y="10"/>
                  <a:pt x="21" y="10"/>
                  <a:pt x="21" y="11"/>
                </a:cubicBezTo>
                <a:cubicBezTo>
                  <a:pt x="14" y="11"/>
                  <a:pt x="7" y="7"/>
                  <a:pt x="3" y="2"/>
                </a:cubicBezTo>
                <a:cubicBezTo>
                  <a:pt x="2" y="3"/>
                  <a:pt x="2" y="5"/>
                  <a:pt x="2" y="6"/>
                </a:cubicBezTo>
                <a:cubicBezTo>
                  <a:pt x="2" y="9"/>
                  <a:pt x="3" y="12"/>
                  <a:pt x="6" y="14"/>
                </a:cubicBezTo>
                <a:cubicBezTo>
                  <a:pt x="4" y="14"/>
                  <a:pt x="3" y="13"/>
                  <a:pt x="2" y="13"/>
                </a:cubicBezTo>
                <a:cubicBezTo>
                  <a:pt x="2" y="13"/>
                  <a:pt x="2" y="13"/>
                  <a:pt x="2" y="13"/>
                </a:cubicBezTo>
                <a:cubicBezTo>
                  <a:pt x="2" y="17"/>
                  <a:pt x="5" y="21"/>
                  <a:pt x="9" y="21"/>
                </a:cubicBezTo>
                <a:cubicBezTo>
                  <a:pt x="8" y="22"/>
                  <a:pt x="7" y="22"/>
                  <a:pt x="6" y="22"/>
                </a:cubicBezTo>
                <a:cubicBezTo>
                  <a:pt x="6" y="22"/>
                  <a:pt x="5" y="22"/>
                  <a:pt x="5" y="22"/>
                </a:cubicBezTo>
                <a:cubicBezTo>
                  <a:pt x="6" y="25"/>
                  <a:pt x="9" y="28"/>
                  <a:pt x="13" y="28"/>
                </a:cubicBezTo>
                <a:cubicBezTo>
                  <a:pt x="10" y="30"/>
                  <a:pt x="6" y="31"/>
                  <a:pt x="2" y="31"/>
                </a:cubicBezTo>
                <a:cubicBezTo>
                  <a:pt x="1" y="31"/>
                  <a:pt x="1" y="31"/>
                  <a:pt x="0" y="31"/>
                </a:cubicBezTo>
                <a:cubicBezTo>
                  <a:pt x="4" y="34"/>
                  <a:pt x="8" y="35"/>
                  <a:pt x="13" y="35"/>
                </a:cubicBezTo>
                <a:cubicBezTo>
                  <a:pt x="30" y="35"/>
                  <a:pt x="39" y="22"/>
                  <a:pt x="39" y="10"/>
                </a:cubicBezTo>
                <a:cubicBezTo>
                  <a:pt x="39" y="10"/>
                  <a:pt x="39" y="9"/>
                  <a:pt x="39" y="9"/>
                </a:cubicBezTo>
                <a:cubicBezTo>
                  <a:pt x="40" y="8"/>
                  <a:pt x="42" y="6"/>
                  <a:pt x="43"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8" name="TextBox 17"/>
          <p:cNvSpPr txBox="1"/>
          <p:nvPr/>
        </p:nvSpPr>
        <p:spPr>
          <a:xfrm>
            <a:off x="15968663" y="7691438"/>
            <a:ext cx="3921125" cy="2035175"/>
          </a:xfrm>
          <a:prstGeom prst="rect">
            <a:avLst/>
          </a:prstGeom>
          <a:noFill/>
        </p:spPr>
        <p:txBody>
          <a:bodyPr>
            <a:spAutoFit/>
          </a:bodyPr>
          <a:lstStyle/>
          <a:p>
            <a:pPr algn="ctr" defTabSz="1828434" eaLnBrk="1" fontAlgn="auto" hangingPunct="1">
              <a:lnSpc>
                <a:spcPct val="150000"/>
              </a:lnSpc>
              <a:spcBef>
                <a:spcPts val="0"/>
              </a:spcBef>
              <a:spcAft>
                <a:spcPts val="0"/>
              </a:spcAft>
              <a:defRPr/>
            </a:pPr>
            <a:r>
              <a:rPr lang="en-US" sz="9600" b="1" spc="600" dirty="0">
                <a:solidFill>
                  <a:schemeClr val="bg1"/>
                </a:solidFill>
                <a:latin typeface="Arial" panose="020B0604020202020204" pitchFamily="34" charset="0"/>
                <a:ea typeface="微软雅黑" panose="020B0503020204020204" pitchFamily="34" charset="-122"/>
                <a:cs typeface="Montserrat Light" charset="0"/>
                <a:sym typeface="Arial" panose="020B0604020202020204" pitchFamily="34" charset="0"/>
              </a:rPr>
              <a:t>45k</a:t>
            </a:r>
          </a:p>
        </p:txBody>
      </p:sp>
      <p:sp>
        <p:nvSpPr>
          <p:cNvPr id="19" name="TextBox 18"/>
          <p:cNvSpPr txBox="1"/>
          <p:nvPr/>
        </p:nvSpPr>
        <p:spPr>
          <a:xfrm>
            <a:off x="12860338" y="3482975"/>
            <a:ext cx="2743200" cy="1427163"/>
          </a:xfrm>
          <a:prstGeom prst="rect">
            <a:avLst/>
          </a:prstGeom>
          <a:noFill/>
        </p:spPr>
        <p:txBody>
          <a:bodyPr>
            <a:spAutoFit/>
          </a:bodyPr>
          <a:lstStyle/>
          <a:p>
            <a:pPr algn="ctr" defTabSz="1828434" eaLnBrk="1" fontAlgn="auto" hangingPunct="1">
              <a:lnSpc>
                <a:spcPct val="150000"/>
              </a:lnSpc>
              <a:spcBef>
                <a:spcPts val="0"/>
              </a:spcBef>
              <a:spcAft>
                <a:spcPts val="0"/>
              </a:spcAft>
              <a:defRPr/>
            </a:pPr>
            <a:r>
              <a:rPr lang="en-US" sz="6600" b="1" spc="600" dirty="0">
                <a:solidFill>
                  <a:schemeClr val="bg1"/>
                </a:solidFill>
                <a:latin typeface="Arial" panose="020B0604020202020204" pitchFamily="34" charset="0"/>
                <a:ea typeface="微软雅黑" panose="020B0503020204020204" pitchFamily="34" charset="-122"/>
                <a:cs typeface="Montserrat Light" charset="0"/>
                <a:sym typeface="Arial" panose="020B0604020202020204" pitchFamily="34" charset="0"/>
              </a:rPr>
              <a:t>20k</a:t>
            </a:r>
          </a:p>
        </p:txBody>
      </p:sp>
      <p:sp>
        <p:nvSpPr>
          <p:cNvPr id="20" name="TextBox 19"/>
          <p:cNvSpPr txBox="1"/>
          <p:nvPr/>
        </p:nvSpPr>
        <p:spPr>
          <a:xfrm>
            <a:off x="18473738" y="3206750"/>
            <a:ext cx="2741612" cy="1063625"/>
          </a:xfrm>
          <a:prstGeom prst="rect">
            <a:avLst/>
          </a:prstGeom>
          <a:noFill/>
        </p:spPr>
        <p:txBody>
          <a:bodyPr>
            <a:spAutoFit/>
          </a:bodyPr>
          <a:lstStyle/>
          <a:p>
            <a:pPr algn="ctr" defTabSz="1828434" eaLnBrk="1" fontAlgn="auto" hangingPunct="1">
              <a:lnSpc>
                <a:spcPct val="150000"/>
              </a:lnSpc>
              <a:spcBef>
                <a:spcPts val="0"/>
              </a:spcBef>
              <a:spcAft>
                <a:spcPts val="0"/>
              </a:spcAft>
              <a:defRPr/>
            </a:pPr>
            <a:r>
              <a:rPr lang="en-US" sz="4800" b="1" spc="600" dirty="0">
                <a:solidFill>
                  <a:schemeClr val="bg1"/>
                </a:solidFill>
                <a:latin typeface="Arial" panose="020B0604020202020204" pitchFamily="34" charset="0"/>
                <a:ea typeface="微软雅黑" panose="020B0503020204020204" pitchFamily="34" charset="-122"/>
                <a:cs typeface="Montserrat Light" charset="0"/>
                <a:sym typeface="Arial" panose="020B0604020202020204" pitchFamily="34" charset="0"/>
              </a:rPr>
              <a:t>10k</a:t>
            </a:r>
          </a:p>
        </p:txBody>
      </p:sp>
      <p:sp>
        <p:nvSpPr>
          <p:cNvPr id="21" name="TextBox 20"/>
          <p:cNvSpPr txBox="1"/>
          <p:nvPr/>
        </p:nvSpPr>
        <p:spPr>
          <a:xfrm>
            <a:off x="1006475" y="1277938"/>
            <a:ext cx="10517188" cy="3863975"/>
          </a:xfrm>
          <a:prstGeom prst="rect">
            <a:avLst/>
          </a:prstGeom>
          <a:noFill/>
        </p:spPr>
        <p:txBody>
          <a:bodyPr>
            <a:spAutoFit/>
          </a:bodyPr>
          <a:lstStyle/>
          <a:p>
            <a:pPr defTabSz="1828434" eaLnBrk="1" fontAlgn="auto" hangingPunct="1">
              <a:lnSpc>
                <a:spcPct val="80000"/>
              </a:lnSpc>
              <a:spcBef>
                <a:spcPts val="0"/>
              </a:spcBef>
              <a:spcAft>
                <a:spcPts val="0"/>
              </a:spcAft>
              <a:defRPr/>
            </a:pPr>
            <a:r>
              <a:rPr lang="en-US" sz="10000" b="1" spc="600" dirty="0">
                <a:solidFill>
                  <a:schemeClr val="accent2">
                    <a:lumMod val="90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SOCIAL </a:t>
            </a:r>
          </a:p>
          <a:p>
            <a:pPr defTabSz="1828434" eaLnBrk="1" fontAlgn="auto" hangingPunct="1">
              <a:lnSpc>
                <a:spcPct val="80000"/>
              </a:lnSpc>
              <a:spcBef>
                <a:spcPts val="0"/>
              </a:spcBef>
              <a:spcAft>
                <a:spcPts val="0"/>
              </a:spcAft>
              <a:defRPr/>
            </a:pPr>
            <a:r>
              <a:rPr lang="en-US" sz="10000" b="1" spc="600" dirty="0">
                <a:solidFill>
                  <a:schemeClr val="bg1">
                    <a:lumMod val="85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MEDIA</a:t>
            </a:r>
          </a:p>
          <a:p>
            <a:pPr defTabSz="1828434" eaLnBrk="1" fontAlgn="auto" hangingPunct="1">
              <a:lnSpc>
                <a:spcPct val="80000"/>
              </a:lnSpc>
              <a:spcBef>
                <a:spcPts val="0"/>
              </a:spcBef>
              <a:spcAft>
                <a:spcPts val="0"/>
              </a:spcAft>
              <a:defRPr/>
            </a:pPr>
            <a:r>
              <a:rPr lang="en-US" sz="10000"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ENGAGEMENT</a:t>
            </a:r>
          </a:p>
        </p:txBody>
      </p:sp>
      <p:sp>
        <p:nvSpPr>
          <p:cNvPr id="59406" name="Subtitle 2"/>
          <p:cNvSpPr txBox="1">
            <a:spLocks/>
          </p:cNvSpPr>
          <p:nvPr/>
        </p:nvSpPr>
        <p:spPr bwMode="auto">
          <a:xfrm>
            <a:off x="1006475" y="6858000"/>
            <a:ext cx="82677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or a mixture of both. Company members share a common purpose</a:t>
            </a:r>
          </a:p>
        </p:txBody>
      </p:sp>
      <p:cxnSp>
        <p:nvCxnSpPr>
          <p:cNvPr id="23" name="Straight Connector 22"/>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afterEffect">
                                  <p:stCondLst>
                                    <p:cond delay="0"/>
                                  </p:stCondLst>
                                  <p:childTnLst>
                                    <p:animEffect transition="out" filter="fade">
                                      <p:cBhvr>
                                        <p:cTn id="6" dur="750" tmFilter="0, 0; .2, .5; .8, .5; 1, 0"/>
                                        <p:tgtEl>
                                          <p:spTgt spid="9"/>
                                        </p:tgtEl>
                                      </p:cBhvr>
                                    </p:animEffect>
                                    <p:animScale>
                                      <p:cBhvr>
                                        <p:cTn id="7" dur="375" autoRev="1" fill="hold"/>
                                        <p:tgtEl>
                                          <p:spTgt spid="9"/>
                                        </p:tgtEl>
                                      </p:cBhvr>
                                      <p:by x="105000" y="105000"/>
                                    </p:animScale>
                                  </p:childTnLst>
                                </p:cTn>
                              </p:par>
                            </p:childTnLst>
                          </p:cTn>
                        </p:par>
                        <p:par>
                          <p:cTn id="8" fill="hold" nodeType="afterGroup">
                            <p:stCondLst>
                              <p:cond delay="750"/>
                            </p:stCondLst>
                            <p:childTnLst>
                              <p:par>
                                <p:cTn id="9" presetID="26" presetClass="emph" presetSubtype="0" fill="hold" grpId="0" nodeType="afterEffect">
                                  <p:stCondLst>
                                    <p:cond delay="0"/>
                                  </p:stCondLst>
                                  <p:childTnLst>
                                    <p:animEffect transition="out" filter="fade">
                                      <p:cBhvr>
                                        <p:cTn id="10" dur="500" tmFilter="0, 0; .2, .5; .8, .5; 1, 0"/>
                                        <p:tgtEl>
                                          <p:spTgt spid="8"/>
                                        </p:tgtEl>
                                      </p:cBhvr>
                                    </p:animEffect>
                                    <p:animScale>
                                      <p:cBhvr>
                                        <p:cTn id="11" dur="250" autoRev="1" fill="hold"/>
                                        <p:tgtEl>
                                          <p:spTgt spid="8"/>
                                        </p:tgtEl>
                                      </p:cBhvr>
                                      <p:by x="105000" y="105000"/>
                                    </p:animScale>
                                  </p:childTnLst>
                                </p:cTn>
                              </p:par>
                            </p:childTnLst>
                          </p:cTn>
                        </p:par>
                        <p:par>
                          <p:cTn id="12" fill="hold" nodeType="afterGroup">
                            <p:stCondLst>
                              <p:cond delay="1250"/>
                            </p:stCondLst>
                            <p:childTnLst>
                              <p:par>
                                <p:cTn id="13" presetID="26" presetClass="emph" presetSubtype="0" fill="hold" grpId="0" nodeType="afterEffect">
                                  <p:stCondLst>
                                    <p:cond delay="0"/>
                                  </p:stCondLst>
                                  <p:childTnLst>
                                    <p:animEffect transition="out" filter="fade">
                                      <p:cBhvr>
                                        <p:cTn id="14" dur="500" tmFilter="0, 0; .2, .5; .8, .5; 1, 0"/>
                                        <p:tgtEl>
                                          <p:spTgt spid="10"/>
                                        </p:tgtEl>
                                      </p:cBhvr>
                                    </p:animEffect>
                                    <p:animScale>
                                      <p:cBhvr>
                                        <p:cTn id="15" dur="250" autoRev="1" fill="hold"/>
                                        <p:tgtEl>
                                          <p:spTgt spid="10"/>
                                        </p:tgtEl>
                                      </p:cBhvr>
                                      <p:by x="105000" y="105000"/>
                                    </p:animScale>
                                  </p:childTnLst>
                                </p:cTn>
                              </p:par>
                            </p:childTnLst>
                          </p:cTn>
                        </p:par>
                        <p:par>
                          <p:cTn id="16" fill="hold" nodeType="afterGroup">
                            <p:stCondLst>
                              <p:cond delay="1750"/>
                            </p:stCondLst>
                            <p:childTnLst>
                              <p:par>
                                <p:cTn id="17" presetID="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2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06375" y="12215813"/>
            <a:ext cx="14866938"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SOCIAL MEDIA</a:t>
            </a:r>
          </a:p>
        </p:txBody>
      </p:sp>
      <p:sp>
        <p:nvSpPr>
          <p:cNvPr id="19" name="TextBox 18"/>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cxnSp>
        <p:nvCxnSpPr>
          <p:cNvPr id="20" name="Straight Connector 19"/>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40"/>
          <p:cNvCxnSpPr/>
          <p:nvPr/>
        </p:nvCxnSpPr>
        <p:spPr>
          <a:xfrm>
            <a:off x="3960813" y="4387850"/>
            <a:ext cx="0" cy="2179638"/>
          </a:xfrm>
          <a:prstGeom prst="line">
            <a:avLst/>
          </a:prstGeom>
          <a:ln w="28575">
            <a:solidFill>
              <a:srgbClr val="DCDEE0"/>
            </a:solidFill>
            <a:prstDash val="solid"/>
          </a:ln>
        </p:spPr>
        <p:style>
          <a:lnRef idx="1">
            <a:schemeClr val="accent1"/>
          </a:lnRef>
          <a:fillRef idx="0">
            <a:schemeClr val="accent1"/>
          </a:fillRef>
          <a:effectRef idx="0">
            <a:schemeClr val="accent1"/>
          </a:effectRef>
          <a:fontRef idx="minor">
            <a:schemeClr val="tx1"/>
          </a:fontRef>
        </p:style>
      </p:cxnSp>
      <p:sp>
        <p:nvSpPr>
          <p:cNvPr id="12" name="Oval 14"/>
          <p:cNvSpPr/>
          <p:nvPr/>
        </p:nvSpPr>
        <p:spPr>
          <a:xfrm rot="10800000">
            <a:off x="3756025" y="4181475"/>
            <a:ext cx="409575" cy="407988"/>
          </a:xfrm>
          <a:prstGeom prst="ellipse">
            <a:avLst/>
          </a:prstGeom>
          <a:solidFill>
            <a:schemeClr val="bg1"/>
          </a:solidFill>
          <a:ln w="28575">
            <a:solidFill>
              <a:schemeClr val="tx1">
                <a:lumMod val="20000"/>
                <a:lumOff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4" name="Oval 19"/>
          <p:cNvSpPr/>
          <p:nvPr/>
        </p:nvSpPr>
        <p:spPr>
          <a:xfrm rot="10800000">
            <a:off x="2559050" y="6326188"/>
            <a:ext cx="2803525" cy="280511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1828434" eaLnBrk="1" fontAlgn="auto" hangingPunct="1">
              <a:spcBef>
                <a:spcPts val="0"/>
              </a:spcBef>
              <a:spcAft>
                <a:spcPts val="0"/>
              </a:spcAft>
              <a:defRPr/>
            </a:pPr>
            <a:endParaRPr lang="en-US" sz="369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424" name="Freeform 5"/>
          <p:cNvSpPr>
            <a:spLocks/>
          </p:cNvSpPr>
          <p:nvPr/>
        </p:nvSpPr>
        <p:spPr bwMode="auto">
          <a:xfrm>
            <a:off x="3616325" y="7118350"/>
            <a:ext cx="687388" cy="1220788"/>
          </a:xfrm>
          <a:custGeom>
            <a:avLst/>
            <a:gdLst>
              <a:gd name="T0" fmla="*/ 2147483646 w 45"/>
              <a:gd name="T1" fmla="*/ 2147483646 h 80"/>
              <a:gd name="T2" fmla="*/ 2147483646 w 45"/>
              <a:gd name="T3" fmla="*/ 2147483646 h 80"/>
              <a:gd name="T4" fmla="*/ 2147483646 w 45"/>
              <a:gd name="T5" fmla="*/ 2147483646 h 80"/>
              <a:gd name="T6" fmla="*/ 2147483646 w 45"/>
              <a:gd name="T7" fmla="*/ 2147483646 h 80"/>
              <a:gd name="T8" fmla="*/ 2147483646 w 45"/>
              <a:gd name="T9" fmla="*/ 2147483646 h 80"/>
              <a:gd name="T10" fmla="*/ 2147483646 w 45"/>
              <a:gd name="T11" fmla="*/ 2147483646 h 80"/>
              <a:gd name="T12" fmla="*/ 2147483646 w 45"/>
              <a:gd name="T13" fmla="*/ 2147483646 h 80"/>
              <a:gd name="T14" fmla="*/ 0 w 45"/>
              <a:gd name="T15" fmla="*/ 2147483646 h 80"/>
              <a:gd name="T16" fmla="*/ 0 w 45"/>
              <a:gd name="T17" fmla="*/ 2147483646 h 80"/>
              <a:gd name="T18" fmla="*/ 2147483646 w 45"/>
              <a:gd name="T19" fmla="*/ 2147483646 h 80"/>
              <a:gd name="T20" fmla="*/ 2147483646 w 45"/>
              <a:gd name="T21" fmla="*/ 2147483646 h 80"/>
              <a:gd name="T22" fmla="*/ 2147483646 w 45"/>
              <a:gd name="T23" fmla="*/ 2147483646 h 80"/>
              <a:gd name="T24" fmla="*/ 2147483646 w 45"/>
              <a:gd name="T25" fmla="*/ 1397710701 h 80"/>
              <a:gd name="T26" fmla="*/ 2147483646 w 45"/>
              <a:gd name="T27" fmla="*/ 0 h 80"/>
              <a:gd name="T28" fmla="*/ 2147483646 w 45"/>
              <a:gd name="T29" fmla="*/ 0 h 80"/>
              <a:gd name="T30" fmla="*/ 2147483646 w 45"/>
              <a:gd name="T31" fmla="*/ 2147483646 h 80"/>
              <a:gd name="T32" fmla="*/ 2147483646 w 45"/>
              <a:gd name="T33" fmla="*/ 2147483646 h 80"/>
              <a:gd name="T34" fmla="*/ 2147483646 w 45"/>
              <a:gd name="T35" fmla="*/ 2147483646 h 80"/>
              <a:gd name="T36" fmla="*/ 2147483646 w 45"/>
              <a:gd name="T37" fmla="*/ 2147483646 h 80"/>
              <a:gd name="T38" fmla="*/ 2147483646 w 45"/>
              <a:gd name="T39" fmla="*/ 2147483646 h 8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5" h="80">
                <a:moveTo>
                  <a:pt x="30" y="30"/>
                </a:moveTo>
                <a:cubicBezTo>
                  <a:pt x="45" y="30"/>
                  <a:pt x="45" y="30"/>
                  <a:pt x="45" y="30"/>
                </a:cubicBezTo>
                <a:cubicBezTo>
                  <a:pt x="45" y="45"/>
                  <a:pt x="45" y="45"/>
                  <a:pt x="45" y="45"/>
                </a:cubicBezTo>
                <a:cubicBezTo>
                  <a:pt x="30" y="45"/>
                  <a:pt x="30" y="45"/>
                  <a:pt x="30" y="45"/>
                </a:cubicBezTo>
                <a:cubicBezTo>
                  <a:pt x="30" y="80"/>
                  <a:pt x="30" y="80"/>
                  <a:pt x="30" y="80"/>
                </a:cubicBezTo>
                <a:cubicBezTo>
                  <a:pt x="15" y="80"/>
                  <a:pt x="15" y="80"/>
                  <a:pt x="15" y="80"/>
                </a:cubicBezTo>
                <a:cubicBezTo>
                  <a:pt x="15" y="45"/>
                  <a:pt x="15" y="45"/>
                  <a:pt x="15" y="45"/>
                </a:cubicBezTo>
                <a:cubicBezTo>
                  <a:pt x="0" y="45"/>
                  <a:pt x="0" y="45"/>
                  <a:pt x="0" y="45"/>
                </a:cubicBezTo>
                <a:cubicBezTo>
                  <a:pt x="0" y="30"/>
                  <a:pt x="0" y="30"/>
                  <a:pt x="0" y="30"/>
                </a:cubicBezTo>
                <a:cubicBezTo>
                  <a:pt x="15" y="30"/>
                  <a:pt x="15" y="30"/>
                  <a:pt x="15" y="30"/>
                </a:cubicBezTo>
                <a:cubicBezTo>
                  <a:pt x="15" y="24"/>
                  <a:pt x="15" y="24"/>
                  <a:pt x="15" y="24"/>
                </a:cubicBezTo>
                <a:cubicBezTo>
                  <a:pt x="15" y="20"/>
                  <a:pt x="16" y="17"/>
                  <a:pt x="17" y="14"/>
                </a:cubicBezTo>
                <a:cubicBezTo>
                  <a:pt x="18" y="11"/>
                  <a:pt x="19" y="8"/>
                  <a:pt x="21" y="6"/>
                </a:cubicBezTo>
                <a:cubicBezTo>
                  <a:pt x="24" y="2"/>
                  <a:pt x="29" y="0"/>
                  <a:pt x="35" y="0"/>
                </a:cubicBezTo>
                <a:cubicBezTo>
                  <a:pt x="45" y="0"/>
                  <a:pt x="45" y="0"/>
                  <a:pt x="45" y="0"/>
                </a:cubicBezTo>
                <a:cubicBezTo>
                  <a:pt x="45" y="15"/>
                  <a:pt x="45" y="15"/>
                  <a:pt x="45" y="15"/>
                </a:cubicBezTo>
                <a:cubicBezTo>
                  <a:pt x="35" y="15"/>
                  <a:pt x="35" y="15"/>
                  <a:pt x="35" y="15"/>
                </a:cubicBezTo>
                <a:cubicBezTo>
                  <a:pt x="33" y="15"/>
                  <a:pt x="32" y="15"/>
                  <a:pt x="31" y="16"/>
                </a:cubicBezTo>
                <a:cubicBezTo>
                  <a:pt x="30" y="17"/>
                  <a:pt x="30" y="18"/>
                  <a:pt x="30" y="19"/>
                </a:cubicBezTo>
                <a:lnTo>
                  <a:pt x="30" y="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7" name="Straight Connector 41"/>
          <p:cNvCxnSpPr/>
          <p:nvPr/>
        </p:nvCxnSpPr>
        <p:spPr>
          <a:xfrm flipH="1">
            <a:off x="9305925" y="4406900"/>
            <a:ext cx="0" cy="2160588"/>
          </a:xfrm>
          <a:prstGeom prst="line">
            <a:avLst/>
          </a:prstGeom>
          <a:ln w="28575">
            <a:solidFill>
              <a:srgbClr val="DCDEE0"/>
            </a:solidFill>
            <a:prstDash val="solid"/>
          </a:ln>
        </p:spPr>
        <p:style>
          <a:lnRef idx="1">
            <a:schemeClr val="accent1"/>
          </a:lnRef>
          <a:fillRef idx="0">
            <a:schemeClr val="accent1"/>
          </a:fillRef>
          <a:effectRef idx="0">
            <a:schemeClr val="accent1"/>
          </a:effectRef>
          <a:fontRef idx="minor">
            <a:schemeClr val="tx1"/>
          </a:fontRef>
        </p:style>
      </p:cxnSp>
      <p:sp>
        <p:nvSpPr>
          <p:cNvPr id="11" name="Oval 12"/>
          <p:cNvSpPr/>
          <p:nvPr/>
        </p:nvSpPr>
        <p:spPr>
          <a:xfrm rot="10800000">
            <a:off x="9101138" y="4181475"/>
            <a:ext cx="409575" cy="407988"/>
          </a:xfrm>
          <a:prstGeom prst="ellipse">
            <a:avLst/>
          </a:prstGeom>
          <a:solidFill>
            <a:schemeClr val="bg1"/>
          </a:solidFill>
          <a:ln w="28575">
            <a:solidFill>
              <a:schemeClr val="tx1">
                <a:lumMod val="20000"/>
                <a:lumOff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3" name="Oval 16"/>
          <p:cNvSpPr>
            <a:spLocks noChangeAspect="1"/>
          </p:cNvSpPr>
          <p:nvPr/>
        </p:nvSpPr>
        <p:spPr>
          <a:xfrm rot="10800000">
            <a:off x="7483475" y="5846763"/>
            <a:ext cx="3644900" cy="3644900"/>
          </a:xfrm>
          <a:prstGeom prst="ellipse">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1828434" eaLnBrk="1" fontAlgn="auto" hangingPunct="1">
              <a:spcBef>
                <a:spcPts val="0"/>
              </a:spcBef>
              <a:spcAft>
                <a:spcPts val="0"/>
              </a:spcAft>
              <a:defRPr/>
            </a:pPr>
            <a:endParaRPr lang="en-US" sz="369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428" name="Freeform 6"/>
          <p:cNvSpPr>
            <a:spLocks noEditPoints="1"/>
          </p:cNvSpPr>
          <p:nvPr/>
        </p:nvSpPr>
        <p:spPr bwMode="auto">
          <a:xfrm>
            <a:off x="8507413" y="7254875"/>
            <a:ext cx="1638300" cy="1076325"/>
          </a:xfrm>
          <a:custGeom>
            <a:avLst/>
            <a:gdLst>
              <a:gd name="T0" fmla="*/ 2147483646 w 112"/>
              <a:gd name="T1" fmla="*/ 2147483646 h 73"/>
              <a:gd name="T2" fmla="*/ 2147483646 w 112"/>
              <a:gd name="T3" fmla="*/ 2147483646 h 73"/>
              <a:gd name="T4" fmla="*/ 2147483646 w 112"/>
              <a:gd name="T5" fmla="*/ 2147483646 h 73"/>
              <a:gd name="T6" fmla="*/ 2147483646 w 112"/>
              <a:gd name="T7" fmla="*/ 2147483646 h 73"/>
              <a:gd name="T8" fmla="*/ 0 w 112"/>
              <a:gd name="T9" fmla="*/ 0 h 73"/>
              <a:gd name="T10" fmla="*/ 2147483646 w 112"/>
              <a:gd name="T11" fmla="*/ 1086955552 h 73"/>
              <a:gd name="T12" fmla="*/ 2147483646 w 112"/>
              <a:gd name="T13" fmla="*/ 2147483646 h 73"/>
              <a:gd name="T14" fmla="*/ 2147483646 w 112"/>
              <a:gd name="T15" fmla="*/ 2147483646 h 73"/>
              <a:gd name="T16" fmla="*/ 2147483646 w 112"/>
              <a:gd name="T17" fmla="*/ 2147483646 h 73"/>
              <a:gd name="T18" fmla="*/ 2147483646 w 112"/>
              <a:gd name="T19" fmla="*/ 2147483646 h 73"/>
              <a:gd name="T20" fmla="*/ 2147483646 w 112"/>
              <a:gd name="T21" fmla="*/ 2147483646 h 73"/>
              <a:gd name="T22" fmla="*/ 2147483646 w 112"/>
              <a:gd name="T23" fmla="*/ 2147483646 h 73"/>
              <a:gd name="T24" fmla="*/ 2147483646 w 112"/>
              <a:gd name="T25" fmla="*/ 2147483646 h 73"/>
              <a:gd name="T26" fmla="*/ 2147483646 w 112"/>
              <a:gd name="T27" fmla="*/ 2147483646 h 73"/>
              <a:gd name="T28" fmla="*/ 2147483646 w 112"/>
              <a:gd name="T29" fmla="*/ 2147483646 h 73"/>
              <a:gd name="T30" fmla="*/ 2147483646 w 112"/>
              <a:gd name="T31" fmla="*/ 2147483646 h 73"/>
              <a:gd name="T32" fmla="*/ 2147483646 w 112"/>
              <a:gd name="T33" fmla="*/ 2147483646 h 73"/>
              <a:gd name="T34" fmla="*/ 2147483646 w 112"/>
              <a:gd name="T35" fmla="*/ 2147483646 h 73"/>
              <a:gd name="T36" fmla="*/ 2147483646 w 112"/>
              <a:gd name="T37" fmla="*/ 2147483646 h 73"/>
              <a:gd name="T38" fmla="*/ 2147483646 w 112"/>
              <a:gd name="T39" fmla="*/ 2147483646 h 73"/>
              <a:gd name="T40" fmla="*/ 2147483646 w 112"/>
              <a:gd name="T41" fmla="*/ 2147483646 h 73"/>
              <a:gd name="T42" fmla="*/ 2147483646 w 112"/>
              <a:gd name="T43" fmla="*/ 2147483646 h 73"/>
              <a:gd name="T44" fmla="*/ 2147483646 w 112"/>
              <a:gd name="T45" fmla="*/ 2147483646 h 73"/>
              <a:gd name="T46" fmla="*/ 2147483646 w 112"/>
              <a:gd name="T47" fmla="*/ 2147483646 h 73"/>
              <a:gd name="T48" fmla="*/ 2147483646 w 112"/>
              <a:gd name="T49" fmla="*/ 2147483646 h 73"/>
              <a:gd name="T50" fmla="*/ 2147483646 w 112"/>
              <a:gd name="T51" fmla="*/ 2147483646 h 73"/>
              <a:gd name="T52" fmla="*/ 2147483646 w 112"/>
              <a:gd name="T53" fmla="*/ 2147483646 h 73"/>
              <a:gd name="T54" fmla="*/ 2147483646 w 112"/>
              <a:gd name="T55" fmla="*/ 2147483646 h 73"/>
              <a:gd name="T56" fmla="*/ 2147483646 w 112"/>
              <a:gd name="T57" fmla="*/ 2147483646 h 73"/>
              <a:gd name="T58" fmla="*/ 2147483646 w 112"/>
              <a:gd name="T59" fmla="*/ 2147483646 h 73"/>
              <a:gd name="T60" fmla="*/ 2147483646 w 112"/>
              <a:gd name="T61" fmla="*/ 2147483646 h 73"/>
              <a:gd name="T62" fmla="*/ 2147483646 w 112"/>
              <a:gd name="T63" fmla="*/ 869567391 h 73"/>
              <a:gd name="T64" fmla="*/ 2147483646 w 112"/>
              <a:gd name="T65" fmla="*/ 2147483646 h 73"/>
              <a:gd name="T66" fmla="*/ 2147483646 w 112"/>
              <a:gd name="T67" fmla="*/ 2147483646 h 73"/>
              <a:gd name="T68" fmla="*/ 2147483646 w 112"/>
              <a:gd name="T69" fmla="*/ 2147483646 h 73"/>
              <a:gd name="T70" fmla="*/ 2147483646 w 112"/>
              <a:gd name="T71" fmla="*/ 2147483646 h 73"/>
              <a:gd name="T72" fmla="*/ 2147483646 w 112"/>
              <a:gd name="T73" fmla="*/ 2147483646 h 7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2" h="73">
                <a:moveTo>
                  <a:pt x="45" y="33"/>
                </a:moveTo>
                <a:cubicBezTo>
                  <a:pt x="49" y="33"/>
                  <a:pt x="52" y="34"/>
                  <a:pt x="54" y="37"/>
                </a:cubicBezTo>
                <a:cubicBezTo>
                  <a:pt x="56" y="40"/>
                  <a:pt x="58" y="43"/>
                  <a:pt x="58" y="46"/>
                </a:cubicBezTo>
                <a:cubicBezTo>
                  <a:pt x="58" y="51"/>
                  <a:pt x="58" y="51"/>
                  <a:pt x="58" y="51"/>
                </a:cubicBezTo>
                <a:cubicBezTo>
                  <a:pt x="58" y="55"/>
                  <a:pt x="57" y="58"/>
                  <a:pt x="56" y="61"/>
                </a:cubicBezTo>
                <a:cubicBezTo>
                  <a:pt x="54" y="64"/>
                  <a:pt x="52" y="67"/>
                  <a:pt x="50" y="68"/>
                </a:cubicBezTo>
                <a:cubicBezTo>
                  <a:pt x="48" y="69"/>
                  <a:pt x="45" y="70"/>
                  <a:pt x="43" y="71"/>
                </a:cubicBezTo>
                <a:cubicBezTo>
                  <a:pt x="41" y="72"/>
                  <a:pt x="39" y="72"/>
                  <a:pt x="38" y="72"/>
                </a:cubicBezTo>
                <a:cubicBezTo>
                  <a:pt x="0" y="72"/>
                  <a:pt x="0" y="72"/>
                  <a:pt x="0" y="72"/>
                </a:cubicBezTo>
                <a:cubicBezTo>
                  <a:pt x="0" y="0"/>
                  <a:pt x="0" y="0"/>
                  <a:pt x="0" y="0"/>
                </a:cubicBezTo>
                <a:cubicBezTo>
                  <a:pt x="36" y="0"/>
                  <a:pt x="36" y="0"/>
                  <a:pt x="36" y="0"/>
                </a:cubicBezTo>
                <a:cubicBezTo>
                  <a:pt x="41" y="0"/>
                  <a:pt x="46" y="2"/>
                  <a:pt x="50" y="5"/>
                </a:cubicBezTo>
                <a:cubicBezTo>
                  <a:pt x="53" y="8"/>
                  <a:pt x="55" y="13"/>
                  <a:pt x="55" y="19"/>
                </a:cubicBezTo>
                <a:cubicBezTo>
                  <a:pt x="55" y="23"/>
                  <a:pt x="54" y="26"/>
                  <a:pt x="53" y="28"/>
                </a:cubicBezTo>
                <a:cubicBezTo>
                  <a:pt x="51" y="31"/>
                  <a:pt x="49" y="32"/>
                  <a:pt x="47" y="32"/>
                </a:cubicBezTo>
                <a:lnTo>
                  <a:pt x="45" y="33"/>
                </a:lnTo>
                <a:close/>
                <a:moveTo>
                  <a:pt x="15" y="13"/>
                </a:moveTo>
                <a:cubicBezTo>
                  <a:pt x="15" y="29"/>
                  <a:pt x="15" y="29"/>
                  <a:pt x="15" y="29"/>
                </a:cubicBezTo>
                <a:cubicBezTo>
                  <a:pt x="34" y="29"/>
                  <a:pt x="34" y="29"/>
                  <a:pt x="34" y="29"/>
                </a:cubicBezTo>
                <a:cubicBezTo>
                  <a:pt x="36" y="29"/>
                  <a:pt x="38" y="28"/>
                  <a:pt x="39" y="27"/>
                </a:cubicBezTo>
                <a:cubicBezTo>
                  <a:pt x="40" y="26"/>
                  <a:pt x="41" y="24"/>
                  <a:pt x="41" y="20"/>
                </a:cubicBezTo>
                <a:cubicBezTo>
                  <a:pt x="41" y="18"/>
                  <a:pt x="40" y="16"/>
                  <a:pt x="39" y="15"/>
                </a:cubicBezTo>
                <a:cubicBezTo>
                  <a:pt x="38" y="14"/>
                  <a:pt x="38" y="13"/>
                  <a:pt x="37" y="13"/>
                </a:cubicBezTo>
                <a:cubicBezTo>
                  <a:pt x="36" y="13"/>
                  <a:pt x="36" y="13"/>
                  <a:pt x="36" y="13"/>
                </a:cubicBezTo>
                <a:lnTo>
                  <a:pt x="15" y="13"/>
                </a:lnTo>
                <a:close/>
                <a:moveTo>
                  <a:pt x="35" y="59"/>
                </a:moveTo>
                <a:cubicBezTo>
                  <a:pt x="40" y="59"/>
                  <a:pt x="43" y="56"/>
                  <a:pt x="43" y="50"/>
                </a:cubicBezTo>
                <a:cubicBezTo>
                  <a:pt x="43" y="47"/>
                  <a:pt x="42" y="44"/>
                  <a:pt x="41" y="43"/>
                </a:cubicBezTo>
                <a:cubicBezTo>
                  <a:pt x="40" y="41"/>
                  <a:pt x="39" y="40"/>
                  <a:pt x="38" y="40"/>
                </a:cubicBezTo>
                <a:cubicBezTo>
                  <a:pt x="36" y="40"/>
                  <a:pt x="36" y="40"/>
                  <a:pt x="36" y="40"/>
                </a:cubicBezTo>
                <a:cubicBezTo>
                  <a:pt x="15" y="40"/>
                  <a:pt x="15" y="40"/>
                  <a:pt x="15" y="40"/>
                </a:cubicBezTo>
                <a:cubicBezTo>
                  <a:pt x="15" y="59"/>
                  <a:pt x="15" y="59"/>
                  <a:pt x="15" y="59"/>
                </a:cubicBezTo>
                <a:lnTo>
                  <a:pt x="35" y="59"/>
                </a:lnTo>
                <a:close/>
                <a:moveTo>
                  <a:pt x="87" y="18"/>
                </a:moveTo>
                <a:cubicBezTo>
                  <a:pt x="92" y="18"/>
                  <a:pt x="97" y="19"/>
                  <a:pt x="100" y="21"/>
                </a:cubicBezTo>
                <a:cubicBezTo>
                  <a:pt x="104" y="24"/>
                  <a:pt x="106" y="26"/>
                  <a:pt x="108" y="29"/>
                </a:cubicBezTo>
                <a:cubicBezTo>
                  <a:pt x="109" y="32"/>
                  <a:pt x="110" y="35"/>
                  <a:pt x="111" y="38"/>
                </a:cubicBezTo>
                <a:cubicBezTo>
                  <a:pt x="111" y="42"/>
                  <a:pt x="112" y="44"/>
                  <a:pt x="111" y="46"/>
                </a:cubicBezTo>
                <a:cubicBezTo>
                  <a:pt x="111" y="50"/>
                  <a:pt x="111" y="50"/>
                  <a:pt x="111" y="50"/>
                </a:cubicBezTo>
                <a:cubicBezTo>
                  <a:pt x="75" y="50"/>
                  <a:pt x="75" y="50"/>
                  <a:pt x="75" y="50"/>
                </a:cubicBezTo>
                <a:cubicBezTo>
                  <a:pt x="75" y="54"/>
                  <a:pt x="76" y="57"/>
                  <a:pt x="78" y="59"/>
                </a:cubicBezTo>
                <a:cubicBezTo>
                  <a:pt x="80" y="61"/>
                  <a:pt x="83" y="62"/>
                  <a:pt x="85" y="62"/>
                </a:cubicBezTo>
                <a:cubicBezTo>
                  <a:pt x="88" y="62"/>
                  <a:pt x="88" y="62"/>
                  <a:pt x="88" y="62"/>
                </a:cubicBezTo>
                <a:cubicBezTo>
                  <a:pt x="91" y="62"/>
                  <a:pt x="94" y="61"/>
                  <a:pt x="95" y="60"/>
                </a:cubicBezTo>
                <a:cubicBezTo>
                  <a:pt x="97" y="59"/>
                  <a:pt x="98" y="58"/>
                  <a:pt x="98" y="56"/>
                </a:cubicBezTo>
                <a:cubicBezTo>
                  <a:pt x="99" y="54"/>
                  <a:pt x="99" y="54"/>
                  <a:pt x="99" y="54"/>
                </a:cubicBezTo>
                <a:cubicBezTo>
                  <a:pt x="111" y="54"/>
                  <a:pt x="111" y="54"/>
                  <a:pt x="111" y="54"/>
                </a:cubicBezTo>
                <a:cubicBezTo>
                  <a:pt x="111" y="61"/>
                  <a:pt x="109" y="65"/>
                  <a:pt x="105" y="68"/>
                </a:cubicBezTo>
                <a:cubicBezTo>
                  <a:pt x="101" y="71"/>
                  <a:pt x="97" y="73"/>
                  <a:pt x="93" y="73"/>
                </a:cubicBezTo>
                <a:cubicBezTo>
                  <a:pt x="87" y="73"/>
                  <a:pt x="87" y="73"/>
                  <a:pt x="87" y="73"/>
                </a:cubicBezTo>
                <a:cubicBezTo>
                  <a:pt x="82" y="73"/>
                  <a:pt x="77" y="73"/>
                  <a:pt x="73" y="71"/>
                </a:cubicBezTo>
                <a:cubicBezTo>
                  <a:pt x="70" y="69"/>
                  <a:pt x="67" y="67"/>
                  <a:pt x="65" y="64"/>
                </a:cubicBezTo>
                <a:cubicBezTo>
                  <a:pt x="64" y="61"/>
                  <a:pt x="62" y="58"/>
                  <a:pt x="62" y="56"/>
                </a:cubicBezTo>
                <a:cubicBezTo>
                  <a:pt x="61" y="53"/>
                  <a:pt x="60" y="51"/>
                  <a:pt x="60" y="49"/>
                </a:cubicBezTo>
                <a:cubicBezTo>
                  <a:pt x="60" y="46"/>
                  <a:pt x="60" y="46"/>
                  <a:pt x="60" y="46"/>
                </a:cubicBezTo>
                <a:cubicBezTo>
                  <a:pt x="60" y="45"/>
                  <a:pt x="60" y="44"/>
                  <a:pt x="61" y="43"/>
                </a:cubicBezTo>
                <a:cubicBezTo>
                  <a:pt x="61" y="42"/>
                  <a:pt x="61" y="39"/>
                  <a:pt x="62" y="36"/>
                </a:cubicBezTo>
                <a:cubicBezTo>
                  <a:pt x="63" y="33"/>
                  <a:pt x="64" y="30"/>
                  <a:pt x="66" y="28"/>
                </a:cubicBezTo>
                <a:cubicBezTo>
                  <a:pt x="68" y="25"/>
                  <a:pt x="71" y="23"/>
                  <a:pt x="74" y="21"/>
                </a:cubicBezTo>
                <a:cubicBezTo>
                  <a:pt x="78" y="19"/>
                  <a:pt x="82" y="18"/>
                  <a:pt x="87" y="18"/>
                </a:cubicBezTo>
                <a:close/>
                <a:moveTo>
                  <a:pt x="101" y="4"/>
                </a:moveTo>
                <a:cubicBezTo>
                  <a:pt x="101" y="13"/>
                  <a:pt x="101" y="13"/>
                  <a:pt x="101" y="13"/>
                </a:cubicBezTo>
                <a:cubicBezTo>
                  <a:pt x="72" y="13"/>
                  <a:pt x="72" y="13"/>
                  <a:pt x="72" y="13"/>
                </a:cubicBezTo>
                <a:cubicBezTo>
                  <a:pt x="72" y="4"/>
                  <a:pt x="72" y="4"/>
                  <a:pt x="72" y="4"/>
                </a:cubicBezTo>
                <a:lnTo>
                  <a:pt x="101" y="4"/>
                </a:lnTo>
                <a:close/>
                <a:moveTo>
                  <a:pt x="98" y="40"/>
                </a:moveTo>
                <a:cubicBezTo>
                  <a:pt x="98" y="40"/>
                  <a:pt x="98" y="39"/>
                  <a:pt x="98" y="39"/>
                </a:cubicBezTo>
                <a:cubicBezTo>
                  <a:pt x="98" y="38"/>
                  <a:pt x="98" y="37"/>
                  <a:pt x="97" y="36"/>
                </a:cubicBezTo>
                <a:cubicBezTo>
                  <a:pt x="97" y="35"/>
                  <a:pt x="96" y="34"/>
                  <a:pt x="96" y="33"/>
                </a:cubicBezTo>
                <a:cubicBezTo>
                  <a:pt x="95" y="32"/>
                  <a:pt x="94" y="31"/>
                  <a:pt x="93" y="30"/>
                </a:cubicBezTo>
                <a:cubicBezTo>
                  <a:pt x="91" y="29"/>
                  <a:pt x="89" y="29"/>
                  <a:pt x="88" y="29"/>
                </a:cubicBezTo>
                <a:cubicBezTo>
                  <a:pt x="84" y="29"/>
                  <a:pt x="82" y="30"/>
                  <a:pt x="80" y="32"/>
                </a:cubicBezTo>
                <a:cubicBezTo>
                  <a:pt x="78" y="33"/>
                  <a:pt x="76" y="35"/>
                  <a:pt x="76" y="37"/>
                </a:cubicBezTo>
                <a:cubicBezTo>
                  <a:pt x="75" y="40"/>
                  <a:pt x="75" y="40"/>
                  <a:pt x="75" y="40"/>
                </a:cubicBezTo>
                <a:lnTo>
                  <a:pt x="98"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6" name="Straight Connector 42"/>
          <p:cNvCxnSpPr/>
          <p:nvPr/>
        </p:nvCxnSpPr>
        <p:spPr>
          <a:xfrm flipH="1">
            <a:off x="15071725" y="4446588"/>
            <a:ext cx="0" cy="2432050"/>
          </a:xfrm>
          <a:prstGeom prst="line">
            <a:avLst/>
          </a:prstGeom>
          <a:ln w="28575">
            <a:solidFill>
              <a:srgbClr val="DCDEE0"/>
            </a:solidFill>
            <a:prstDash val="solid"/>
          </a:ln>
        </p:spPr>
        <p:style>
          <a:lnRef idx="1">
            <a:schemeClr val="accent1"/>
          </a:lnRef>
          <a:fillRef idx="0">
            <a:schemeClr val="accent1"/>
          </a:fillRef>
          <a:effectRef idx="0">
            <a:schemeClr val="accent1"/>
          </a:effectRef>
          <a:fontRef idx="minor">
            <a:schemeClr val="tx1"/>
          </a:fontRef>
        </p:style>
      </p:cxnSp>
      <p:sp>
        <p:nvSpPr>
          <p:cNvPr id="10" name="Oval 10"/>
          <p:cNvSpPr/>
          <p:nvPr/>
        </p:nvSpPr>
        <p:spPr>
          <a:xfrm rot="10800000">
            <a:off x="14866938" y="4181475"/>
            <a:ext cx="409575" cy="407988"/>
          </a:xfrm>
          <a:prstGeom prst="ellipse">
            <a:avLst/>
          </a:prstGeom>
          <a:solidFill>
            <a:schemeClr val="bg1"/>
          </a:solidFill>
          <a:ln w="28575">
            <a:solidFill>
              <a:schemeClr val="tx1">
                <a:lumMod val="20000"/>
                <a:lumOff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6" name="Oval 25"/>
          <p:cNvSpPr>
            <a:spLocks noChangeAspect="1"/>
          </p:cNvSpPr>
          <p:nvPr/>
        </p:nvSpPr>
        <p:spPr>
          <a:xfrm rot="10800000">
            <a:off x="13249275" y="5846763"/>
            <a:ext cx="3644900" cy="36449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1828434" eaLnBrk="1" fontAlgn="auto" hangingPunct="1">
              <a:spcBef>
                <a:spcPts val="0"/>
              </a:spcBef>
              <a:spcAft>
                <a:spcPts val="0"/>
              </a:spcAft>
              <a:defRPr/>
            </a:pPr>
            <a:endParaRPr lang="en-US" sz="369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432" name="Freeform 7"/>
          <p:cNvSpPr>
            <a:spLocks noEditPoints="1"/>
          </p:cNvSpPr>
          <p:nvPr/>
        </p:nvSpPr>
        <p:spPr bwMode="auto">
          <a:xfrm>
            <a:off x="14390688" y="6991350"/>
            <a:ext cx="1362075" cy="1355725"/>
          </a:xfrm>
          <a:custGeom>
            <a:avLst/>
            <a:gdLst>
              <a:gd name="T0" fmla="*/ 2147483646 w 106"/>
              <a:gd name="T1" fmla="*/ 0 h 105"/>
              <a:gd name="T2" fmla="*/ 2147483646 w 106"/>
              <a:gd name="T3" fmla="*/ 2147483646 h 105"/>
              <a:gd name="T4" fmla="*/ 2147483646 w 106"/>
              <a:gd name="T5" fmla="*/ 2147483646 h 105"/>
              <a:gd name="T6" fmla="*/ 2147483646 w 106"/>
              <a:gd name="T7" fmla="*/ 2147483646 h 105"/>
              <a:gd name="T8" fmla="*/ 2147483646 w 106"/>
              <a:gd name="T9" fmla="*/ 2147483646 h 105"/>
              <a:gd name="T10" fmla="*/ 2147483646 w 106"/>
              <a:gd name="T11" fmla="*/ 2147483646 h 105"/>
              <a:gd name="T12" fmla="*/ 165093770 w 106"/>
              <a:gd name="T13" fmla="*/ 2147483646 h 105"/>
              <a:gd name="T14" fmla="*/ 2147483646 w 106"/>
              <a:gd name="T15" fmla="*/ 2147483646 h 105"/>
              <a:gd name="T16" fmla="*/ 2147483646 w 106"/>
              <a:gd name="T17" fmla="*/ 0 h 105"/>
              <a:gd name="T18" fmla="*/ 1981086688 w 106"/>
              <a:gd name="T19" fmla="*/ 2147483646 h 105"/>
              <a:gd name="T20" fmla="*/ 2147483646 w 106"/>
              <a:gd name="T21" fmla="*/ 2147483646 h 105"/>
              <a:gd name="T22" fmla="*/ 2147483646 w 106"/>
              <a:gd name="T23" fmla="*/ 2147483646 h 105"/>
              <a:gd name="T24" fmla="*/ 2147483646 w 106"/>
              <a:gd name="T25" fmla="*/ 2147483646 h 105"/>
              <a:gd name="T26" fmla="*/ 2147483646 w 106"/>
              <a:gd name="T27" fmla="*/ 2147483646 h 105"/>
              <a:gd name="T28" fmla="*/ 1981086688 w 106"/>
              <a:gd name="T29" fmla="*/ 2147483646 h 105"/>
              <a:gd name="T30" fmla="*/ 1981086688 w 106"/>
              <a:gd name="T31" fmla="*/ 2147483646 h 105"/>
              <a:gd name="T32" fmla="*/ 1981086688 w 106"/>
              <a:gd name="T33" fmla="*/ 2147483646 h 105"/>
              <a:gd name="T34" fmla="*/ 2147483646 w 106"/>
              <a:gd name="T35" fmla="*/ 2147483646 h 105"/>
              <a:gd name="T36" fmla="*/ 2147483646 w 106"/>
              <a:gd name="T37" fmla="*/ 2147483646 h 105"/>
              <a:gd name="T38" fmla="*/ 2146180458 w 106"/>
              <a:gd name="T39" fmla="*/ 2147483646 h 105"/>
              <a:gd name="T40" fmla="*/ 2147483646 w 106"/>
              <a:gd name="T41" fmla="*/ 2147483646 h 105"/>
              <a:gd name="T42" fmla="*/ 2147483646 w 106"/>
              <a:gd name="T43" fmla="*/ 2147483646 h 105"/>
              <a:gd name="T44" fmla="*/ 2147483646 w 106"/>
              <a:gd name="T45" fmla="*/ 2147483646 h 105"/>
              <a:gd name="T46" fmla="*/ 2147483646 w 106"/>
              <a:gd name="T47" fmla="*/ 2147483646 h 105"/>
              <a:gd name="T48" fmla="*/ 2147483646 w 106"/>
              <a:gd name="T49" fmla="*/ 2147483646 h 105"/>
              <a:gd name="T50" fmla="*/ 2147483646 w 106"/>
              <a:gd name="T51" fmla="*/ 2147483646 h 105"/>
              <a:gd name="T52" fmla="*/ 2147483646 w 106"/>
              <a:gd name="T53" fmla="*/ 2147483646 h 105"/>
              <a:gd name="T54" fmla="*/ 2147483646 w 106"/>
              <a:gd name="T55" fmla="*/ 2147483646 h 105"/>
              <a:gd name="T56" fmla="*/ 2147483646 w 106"/>
              <a:gd name="T57" fmla="*/ 2001592390 h 105"/>
              <a:gd name="T58" fmla="*/ 2147483646 w 106"/>
              <a:gd name="T59" fmla="*/ 2147483646 h 105"/>
              <a:gd name="T60" fmla="*/ 2147483646 w 106"/>
              <a:gd name="T61" fmla="*/ 2147483646 h 105"/>
              <a:gd name="T62" fmla="*/ 2147483646 w 106"/>
              <a:gd name="T63" fmla="*/ 2147483646 h 105"/>
              <a:gd name="T64" fmla="*/ 2147483646 w 106"/>
              <a:gd name="T65" fmla="*/ 2147483646 h 105"/>
              <a:gd name="T66" fmla="*/ 2147483646 w 106"/>
              <a:gd name="T67" fmla="*/ 2147483646 h 105"/>
              <a:gd name="T68" fmla="*/ 2147483646 w 106"/>
              <a:gd name="T69" fmla="*/ 2147483646 h 105"/>
              <a:gd name="T70" fmla="*/ 2147483646 w 106"/>
              <a:gd name="T71" fmla="*/ 2147483646 h 105"/>
              <a:gd name="T72" fmla="*/ 2147483646 w 106"/>
              <a:gd name="T73" fmla="*/ 2147483646 h 105"/>
              <a:gd name="T74" fmla="*/ 2147483646 w 106"/>
              <a:gd name="T75" fmla="*/ 2147483646 h 105"/>
              <a:gd name="T76" fmla="*/ 2147483646 w 106"/>
              <a:gd name="T77" fmla="*/ 2147483646 h 105"/>
              <a:gd name="T78" fmla="*/ 2147483646 w 106"/>
              <a:gd name="T79" fmla="*/ 2147483646 h 105"/>
              <a:gd name="T80" fmla="*/ 2147483646 w 106"/>
              <a:gd name="T81" fmla="*/ 2147483646 h 105"/>
              <a:gd name="T82" fmla="*/ 2147483646 w 106"/>
              <a:gd name="T83" fmla="*/ 2147483646 h 10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6" h="105">
                <a:moveTo>
                  <a:pt x="53" y="0"/>
                </a:moveTo>
                <a:cubicBezTo>
                  <a:pt x="67" y="0"/>
                  <a:pt x="80" y="5"/>
                  <a:pt x="90" y="16"/>
                </a:cubicBezTo>
                <a:cubicBezTo>
                  <a:pt x="100" y="26"/>
                  <a:pt x="105" y="38"/>
                  <a:pt x="105" y="53"/>
                </a:cubicBezTo>
                <a:cubicBezTo>
                  <a:pt x="106" y="67"/>
                  <a:pt x="100" y="80"/>
                  <a:pt x="90" y="90"/>
                </a:cubicBezTo>
                <a:cubicBezTo>
                  <a:pt x="80" y="100"/>
                  <a:pt x="67" y="105"/>
                  <a:pt x="53" y="105"/>
                </a:cubicBezTo>
                <a:cubicBezTo>
                  <a:pt x="39" y="105"/>
                  <a:pt x="26" y="100"/>
                  <a:pt x="16" y="90"/>
                </a:cubicBezTo>
                <a:cubicBezTo>
                  <a:pt x="6" y="79"/>
                  <a:pt x="0" y="67"/>
                  <a:pt x="1" y="53"/>
                </a:cubicBezTo>
                <a:cubicBezTo>
                  <a:pt x="1" y="39"/>
                  <a:pt x="6" y="26"/>
                  <a:pt x="16" y="16"/>
                </a:cubicBezTo>
                <a:cubicBezTo>
                  <a:pt x="26" y="5"/>
                  <a:pt x="39" y="0"/>
                  <a:pt x="53" y="0"/>
                </a:cubicBezTo>
                <a:close/>
                <a:moveTo>
                  <a:pt x="12" y="53"/>
                </a:moveTo>
                <a:cubicBezTo>
                  <a:pt x="12" y="63"/>
                  <a:pt x="16" y="72"/>
                  <a:pt x="22" y="79"/>
                </a:cubicBezTo>
                <a:cubicBezTo>
                  <a:pt x="31" y="66"/>
                  <a:pt x="43" y="57"/>
                  <a:pt x="58" y="52"/>
                </a:cubicBezTo>
                <a:cubicBezTo>
                  <a:pt x="55" y="45"/>
                  <a:pt x="55" y="45"/>
                  <a:pt x="55" y="45"/>
                </a:cubicBezTo>
                <a:cubicBezTo>
                  <a:pt x="45" y="50"/>
                  <a:pt x="34" y="52"/>
                  <a:pt x="24" y="52"/>
                </a:cubicBezTo>
                <a:cubicBezTo>
                  <a:pt x="20" y="52"/>
                  <a:pt x="16" y="52"/>
                  <a:pt x="12" y="51"/>
                </a:cubicBezTo>
                <a:cubicBezTo>
                  <a:pt x="12" y="52"/>
                  <a:pt x="12" y="52"/>
                  <a:pt x="12" y="52"/>
                </a:cubicBezTo>
                <a:cubicBezTo>
                  <a:pt x="12" y="52"/>
                  <a:pt x="12" y="53"/>
                  <a:pt x="12" y="53"/>
                </a:cubicBezTo>
                <a:close/>
                <a:moveTo>
                  <a:pt x="35" y="16"/>
                </a:moveTo>
                <a:cubicBezTo>
                  <a:pt x="30" y="19"/>
                  <a:pt x="25" y="23"/>
                  <a:pt x="21" y="28"/>
                </a:cubicBezTo>
                <a:cubicBezTo>
                  <a:pt x="17" y="33"/>
                  <a:pt x="14" y="39"/>
                  <a:pt x="13" y="45"/>
                </a:cubicBezTo>
                <a:cubicBezTo>
                  <a:pt x="27" y="48"/>
                  <a:pt x="40" y="46"/>
                  <a:pt x="52" y="40"/>
                </a:cubicBezTo>
                <a:cubicBezTo>
                  <a:pt x="47" y="31"/>
                  <a:pt x="42" y="23"/>
                  <a:pt x="35" y="16"/>
                </a:cubicBezTo>
                <a:close/>
                <a:moveTo>
                  <a:pt x="26" y="83"/>
                </a:moveTo>
                <a:cubicBezTo>
                  <a:pt x="34" y="90"/>
                  <a:pt x="43" y="94"/>
                  <a:pt x="53" y="94"/>
                </a:cubicBezTo>
                <a:cubicBezTo>
                  <a:pt x="58" y="94"/>
                  <a:pt x="63" y="93"/>
                  <a:pt x="67" y="91"/>
                </a:cubicBezTo>
                <a:cubicBezTo>
                  <a:pt x="66" y="80"/>
                  <a:pt x="64" y="69"/>
                  <a:pt x="60" y="57"/>
                </a:cubicBezTo>
                <a:cubicBezTo>
                  <a:pt x="46" y="62"/>
                  <a:pt x="35" y="71"/>
                  <a:pt x="26" y="83"/>
                </a:cubicBezTo>
                <a:close/>
                <a:moveTo>
                  <a:pt x="77" y="20"/>
                </a:moveTo>
                <a:cubicBezTo>
                  <a:pt x="70" y="15"/>
                  <a:pt x="62" y="12"/>
                  <a:pt x="53" y="12"/>
                </a:cubicBezTo>
                <a:cubicBezTo>
                  <a:pt x="49" y="12"/>
                  <a:pt x="45" y="13"/>
                  <a:pt x="41" y="14"/>
                </a:cubicBezTo>
                <a:cubicBezTo>
                  <a:pt x="47" y="21"/>
                  <a:pt x="52" y="29"/>
                  <a:pt x="57" y="37"/>
                </a:cubicBezTo>
                <a:cubicBezTo>
                  <a:pt x="65" y="33"/>
                  <a:pt x="72" y="27"/>
                  <a:pt x="77" y="20"/>
                </a:cubicBezTo>
                <a:close/>
                <a:moveTo>
                  <a:pt x="94" y="49"/>
                </a:moveTo>
                <a:cubicBezTo>
                  <a:pt x="93" y="39"/>
                  <a:pt x="89" y="30"/>
                  <a:pt x="81" y="24"/>
                </a:cubicBezTo>
                <a:cubicBezTo>
                  <a:pt x="75" y="31"/>
                  <a:pt x="68" y="38"/>
                  <a:pt x="60" y="43"/>
                </a:cubicBezTo>
                <a:cubicBezTo>
                  <a:pt x="63" y="50"/>
                  <a:pt x="63" y="50"/>
                  <a:pt x="63" y="50"/>
                </a:cubicBezTo>
                <a:cubicBezTo>
                  <a:pt x="73" y="47"/>
                  <a:pt x="83" y="47"/>
                  <a:pt x="94" y="49"/>
                </a:cubicBezTo>
                <a:close/>
                <a:moveTo>
                  <a:pt x="73" y="88"/>
                </a:moveTo>
                <a:cubicBezTo>
                  <a:pt x="79" y="85"/>
                  <a:pt x="84" y="80"/>
                  <a:pt x="88" y="74"/>
                </a:cubicBezTo>
                <a:cubicBezTo>
                  <a:pt x="91" y="68"/>
                  <a:pt x="93" y="62"/>
                  <a:pt x="94" y="54"/>
                </a:cubicBezTo>
                <a:cubicBezTo>
                  <a:pt x="84" y="53"/>
                  <a:pt x="75" y="53"/>
                  <a:pt x="65" y="56"/>
                </a:cubicBezTo>
                <a:cubicBezTo>
                  <a:pt x="69" y="66"/>
                  <a:pt x="72" y="77"/>
                  <a:pt x="73" y="8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5" name="Straight Connector 43"/>
          <p:cNvCxnSpPr/>
          <p:nvPr/>
        </p:nvCxnSpPr>
        <p:spPr>
          <a:xfrm flipH="1">
            <a:off x="20416838" y="4410075"/>
            <a:ext cx="0" cy="2427288"/>
          </a:xfrm>
          <a:prstGeom prst="line">
            <a:avLst/>
          </a:prstGeom>
          <a:ln w="28575">
            <a:solidFill>
              <a:srgbClr val="DCDEE0"/>
            </a:solidFill>
            <a:prstDash val="solid"/>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rot="10800000">
            <a:off x="20212050" y="4181475"/>
            <a:ext cx="409575" cy="407988"/>
          </a:xfrm>
          <a:prstGeom prst="ellipse">
            <a:avLst/>
          </a:prstGeom>
          <a:solidFill>
            <a:schemeClr val="bg1"/>
          </a:solidFill>
          <a:ln w="28575">
            <a:solidFill>
              <a:schemeClr val="tx1">
                <a:lumMod val="20000"/>
                <a:lumOff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5" name="Oval 22"/>
          <p:cNvSpPr/>
          <p:nvPr/>
        </p:nvSpPr>
        <p:spPr>
          <a:xfrm rot="10800000">
            <a:off x="19015075" y="6326188"/>
            <a:ext cx="2803525" cy="2805112"/>
          </a:xfrm>
          <a:prstGeom prst="ellipse">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1828434" eaLnBrk="1" fontAlgn="auto" hangingPunct="1">
              <a:spcBef>
                <a:spcPts val="0"/>
              </a:spcBef>
              <a:spcAft>
                <a:spcPts val="0"/>
              </a:spcAft>
              <a:defRPr/>
            </a:pPr>
            <a:endParaRPr lang="en-US" sz="369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436" name="Freeform 8"/>
          <p:cNvSpPr>
            <a:spLocks/>
          </p:cNvSpPr>
          <p:nvPr/>
        </p:nvSpPr>
        <p:spPr bwMode="auto">
          <a:xfrm>
            <a:off x="19829463" y="7250113"/>
            <a:ext cx="1174750" cy="958850"/>
          </a:xfrm>
          <a:custGeom>
            <a:avLst/>
            <a:gdLst>
              <a:gd name="T0" fmla="*/ 2147483646 w 90"/>
              <a:gd name="T1" fmla="*/ 2147483646 h 73"/>
              <a:gd name="T2" fmla="*/ 2147483646 w 90"/>
              <a:gd name="T3" fmla="*/ 1035163952 h 73"/>
              <a:gd name="T4" fmla="*/ 2147483646 w 90"/>
              <a:gd name="T5" fmla="*/ 0 h 73"/>
              <a:gd name="T6" fmla="*/ 2147483646 w 90"/>
              <a:gd name="T7" fmla="*/ 1035163952 h 73"/>
              <a:gd name="T8" fmla="*/ 2147483646 w 90"/>
              <a:gd name="T9" fmla="*/ 345054651 h 73"/>
              <a:gd name="T10" fmla="*/ 2147483646 w 90"/>
              <a:gd name="T11" fmla="*/ 2070314769 h 73"/>
              <a:gd name="T12" fmla="*/ 2147483646 w 90"/>
              <a:gd name="T13" fmla="*/ 1552732793 h 73"/>
              <a:gd name="T14" fmla="*/ 2147483646 w 90"/>
              <a:gd name="T15" fmla="*/ 2147483646 h 73"/>
              <a:gd name="T16" fmla="*/ 2147483646 w 90"/>
              <a:gd name="T17" fmla="*/ 2147483646 h 73"/>
              <a:gd name="T18" fmla="*/ 2147483646 w 90"/>
              <a:gd name="T19" fmla="*/ 2147483646 h 73"/>
              <a:gd name="T20" fmla="*/ 2147483646 w 90"/>
              <a:gd name="T21" fmla="*/ 2147483646 h 73"/>
              <a:gd name="T22" fmla="*/ 2147483646 w 90"/>
              <a:gd name="T23" fmla="*/ 2147483646 h 73"/>
              <a:gd name="T24" fmla="*/ 0 w 90"/>
              <a:gd name="T25" fmla="*/ 2147483646 h 73"/>
              <a:gd name="T26" fmla="*/ 680924258 w 90"/>
              <a:gd name="T27" fmla="*/ 2147483646 h 73"/>
              <a:gd name="T28" fmla="*/ 2147483646 w 90"/>
              <a:gd name="T29" fmla="*/ 2147483646 h 73"/>
              <a:gd name="T30" fmla="*/ 2147483646 w 90"/>
              <a:gd name="T31" fmla="*/ 2147483646 h 73"/>
              <a:gd name="T32" fmla="*/ 1702317172 w 90"/>
              <a:gd name="T33" fmla="*/ 2147483646 h 73"/>
              <a:gd name="T34" fmla="*/ 2147483646 w 90"/>
              <a:gd name="T35" fmla="*/ 2147483646 h 73"/>
              <a:gd name="T36" fmla="*/ 2147483646 w 90"/>
              <a:gd name="T37" fmla="*/ 2147483646 h 73"/>
              <a:gd name="T38" fmla="*/ 1361848517 w 90"/>
              <a:gd name="T39" fmla="*/ 2147483646 h 73"/>
              <a:gd name="T40" fmla="*/ 510689931 w 90"/>
              <a:gd name="T41" fmla="*/ 2147483646 h 73"/>
              <a:gd name="T42" fmla="*/ 2042785828 w 90"/>
              <a:gd name="T43" fmla="*/ 2147483646 h 73"/>
              <a:gd name="T44" fmla="*/ 510689931 w 90"/>
              <a:gd name="T45" fmla="*/ 2147483646 h 73"/>
              <a:gd name="T46" fmla="*/ 1021392914 w 90"/>
              <a:gd name="T47" fmla="*/ 690109301 h 73"/>
              <a:gd name="T48" fmla="*/ 2147483646 w 90"/>
              <a:gd name="T49" fmla="*/ 2147483646 h 73"/>
              <a:gd name="T50" fmla="*/ 2147483646 w 90"/>
              <a:gd name="T51" fmla="*/ 2147483646 h 7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90" h="73">
                <a:moveTo>
                  <a:pt x="43" y="19"/>
                </a:moveTo>
                <a:cubicBezTo>
                  <a:pt x="43" y="14"/>
                  <a:pt x="45" y="9"/>
                  <a:pt x="49" y="6"/>
                </a:cubicBezTo>
                <a:cubicBezTo>
                  <a:pt x="52" y="2"/>
                  <a:pt x="57" y="1"/>
                  <a:pt x="62" y="0"/>
                </a:cubicBezTo>
                <a:cubicBezTo>
                  <a:pt x="67" y="0"/>
                  <a:pt x="72" y="2"/>
                  <a:pt x="75" y="6"/>
                </a:cubicBezTo>
                <a:cubicBezTo>
                  <a:pt x="79" y="5"/>
                  <a:pt x="83" y="4"/>
                  <a:pt x="87" y="2"/>
                </a:cubicBezTo>
                <a:cubicBezTo>
                  <a:pt x="86" y="6"/>
                  <a:pt x="83" y="9"/>
                  <a:pt x="79" y="12"/>
                </a:cubicBezTo>
                <a:cubicBezTo>
                  <a:pt x="82" y="11"/>
                  <a:pt x="86" y="10"/>
                  <a:pt x="90" y="9"/>
                </a:cubicBezTo>
                <a:cubicBezTo>
                  <a:pt x="87" y="13"/>
                  <a:pt x="84" y="16"/>
                  <a:pt x="80" y="19"/>
                </a:cubicBezTo>
                <a:cubicBezTo>
                  <a:pt x="80" y="21"/>
                  <a:pt x="80" y="21"/>
                  <a:pt x="80" y="21"/>
                </a:cubicBezTo>
                <a:cubicBezTo>
                  <a:pt x="80" y="30"/>
                  <a:pt x="78" y="38"/>
                  <a:pt x="75" y="46"/>
                </a:cubicBezTo>
                <a:cubicBezTo>
                  <a:pt x="71" y="53"/>
                  <a:pt x="65" y="60"/>
                  <a:pt x="56" y="65"/>
                </a:cubicBezTo>
                <a:cubicBezTo>
                  <a:pt x="48" y="71"/>
                  <a:pt x="39" y="73"/>
                  <a:pt x="28" y="73"/>
                </a:cubicBezTo>
                <a:cubicBezTo>
                  <a:pt x="18" y="73"/>
                  <a:pt x="8" y="71"/>
                  <a:pt x="0" y="65"/>
                </a:cubicBezTo>
                <a:cubicBezTo>
                  <a:pt x="1" y="65"/>
                  <a:pt x="2" y="65"/>
                  <a:pt x="4" y="65"/>
                </a:cubicBezTo>
                <a:cubicBezTo>
                  <a:pt x="13" y="65"/>
                  <a:pt x="20" y="63"/>
                  <a:pt x="27" y="58"/>
                </a:cubicBezTo>
                <a:cubicBezTo>
                  <a:pt x="23" y="58"/>
                  <a:pt x="19" y="56"/>
                  <a:pt x="16" y="54"/>
                </a:cubicBezTo>
                <a:cubicBezTo>
                  <a:pt x="13" y="51"/>
                  <a:pt x="11" y="48"/>
                  <a:pt x="10" y="45"/>
                </a:cubicBezTo>
                <a:cubicBezTo>
                  <a:pt x="11" y="45"/>
                  <a:pt x="12" y="45"/>
                  <a:pt x="13" y="45"/>
                </a:cubicBezTo>
                <a:cubicBezTo>
                  <a:pt x="15" y="45"/>
                  <a:pt x="16" y="45"/>
                  <a:pt x="18" y="45"/>
                </a:cubicBezTo>
                <a:cubicBezTo>
                  <a:pt x="14" y="44"/>
                  <a:pt x="10" y="41"/>
                  <a:pt x="8" y="38"/>
                </a:cubicBezTo>
                <a:cubicBezTo>
                  <a:pt x="5" y="35"/>
                  <a:pt x="3" y="31"/>
                  <a:pt x="3" y="26"/>
                </a:cubicBezTo>
                <a:cubicBezTo>
                  <a:pt x="6" y="27"/>
                  <a:pt x="8" y="28"/>
                  <a:pt x="12" y="28"/>
                </a:cubicBezTo>
                <a:cubicBezTo>
                  <a:pt x="6" y="25"/>
                  <a:pt x="3" y="19"/>
                  <a:pt x="3" y="13"/>
                </a:cubicBezTo>
                <a:cubicBezTo>
                  <a:pt x="3" y="10"/>
                  <a:pt x="4" y="7"/>
                  <a:pt x="6" y="4"/>
                </a:cubicBezTo>
                <a:cubicBezTo>
                  <a:pt x="16" y="16"/>
                  <a:pt x="29" y="22"/>
                  <a:pt x="44" y="23"/>
                </a:cubicBezTo>
                <a:cubicBezTo>
                  <a:pt x="44" y="22"/>
                  <a:pt x="43" y="20"/>
                  <a:pt x="43"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 name="TextBox 35"/>
          <p:cNvSpPr txBox="1">
            <a:spLocks noChangeArrowheads="1"/>
          </p:cNvSpPr>
          <p:nvPr/>
        </p:nvSpPr>
        <p:spPr bwMode="auto">
          <a:xfrm>
            <a:off x="2894013" y="2481263"/>
            <a:ext cx="2133600" cy="124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5000" b="1">
                <a:solidFill>
                  <a:schemeClr val="tx2"/>
                </a:solidFill>
                <a:latin typeface="Arial" panose="020B0604020202020204" pitchFamily="34" charset="0"/>
                <a:ea typeface="微软雅黑" panose="020B0503020204020204" pitchFamily="34" charset="-122"/>
                <a:sym typeface="Arial" panose="020B0604020202020204" pitchFamily="34" charset="0"/>
              </a:rPr>
              <a:t>2000</a:t>
            </a:r>
          </a:p>
          <a:p>
            <a:pPr algn="ctr" eaLnBrk="1" hangingPunct="1"/>
            <a:r>
              <a:rPr lang="en-US" altLang="zh-CN" sz="2500">
                <a:solidFill>
                  <a:schemeClr val="tx2"/>
                </a:solidFill>
                <a:latin typeface="Arial" panose="020B0604020202020204" pitchFamily="34" charset="0"/>
                <a:ea typeface="微软雅黑" panose="020B0503020204020204" pitchFamily="34" charset="-122"/>
                <a:sym typeface="Arial" panose="020B0604020202020204" pitchFamily="34" charset="0"/>
              </a:rPr>
              <a:t>Facebook</a:t>
            </a:r>
          </a:p>
        </p:txBody>
      </p:sp>
      <p:sp>
        <p:nvSpPr>
          <p:cNvPr id="37" name="TextBox 36"/>
          <p:cNvSpPr txBox="1">
            <a:spLocks noChangeArrowheads="1"/>
          </p:cNvSpPr>
          <p:nvPr/>
        </p:nvSpPr>
        <p:spPr bwMode="auto">
          <a:xfrm>
            <a:off x="8378825" y="2481263"/>
            <a:ext cx="2133600" cy="124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5000" b="1">
                <a:solidFill>
                  <a:schemeClr val="tx2"/>
                </a:solidFill>
                <a:latin typeface="Arial" panose="020B0604020202020204" pitchFamily="34" charset="0"/>
                <a:ea typeface="微软雅黑" panose="020B0503020204020204" pitchFamily="34" charset="-122"/>
                <a:sym typeface="Arial" panose="020B0604020202020204" pitchFamily="34" charset="0"/>
              </a:rPr>
              <a:t>3200</a:t>
            </a:r>
          </a:p>
          <a:p>
            <a:pPr algn="ctr" eaLnBrk="1" hangingPunct="1"/>
            <a:r>
              <a:rPr lang="en-US" altLang="zh-CN" sz="2500">
                <a:solidFill>
                  <a:schemeClr val="tx2"/>
                </a:solidFill>
                <a:latin typeface="Arial" panose="020B0604020202020204" pitchFamily="34" charset="0"/>
                <a:ea typeface="微软雅黑" panose="020B0503020204020204" pitchFamily="34" charset="-122"/>
                <a:sym typeface="Arial" panose="020B0604020202020204" pitchFamily="34" charset="0"/>
              </a:rPr>
              <a:t>Behance</a:t>
            </a:r>
          </a:p>
        </p:txBody>
      </p:sp>
      <p:sp>
        <p:nvSpPr>
          <p:cNvPr id="39" name="TextBox 38"/>
          <p:cNvSpPr txBox="1">
            <a:spLocks noChangeArrowheads="1"/>
          </p:cNvSpPr>
          <p:nvPr/>
        </p:nvSpPr>
        <p:spPr bwMode="auto">
          <a:xfrm>
            <a:off x="13865225" y="2481263"/>
            <a:ext cx="2133600" cy="124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5000" b="1">
                <a:solidFill>
                  <a:schemeClr val="tx2"/>
                </a:solidFill>
                <a:latin typeface="Arial" panose="020B0604020202020204" pitchFamily="34" charset="0"/>
                <a:ea typeface="微软雅黑" panose="020B0503020204020204" pitchFamily="34" charset="-122"/>
                <a:sym typeface="Arial" panose="020B0604020202020204" pitchFamily="34" charset="0"/>
              </a:rPr>
              <a:t>3200</a:t>
            </a:r>
          </a:p>
          <a:p>
            <a:pPr algn="ctr" eaLnBrk="1" hangingPunct="1"/>
            <a:r>
              <a:rPr lang="en-US" altLang="zh-CN" sz="2500">
                <a:solidFill>
                  <a:schemeClr val="tx2"/>
                </a:solidFill>
                <a:latin typeface="Arial" panose="020B0604020202020204" pitchFamily="34" charset="0"/>
                <a:ea typeface="微软雅黑" panose="020B0503020204020204" pitchFamily="34" charset="-122"/>
                <a:sym typeface="Arial" panose="020B0604020202020204" pitchFamily="34" charset="0"/>
              </a:rPr>
              <a:t>Dribble</a:t>
            </a:r>
          </a:p>
        </p:txBody>
      </p:sp>
      <p:sp>
        <p:nvSpPr>
          <p:cNvPr id="40" name="TextBox 39"/>
          <p:cNvSpPr txBox="1">
            <a:spLocks noChangeArrowheads="1"/>
          </p:cNvSpPr>
          <p:nvPr/>
        </p:nvSpPr>
        <p:spPr bwMode="auto">
          <a:xfrm>
            <a:off x="19350038" y="2481263"/>
            <a:ext cx="2133600" cy="124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en-US" altLang="zh-CN" sz="5000" b="1">
                <a:solidFill>
                  <a:schemeClr val="tx2"/>
                </a:solidFill>
                <a:latin typeface="Arial" panose="020B0604020202020204" pitchFamily="34" charset="0"/>
                <a:ea typeface="微软雅黑" panose="020B0503020204020204" pitchFamily="34" charset="-122"/>
                <a:sym typeface="Arial" panose="020B0604020202020204" pitchFamily="34" charset="0"/>
              </a:rPr>
              <a:t>3200</a:t>
            </a:r>
          </a:p>
          <a:p>
            <a:pPr algn="ctr" eaLnBrk="1" hangingPunct="1"/>
            <a:r>
              <a:rPr lang="en-US" altLang="zh-CN" sz="2500">
                <a:solidFill>
                  <a:schemeClr val="tx2"/>
                </a:solidFill>
                <a:latin typeface="Arial" panose="020B0604020202020204" pitchFamily="34" charset="0"/>
                <a:ea typeface="微软雅黑" panose="020B0503020204020204" pitchFamily="34" charset="-122"/>
                <a:sym typeface="Arial" panose="020B0604020202020204" pitchFamily="34" charset="0"/>
              </a:rPr>
              <a:t>Twitter</a:t>
            </a: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14"/>
                                        </p:tgtEl>
                                      </p:cBhvr>
                                    </p:animEffect>
                                    <p:animScale>
                                      <p:cBhvr>
                                        <p:cTn id="7" dur="250" autoRev="1" fill="hold"/>
                                        <p:tgtEl>
                                          <p:spTgt spid="14"/>
                                        </p:tgtEl>
                                      </p:cBhvr>
                                      <p:by x="105000" y="105000"/>
                                    </p:animScale>
                                  </p:childTnLst>
                                </p:cTn>
                              </p:par>
                            </p:childTnLst>
                          </p:cTn>
                        </p:par>
                        <p:par>
                          <p:cTn id="8" fill="hold" nodeType="afterGroup">
                            <p:stCondLst>
                              <p:cond delay="500"/>
                            </p:stCondLst>
                            <p:childTnLst>
                              <p:par>
                                <p:cTn id="9" presetID="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500" fill="hold"/>
                                        <p:tgtEl>
                                          <p:spTgt spid="36"/>
                                        </p:tgtEl>
                                        <p:attrNameLst>
                                          <p:attrName>ppt_w</p:attrName>
                                        </p:attrNameLst>
                                      </p:cBhvr>
                                      <p:tavLst>
                                        <p:tav tm="0">
                                          <p:val>
                                            <p:fltVal val="0"/>
                                          </p:val>
                                        </p:tav>
                                        <p:tav tm="100000">
                                          <p:val>
                                            <p:strVal val="#ppt_w"/>
                                          </p:val>
                                        </p:tav>
                                      </p:tavLst>
                                    </p:anim>
                                    <p:anim calcmode="lin" valueType="num">
                                      <p:cBhvr>
                                        <p:cTn id="21" dur="500" fill="hold"/>
                                        <p:tgtEl>
                                          <p:spTgt spid="36"/>
                                        </p:tgtEl>
                                        <p:attrNameLst>
                                          <p:attrName>ppt_h</p:attrName>
                                        </p:attrNameLst>
                                      </p:cBhvr>
                                      <p:tavLst>
                                        <p:tav tm="0">
                                          <p:val>
                                            <p:fltVal val="0"/>
                                          </p:val>
                                        </p:tav>
                                        <p:tav tm="100000">
                                          <p:val>
                                            <p:strVal val="#ppt_h"/>
                                          </p:val>
                                        </p:tav>
                                      </p:tavLst>
                                    </p:anim>
                                    <p:animEffect transition="in" filter="fade">
                                      <p:cBhvr>
                                        <p:cTn id="22" dur="500"/>
                                        <p:tgtEl>
                                          <p:spTgt spid="36"/>
                                        </p:tgtEl>
                                      </p:cBhvr>
                                    </p:animEffect>
                                  </p:childTnLst>
                                </p:cTn>
                              </p:par>
                            </p:childTnLst>
                          </p:cTn>
                        </p:par>
                        <p:par>
                          <p:cTn id="23" fill="hold" nodeType="afterGroup">
                            <p:stCondLst>
                              <p:cond delay="1500"/>
                            </p:stCondLst>
                            <p:childTnLst>
                              <p:par>
                                <p:cTn id="24" presetID="26" presetClass="emph" presetSubtype="0" fill="hold" grpId="0" nodeType="afterEffect">
                                  <p:stCondLst>
                                    <p:cond delay="0"/>
                                  </p:stCondLst>
                                  <p:childTnLst>
                                    <p:animEffect transition="out" filter="fade">
                                      <p:cBhvr>
                                        <p:cTn id="25" dur="500" tmFilter="0, 0; .2, .5; .8, .5; 1, 0"/>
                                        <p:tgtEl>
                                          <p:spTgt spid="13"/>
                                        </p:tgtEl>
                                      </p:cBhvr>
                                    </p:animEffect>
                                    <p:animScale>
                                      <p:cBhvr>
                                        <p:cTn id="26" dur="250" autoRev="1" fill="hold"/>
                                        <p:tgtEl>
                                          <p:spTgt spid="13"/>
                                        </p:tgtEl>
                                      </p:cBhvr>
                                      <p:by x="105000" y="105000"/>
                                    </p:animScale>
                                  </p:childTnLst>
                                </p:cTn>
                              </p:par>
                            </p:childTnLst>
                          </p:cTn>
                        </p:par>
                        <p:par>
                          <p:cTn id="27" fill="hold" nodeType="afterGroup">
                            <p:stCondLst>
                              <p:cond delay="2000"/>
                            </p:stCondLst>
                            <p:childTnLst>
                              <p:par>
                                <p:cTn id="28" presetID="2" presetClass="entr" presetSubtype="4"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p:cTn id="39" dur="500" fill="hold"/>
                                        <p:tgtEl>
                                          <p:spTgt spid="37"/>
                                        </p:tgtEl>
                                        <p:attrNameLst>
                                          <p:attrName>ppt_w</p:attrName>
                                        </p:attrNameLst>
                                      </p:cBhvr>
                                      <p:tavLst>
                                        <p:tav tm="0">
                                          <p:val>
                                            <p:fltVal val="0"/>
                                          </p:val>
                                        </p:tav>
                                        <p:tav tm="100000">
                                          <p:val>
                                            <p:strVal val="#ppt_w"/>
                                          </p:val>
                                        </p:tav>
                                      </p:tavLst>
                                    </p:anim>
                                    <p:anim calcmode="lin" valueType="num">
                                      <p:cBhvr>
                                        <p:cTn id="40" dur="500" fill="hold"/>
                                        <p:tgtEl>
                                          <p:spTgt spid="37"/>
                                        </p:tgtEl>
                                        <p:attrNameLst>
                                          <p:attrName>ppt_h</p:attrName>
                                        </p:attrNameLst>
                                      </p:cBhvr>
                                      <p:tavLst>
                                        <p:tav tm="0">
                                          <p:val>
                                            <p:fltVal val="0"/>
                                          </p:val>
                                        </p:tav>
                                        <p:tav tm="100000">
                                          <p:val>
                                            <p:strVal val="#ppt_h"/>
                                          </p:val>
                                        </p:tav>
                                      </p:tavLst>
                                    </p:anim>
                                    <p:animEffect transition="in" filter="fade">
                                      <p:cBhvr>
                                        <p:cTn id="41" dur="500"/>
                                        <p:tgtEl>
                                          <p:spTgt spid="37"/>
                                        </p:tgtEl>
                                      </p:cBhvr>
                                    </p:animEffect>
                                  </p:childTnLst>
                                </p:cTn>
                              </p:par>
                            </p:childTnLst>
                          </p:cTn>
                        </p:par>
                        <p:par>
                          <p:cTn id="42" fill="hold" nodeType="afterGroup">
                            <p:stCondLst>
                              <p:cond delay="3000"/>
                            </p:stCondLst>
                            <p:childTnLst>
                              <p:par>
                                <p:cTn id="43" presetID="26" presetClass="emph" presetSubtype="0" fill="hold" grpId="0" nodeType="afterEffect">
                                  <p:stCondLst>
                                    <p:cond delay="0"/>
                                  </p:stCondLst>
                                  <p:childTnLst>
                                    <p:animEffect transition="out" filter="fade">
                                      <p:cBhvr>
                                        <p:cTn id="44" dur="500" tmFilter="0, 0; .2, .5; .8, .5; 1, 0"/>
                                        <p:tgtEl>
                                          <p:spTgt spid="16"/>
                                        </p:tgtEl>
                                      </p:cBhvr>
                                    </p:animEffect>
                                    <p:animScale>
                                      <p:cBhvr>
                                        <p:cTn id="45" dur="250" autoRev="1" fill="hold"/>
                                        <p:tgtEl>
                                          <p:spTgt spid="16"/>
                                        </p:tgtEl>
                                      </p:cBhvr>
                                      <p:by x="105000" y="105000"/>
                                    </p:animScale>
                                  </p:childTnLst>
                                </p:cTn>
                              </p:par>
                            </p:childTnLst>
                          </p:cTn>
                        </p:par>
                        <p:par>
                          <p:cTn id="46" fill="hold" nodeType="afterGroup">
                            <p:stCondLst>
                              <p:cond delay="3500"/>
                            </p:stCondLst>
                            <p:childTnLst>
                              <p:par>
                                <p:cTn id="47" presetID="2" presetClass="entr" presetSubtype="4"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ppt_x"/>
                                          </p:val>
                                        </p:tav>
                                        <p:tav tm="100000">
                                          <p:val>
                                            <p:strVal val="#ppt_x"/>
                                          </p:val>
                                        </p:tav>
                                      </p:tavLst>
                                    </p:anim>
                                    <p:anim calcmode="lin" valueType="num">
                                      <p:cBhvr additive="base">
                                        <p:cTn id="54" dur="500" fill="hold"/>
                                        <p:tgtEl>
                                          <p:spTgt spid="10"/>
                                        </p:tgtEl>
                                        <p:attrNameLst>
                                          <p:attrName>ppt_y</p:attrName>
                                        </p:attrNameLst>
                                      </p:cBhvr>
                                      <p:tavLst>
                                        <p:tav tm="0">
                                          <p:val>
                                            <p:strVal val="1+#ppt_h/2"/>
                                          </p:val>
                                        </p:tav>
                                        <p:tav tm="100000">
                                          <p:val>
                                            <p:strVal val="#ppt_y"/>
                                          </p:val>
                                        </p:tav>
                                      </p:tavLst>
                                    </p:anim>
                                  </p:childTnLst>
                                </p:cTn>
                              </p:par>
                            </p:childTnLst>
                          </p:cTn>
                        </p:par>
                        <p:par>
                          <p:cTn id="55" fill="hold" nodeType="afterGroup">
                            <p:stCondLst>
                              <p:cond delay="4000"/>
                            </p:stCondLst>
                            <p:childTnLst>
                              <p:par>
                                <p:cTn id="56" presetID="53" presetClass="entr" presetSubtype="16" fill="hold" grpId="0" nodeType="afterEffect">
                                  <p:stCondLst>
                                    <p:cond delay="0"/>
                                  </p:stCondLst>
                                  <p:childTnLst>
                                    <p:set>
                                      <p:cBhvr>
                                        <p:cTn id="57" dur="1" fill="hold">
                                          <p:stCondLst>
                                            <p:cond delay="0"/>
                                          </p:stCondLst>
                                        </p:cTn>
                                        <p:tgtEl>
                                          <p:spTgt spid="39"/>
                                        </p:tgtEl>
                                        <p:attrNameLst>
                                          <p:attrName>style.visibility</p:attrName>
                                        </p:attrNameLst>
                                      </p:cBhvr>
                                      <p:to>
                                        <p:strVal val="visible"/>
                                      </p:to>
                                    </p:set>
                                    <p:anim calcmode="lin" valueType="num">
                                      <p:cBhvr>
                                        <p:cTn id="58" dur="500" fill="hold"/>
                                        <p:tgtEl>
                                          <p:spTgt spid="39"/>
                                        </p:tgtEl>
                                        <p:attrNameLst>
                                          <p:attrName>ppt_w</p:attrName>
                                        </p:attrNameLst>
                                      </p:cBhvr>
                                      <p:tavLst>
                                        <p:tav tm="0">
                                          <p:val>
                                            <p:fltVal val="0"/>
                                          </p:val>
                                        </p:tav>
                                        <p:tav tm="100000">
                                          <p:val>
                                            <p:strVal val="#ppt_w"/>
                                          </p:val>
                                        </p:tav>
                                      </p:tavLst>
                                    </p:anim>
                                    <p:anim calcmode="lin" valueType="num">
                                      <p:cBhvr>
                                        <p:cTn id="59" dur="500" fill="hold"/>
                                        <p:tgtEl>
                                          <p:spTgt spid="39"/>
                                        </p:tgtEl>
                                        <p:attrNameLst>
                                          <p:attrName>ppt_h</p:attrName>
                                        </p:attrNameLst>
                                      </p:cBhvr>
                                      <p:tavLst>
                                        <p:tav tm="0">
                                          <p:val>
                                            <p:fltVal val="0"/>
                                          </p:val>
                                        </p:tav>
                                        <p:tav tm="100000">
                                          <p:val>
                                            <p:strVal val="#ppt_h"/>
                                          </p:val>
                                        </p:tav>
                                      </p:tavLst>
                                    </p:anim>
                                    <p:animEffect transition="in" filter="fade">
                                      <p:cBhvr>
                                        <p:cTn id="60" dur="500"/>
                                        <p:tgtEl>
                                          <p:spTgt spid="39"/>
                                        </p:tgtEl>
                                      </p:cBhvr>
                                    </p:animEffect>
                                  </p:childTnLst>
                                </p:cTn>
                              </p:par>
                            </p:childTnLst>
                          </p:cTn>
                        </p:par>
                        <p:par>
                          <p:cTn id="61" fill="hold" nodeType="afterGroup">
                            <p:stCondLst>
                              <p:cond delay="4500"/>
                            </p:stCondLst>
                            <p:childTnLst>
                              <p:par>
                                <p:cTn id="62" presetID="26" presetClass="emph" presetSubtype="0" fill="hold" grpId="0" nodeType="afterEffect">
                                  <p:stCondLst>
                                    <p:cond delay="0"/>
                                  </p:stCondLst>
                                  <p:childTnLst>
                                    <p:animEffect transition="out" filter="fade">
                                      <p:cBhvr>
                                        <p:cTn id="63" dur="500" tmFilter="0, 0; .2, .5; .8, .5; 1, 0"/>
                                        <p:tgtEl>
                                          <p:spTgt spid="15"/>
                                        </p:tgtEl>
                                      </p:cBhvr>
                                    </p:animEffect>
                                    <p:animScale>
                                      <p:cBhvr>
                                        <p:cTn id="64" dur="250" autoRev="1" fill="hold"/>
                                        <p:tgtEl>
                                          <p:spTgt spid="15"/>
                                        </p:tgtEl>
                                      </p:cBhvr>
                                      <p:by x="105000" y="105000"/>
                                    </p:animScale>
                                  </p:childTnLst>
                                </p:cTn>
                              </p:par>
                            </p:childTnLst>
                          </p:cTn>
                        </p:par>
                        <p:par>
                          <p:cTn id="65" fill="hold" nodeType="afterGroup">
                            <p:stCondLst>
                              <p:cond delay="5000"/>
                            </p:stCondLst>
                            <p:childTnLst>
                              <p:par>
                                <p:cTn id="66" presetID="2" presetClass="entr" presetSubtype="4" fill="hold" nodeType="afterEffect">
                                  <p:stCondLst>
                                    <p:cond delay="0"/>
                                  </p:stCondLst>
                                  <p:childTnLst>
                                    <p:set>
                                      <p:cBhvr>
                                        <p:cTn id="67" dur="1" fill="hold">
                                          <p:stCondLst>
                                            <p:cond delay="0"/>
                                          </p:stCondLst>
                                        </p:cTn>
                                        <p:tgtEl>
                                          <p:spTgt spid="5"/>
                                        </p:tgtEl>
                                        <p:attrNameLst>
                                          <p:attrName>style.visibility</p:attrName>
                                        </p:attrNameLst>
                                      </p:cBhvr>
                                      <p:to>
                                        <p:strVal val="visible"/>
                                      </p:to>
                                    </p:set>
                                    <p:anim calcmode="lin" valueType="num">
                                      <p:cBhvr additive="base">
                                        <p:cTn id="68" dur="500" fill="hold"/>
                                        <p:tgtEl>
                                          <p:spTgt spid="5"/>
                                        </p:tgtEl>
                                        <p:attrNameLst>
                                          <p:attrName>ppt_x</p:attrName>
                                        </p:attrNameLst>
                                      </p:cBhvr>
                                      <p:tavLst>
                                        <p:tav tm="0">
                                          <p:val>
                                            <p:strVal val="#ppt_x"/>
                                          </p:val>
                                        </p:tav>
                                        <p:tav tm="100000">
                                          <p:val>
                                            <p:strVal val="#ppt_x"/>
                                          </p:val>
                                        </p:tav>
                                      </p:tavLst>
                                    </p:anim>
                                    <p:anim calcmode="lin" valueType="num">
                                      <p:cBhvr additive="base">
                                        <p:cTn id="69" dur="500" fill="hold"/>
                                        <p:tgtEl>
                                          <p:spTgt spid="5"/>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9"/>
                                        </p:tgtEl>
                                        <p:attrNameLst>
                                          <p:attrName>style.visibility</p:attrName>
                                        </p:attrNameLst>
                                      </p:cBhvr>
                                      <p:to>
                                        <p:strVal val="visible"/>
                                      </p:to>
                                    </p:set>
                                    <p:anim calcmode="lin" valueType="num">
                                      <p:cBhvr additive="base">
                                        <p:cTn id="72" dur="500" fill="hold"/>
                                        <p:tgtEl>
                                          <p:spTgt spid="9"/>
                                        </p:tgtEl>
                                        <p:attrNameLst>
                                          <p:attrName>ppt_x</p:attrName>
                                        </p:attrNameLst>
                                      </p:cBhvr>
                                      <p:tavLst>
                                        <p:tav tm="0">
                                          <p:val>
                                            <p:strVal val="#ppt_x"/>
                                          </p:val>
                                        </p:tav>
                                        <p:tav tm="100000">
                                          <p:val>
                                            <p:strVal val="#ppt_x"/>
                                          </p:val>
                                        </p:tav>
                                      </p:tavLst>
                                    </p:anim>
                                    <p:anim calcmode="lin" valueType="num">
                                      <p:cBhvr additive="base">
                                        <p:cTn id="73" dur="500" fill="hold"/>
                                        <p:tgtEl>
                                          <p:spTgt spid="9"/>
                                        </p:tgtEl>
                                        <p:attrNameLst>
                                          <p:attrName>ppt_y</p:attrName>
                                        </p:attrNameLst>
                                      </p:cBhvr>
                                      <p:tavLst>
                                        <p:tav tm="0">
                                          <p:val>
                                            <p:strVal val="1+#ppt_h/2"/>
                                          </p:val>
                                        </p:tav>
                                        <p:tav tm="100000">
                                          <p:val>
                                            <p:strVal val="#ppt_y"/>
                                          </p:val>
                                        </p:tav>
                                      </p:tavLst>
                                    </p:anim>
                                  </p:childTnLst>
                                </p:cTn>
                              </p:par>
                            </p:childTnLst>
                          </p:cTn>
                        </p:par>
                        <p:par>
                          <p:cTn id="74" fill="hold" nodeType="afterGroup">
                            <p:stCondLst>
                              <p:cond delay="5500"/>
                            </p:stCondLst>
                            <p:childTnLst>
                              <p:par>
                                <p:cTn id="75" presetID="53" presetClass="entr" presetSubtype="16"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p:cTn id="77" dur="500" fill="hold"/>
                                        <p:tgtEl>
                                          <p:spTgt spid="40"/>
                                        </p:tgtEl>
                                        <p:attrNameLst>
                                          <p:attrName>ppt_w</p:attrName>
                                        </p:attrNameLst>
                                      </p:cBhvr>
                                      <p:tavLst>
                                        <p:tav tm="0">
                                          <p:val>
                                            <p:fltVal val="0"/>
                                          </p:val>
                                        </p:tav>
                                        <p:tav tm="100000">
                                          <p:val>
                                            <p:strVal val="#ppt_w"/>
                                          </p:val>
                                        </p:tav>
                                      </p:tavLst>
                                    </p:anim>
                                    <p:anim calcmode="lin" valueType="num">
                                      <p:cBhvr>
                                        <p:cTn id="78" dur="500" fill="hold"/>
                                        <p:tgtEl>
                                          <p:spTgt spid="40"/>
                                        </p:tgtEl>
                                        <p:attrNameLst>
                                          <p:attrName>ppt_h</p:attrName>
                                        </p:attrNameLst>
                                      </p:cBhvr>
                                      <p:tavLst>
                                        <p:tav tm="0">
                                          <p:val>
                                            <p:fltVal val="0"/>
                                          </p:val>
                                        </p:tav>
                                        <p:tav tm="100000">
                                          <p:val>
                                            <p:strVal val="#ppt_h"/>
                                          </p:val>
                                        </p:tav>
                                      </p:tavLst>
                                    </p:anim>
                                    <p:animEffect transition="in" filter="fade">
                                      <p:cBhvr>
                                        <p:cTn id="7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1" grpId="0" animBg="1"/>
      <p:bldP spid="13" grpId="0" animBg="1"/>
      <p:bldP spid="10" grpId="0" animBg="1"/>
      <p:bldP spid="16" grpId="0" animBg="1"/>
      <p:bldP spid="9" grpId="0" animBg="1"/>
      <p:bldP spid="15" grpId="0" animBg="1"/>
      <p:bldP spid="36" grpId="0"/>
      <p:bldP spid="37" grpId="0"/>
      <p:bldP spid="39" grpId="0"/>
      <p:bldP spid="4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Диаграмма 22"/>
          <p:cNvGraphicFramePr>
            <a:graphicFrameLocks/>
          </p:cNvGraphicFramePr>
          <p:nvPr/>
        </p:nvGraphicFramePr>
        <p:xfrm>
          <a:off x="11001375" y="1703388"/>
          <a:ext cx="13163550" cy="11029950"/>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8"/>
          <p:cNvSpPr txBox="1"/>
          <p:nvPr/>
        </p:nvSpPr>
        <p:spPr>
          <a:xfrm>
            <a:off x="-206375" y="12215813"/>
            <a:ext cx="14866938"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CHART &amp; INFO</a:t>
            </a:r>
          </a:p>
        </p:txBody>
      </p:sp>
      <p:sp>
        <p:nvSpPr>
          <p:cNvPr id="10" name="TextBox 9"/>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cxnSp>
        <p:nvCxnSpPr>
          <p:cNvPr id="11" name="Straight Connector 10"/>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552575" y="1239838"/>
            <a:ext cx="8062913" cy="4524375"/>
          </a:xfrm>
          <a:prstGeom prst="rect">
            <a:avLst/>
          </a:prstGeom>
          <a:noFill/>
        </p:spPr>
        <p:txBody>
          <a:bodyPr>
            <a:spAutoFit/>
          </a:bodyPr>
          <a:lstStyle/>
          <a:p>
            <a:pPr defTabSz="1828434" eaLnBrk="1" fontAlgn="auto" hangingPunct="1">
              <a:spcBef>
                <a:spcPts val="0"/>
              </a:spcBef>
              <a:spcAft>
                <a:spcPts val="0"/>
              </a:spcAft>
              <a:defRPr/>
            </a:pPr>
            <a:r>
              <a:rPr lang="en-US" sz="96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BUSINESS </a:t>
            </a:r>
          </a:p>
          <a:p>
            <a:pPr defTabSz="1828434" eaLnBrk="1" fontAlgn="auto" hangingPunct="1">
              <a:spcBef>
                <a:spcPts val="0"/>
              </a:spcBef>
              <a:spcAft>
                <a:spcPts val="0"/>
              </a:spcAft>
              <a:defRPr/>
            </a:pPr>
            <a:r>
              <a:rPr lang="en-US" sz="96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GROTH</a:t>
            </a:r>
          </a:p>
          <a:p>
            <a:pPr defTabSz="1828434" eaLnBrk="1" fontAlgn="auto" hangingPunct="1">
              <a:spcBef>
                <a:spcPts val="0"/>
              </a:spcBef>
              <a:spcAft>
                <a:spcPts val="0"/>
              </a:spcAft>
              <a:defRPr/>
            </a:pPr>
            <a:r>
              <a:rPr lang="en-US" sz="96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2017 YEAR</a:t>
            </a:r>
          </a:p>
        </p:txBody>
      </p:sp>
      <p:sp>
        <p:nvSpPr>
          <p:cNvPr id="14" name="Subtitle 2"/>
          <p:cNvSpPr txBox="1">
            <a:spLocks/>
          </p:cNvSpPr>
          <p:nvPr/>
        </p:nvSpPr>
        <p:spPr bwMode="auto">
          <a:xfrm>
            <a:off x="1552575" y="6858000"/>
            <a:ext cx="82677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or a mixture of both. Company members share a common purpose</a:t>
            </a: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nodeType="afterGroup">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par>
                          <p:cTn id="17" fill="hold" nodeType="afterGroup">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13" grpId="0"/>
      <p:bldP spid="1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hart 10"/>
          <p:cNvGraphicFramePr>
            <a:graphicFrameLocks/>
          </p:cNvGraphicFramePr>
          <p:nvPr/>
        </p:nvGraphicFramePr>
        <p:xfrm>
          <a:off x="2257425" y="561975"/>
          <a:ext cx="6611938" cy="10818813"/>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Box 11"/>
          <p:cNvSpPr txBox="1"/>
          <p:nvPr/>
        </p:nvSpPr>
        <p:spPr>
          <a:xfrm>
            <a:off x="-206375" y="12215813"/>
            <a:ext cx="14866938"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CHART &amp; INFO</a:t>
            </a:r>
          </a:p>
        </p:txBody>
      </p:sp>
      <p:sp>
        <p:nvSpPr>
          <p:cNvPr id="13" name="TextBox 12"/>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cxnSp>
        <p:nvCxnSpPr>
          <p:cNvPr id="14" name="Straight Connector 13"/>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5" name="Subtitle 2"/>
          <p:cNvSpPr txBox="1">
            <a:spLocks/>
          </p:cNvSpPr>
          <p:nvPr/>
        </p:nvSpPr>
        <p:spPr bwMode="auto">
          <a:xfrm>
            <a:off x="11922125" y="6858000"/>
            <a:ext cx="9637713"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or a mixture of both. Company members share a common purpose and unite in order to focus their various</a:t>
            </a:r>
          </a:p>
        </p:txBody>
      </p:sp>
      <p:sp>
        <p:nvSpPr>
          <p:cNvPr id="16" name="Subtitle 2"/>
          <p:cNvSpPr txBox="1">
            <a:spLocks/>
          </p:cNvSpPr>
          <p:nvPr/>
        </p:nvSpPr>
        <p:spPr bwMode="auto">
          <a:xfrm>
            <a:off x="11922125" y="9124950"/>
            <a:ext cx="9637713"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Their collectively available skills or resources to achieve specific, declared goals. A company or association.</a:t>
            </a:r>
          </a:p>
        </p:txBody>
      </p:sp>
      <p:sp>
        <p:nvSpPr>
          <p:cNvPr id="17" name="TextBox 16"/>
          <p:cNvSpPr txBox="1"/>
          <p:nvPr/>
        </p:nvSpPr>
        <p:spPr>
          <a:xfrm>
            <a:off x="11922125" y="1814513"/>
            <a:ext cx="9032875" cy="4524375"/>
          </a:xfrm>
          <a:prstGeom prst="rect">
            <a:avLst/>
          </a:prstGeom>
          <a:noFill/>
        </p:spPr>
        <p:txBody>
          <a:bodyPr>
            <a:spAutoFit/>
          </a:bodyPr>
          <a:lstStyle/>
          <a:p>
            <a:pPr defTabSz="1828434" eaLnBrk="1" fontAlgn="auto" hangingPunct="1">
              <a:spcBef>
                <a:spcPts val="0"/>
              </a:spcBef>
              <a:spcAft>
                <a:spcPts val="0"/>
              </a:spcAft>
              <a:defRPr/>
            </a:pPr>
            <a:r>
              <a:rPr lang="en-US" sz="96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COMPANY </a:t>
            </a:r>
          </a:p>
          <a:p>
            <a:pPr defTabSz="1828434" eaLnBrk="1" fontAlgn="auto" hangingPunct="1">
              <a:spcBef>
                <a:spcPts val="0"/>
              </a:spcBef>
              <a:spcAft>
                <a:spcPts val="0"/>
              </a:spcAft>
              <a:defRPr/>
            </a:pPr>
            <a:r>
              <a:rPr lang="en-US" sz="96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GROTH</a:t>
            </a:r>
          </a:p>
          <a:p>
            <a:pPr defTabSz="1828434" eaLnBrk="1" fontAlgn="auto" hangingPunct="1">
              <a:spcBef>
                <a:spcPts val="0"/>
              </a:spcBef>
              <a:spcAft>
                <a:spcPts val="0"/>
              </a:spcAft>
              <a:defRPr/>
            </a:pPr>
            <a:r>
              <a:rPr lang="en-US" sz="96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WITH CHART</a:t>
            </a: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750" fill="hold"/>
                                        <p:tgtEl>
                                          <p:spTgt spid="11"/>
                                        </p:tgtEl>
                                        <p:attrNameLst>
                                          <p:attrName>ppt_w</p:attrName>
                                        </p:attrNameLst>
                                      </p:cBhvr>
                                      <p:tavLst>
                                        <p:tav tm="0">
                                          <p:val>
                                            <p:fltVal val="0"/>
                                          </p:val>
                                        </p:tav>
                                        <p:tav tm="100000">
                                          <p:val>
                                            <p:strVal val="#ppt_w"/>
                                          </p:val>
                                        </p:tav>
                                      </p:tavLst>
                                    </p:anim>
                                    <p:anim calcmode="lin" valueType="num">
                                      <p:cBhvr>
                                        <p:cTn id="8" dur="750" fill="hold"/>
                                        <p:tgtEl>
                                          <p:spTgt spid="11"/>
                                        </p:tgtEl>
                                        <p:attrNameLst>
                                          <p:attrName>ppt_h</p:attrName>
                                        </p:attrNameLst>
                                      </p:cBhvr>
                                      <p:tavLst>
                                        <p:tav tm="0">
                                          <p:val>
                                            <p:fltVal val="0"/>
                                          </p:val>
                                        </p:tav>
                                        <p:tav tm="100000">
                                          <p:val>
                                            <p:strVal val="#ppt_h"/>
                                          </p:val>
                                        </p:tav>
                                      </p:tavLst>
                                    </p:anim>
                                    <p:animEffect transition="in" filter="fade">
                                      <p:cBhvr>
                                        <p:cTn id="9" dur="750"/>
                                        <p:tgtEl>
                                          <p:spTgt spid="11"/>
                                        </p:tgtEl>
                                      </p:cBhvr>
                                    </p:animEffect>
                                  </p:childTnLst>
                                </p:cTn>
                              </p:par>
                            </p:childTnLst>
                          </p:cTn>
                        </p:par>
                        <p:par>
                          <p:cTn id="10" fill="hold" nodeType="afterGroup">
                            <p:stCondLst>
                              <p:cond delay="750"/>
                            </p:stCondLst>
                            <p:childTnLst>
                              <p:par>
                                <p:cTn id="11" presetID="2" presetClass="entr" presetSubtype="1"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750" fill="hold"/>
                                        <p:tgtEl>
                                          <p:spTgt spid="17"/>
                                        </p:tgtEl>
                                        <p:attrNameLst>
                                          <p:attrName>ppt_x</p:attrName>
                                        </p:attrNameLst>
                                      </p:cBhvr>
                                      <p:tavLst>
                                        <p:tav tm="0">
                                          <p:val>
                                            <p:strVal val="#ppt_x"/>
                                          </p:val>
                                        </p:tav>
                                        <p:tav tm="100000">
                                          <p:val>
                                            <p:strVal val="#ppt_x"/>
                                          </p:val>
                                        </p:tav>
                                      </p:tavLst>
                                    </p:anim>
                                    <p:anim calcmode="lin" valueType="num">
                                      <p:cBhvr additive="base">
                                        <p:cTn id="14" dur="750" fill="hold"/>
                                        <p:tgtEl>
                                          <p:spTgt spid="17"/>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750" fill="hold"/>
                                        <p:tgtEl>
                                          <p:spTgt spid="15"/>
                                        </p:tgtEl>
                                        <p:attrNameLst>
                                          <p:attrName>ppt_x</p:attrName>
                                        </p:attrNameLst>
                                      </p:cBhvr>
                                      <p:tavLst>
                                        <p:tav tm="0">
                                          <p:val>
                                            <p:strVal val="#ppt_x"/>
                                          </p:val>
                                        </p:tav>
                                        <p:tav tm="100000">
                                          <p:val>
                                            <p:strVal val="#ppt_x"/>
                                          </p:val>
                                        </p:tav>
                                      </p:tavLst>
                                    </p:anim>
                                    <p:anim calcmode="lin" valueType="num">
                                      <p:cBhvr additive="base">
                                        <p:cTn id="18" dur="750" fill="hold"/>
                                        <p:tgtEl>
                                          <p:spTgt spid="15"/>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750" fill="hold"/>
                                        <p:tgtEl>
                                          <p:spTgt spid="16"/>
                                        </p:tgtEl>
                                        <p:attrNameLst>
                                          <p:attrName>ppt_x</p:attrName>
                                        </p:attrNameLst>
                                      </p:cBhvr>
                                      <p:tavLst>
                                        <p:tav tm="0">
                                          <p:val>
                                            <p:strVal val="#ppt_x"/>
                                          </p:val>
                                        </p:tav>
                                        <p:tav tm="100000">
                                          <p:val>
                                            <p:strVal val="#ppt_x"/>
                                          </p:val>
                                        </p:tav>
                                      </p:tavLst>
                                    </p:anim>
                                    <p:anim calcmode="lin" valueType="num">
                                      <p:cBhvr additive="base">
                                        <p:cTn id="22" dur="75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P spid="15" grpId="0"/>
      <p:bldP spid="16" grpId="0"/>
      <p:bldP spid="1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Chart 27"/>
          <p:cNvGraphicFramePr>
            <a:graphicFrameLocks/>
          </p:cNvGraphicFramePr>
          <p:nvPr/>
        </p:nvGraphicFramePr>
        <p:xfrm>
          <a:off x="9429750" y="3213100"/>
          <a:ext cx="13069888" cy="6386513"/>
        </p:xfrm>
        <a:graphic>
          <a:graphicData uri="http://schemas.openxmlformats.org/drawingml/2006/chart">
            <c:chart xmlns:c="http://schemas.openxmlformats.org/drawingml/2006/chart" xmlns:r="http://schemas.openxmlformats.org/officeDocument/2006/relationships" r:id="rId3"/>
          </a:graphicData>
        </a:graphic>
      </p:graphicFrame>
      <p:sp>
        <p:nvSpPr>
          <p:cNvPr id="29" name="TextBox 28"/>
          <p:cNvSpPr txBox="1"/>
          <p:nvPr/>
        </p:nvSpPr>
        <p:spPr>
          <a:xfrm>
            <a:off x="-206375" y="12215813"/>
            <a:ext cx="14866938"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CHART &amp; INFO</a:t>
            </a:r>
          </a:p>
        </p:txBody>
      </p:sp>
      <p:sp>
        <p:nvSpPr>
          <p:cNvPr id="30" name="TextBox 29"/>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cxnSp>
        <p:nvCxnSpPr>
          <p:cNvPr id="31" name="Straight Connector 30"/>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0" y="3695700"/>
            <a:ext cx="8435975" cy="5421313"/>
          </a:xfrm>
          <a:prstGeom prst="rect">
            <a:avLst/>
          </a:prstGeom>
          <a:solidFill>
            <a:schemeClr val="tx1">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Subtitle 2"/>
          <p:cNvSpPr txBox="1">
            <a:spLocks/>
          </p:cNvSpPr>
          <p:nvPr/>
        </p:nvSpPr>
        <p:spPr bwMode="auto">
          <a:xfrm>
            <a:off x="1182688" y="6134100"/>
            <a:ext cx="6072187"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solidFill>
                  <a:schemeClr val="tx2"/>
                </a:solidFill>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or a mixture of both. </a:t>
            </a:r>
          </a:p>
        </p:txBody>
      </p:sp>
      <p:sp>
        <p:nvSpPr>
          <p:cNvPr id="33" name="Subtitle 2"/>
          <p:cNvSpPr txBox="1">
            <a:spLocks/>
          </p:cNvSpPr>
          <p:nvPr/>
        </p:nvSpPr>
        <p:spPr bwMode="auto">
          <a:xfrm>
            <a:off x="1182688" y="4425950"/>
            <a:ext cx="4494212" cy="13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70000"/>
              </a:lnSpc>
            </a:pPr>
            <a:r>
              <a:rPr lang="en-US" altLang="zh-CN" sz="4000" b="1">
                <a:solidFill>
                  <a:schemeClr val="tx2"/>
                </a:solidFill>
                <a:latin typeface="Arial" panose="020B0604020202020204" pitchFamily="34" charset="0"/>
                <a:ea typeface="微软雅黑" panose="020B0503020204020204" pitchFamily="34" charset="-122"/>
                <a:sym typeface="Arial" panose="020B0604020202020204" pitchFamily="34" charset="0"/>
              </a:rPr>
              <a:t>TYPE YOUR</a:t>
            </a:r>
          </a:p>
          <a:p>
            <a:pPr eaLnBrk="1" hangingPunct="1">
              <a:lnSpc>
                <a:spcPct val="70000"/>
              </a:lnSpc>
            </a:pPr>
            <a:r>
              <a:rPr lang="en-US" altLang="zh-CN" sz="4000" b="1">
                <a:solidFill>
                  <a:schemeClr val="tx2"/>
                </a:solidFill>
                <a:latin typeface="Arial" panose="020B0604020202020204" pitchFamily="34" charset="0"/>
                <a:ea typeface="微软雅黑" panose="020B0503020204020204" pitchFamily="34" charset="-122"/>
                <a:sym typeface="Arial" panose="020B0604020202020204" pitchFamily="34" charset="0"/>
              </a:rPr>
              <a:t> SLOGAN</a:t>
            </a:r>
          </a:p>
        </p:txBody>
      </p:sp>
      <p:cxnSp>
        <p:nvCxnSpPr>
          <p:cNvPr id="6" name="Straight Connector 5"/>
          <p:cNvCxnSpPr/>
          <p:nvPr/>
        </p:nvCxnSpPr>
        <p:spPr>
          <a:xfrm>
            <a:off x="4324350" y="5303838"/>
            <a:ext cx="4111625"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32"/>
                                        </p:tgtEl>
                                      </p:cBhvr>
                                    </p:animEffect>
                                    <p:animScale>
                                      <p:cBhvr>
                                        <p:cTn id="17" dur="250" autoRev="1" fill="hold"/>
                                        <p:tgtEl>
                                          <p:spTgt spid="32"/>
                                        </p:tgtEl>
                                      </p:cBhvr>
                                      <p:by x="105000" y="105000"/>
                                    </p:animScale>
                                  </p:childTnLst>
                                </p:cTn>
                              </p:par>
                            </p:childTnLst>
                          </p:cTn>
                        </p:par>
                        <p:par>
                          <p:cTn id="18" fill="hold" nodeType="afterGroup">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right)">
                                      <p:cBhvr>
                                        <p:cTn id="21"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8" grpId="0">
        <p:bldAsOne/>
      </p:bldGraphic>
      <p:bldP spid="32" grpId="0"/>
      <p:bldP spid="3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06375" y="12215813"/>
            <a:ext cx="17049750"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MAP INFOGRAPH</a:t>
            </a:r>
          </a:p>
        </p:txBody>
      </p:sp>
      <p:sp>
        <p:nvSpPr>
          <p:cNvPr id="26" name="TextBox 25"/>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cxnSp>
        <p:nvCxnSpPr>
          <p:cNvPr id="27" name="Straight Connector 26"/>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66565" name="Group 3"/>
          <p:cNvGrpSpPr>
            <a:grpSpLocks/>
          </p:cNvGrpSpPr>
          <p:nvPr/>
        </p:nvGrpSpPr>
        <p:grpSpPr bwMode="auto">
          <a:xfrm>
            <a:off x="2697163" y="3360738"/>
            <a:ext cx="9750425" cy="6375400"/>
            <a:chOff x="2696377" y="3360798"/>
            <a:chExt cx="9751208" cy="6374914"/>
          </a:xfrm>
        </p:grpSpPr>
        <p:sp>
          <p:nvSpPr>
            <p:cNvPr id="66573" name="Freeform 5"/>
            <p:cNvSpPr>
              <a:spLocks/>
            </p:cNvSpPr>
            <p:nvPr/>
          </p:nvSpPr>
          <p:spPr bwMode="auto">
            <a:xfrm>
              <a:off x="3430934" y="3360798"/>
              <a:ext cx="1215288" cy="901902"/>
            </a:xfrm>
            <a:custGeom>
              <a:avLst/>
              <a:gdLst>
                <a:gd name="T0" fmla="*/ 2147483646 w 257"/>
                <a:gd name="T1" fmla="*/ 2147483646 h 190"/>
                <a:gd name="T2" fmla="*/ 2147483646 w 257"/>
                <a:gd name="T3" fmla="*/ 2147483646 h 190"/>
                <a:gd name="T4" fmla="*/ 2147483646 w 257"/>
                <a:gd name="T5" fmla="*/ 2147483646 h 190"/>
                <a:gd name="T6" fmla="*/ 2147483646 w 257"/>
                <a:gd name="T7" fmla="*/ 2147483646 h 190"/>
                <a:gd name="T8" fmla="*/ 2147483646 w 257"/>
                <a:gd name="T9" fmla="*/ 2147483646 h 190"/>
                <a:gd name="T10" fmla="*/ 2147483646 w 257"/>
                <a:gd name="T11" fmla="*/ 2147483646 h 190"/>
                <a:gd name="T12" fmla="*/ 2147483646 w 257"/>
                <a:gd name="T13" fmla="*/ 2147483646 h 190"/>
                <a:gd name="T14" fmla="*/ 2101937535 w 257"/>
                <a:gd name="T15" fmla="*/ 2147483646 h 190"/>
                <a:gd name="T16" fmla="*/ 1923049033 w 257"/>
                <a:gd name="T17" fmla="*/ 2147483646 h 190"/>
                <a:gd name="T18" fmla="*/ 1900691517 w 257"/>
                <a:gd name="T19" fmla="*/ 2147483646 h 190"/>
                <a:gd name="T20" fmla="*/ 1632358764 w 257"/>
                <a:gd name="T21" fmla="*/ 2147483646 h 190"/>
                <a:gd name="T22" fmla="*/ 1475827778 w 257"/>
                <a:gd name="T23" fmla="*/ 2147483646 h 190"/>
                <a:gd name="T24" fmla="*/ 1140413019 w 257"/>
                <a:gd name="T25" fmla="*/ 2147483646 h 190"/>
                <a:gd name="T26" fmla="*/ 737916253 w 257"/>
                <a:gd name="T27" fmla="*/ 2147483646 h 190"/>
                <a:gd name="T28" fmla="*/ 648472002 w 257"/>
                <a:gd name="T29" fmla="*/ 2147483646 h 190"/>
                <a:gd name="T30" fmla="*/ 447221255 w 257"/>
                <a:gd name="T31" fmla="*/ 2147483646 h 190"/>
                <a:gd name="T32" fmla="*/ 223608263 w 257"/>
                <a:gd name="T33" fmla="*/ 2147483646 h 190"/>
                <a:gd name="T34" fmla="*/ 0 w 257"/>
                <a:gd name="T35" fmla="*/ 2147483646 h 190"/>
                <a:gd name="T36" fmla="*/ 67082006 w 257"/>
                <a:gd name="T37" fmla="*/ 2147483646 h 190"/>
                <a:gd name="T38" fmla="*/ 111806496 w 257"/>
                <a:gd name="T39" fmla="*/ 2147483646 h 190"/>
                <a:gd name="T40" fmla="*/ 156526257 w 257"/>
                <a:gd name="T41" fmla="*/ 2147483646 h 190"/>
                <a:gd name="T42" fmla="*/ 245970508 w 257"/>
                <a:gd name="T43" fmla="*/ 2147483646 h 190"/>
                <a:gd name="T44" fmla="*/ 201250747 w 257"/>
                <a:gd name="T45" fmla="*/ 2147483646 h 190"/>
                <a:gd name="T46" fmla="*/ 156526257 w 257"/>
                <a:gd name="T47" fmla="*/ 1982869522 h 190"/>
                <a:gd name="T48" fmla="*/ 357777004 w 257"/>
                <a:gd name="T49" fmla="*/ 1915269593 h 190"/>
                <a:gd name="T50" fmla="*/ 178888502 w 257"/>
                <a:gd name="T51" fmla="*/ 1757545921 h 190"/>
                <a:gd name="T52" fmla="*/ 134164012 w 257"/>
                <a:gd name="T53" fmla="*/ 1351955845 h 190"/>
                <a:gd name="T54" fmla="*/ 178888502 w 257"/>
                <a:gd name="T55" fmla="*/ 923837206 h 190"/>
                <a:gd name="T56" fmla="*/ 67082006 w 257"/>
                <a:gd name="T57" fmla="*/ 518251877 h 190"/>
                <a:gd name="T58" fmla="*/ 223608263 w 257"/>
                <a:gd name="T59" fmla="*/ 225328348 h 190"/>
                <a:gd name="T60" fmla="*/ 737916253 w 257"/>
                <a:gd name="T61" fmla="*/ 675980296 h 190"/>
                <a:gd name="T62" fmla="*/ 1095693258 w 257"/>
                <a:gd name="T63" fmla="*/ 811175406 h 190"/>
                <a:gd name="T64" fmla="*/ 1229857270 w 257"/>
                <a:gd name="T65" fmla="*/ 811175406 h 190"/>
                <a:gd name="T66" fmla="*/ 1453470262 w 257"/>
                <a:gd name="T67" fmla="*/ 946370515 h 190"/>
                <a:gd name="T68" fmla="*/ 1408745772 w 257"/>
                <a:gd name="T69" fmla="*/ 1261827354 h 190"/>
                <a:gd name="T70" fmla="*/ 1073331013 w 257"/>
                <a:gd name="T71" fmla="*/ 1554750883 h 190"/>
                <a:gd name="T72" fmla="*/ 1073331013 w 257"/>
                <a:gd name="T73" fmla="*/ 1667412683 h 190"/>
                <a:gd name="T74" fmla="*/ 1229857270 w 257"/>
                <a:gd name="T75" fmla="*/ 1487150955 h 190"/>
                <a:gd name="T76" fmla="*/ 1565272029 w 257"/>
                <a:gd name="T77" fmla="*/ 1284360663 h 190"/>
                <a:gd name="T78" fmla="*/ 1475827778 w 257"/>
                <a:gd name="T79" fmla="*/ 1442089083 h 190"/>
                <a:gd name="T80" fmla="*/ 1162775264 w 257"/>
                <a:gd name="T81" fmla="*/ 1802607793 h 190"/>
                <a:gd name="T82" fmla="*/ 1028606523 w 257"/>
                <a:gd name="T83" fmla="*/ 2050469450 h 190"/>
                <a:gd name="T84" fmla="*/ 1229857270 w 257"/>
                <a:gd name="T85" fmla="*/ 1960336212 h 190"/>
                <a:gd name="T86" fmla="*/ 1453470262 w 257"/>
                <a:gd name="T87" fmla="*/ 1847674412 h 190"/>
                <a:gd name="T88" fmla="*/ 1587634274 w 257"/>
                <a:gd name="T89" fmla="*/ 1532217574 h 190"/>
                <a:gd name="T90" fmla="*/ 1788885021 w 257"/>
                <a:gd name="T91" fmla="*/ 1216760735 h 190"/>
                <a:gd name="T92" fmla="*/ 1744160531 w 257"/>
                <a:gd name="T93" fmla="*/ 946370515 h 190"/>
                <a:gd name="T94" fmla="*/ 1677078525 w 257"/>
                <a:gd name="T95" fmla="*/ 788642096 h 190"/>
                <a:gd name="T96" fmla="*/ 1654716280 w 257"/>
                <a:gd name="T97" fmla="*/ 1036499006 h 190"/>
                <a:gd name="T98" fmla="*/ 1699440770 w 257"/>
                <a:gd name="T99" fmla="*/ 1216760735 h 190"/>
                <a:gd name="T100" fmla="*/ 1609996519 w 257"/>
                <a:gd name="T101" fmla="*/ 1149160807 h 190"/>
                <a:gd name="T102" fmla="*/ 1520552268 w 257"/>
                <a:gd name="T103" fmla="*/ 923837206 h 190"/>
                <a:gd name="T104" fmla="*/ 1632358764 w 257"/>
                <a:gd name="T105" fmla="*/ 721042168 h 190"/>
                <a:gd name="T106" fmla="*/ 1654716280 w 257"/>
                <a:gd name="T107" fmla="*/ 540780439 h 190"/>
                <a:gd name="T108" fmla="*/ 1788885021 w 257"/>
                <a:gd name="T109" fmla="*/ 675980296 h 190"/>
                <a:gd name="T110" fmla="*/ 1766522776 w 257"/>
                <a:gd name="T111" fmla="*/ 337990148 h 190"/>
                <a:gd name="T112" fmla="*/ 1721803015 w 257"/>
                <a:gd name="T113" fmla="*/ 247856910 h 190"/>
                <a:gd name="T114" fmla="*/ 2147483646 w 257"/>
                <a:gd name="T115" fmla="*/ 428118639 h 190"/>
                <a:gd name="T116" fmla="*/ 2147483646 w 257"/>
                <a:gd name="T117" fmla="*/ 1013965697 h 19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574" name="Freeform 6"/>
            <p:cNvSpPr>
              <a:spLocks/>
            </p:cNvSpPr>
            <p:nvPr/>
          </p:nvSpPr>
          <p:spPr bwMode="auto">
            <a:xfrm>
              <a:off x="5245465" y="6537049"/>
              <a:ext cx="1276893" cy="1310833"/>
            </a:xfrm>
            <a:custGeom>
              <a:avLst/>
              <a:gdLst>
                <a:gd name="T0" fmla="*/ 1066396069 w 228"/>
                <a:gd name="T1" fmla="*/ 0 h 234"/>
                <a:gd name="T2" fmla="*/ 2147483646 w 228"/>
                <a:gd name="T3" fmla="*/ 721759215 h 234"/>
                <a:gd name="T4" fmla="*/ 2147483646 w 228"/>
                <a:gd name="T5" fmla="*/ 1380749695 h 234"/>
                <a:gd name="T6" fmla="*/ 2147483646 w 228"/>
                <a:gd name="T7" fmla="*/ 1380749695 h 234"/>
                <a:gd name="T8" fmla="*/ 2147483646 w 228"/>
                <a:gd name="T9" fmla="*/ 2147483646 h 234"/>
                <a:gd name="T10" fmla="*/ 2147483646 w 228"/>
                <a:gd name="T11" fmla="*/ 2147483646 h 234"/>
                <a:gd name="T12" fmla="*/ 2147483646 w 228"/>
                <a:gd name="T13" fmla="*/ 2147483646 h 234"/>
                <a:gd name="T14" fmla="*/ 1003665900 w 228"/>
                <a:gd name="T15" fmla="*/ 2147483646 h 234"/>
                <a:gd name="T16" fmla="*/ 909573447 w 228"/>
                <a:gd name="T17" fmla="*/ 2147483646 h 234"/>
                <a:gd name="T18" fmla="*/ 0 w 228"/>
                <a:gd name="T19" fmla="*/ 2147483646 h 234"/>
                <a:gd name="T20" fmla="*/ 1066396069 w 228"/>
                <a:gd name="T21" fmla="*/ 0 h 2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1" name="Freeform 7"/>
            <p:cNvSpPr>
              <a:spLocks/>
            </p:cNvSpPr>
            <p:nvPr/>
          </p:nvSpPr>
          <p:spPr bwMode="auto">
            <a:xfrm>
              <a:off x="5730333" y="6773663"/>
              <a:ext cx="2532266" cy="2498535"/>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solidFill>
              <a:schemeClr val="accent1">
                <a:lumMod val="40000"/>
                <a:lumOff val="60000"/>
              </a:schemeClr>
            </a:solid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6576" name="Freeform 8"/>
            <p:cNvSpPr>
              <a:spLocks/>
            </p:cNvSpPr>
            <p:nvPr/>
          </p:nvSpPr>
          <p:spPr bwMode="auto">
            <a:xfrm>
              <a:off x="4209385" y="6380195"/>
              <a:ext cx="1226486" cy="1445279"/>
            </a:xfrm>
            <a:custGeom>
              <a:avLst/>
              <a:gdLst>
                <a:gd name="T0" fmla="*/ 1636998914 w 259"/>
                <a:gd name="T1" fmla="*/ 0 h 304"/>
                <a:gd name="T2" fmla="*/ 1524877258 w 259"/>
                <a:gd name="T3" fmla="*/ 565061301 h 304"/>
                <a:gd name="T4" fmla="*/ 1390328429 w 259"/>
                <a:gd name="T5" fmla="*/ 971907340 h 304"/>
                <a:gd name="T6" fmla="*/ 1323056382 w 259"/>
                <a:gd name="T7" fmla="*/ 1017110342 h 304"/>
                <a:gd name="T8" fmla="*/ 1255779600 w 259"/>
                <a:gd name="T9" fmla="*/ 971907340 h 304"/>
                <a:gd name="T10" fmla="*/ 1143657944 w 259"/>
                <a:gd name="T11" fmla="*/ 881496581 h 304"/>
                <a:gd name="T12" fmla="*/ 1053958724 w 259"/>
                <a:gd name="T13" fmla="*/ 926699583 h 304"/>
                <a:gd name="T14" fmla="*/ 1009109115 w 259"/>
                <a:gd name="T15" fmla="*/ 836293578 h 304"/>
                <a:gd name="T16" fmla="*/ 852137848 w 259"/>
                <a:gd name="T17" fmla="*/ 881496581 h 304"/>
                <a:gd name="T18" fmla="*/ 784861066 w 259"/>
                <a:gd name="T19" fmla="*/ 949305838 h 304"/>
                <a:gd name="T20" fmla="*/ 784861066 w 259"/>
                <a:gd name="T21" fmla="*/ 1197931860 h 304"/>
                <a:gd name="T22" fmla="*/ 784861066 w 259"/>
                <a:gd name="T23" fmla="*/ 1514367140 h 304"/>
                <a:gd name="T24" fmla="*/ 784861066 w 259"/>
                <a:gd name="T25" fmla="*/ 1808200918 h 304"/>
                <a:gd name="T26" fmla="*/ 762438629 w 259"/>
                <a:gd name="T27" fmla="*/ 1898606923 h 304"/>
                <a:gd name="T28" fmla="*/ 695161847 w 259"/>
                <a:gd name="T29" fmla="*/ 2011619183 h 304"/>
                <a:gd name="T30" fmla="*/ 672739410 w 259"/>
                <a:gd name="T31" fmla="*/ 2124631443 h 304"/>
                <a:gd name="T32" fmla="*/ 672739410 w 259"/>
                <a:gd name="T33" fmla="*/ 2147483646 h 304"/>
                <a:gd name="T34" fmla="*/ 762438629 w 259"/>
                <a:gd name="T35" fmla="*/ 2147483646 h 304"/>
                <a:gd name="T36" fmla="*/ 784861066 w 259"/>
                <a:gd name="T37" fmla="*/ 2147483646 h 304"/>
                <a:gd name="T38" fmla="*/ 829710676 w 259"/>
                <a:gd name="T39" fmla="*/ 2147483646 h 304"/>
                <a:gd name="T40" fmla="*/ 941837068 w 259"/>
                <a:gd name="T41" fmla="*/ 2147483646 h 304"/>
                <a:gd name="T42" fmla="*/ 874560285 w 259"/>
                <a:gd name="T43" fmla="*/ 2147483646 h 304"/>
                <a:gd name="T44" fmla="*/ 762438629 w 259"/>
                <a:gd name="T45" fmla="*/ 2147483646 h 304"/>
                <a:gd name="T46" fmla="*/ 538190581 w 259"/>
                <a:gd name="T47" fmla="*/ 2147483646 h 304"/>
                <a:gd name="T48" fmla="*/ 470918534 w 259"/>
                <a:gd name="T49" fmla="*/ 2147483646 h 304"/>
                <a:gd name="T50" fmla="*/ 381219315 w 259"/>
                <a:gd name="T51" fmla="*/ 2147483646 h 304"/>
                <a:gd name="T52" fmla="*/ 291520095 w 259"/>
                <a:gd name="T53" fmla="*/ 2147483646 h 304"/>
                <a:gd name="T54" fmla="*/ 246670485 w 259"/>
                <a:gd name="T55" fmla="*/ 2147483646 h 304"/>
                <a:gd name="T56" fmla="*/ 201820876 w 259"/>
                <a:gd name="T57" fmla="*/ 2147483646 h 304"/>
                <a:gd name="T58" fmla="*/ 224248048 w 259"/>
                <a:gd name="T59" fmla="*/ 2147483646 h 304"/>
                <a:gd name="T60" fmla="*/ 201820876 w 259"/>
                <a:gd name="T61" fmla="*/ 2147483646 h 304"/>
                <a:gd name="T62" fmla="*/ 336369705 w 259"/>
                <a:gd name="T63" fmla="*/ 2147483646 h 304"/>
                <a:gd name="T64" fmla="*/ 291520095 w 259"/>
                <a:gd name="T65" fmla="*/ 2147483646 h 304"/>
                <a:gd name="T66" fmla="*/ 112121656 w 259"/>
                <a:gd name="T67" fmla="*/ 2147483646 h 304"/>
                <a:gd name="T68" fmla="*/ 67272047 w 259"/>
                <a:gd name="T69" fmla="*/ 2147483646 h 304"/>
                <a:gd name="T70" fmla="*/ 0 w 259"/>
                <a:gd name="T71" fmla="*/ 2147483646 h 304"/>
                <a:gd name="T72" fmla="*/ 2147483646 w 259"/>
                <a:gd name="T73" fmla="*/ 2147483646 h 304"/>
                <a:gd name="T74" fmla="*/ 2147483646 w 259"/>
                <a:gd name="T75" fmla="*/ 2147483646 h 304"/>
                <a:gd name="T76" fmla="*/ 2147483646 w 259"/>
                <a:gd name="T77" fmla="*/ 2147483646 h 304"/>
                <a:gd name="T78" fmla="*/ 2147483646 w 259"/>
                <a:gd name="T79" fmla="*/ 2147483646 h 304"/>
                <a:gd name="T80" fmla="*/ 2147483646 w 259"/>
                <a:gd name="T81" fmla="*/ 745882819 h 304"/>
                <a:gd name="T82" fmla="*/ 1636998914 w 259"/>
                <a:gd name="T83" fmla="*/ 0 h 3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5" name="Freeform 9"/>
            <p:cNvSpPr>
              <a:spLocks/>
            </p:cNvSpPr>
            <p:nvPr/>
          </p:nvSpPr>
          <p:spPr bwMode="auto">
            <a:xfrm>
              <a:off x="2985325" y="4822774"/>
              <a:ext cx="1438390" cy="2492185"/>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solidFill>
              <a:schemeClr val="accent1">
                <a:lumMod val="40000"/>
                <a:lumOff val="60000"/>
              </a:schemeClr>
            </a:solid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6578" name="Freeform 10"/>
            <p:cNvSpPr>
              <a:spLocks/>
            </p:cNvSpPr>
            <p:nvPr/>
          </p:nvSpPr>
          <p:spPr bwMode="auto">
            <a:xfrm>
              <a:off x="6499955" y="6665895"/>
              <a:ext cx="1573713" cy="845885"/>
            </a:xfrm>
            <a:custGeom>
              <a:avLst/>
              <a:gdLst>
                <a:gd name="T0" fmla="*/ 0 w 332"/>
                <a:gd name="T1" fmla="*/ 564575964 h 178"/>
                <a:gd name="T2" fmla="*/ 0 w 332"/>
                <a:gd name="T3" fmla="*/ 632327550 h 178"/>
                <a:gd name="T4" fmla="*/ 0 w 332"/>
                <a:gd name="T5" fmla="*/ 564575964 h 178"/>
                <a:gd name="T6" fmla="*/ 2147483646 w 332"/>
                <a:gd name="T7" fmla="*/ 722656663 h 178"/>
                <a:gd name="T8" fmla="*/ 2147483646 w 332"/>
                <a:gd name="T9" fmla="*/ 2147483646 h 178"/>
                <a:gd name="T10" fmla="*/ 2147483646 w 332"/>
                <a:gd name="T11" fmla="*/ 2147483646 h 178"/>
                <a:gd name="T12" fmla="*/ 2147483646 w 332"/>
                <a:gd name="T13" fmla="*/ 2147483646 h 178"/>
                <a:gd name="T14" fmla="*/ 2147483646 w 332"/>
                <a:gd name="T15" fmla="*/ 2147483646 h 178"/>
                <a:gd name="T16" fmla="*/ 2147483646 w 332"/>
                <a:gd name="T17" fmla="*/ 2147483646 h 178"/>
                <a:gd name="T18" fmla="*/ 2147483646 w 332"/>
                <a:gd name="T19" fmla="*/ 2147483646 h 178"/>
                <a:gd name="T20" fmla="*/ 2147483646 w 332"/>
                <a:gd name="T21" fmla="*/ 2147483646 h 178"/>
                <a:gd name="T22" fmla="*/ 2147483646 w 332"/>
                <a:gd name="T23" fmla="*/ 2147483646 h 178"/>
                <a:gd name="T24" fmla="*/ 2147483646 w 332"/>
                <a:gd name="T25" fmla="*/ 2147483646 h 178"/>
                <a:gd name="T26" fmla="*/ 2147483646 w 332"/>
                <a:gd name="T27" fmla="*/ 2147483646 h 178"/>
                <a:gd name="T28" fmla="*/ 2147483646 w 332"/>
                <a:gd name="T29" fmla="*/ 2147483646 h 178"/>
                <a:gd name="T30" fmla="*/ 2147483646 w 332"/>
                <a:gd name="T31" fmla="*/ 2147483646 h 178"/>
                <a:gd name="T32" fmla="*/ 2147483646 w 332"/>
                <a:gd name="T33" fmla="*/ 2147483646 h 178"/>
                <a:gd name="T34" fmla="*/ 2147483646 w 332"/>
                <a:gd name="T35" fmla="*/ 2147483646 h 178"/>
                <a:gd name="T36" fmla="*/ 2147483646 w 332"/>
                <a:gd name="T37" fmla="*/ 2147483646 h 178"/>
                <a:gd name="T38" fmla="*/ 2147483646 w 332"/>
                <a:gd name="T39" fmla="*/ 2147483646 h 178"/>
                <a:gd name="T40" fmla="*/ 2147483646 w 332"/>
                <a:gd name="T41" fmla="*/ 2147483646 h 178"/>
                <a:gd name="T42" fmla="*/ 2147483646 w 332"/>
                <a:gd name="T43" fmla="*/ 2147483646 h 178"/>
                <a:gd name="T44" fmla="*/ 2147483646 w 332"/>
                <a:gd name="T45" fmla="*/ 2147483646 h 178"/>
                <a:gd name="T46" fmla="*/ 2147483646 w 332"/>
                <a:gd name="T47" fmla="*/ 2147483646 h 178"/>
                <a:gd name="T48" fmla="*/ 2147483646 w 332"/>
                <a:gd name="T49" fmla="*/ 2147483646 h 178"/>
                <a:gd name="T50" fmla="*/ 2147483646 w 332"/>
                <a:gd name="T51" fmla="*/ 2147483646 h 178"/>
                <a:gd name="T52" fmla="*/ 2147483646 w 332"/>
                <a:gd name="T53" fmla="*/ 2147483646 h 178"/>
                <a:gd name="T54" fmla="*/ 2147483646 w 332"/>
                <a:gd name="T55" fmla="*/ 2147483646 h 178"/>
                <a:gd name="T56" fmla="*/ 2147483646 w 332"/>
                <a:gd name="T57" fmla="*/ 2147483646 h 178"/>
                <a:gd name="T58" fmla="*/ 2147483646 w 332"/>
                <a:gd name="T59" fmla="*/ 2147483646 h 178"/>
                <a:gd name="T60" fmla="*/ 2147483646 w 332"/>
                <a:gd name="T61" fmla="*/ 2147483646 h 178"/>
                <a:gd name="T62" fmla="*/ 2147483646 w 332"/>
                <a:gd name="T63" fmla="*/ 2147483646 h 178"/>
                <a:gd name="T64" fmla="*/ 2147483646 w 332"/>
                <a:gd name="T65" fmla="*/ 2147483646 h 178"/>
                <a:gd name="T66" fmla="*/ 2147483646 w 332"/>
                <a:gd name="T67" fmla="*/ 2147483646 h 178"/>
                <a:gd name="T68" fmla="*/ 2147483646 w 332"/>
                <a:gd name="T69" fmla="*/ 2147483646 h 178"/>
                <a:gd name="T70" fmla="*/ 2147483646 w 332"/>
                <a:gd name="T71" fmla="*/ 2147483646 h 178"/>
                <a:gd name="T72" fmla="*/ 2147483646 w 332"/>
                <a:gd name="T73" fmla="*/ 2147483646 h 178"/>
                <a:gd name="T74" fmla="*/ 2147483646 w 332"/>
                <a:gd name="T75" fmla="*/ 2147483646 h 178"/>
                <a:gd name="T76" fmla="*/ 2147483646 w 332"/>
                <a:gd name="T77" fmla="*/ 2147483646 h 178"/>
                <a:gd name="T78" fmla="*/ 2147483646 w 332"/>
                <a:gd name="T79" fmla="*/ 2147483646 h 178"/>
                <a:gd name="T80" fmla="*/ 2147483646 w 332"/>
                <a:gd name="T81" fmla="*/ 2147483646 h 178"/>
                <a:gd name="T82" fmla="*/ 2147483646 w 332"/>
                <a:gd name="T83" fmla="*/ 2147483646 h 178"/>
                <a:gd name="T84" fmla="*/ 2147483646 w 332"/>
                <a:gd name="T85" fmla="*/ 2147483646 h 178"/>
                <a:gd name="T86" fmla="*/ 2147483646 w 332"/>
                <a:gd name="T87" fmla="*/ 2147483646 h 178"/>
                <a:gd name="T88" fmla="*/ 2147483646 w 332"/>
                <a:gd name="T89" fmla="*/ 2147483646 h 178"/>
                <a:gd name="T90" fmla="*/ 2147483646 w 332"/>
                <a:gd name="T91" fmla="*/ 2147483646 h 178"/>
                <a:gd name="T92" fmla="*/ 2147483646 w 332"/>
                <a:gd name="T93" fmla="*/ 2147483646 h 178"/>
                <a:gd name="T94" fmla="*/ 2147483646 w 332"/>
                <a:gd name="T95" fmla="*/ 2147483646 h 178"/>
                <a:gd name="T96" fmla="*/ 2147483646 w 332"/>
                <a:gd name="T97" fmla="*/ 2147483646 h 178"/>
                <a:gd name="T98" fmla="*/ 2147483646 w 332"/>
                <a:gd name="T99" fmla="*/ 2147483646 h 178"/>
                <a:gd name="T100" fmla="*/ 2147483646 w 332"/>
                <a:gd name="T101" fmla="*/ 2147483646 h 178"/>
                <a:gd name="T102" fmla="*/ 2147483646 w 332"/>
                <a:gd name="T103" fmla="*/ 2147483646 h 178"/>
                <a:gd name="T104" fmla="*/ 2147483646 w 332"/>
                <a:gd name="T105" fmla="*/ 2147483646 h 178"/>
                <a:gd name="T106" fmla="*/ 2147483646 w 332"/>
                <a:gd name="T107" fmla="*/ 2147483646 h 178"/>
                <a:gd name="T108" fmla="*/ 2147483646 w 332"/>
                <a:gd name="T109" fmla="*/ 2147483646 h 178"/>
                <a:gd name="T110" fmla="*/ 2147483646 w 332"/>
                <a:gd name="T111" fmla="*/ 1987307012 h 178"/>
                <a:gd name="T112" fmla="*/ 2147483646 w 332"/>
                <a:gd name="T113" fmla="*/ 835572806 h 178"/>
                <a:gd name="T114" fmla="*/ 2147483646 w 332"/>
                <a:gd name="T115" fmla="*/ 270996843 h 178"/>
                <a:gd name="T116" fmla="*/ 2147483646 w 332"/>
                <a:gd name="T117" fmla="*/ 203245256 h 178"/>
                <a:gd name="T118" fmla="*/ 89872285 w 332"/>
                <a:gd name="T119" fmla="*/ 0 h 178"/>
                <a:gd name="T120" fmla="*/ 67404213 w 332"/>
                <a:gd name="T121" fmla="*/ 564575964 h 178"/>
                <a:gd name="T122" fmla="*/ 0 w 332"/>
                <a:gd name="T123" fmla="*/ 564575964 h 17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579" name="Freeform 11"/>
            <p:cNvSpPr>
              <a:spLocks/>
            </p:cNvSpPr>
            <p:nvPr/>
          </p:nvSpPr>
          <p:spPr bwMode="auto">
            <a:xfrm>
              <a:off x="6701567" y="5982468"/>
              <a:ext cx="1332896" cy="739447"/>
            </a:xfrm>
            <a:custGeom>
              <a:avLst/>
              <a:gdLst>
                <a:gd name="T0" fmla="*/ 2147483646 w 282"/>
                <a:gd name="T1" fmla="*/ 2147483646 h 156"/>
                <a:gd name="T2" fmla="*/ 2147483646 w 282"/>
                <a:gd name="T3" fmla="*/ 1168335740 h 156"/>
                <a:gd name="T4" fmla="*/ 2147483646 w 282"/>
                <a:gd name="T5" fmla="*/ 1100932302 h 156"/>
                <a:gd name="T6" fmla="*/ 2147483646 w 282"/>
                <a:gd name="T7" fmla="*/ 1055996677 h 156"/>
                <a:gd name="T8" fmla="*/ 2147483646 w 282"/>
                <a:gd name="T9" fmla="*/ 921189800 h 156"/>
                <a:gd name="T10" fmla="*/ 2147483646 w 282"/>
                <a:gd name="T11" fmla="*/ 786382924 h 156"/>
                <a:gd name="T12" fmla="*/ 2147483646 w 282"/>
                <a:gd name="T13" fmla="*/ 674039121 h 156"/>
                <a:gd name="T14" fmla="*/ 2147483646 w 282"/>
                <a:gd name="T15" fmla="*/ 539232245 h 156"/>
                <a:gd name="T16" fmla="*/ 2147483646 w 282"/>
                <a:gd name="T17" fmla="*/ 426893181 h 156"/>
                <a:gd name="T18" fmla="*/ 2147483646 w 282"/>
                <a:gd name="T19" fmla="*/ 426893181 h 156"/>
                <a:gd name="T20" fmla="*/ 2147483646 w 282"/>
                <a:gd name="T21" fmla="*/ 426893181 h 156"/>
                <a:gd name="T22" fmla="*/ 2147483646 w 282"/>
                <a:gd name="T23" fmla="*/ 337021930 h 156"/>
                <a:gd name="T24" fmla="*/ 2147483646 w 282"/>
                <a:gd name="T25" fmla="*/ 202210314 h 156"/>
                <a:gd name="T26" fmla="*/ 2147483646 w 282"/>
                <a:gd name="T27" fmla="*/ 134806876 h 156"/>
                <a:gd name="T28" fmla="*/ 223406604 w 282"/>
                <a:gd name="T29" fmla="*/ 0 h 156"/>
                <a:gd name="T30" fmla="*/ 0 w 282"/>
                <a:gd name="T31" fmla="*/ 2147483646 h 156"/>
                <a:gd name="T32" fmla="*/ 2147483646 w 282"/>
                <a:gd name="T33" fmla="*/ 2147483646 h 156"/>
                <a:gd name="T34" fmla="*/ 2147483646 w 282"/>
                <a:gd name="T35" fmla="*/ 2147483646 h 1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580" name="Freeform 12"/>
            <p:cNvSpPr>
              <a:spLocks/>
            </p:cNvSpPr>
            <p:nvPr/>
          </p:nvSpPr>
          <p:spPr bwMode="auto">
            <a:xfrm>
              <a:off x="6421550" y="5276633"/>
              <a:ext cx="1484107" cy="750651"/>
            </a:xfrm>
            <a:custGeom>
              <a:avLst/>
              <a:gdLst>
                <a:gd name="T0" fmla="*/ 2147483646 w 313"/>
                <a:gd name="T1" fmla="*/ 2147483646 h 158"/>
                <a:gd name="T2" fmla="*/ 2147483646 w 313"/>
                <a:gd name="T3" fmla="*/ 2147483646 h 158"/>
                <a:gd name="T4" fmla="*/ 2147483646 w 313"/>
                <a:gd name="T5" fmla="*/ 2147483646 h 158"/>
                <a:gd name="T6" fmla="*/ 2147483646 w 313"/>
                <a:gd name="T7" fmla="*/ 2147483646 h 158"/>
                <a:gd name="T8" fmla="*/ 2147483646 w 313"/>
                <a:gd name="T9" fmla="*/ 2147483646 h 158"/>
                <a:gd name="T10" fmla="*/ 2147483646 w 313"/>
                <a:gd name="T11" fmla="*/ 2147483646 h 158"/>
                <a:gd name="T12" fmla="*/ 2147483646 w 313"/>
                <a:gd name="T13" fmla="*/ 2147483646 h 158"/>
                <a:gd name="T14" fmla="*/ 2147483646 w 313"/>
                <a:gd name="T15" fmla="*/ 2147483646 h 158"/>
                <a:gd name="T16" fmla="*/ 2147483646 w 313"/>
                <a:gd name="T17" fmla="*/ 2147483646 h 158"/>
                <a:gd name="T18" fmla="*/ 2147483646 w 313"/>
                <a:gd name="T19" fmla="*/ 2147483646 h 158"/>
                <a:gd name="T20" fmla="*/ 2147483646 w 313"/>
                <a:gd name="T21" fmla="*/ 2147483646 h 158"/>
                <a:gd name="T22" fmla="*/ 2147483646 w 313"/>
                <a:gd name="T23" fmla="*/ 2147483646 h 158"/>
                <a:gd name="T24" fmla="*/ 2147483646 w 313"/>
                <a:gd name="T25" fmla="*/ 2147483646 h 158"/>
                <a:gd name="T26" fmla="*/ 2147483646 w 313"/>
                <a:gd name="T27" fmla="*/ 2147483646 h 158"/>
                <a:gd name="T28" fmla="*/ 2147483646 w 313"/>
                <a:gd name="T29" fmla="*/ 2147483646 h 158"/>
                <a:gd name="T30" fmla="*/ 2147483646 w 313"/>
                <a:gd name="T31" fmla="*/ 2147483646 h 158"/>
                <a:gd name="T32" fmla="*/ 2147483646 w 313"/>
                <a:gd name="T33" fmla="*/ 2147483646 h 158"/>
                <a:gd name="T34" fmla="*/ 2147483646 w 313"/>
                <a:gd name="T35" fmla="*/ 2121729304 h 158"/>
                <a:gd name="T36" fmla="*/ 2147483646 w 313"/>
                <a:gd name="T37" fmla="*/ 1963726771 h 158"/>
                <a:gd name="T38" fmla="*/ 2147483646 w 313"/>
                <a:gd name="T39" fmla="*/ 1918583190 h 158"/>
                <a:gd name="T40" fmla="*/ 2147483646 w 313"/>
                <a:gd name="T41" fmla="*/ 1918583190 h 158"/>
                <a:gd name="T42" fmla="*/ 2147483646 w 313"/>
                <a:gd name="T43" fmla="*/ 1873439609 h 158"/>
                <a:gd name="T44" fmla="*/ 2147483646 w 313"/>
                <a:gd name="T45" fmla="*/ 1760585407 h 158"/>
                <a:gd name="T46" fmla="*/ 2147483646 w 313"/>
                <a:gd name="T47" fmla="*/ 1670298245 h 158"/>
                <a:gd name="T48" fmla="*/ 2147483646 w 313"/>
                <a:gd name="T49" fmla="*/ 1647726455 h 158"/>
                <a:gd name="T50" fmla="*/ 2147483646 w 313"/>
                <a:gd name="T51" fmla="*/ 1625154664 h 158"/>
                <a:gd name="T52" fmla="*/ 2147483646 w 313"/>
                <a:gd name="T53" fmla="*/ 1602582874 h 158"/>
                <a:gd name="T54" fmla="*/ 2147483646 w 313"/>
                <a:gd name="T55" fmla="*/ 1534867502 h 158"/>
                <a:gd name="T56" fmla="*/ 2147483646 w 313"/>
                <a:gd name="T57" fmla="*/ 1467152130 h 158"/>
                <a:gd name="T58" fmla="*/ 2147483646 w 313"/>
                <a:gd name="T59" fmla="*/ 1354293178 h 158"/>
                <a:gd name="T60" fmla="*/ 2147483646 w 313"/>
                <a:gd name="T61" fmla="*/ 1218867186 h 158"/>
                <a:gd name="T62" fmla="*/ 2147483646 w 313"/>
                <a:gd name="T63" fmla="*/ 1106008233 h 158"/>
                <a:gd name="T64" fmla="*/ 2147483646 w 313"/>
                <a:gd name="T65" fmla="*/ 902862119 h 158"/>
                <a:gd name="T66" fmla="*/ 2147483646 w 313"/>
                <a:gd name="T67" fmla="*/ 812574957 h 158"/>
                <a:gd name="T68" fmla="*/ 2147483646 w 313"/>
                <a:gd name="T69" fmla="*/ 790003166 h 158"/>
                <a:gd name="T70" fmla="*/ 2147483646 w 313"/>
                <a:gd name="T71" fmla="*/ 722292545 h 158"/>
                <a:gd name="T72" fmla="*/ 2147483646 w 313"/>
                <a:gd name="T73" fmla="*/ 609433593 h 158"/>
                <a:gd name="T74" fmla="*/ 2147483646 w 313"/>
                <a:gd name="T75" fmla="*/ 564290012 h 158"/>
                <a:gd name="T76" fmla="*/ 2147483646 w 313"/>
                <a:gd name="T77" fmla="*/ 519146431 h 158"/>
                <a:gd name="T78" fmla="*/ 2147483646 w 313"/>
                <a:gd name="T79" fmla="*/ 428859269 h 158"/>
                <a:gd name="T80" fmla="*/ 2147483646 w 313"/>
                <a:gd name="T81" fmla="*/ 406287478 h 158"/>
                <a:gd name="T82" fmla="*/ 2147483646 w 313"/>
                <a:gd name="T83" fmla="*/ 428859269 h 158"/>
                <a:gd name="T84" fmla="*/ 2147483646 w 313"/>
                <a:gd name="T85" fmla="*/ 428859269 h 158"/>
                <a:gd name="T86" fmla="*/ 2147483646 w 313"/>
                <a:gd name="T87" fmla="*/ 451431059 h 158"/>
                <a:gd name="T88" fmla="*/ 2147483646 w 313"/>
                <a:gd name="T89" fmla="*/ 496574640 h 158"/>
                <a:gd name="T90" fmla="*/ 2147483646 w 313"/>
                <a:gd name="T91" fmla="*/ 474002850 h 158"/>
                <a:gd name="T92" fmla="*/ 2147483646 w 313"/>
                <a:gd name="T93" fmla="*/ 428859269 h 158"/>
                <a:gd name="T94" fmla="*/ 2147483646 w 313"/>
                <a:gd name="T95" fmla="*/ 361143897 h 158"/>
                <a:gd name="T96" fmla="*/ 2147483646 w 313"/>
                <a:gd name="T97" fmla="*/ 270856735 h 158"/>
                <a:gd name="T98" fmla="*/ 224825615 w 313"/>
                <a:gd name="T99" fmla="*/ 0 h 158"/>
                <a:gd name="T100" fmla="*/ 0 w 313"/>
                <a:gd name="T101" fmla="*/ 2144301095 h 158"/>
                <a:gd name="T102" fmla="*/ 1641213714 w 313"/>
                <a:gd name="T103" fmla="*/ 2147483646 h 158"/>
                <a:gd name="T104" fmla="*/ 1551280623 w 313"/>
                <a:gd name="T105" fmla="*/ 2147483646 h 158"/>
                <a:gd name="T106" fmla="*/ 1551280623 w 313"/>
                <a:gd name="T107" fmla="*/ 2147483646 h 158"/>
                <a:gd name="T108" fmla="*/ 2147483646 w 313"/>
                <a:gd name="T109" fmla="*/ 2147483646 h 158"/>
                <a:gd name="T110" fmla="*/ 2147483646 w 313"/>
                <a:gd name="T111" fmla="*/ 2147483646 h 1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581" name="Freeform 13"/>
            <p:cNvSpPr>
              <a:spLocks/>
            </p:cNvSpPr>
            <p:nvPr/>
          </p:nvSpPr>
          <p:spPr bwMode="auto">
            <a:xfrm>
              <a:off x="6466348" y="4604410"/>
              <a:ext cx="1276893" cy="851485"/>
            </a:xfrm>
            <a:custGeom>
              <a:avLst/>
              <a:gdLst>
                <a:gd name="T0" fmla="*/ 2147483646 w 269"/>
                <a:gd name="T1" fmla="*/ 2147483646 h 180"/>
                <a:gd name="T2" fmla="*/ 2147483646 w 269"/>
                <a:gd name="T3" fmla="*/ 2147483646 h 180"/>
                <a:gd name="T4" fmla="*/ 2147483646 w 269"/>
                <a:gd name="T5" fmla="*/ 2147483646 h 180"/>
                <a:gd name="T6" fmla="*/ 2147483646 w 269"/>
                <a:gd name="T7" fmla="*/ 2147483646 h 180"/>
                <a:gd name="T8" fmla="*/ 2147483646 w 269"/>
                <a:gd name="T9" fmla="*/ 2147483646 h 180"/>
                <a:gd name="T10" fmla="*/ 2147483646 w 269"/>
                <a:gd name="T11" fmla="*/ 2147483646 h 180"/>
                <a:gd name="T12" fmla="*/ 2147483646 w 269"/>
                <a:gd name="T13" fmla="*/ 2147483646 h 180"/>
                <a:gd name="T14" fmla="*/ 2147483646 w 269"/>
                <a:gd name="T15" fmla="*/ 2147483646 h 180"/>
                <a:gd name="T16" fmla="*/ 2147483646 w 269"/>
                <a:gd name="T17" fmla="*/ 2147483646 h 180"/>
                <a:gd name="T18" fmla="*/ 2147483646 w 269"/>
                <a:gd name="T19" fmla="*/ 2147483646 h 180"/>
                <a:gd name="T20" fmla="*/ 2147483646 w 269"/>
                <a:gd name="T21" fmla="*/ 2147483646 h 180"/>
                <a:gd name="T22" fmla="*/ 2147483646 w 269"/>
                <a:gd name="T23" fmla="*/ 2147483646 h 180"/>
                <a:gd name="T24" fmla="*/ 2147483646 w 269"/>
                <a:gd name="T25" fmla="*/ 2147483646 h 180"/>
                <a:gd name="T26" fmla="*/ 2147483646 w 269"/>
                <a:gd name="T27" fmla="*/ 2147483646 h 180"/>
                <a:gd name="T28" fmla="*/ 2147483646 w 269"/>
                <a:gd name="T29" fmla="*/ 2147483646 h 180"/>
                <a:gd name="T30" fmla="*/ 2147483646 w 269"/>
                <a:gd name="T31" fmla="*/ 2147483646 h 180"/>
                <a:gd name="T32" fmla="*/ 2147483646 w 269"/>
                <a:gd name="T33" fmla="*/ 2147483646 h 180"/>
                <a:gd name="T34" fmla="*/ 2147483646 w 269"/>
                <a:gd name="T35" fmla="*/ 2147483646 h 180"/>
                <a:gd name="T36" fmla="*/ 2147483646 w 269"/>
                <a:gd name="T37" fmla="*/ 2147483646 h 180"/>
                <a:gd name="T38" fmla="*/ 2147483646 w 269"/>
                <a:gd name="T39" fmla="*/ 2147483646 h 180"/>
                <a:gd name="T40" fmla="*/ 2147483646 w 269"/>
                <a:gd name="T41" fmla="*/ 2147483646 h 180"/>
                <a:gd name="T42" fmla="*/ 2147483646 w 269"/>
                <a:gd name="T43" fmla="*/ 2147483646 h 180"/>
                <a:gd name="T44" fmla="*/ 2147483646 w 269"/>
                <a:gd name="T45" fmla="*/ 2147483646 h 180"/>
                <a:gd name="T46" fmla="*/ 2147483646 w 269"/>
                <a:gd name="T47" fmla="*/ 2147483646 h 180"/>
                <a:gd name="T48" fmla="*/ 2147483646 w 269"/>
                <a:gd name="T49" fmla="*/ 2147483646 h 180"/>
                <a:gd name="T50" fmla="*/ 2147483646 w 269"/>
                <a:gd name="T51" fmla="*/ 2147483646 h 180"/>
                <a:gd name="T52" fmla="*/ 2147483646 w 269"/>
                <a:gd name="T53" fmla="*/ 2147483646 h 180"/>
                <a:gd name="T54" fmla="*/ 2147483646 w 269"/>
                <a:gd name="T55" fmla="*/ 2147483646 h 180"/>
                <a:gd name="T56" fmla="*/ 2147483646 w 269"/>
                <a:gd name="T57" fmla="*/ 2147483646 h 180"/>
                <a:gd name="T58" fmla="*/ 2147483646 w 269"/>
                <a:gd name="T59" fmla="*/ 2147483646 h 180"/>
                <a:gd name="T60" fmla="*/ 2147483646 w 269"/>
                <a:gd name="T61" fmla="*/ 2147483646 h 180"/>
                <a:gd name="T62" fmla="*/ 2147483646 w 269"/>
                <a:gd name="T63" fmla="*/ 2147483646 h 180"/>
                <a:gd name="T64" fmla="*/ 2147483646 w 269"/>
                <a:gd name="T65" fmla="*/ 1051735350 h 180"/>
                <a:gd name="T66" fmla="*/ 2147483646 w 269"/>
                <a:gd name="T67" fmla="*/ 984605219 h 180"/>
                <a:gd name="T68" fmla="*/ 2147483646 w 269"/>
                <a:gd name="T69" fmla="*/ 917470357 h 180"/>
                <a:gd name="T70" fmla="*/ 2147483646 w 269"/>
                <a:gd name="T71" fmla="*/ 872715359 h 180"/>
                <a:gd name="T72" fmla="*/ 2147483646 w 269"/>
                <a:gd name="T73" fmla="*/ 805585228 h 180"/>
                <a:gd name="T74" fmla="*/ 2147483646 w 269"/>
                <a:gd name="T75" fmla="*/ 738455097 h 180"/>
                <a:gd name="T76" fmla="*/ 2147483646 w 269"/>
                <a:gd name="T77" fmla="*/ 693700099 h 180"/>
                <a:gd name="T78" fmla="*/ 2147483646 w 269"/>
                <a:gd name="T79" fmla="*/ 648945101 h 180"/>
                <a:gd name="T80" fmla="*/ 2147483646 w 269"/>
                <a:gd name="T81" fmla="*/ 604190104 h 180"/>
                <a:gd name="T82" fmla="*/ 2147483646 w 269"/>
                <a:gd name="T83" fmla="*/ 537055242 h 180"/>
                <a:gd name="T84" fmla="*/ 2147483646 w 269"/>
                <a:gd name="T85" fmla="*/ 469925111 h 180"/>
                <a:gd name="T86" fmla="*/ 2147483646 w 269"/>
                <a:gd name="T87" fmla="*/ 380415115 h 180"/>
                <a:gd name="T88" fmla="*/ 2147483646 w 269"/>
                <a:gd name="T89" fmla="*/ 335660117 h 180"/>
                <a:gd name="T90" fmla="*/ 2147483646 w 269"/>
                <a:gd name="T91" fmla="*/ 313284984 h 180"/>
                <a:gd name="T92" fmla="*/ 2147483646 w 269"/>
                <a:gd name="T93" fmla="*/ 179019991 h 180"/>
                <a:gd name="T94" fmla="*/ 315449533 w 269"/>
                <a:gd name="T95" fmla="*/ 0 h 180"/>
                <a:gd name="T96" fmla="*/ 0 w 269"/>
                <a:gd name="T97" fmla="*/ 2147483646 h 180"/>
                <a:gd name="T98" fmla="*/ 2147483646 w 269"/>
                <a:gd name="T99" fmla="*/ 2147483646 h 180"/>
                <a:gd name="T100" fmla="*/ 2147483646 w 269"/>
                <a:gd name="T101" fmla="*/ 2147483646 h 18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582" name="Freeform 14"/>
            <p:cNvSpPr>
              <a:spLocks/>
            </p:cNvSpPr>
            <p:nvPr/>
          </p:nvSpPr>
          <p:spPr bwMode="auto">
            <a:xfrm>
              <a:off x="5234263" y="4666028"/>
              <a:ext cx="1282492" cy="1058753"/>
            </a:xfrm>
            <a:custGeom>
              <a:avLst/>
              <a:gdLst>
                <a:gd name="T0" fmla="*/ 2147483646 w 229"/>
                <a:gd name="T1" fmla="*/ 847282493 h 189"/>
                <a:gd name="T2" fmla="*/ 2147483646 w 229"/>
                <a:gd name="T3" fmla="*/ 847282493 h 189"/>
                <a:gd name="T4" fmla="*/ 878204598 w 229"/>
                <a:gd name="T5" fmla="*/ 0 h 189"/>
                <a:gd name="T6" fmla="*/ 752749999 w 229"/>
                <a:gd name="T7" fmla="*/ 721761443 h 189"/>
                <a:gd name="T8" fmla="*/ 219552550 w 229"/>
                <a:gd name="T9" fmla="*/ 2147483646 h 189"/>
                <a:gd name="T10" fmla="*/ 0 w 229"/>
                <a:gd name="T11" fmla="*/ 2147483646 h 189"/>
                <a:gd name="T12" fmla="*/ 1913237247 w 229"/>
                <a:gd name="T13" fmla="*/ 2147483646 h 189"/>
                <a:gd name="T14" fmla="*/ 2147483646 w 229"/>
                <a:gd name="T15" fmla="*/ 2147483646 h 189"/>
                <a:gd name="T16" fmla="*/ 2147483646 w 229"/>
                <a:gd name="T17" fmla="*/ 2147483646 h 189"/>
                <a:gd name="T18" fmla="*/ 2147483646 w 229"/>
                <a:gd name="T19" fmla="*/ 847282493 h 1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583" name="Freeform 15"/>
            <p:cNvSpPr>
              <a:spLocks/>
            </p:cNvSpPr>
            <p:nvPr/>
          </p:nvSpPr>
          <p:spPr bwMode="auto">
            <a:xfrm>
              <a:off x="6533556" y="3904175"/>
              <a:ext cx="1192886" cy="767459"/>
            </a:xfrm>
            <a:custGeom>
              <a:avLst/>
              <a:gdLst>
                <a:gd name="T0" fmla="*/ 2147483646 w 251"/>
                <a:gd name="T1" fmla="*/ 2147483646 h 162"/>
                <a:gd name="T2" fmla="*/ 2147483646 w 251"/>
                <a:gd name="T3" fmla="*/ 2147483646 h 162"/>
                <a:gd name="T4" fmla="*/ 2147483646 w 251"/>
                <a:gd name="T5" fmla="*/ 2147483646 h 162"/>
                <a:gd name="T6" fmla="*/ 2147483646 w 251"/>
                <a:gd name="T7" fmla="*/ 2147483646 h 162"/>
                <a:gd name="T8" fmla="*/ 2147483646 w 251"/>
                <a:gd name="T9" fmla="*/ 2147483646 h 162"/>
                <a:gd name="T10" fmla="*/ 2147483646 w 251"/>
                <a:gd name="T11" fmla="*/ 2147483646 h 162"/>
                <a:gd name="T12" fmla="*/ 2147483646 w 251"/>
                <a:gd name="T13" fmla="*/ 2147483646 h 162"/>
                <a:gd name="T14" fmla="*/ 2147483646 w 251"/>
                <a:gd name="T15" fmla="*/ 2147483646 h 162"/>
                <a:gd name="T16" fmla="*/ 2147483646 w 251"/>
                <a:gd name="T17" fmla="*/ 2147483646 h 162"/>
                <a:gd name="T18" fmla="*/ 2147483646 w 251"/>
                <a:gd name="T19" fmla="*/ 2147483646 h 162"/>
                <a:gd name="T20" fmla="*/ 2147483646 w 251"/>
                <a:gd name="T21" fmla="*/ 2147483646 h 162"/>
                <a:gd name="T22" fmla="*/ 2147483646 w 251"/>
                <a:gd name="T23" fmla="*/ 2147483646 h 162"/>
                <a:gd name="T24" fmla="*/ 2147483646 w 251"/>
                <a:gd name="T25" fmla="*/ 2147483646 h 162"/>
                <a:gd name="T26" fmla="*/ 2147483646 w 251"/>
                <a:gd name="T27" fmla="*/ 2147483646 h 162"/>
                <a:gd name="T28" fmla="*/ 2147483646 w 251"/>
                <a:gd name="T29" fmla="*/ 1930097799 h 162"/>
                <a:gd name="T30" fmla="*/ 2147483646 w 251"/>
                <a:gd name="T31" fmla="*/ 1728109222 h 162"/>
                <a:gd name="T32" fmla="*/ 2147483646 w 251"/>
                <a:gd name="T33" fmla="*/ 1571007523 h 162"/>
                <a:gd name="T34" fmla="*/ 2147483646 w 251"/>
                <a:gd name="T35" fmla="*/ 1346577877 h 162"/>
                <a:gd name="T36" fmla="*/ 2147483646 w 251"/>
                <a:gd name="T37" fmla="*/ 1211921984 h 162"/>
                <a:gd name="T38" fmla="*/ 2147483646 w 251"/>
                <a:gd name="T39" fmla="*/ 1054820284 h 162"/>
                <a:gd name="T40" fmla="*/ 2147483646 w 251"/>
                <a:gd name="T41" fmla="*/ 920159654 h 162"/>
                <a:gd name="T42" fmla="*/ 2147483646 w 251"/>
                <a:gd name="T43" fmla="*/ 875277515 h 162"/>
                <a:gd name="T44" fmla="*/ 2147483646 w 251"/>
                <a:gd name="T45" fmla="*/ 763062692 h 162"/>
                <a:gd name="T46" fmla="*/ 2147483646 w 251"/>
                <a:gd name="T47" fmla="*/ 740616885 h 162"/>
                <a:gd name="T48" fmla="*/ 2147483646 w 251"/>
                <a:gd name="T49" fmla="*/ 695730008 h 162"/>
                <a:gd name="T50" fmla="*/ 2147483646 w 251"/>
                <a:gd name="T51" fmla="*/ 650847869 h 162"/>
                <a:gd name="T52" fmla="*/ 2147483646 w 251"/>
                <a:gd name="T53" fmla="*/ 561074115 h 162"/>
                <a:gd name="T54" fmla="*/ 2147483646 w 251"/>
                <a:gd name="T55" fmla="*/ 493746169 h 162"/>
                <a:gd name="T56" fmla="*/ 2147483646 w 251"/>
                <a:gd name="T57" fmla="*/ 471300362 h 162"/>
                <a:gd name="T58" fmla="*/ 2147483646 w 251"/>
                <a:gd name="T59" fmla="*/ 403972415 h 162"/>
                <a:gd name="T60" fmla="*/ 2147483646 w 251"/>
                <a:gd name="T61" fmla="*/ 291757592 h 162"/>
                <a:gd name="T62" fmla="*/ 2147483646 w 251"/>
                <a:gd name="T63" fmla="*/ 157101700 h 162"/>
                <a:gd name="T64" fmla="*/ 316209841 w 251"/>
                <a:gd name="T65" fmla="*/ 0 h 162"/>
                <a:gd name="T66" fmla="*/ 0 w 251"/>
                <a:gd name="T67" fmla="*/ 2147483646 h 162"/>
                <a:gd name="T68" fmla="*/ 2147483646 w 251"/>
                <a:gd name="T69" fmla="*/ 2147483646 h 162"/>
                <a:gd name="T70" fmla="*/ 2147483646 w 251"/>
                <a:gd name="T71" fmla="*/ 2147483646 h 1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584" name="Freeform 16"/>
            <p:cNvSpPr>
              <a:spLocks/>
            </p:cNvSpPr>
            <p:nvPr/>
          </p:nvSpPr>
          <p:spPr bwMode="auto">
            <a:xfrm>
              <a:off x="5435878" y="5629550"/>
              <a:ext cx="1332896" cy="1047549"/>
            </a:xfrm>
            <a:custGeom>
              <a:avLst/>
              <a:gdLst>
                <a:gd name="T0" fmla="*/ 2147483646 w 281"/>
                <a:gd name="T1" fmla="*/ 2147483646 h 221"/>
                <a:gd name="T2" fmla="*/ 2147483646 w 281"/>
                <a:gd name="T3" fmla="*/ 1685098697 h 221"/>
                <a:gd name="T4" fmla="*/ 2147483646 w 281"/>
                <a:gd name="T5" fmla="*/ 1685098697 h 221"/>
                <a:gd name="T6" fmla="*/ 2147483646 w 281"/>
                <a:gd name="T7" fmla="*/ 1685098697 h 221"/>
                <a:gd name="T8" fmla="*/ 2147483646 w 281"/>
                <a:gd name="T9" fmla="*/ 629102945 h 221"/>
                <a:gd name="T10" fmla="*/ 2147483646 w 281"/>
                <a:gd name="T11" fmla="*/ 471828394 h 221"/>
                <a:gd name="T12" fmla="*/ 674995611 w 281"/>
                <a:gd name="T13" fmla="*/ 0 h 221"/>
                <a:gd name="T14" fmla="*/ 0 w 281"/>
                <a:gd name="T15" fmla="*/ 2147483646 h 221"/>
                <a:gd name="T16" fmla="*/ 2147483646 w 281"/>
                <a:gd name="T17" fmla="*/ 2147483646 h 221"/>
                <a:gd name="T18" fmla="*/ 2147483646 w 281"/>
                <a:gd name="T19" fmla="*/ 2147483646 h 2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585" name="Freeform 17"/>
            <p:cNvSpPr>
              <a:spLocks/>
            </p:cNvSpPr>
            <p:nvPr/>
          </p:nvSpPr>
          <p:spPr bwMode="auto">
            <a:xfrm>
              <a:off x="4551014" y="5254225"/>
              <a:ext cx="1024875" cy="1282828"/>
            </a:xfrm>
            <a:custGeom>
              <a:avLst/>
              <a:gdLst>
                <a:gd name="T0" fmla="*/ 2147483646 w 183"/>
                <a:gd name="T1" fmla="*/ 2102521481 h 229"/>
                <a:gd name="T2" fmla="*/ 2147483646 w 183"/>
                <a:gd name="T3" fmla="*/ 1788715983 h 229"/>
                <a:gd name="T4" fmla="*/ 2147483646 w 183"/>
                <a:gd name="T5" fmla="*/ 533477188 h 229"/>
                <a:gd name="T6" fmla="*/ 1223219115 w 183"/>
                <a:gd name="T7" fmla="*/ 0 h 229"/>
                <a:gd name="T8" fmla="*/ 0 w 183"/>
                <a:gd name="T9" fmla="*/ 2147483646 h 229"/>
                <a:gd name="T10" fmla="*/ 2147483646 w 183"/>
                <a:gd name="T11" fmla="*/ 2147483646 h 229"/>
                <a:gd name="T12" fmla="*/ 2147483646 w 183"/>
                <a:gd name="T13" fmla="*/ 2102521481 h 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586" name="Freeform 18"/>
            <p:cNvSpPr>
              <a:spLocks/>
            </p:cNvSpPr>
            <p:nvPr/>
          </p:nvSpPr>
          <p:spPr bwMode="auto">
            <a:xfrm>
              <a:off x="3593343" y="5018948"/>
              <a:ext cx="1176086" cy="1781389"/>
            </a:xfrm>
            <a:custGeom>
              <a:avLst/>
              <a:gdLst>
                <a:gd name="T0" fmla="*/ 112444255 w 248"/>
                <a:gd name="T1" fmla="*/ 2147483646 h 375"/>
                <a:gd name="T2" fmla="*/ 22487902 w 248"/>
                <a:gd name="T3" fmla="*/ 2147483646 h 375"/>
                <a:gd name="T4" fmla="*/ 0 w 248"/>
                <a:gd name="T5" fmla="*/ 2147483646 h 375"/>
                <a:gd name="T6" fmla="*/ 22487902 w 248"/>
                <a:gd name="T7" fmla="*/ 2147483646 h 375"/>
                <a:gd name="T8" fmla="*/ 44980547 w 248"/>
                <a:gd name="T9" fmla="*/ 2147483646 h 375"/>
                <a:gd name="T10" fmla="*/ 67468450 w 248"/>
                <a:gd name="T11" fmla="*/ 2147483646 h 375"/>
                <a:gd name="T12" fmla="*/ 157424802 w 248"/>
                <a:gd name="T13" fmla="*/ 2147483646 h 375"/>
                <a:gd name="T14" fmla="*/ 2147483646 w 248"/>
                <a:gd name="T15" fmla="*/ 2147483646 h 375"/>
                <a:gd name="T16" fmla="*/ 2147483646 w 248"/>
                <a:gd name="T17" fmla="*/ 2147483646 h 375"/>
                <a:gd name="T18" fmla="*/ 2147483646 w 248"/>
                <a:gd name="T19" fmla="*/ 2147483646 h 375"/>
                <a:gd name="T20" fmla="*/ 2147483646 w 248"/>
                <a:gd name="T21" fmla="*/ 2147483646 h 375"/>
                <a:gd name="T22" fmla="*/ 2147483646 w 248"/>
                <a:gd name="T23" fmla="*/ 2147483646 h 375"/>
                <a:gd name="T24" fmla="*/ 2147483646 w 248"/>
                <a:gd name="T25" fmla="*/ 2147483646 h 375"/>
                <a:gd name="T26" fmla="*/ 2147483646 w 248"/>
                <a:gd name="T27" fmla="*/ 2147483646 h 375"/>
                <a:gd name="T28" fmla="*/ 2147483646 w 248"/>
                <a:gd name="T29" fmla="*/ 2147483646 h 375"/>
                <a:gd name="T30" fmla="*/ 2147483646 w 248"/>
                <a:gd name="T31" fmla="*/ 2147483646 h 375"/>
                <a:gd name="T32" fmla="*/ 2147483646 w 248"/>
                <a:gd name="T33" fmla="*/ 2147483646 h 375"/>
                <a:gd name="T34" fmla="*/ 2147483646 w 248"/>
                <a:gd name="T35" fmla="*/ 2147483646 h 375"/>
                <a:gd name="T36" fmla="*/ 2147483646 w 248"/>
                <a:gd name="T37" fmla="*/ 2147483646 h 375"/>
                <a:gd name="T38" fmla="*/ 2147483646 w 248"/>
                <a:gd name="T39" fmla="*/ 2147483646 h 375"/>
                <a:gd name="T40" fmla="*/ 2147483646 w 248"/>
                <a:gd name="T41" fmla="*/ 2147483646 h 375"/>
                <a:gd name="T42" fmla="*/ 2147483646 w 248"/>
                <a:gd name="T43" fmla="*/ 2147483646 h 375"/>
                <a:gd name="T44" fmla="*/ 2147483646 w 248"/>
                <a:gd name="T45" fmla="*/ 1105734279 h 375"/>
                <a:gd name="T46" fmla="*/ 2147483646 w 248"/>
                <a:gd name="T47" fmla="*/ 541585009 h 375"/>
                <a:gd name="T48" fmla="*/ 944548811 w 248"/>
                <a:gd name="T49" fmla="*/ 0 h 375"/>
                <a:gd name="T50" fmla="*/ 179912704 w 248"/>
                <a:gd name="T51" fmla="*/ 2147483646 h 375"/>
                <a:gd name="T52" fmla="*/ 112444255 w 248"/>
                <a:gd name="T53" fmla="*/ 2147483646 h 37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587" name="Freeform 19"/>
            <p:cNvSpPr>
              <a:spLocks/>
            </p:cNvSpPr>
            <p:nvPr/>
          </p:nvSpPr>
          <p:spPr bwMode="auto">
            <a:xfrm>
              <a:off x="3094908" y="3909779"/>
              <a:ext cx="1461705" cy="1238012"/>
            </a:xfrm>
            <a:custGeom>
              <a:avLst/>
              <a:gdLst>
                <a:gd name="T0" fmla="*/ 2147483646 w 308"/>
                <a:gd name="T1" fmla="*/ 2147483646 h 261"/>
                <a:gd name="T2" fmla="*/ 2147483646 w 308"/>
                <a:gd name="T3" fmla="*/ 2147483646 h 261"/>
                <a:gd name="T4" fmla="*/ 2147483646 w 308"/>
                <a:gd name="T5" fmla="*/ 2147483646 h 261"/>
                <a:gd name="T6" fmla="*/ 2147483646 w 308"/>
                <a:gd name="T7" fmla="*/ 2147483646 h 261"/>
                <a:gd name="T8" fmla="*/ 2147483646 w 308"/>
                <a:gd name="T9" fmla="*/ 2147483646 h 261"/>
                <a:gd name="T10" fmla="*/ 2147483646 w 308"/>
                <a:gd name="T11" fmla="*/ 2147483646 h 261"/>
                <a:gd name="T12" fmla="*/ 2147483646 w 308"/>
                <a:gd name="T13" fmla="*/ 2147483646 h 261"/>
                <a:gd name="T14" fmla="*/ 2147483646 w 308"/>
                <a:gd name="T15" fmla="*/ 2147483646 h 261"/>
                <a:gd name="T16" fmla="*/ 2147483646 w 308"/>
                <a:gd name="T17" fmla="*/ 2147483646 h 261"/>
                <a:gd name="T18" fmla="*/ 2147483646 w 308"/>
                <a:gd name="T19" fmla="*/ 2147483646 h 261"/>
                <a:gd name="T20" fmla="*/ 2147483646 w 308"/>
                <a:gd name="T21" fmla="*/ 2147483646 h 261"/>
                <a:gd name="T22" fmla="*/ 2147483646 w 308"/>
                <a:gd name="T23" fmla="*/ 2147483646 h 261"/>
                <a:gd name="T24" fmla="*/ 2147483646 w 308"/>
                <a:gd name="T25" fmla="*/ 2147483646 h 261"/>
                <a:gd name="T26" fmla="*/ 2147483646 w 308"/>
                <a:gd name="T27" fmla="*/ 2024937015 h 261"/>
                <a:gd name="T28" fmla="*/ 2147483646 w 308"/>
                <a:gd name="T29" fmla="*/ 1867439120 h 261"/>
                <a:gd name="T30" fmla="*/ 2147483646 w 308"/>
                <a:gd name="T31" fmla="*/ 1664945893 h 261"/>
                <a:gd name="T32" fmla="*/ 2147483646 w 308"/>
                <a:gd name="T33" fmla="*/ 1259959439 h 261"/>
                <a:gd name="T34" fmla="*/ 2147483646 w 308"/>
                <a:gd name="T35" fmla="*/ 1259959439 h 261"/>
                <a:gd name="T36" fmla="*/ 2147483646 w 308"/>
                <a:gd name="T37" fmla="*/ 1304959515 h 261"/>
                <a:gd name="T38" fmla="*/ 2147483646 w 308"/>
                <a:gd name="T39" fmla="*/ 1282457105 h 261"/>
                <a:gd name="T40" fmla="*/ 2147483646 w 308"/>
                <a:gd name="T41" fmla="*/ 1304959515 h 261"/>
                <a:gd name="T42" fmla="*/ 2147483646 w 308"/>
                <a:gd name="T43" fmla="*/ 1259959439 h 261"/>
                <a:gd name="T44" fmla="*/ 2147483646 w 308"/>
                <a:gd name="T45" fmla="*/ 1237461772 h 261"/>
                <a:gd name="T46" fmla="*/ 2147483646 w 308"/>
                <a:gd name="T47" fmla="*/ 1169964030 h 261"/>
                <a:gd name="T48" fmla="*/ 2147483646 w 308"/>
                <a:gd name="T49" fmla="*/ 1102466288 h 261"/>
                <a:gd name="T50" fmla="*/ 2147483646 w 308"/>
                <a:gd name="T51" fmla="*/ 1034968545 h 261"/>
                <a:gd name="T52" fmla="*/ 2147483646 w 308"/>
                <a:gd name="T53" fmla="*/ 1102466288 h 261"/>
                <a:gd name="T54" fmla="*/ 2147483646 w 308"/>
                <a:gd name="T55" fmla="*/ 899973061 h 261"/>
                <a:gd name="T56" fmla="*/ 2147483646 w 308"/>
                <a:gd name="T57" fmla="*/ 269990970 h 261"/>
                <a:gd name="T58" fmla="*/ 2027033646 w 308"/>
                <a:gd name="T59" fmla="*/ 224990893 h 261"/>
                <a:gd name="T60" fmla="*/ 1801807685 w 308"/>
                <a:gd name="T61" fmla="*/ 89995409 h 261"/>
                <a:gd name="T62" fmla="*/ 1576581725 w 308"/>
                <a:gd name="T63" fmla="*/ 0 h 261"/>
                <a:gd name="T64" fmla="*/ 1531534634 w 308"/>
                <a:gd name="T65" fmla="*/ 292488636 h 261"/>
                <a:gd name="T66" fmla="*/ 1441445199 w 308"/>
                <a:gd name="T67" fmla="*/ 629982091 h 261"/>
                <a:gd name="T68" fmla="*/ 1351355764 w 308"/>
                <a:gd name="T69" fmla="*/ 854972985 h 261"/>
                <a:gd name="T70" fmla="*/ 1238742784 w 308"/>
                <a:gd name="T71" fmla="*/ 1124963954 h 261"/>
                <a:gd name="T72" fmla="*/ 1058559168 w 308"/>
                <a:gd name="T73" fmla="*/ 1507452742 h 261"/>
                <a:gd name="T74" fmla="*/ 788290862 w 308"/>
                <a:gd name="T75" fmla="*/ 2147483646 h 261"/>
                <a:gd name="T76" fmla="*/ 540541356 w 308"/>
                <a:gd name="T77" fmla="*/ 2147483646 h 261"/>
                <a:gd name="T78" fmla="*/ 405404831 w 308"/>
                <a:gd name="T79" fmla="*/ 2147483646 h 261"/>
                <a:gd name="T80" fmla="*/ 315315396 w 308"/>
                <a:gd name="T81" fmla="*/ 2147483646 h 261"/>
                <a:gd name="T82" fmla="*/ 112612980 w 308"/>
                <a:gd name="T83" fmla="*/ 2147483646 h 261"/>
                <a:gd name="T84" fmla="*/ 112612980 w 308"/>
                <a:gd name="T85" fmla="*/ 2147483646 h 261"/>
                <a:gd name="T86" fmla="*/ 112612980 w 308"/>
                <a:gd name="T87" fmla="*/ 2147483646 h 261"/>
                <a:gd name="T88" fmla="*/ 67565890 w 308"/>
                <a:gd name="T89" fmla="*/ 2147483646 h 261"/>
                <a:gd name="T90" fmla="*/ 22523545 w 308"/>
                <a:gd name="T91" fmla="*/ 2147483646 h 261"/>
                <a:gd name="T92" fmla="*/ 0 w 308"/>
                <a:gd name="T93" fmla="*/ 2147483646 h 261"/>
                <a:gd name="T94" fmla="*/ 67565890 w 308"/>
                <a:gd name="T95" fmla="*/ 2147483646 h 261"/>
                <a:gd name="T96" fmla="*/ 2147483646 w 308"/>
                <a:gd name="T97" fmla="*/ 2147483646 h 2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588" name="Freeform 20"/>
            <p:cNvSpPr>
              <a:spLocks/>
            </p:cNvSpPr>
            <p:nvPr/>
          </p:nvSpPr>
          <p:spPr bwMode="auto">
            <a:xfrm>
              <a:off x="4287790" y="3579270"/>
              <a:ext cx="1080877" cy="1770185"/>
            </a:xfrm>
            <a:custGeom>
              <a:avLst/>
              <a:gdLst>
                <a:gd name="T0" fmla="*/ 1033811444 w 228"/>
                <a:gd name="T1" fmla="*/ 2147483646 h 373"/>
                <a:gd name="T2" fmla="*/ 1101233517 w 228"/>
                <a:gd name="T3" fmla="*/ 2147483646 h 373"/>
                <a:gd name="T4" fmla="*/ 1258553268 w 228"/>
                <a:gd name="T5" fmla="*/ 2147483646 h 373"/>
                <a:gd name="T6" fmla="*/ 1281024132 w 228"/>
                <a:gd name="T7" fmla="*/ 2147483646 h 373"/>
                <a:gd name="T8" fmla="*/ 1191126454 w 228"/>
                <a:gd name="T9" fmla="*/ 2147483646 h 373"/>
                <a:gd name="T10" fmla="*/ 1033811444 w 228"/>
                <a:gd name="T11" fmla="*/ 2147483646 h 373"/>
                <a:gd name="T12" fmla="*/ 898967297 w 228"/>
                <a:gd name="T13" fmla="*/ 2147483646 h 373"/>
                <a:gd name="T14" fmla="*/ 831540483 w 228"/>
                <a:gd name="T15" fmla="*/ 2147483646 h 373"/>
                <a:gd name="T16" fmla="*/ 584327795 w 228"/>
                <a:gd name="T17" fmla="*/ 2147483646 h 373"/>
                <a:gd name="T18" fmla="*/ 427008044 w 228"/>
                <a:gd name="T19" fmla="*/ 2147483646 h 373"/>
                <a:gd name="T20" fmla="*/ 449483649 w 228"/>
                <a:gd name="T21" fmla="*/ 2147483646 h 373"/>
                <a:gd name="T22" fmla="*/ 516905722 w 228"/>
                <a:gd name="T23" fmla="*/ 2147483646 h 373"/>
                <a:gd name="T24" fmla="*/ 561852190 w 228"/>
                <a:gd name="T25" fmla="*/ 2147483646 h 373"/>
                <a:gd name="T26" fmla="*/ 539381326 w 228"/>
                <a:gd name="T27" fmla="*/ 2147483646 h 373"/>
                <a:gd name="T28" fmla="*/ 427008044 w 228"/>
                <a:gd name="T29" fmla="*/ 2147483646 h 373"/>
                <a:gd name="T30" fmla="*/ 404532439 w 228"/>
                <a:gd name="T31" fmla="*/ 2147483646 h 373"/>
                <a:gd name="T32" fmla="*/ 2147483646 w 228"/>
                <a:gd name="T33" fmla="*/ 2147483646 h 373"/>
                <a:gd name="T34" fmla="*/ 2147483646 w 228"/>
                <a:gd name="T35" fmla="*/ 2147483646 h 373"/>
                <a:gd name="T36" fmla="*/ 2147483646 w 228"/>
                <a:gd name="T37" fmla="*/ 2147483646 h 373"/>
                <a:gd name="T38" fmla="*/ 2147483646 w 228"/>
                <a:gd name="T39" fmla="*/ 2147483646 h 373"/>
                <a:gd name="T40" fmla="*/ 2147483646 w 228"/>
                <a:gd name="T41" fmla="*/ 2147483646 h 373"/>
                <a:gd name="T42" fmla="*/ 2147483646 w 228"/>
                <a:gd name="T43" fmla="*/ 2147483646 h 373"/>
                <a:gd name="T44" fmla="*/ 2147483646 w 228"/>
                <a:gd name="T45" fmla="*/ 2147483646 h 373"/>
                <a:gd name="T46" fmla="*/ 2147483646 w 228"/>
                <a:gd name="T47" fmla="*/ 2147483646 h 373"/>
                <a:gd name="T48" fmla="*/ 2147483646 w 228"/>
                <a:gd name="T49" fmla="*/ 2147483646 h 373"/>
                <a:gd name="T50" fmla="*/ 2147483646 w 228"/>
                <a:gd name="T51" fmla="*/ 2147483646 h 373"/>
                <a:gd name="T52" fmla="*/ 2147483646 w 228"/>
                <a:gd name="T53" fmla="*/ 2147483646 h 373"/>
                <a:gd name="T54" fmla="*/ 2147483646 w 228"/>
                <a:gd name="T55" fmla="*/ 2147483646 h 373"/>
                <a:gd name="T56" fmla="*/ 2147483646 w 228"/>
                <a:gd name="T57" fmla="*/ 2147483646 h 373"/>
                <a:gd name="T58" fmla="*/ 2147483646 w 228"/>
                <a:gd name="T59" fmla="*/ 2147483646 h 373"/>
                <a:gd name="T60" fmla="*/ 2147483646 w 228"/>
                <a:gd name="T61" fmla="*/ 2147483646 h 373"/>
                <a:gd name="T62" fmla="*/ 2147483646 w 228"/>
                <a:gd name="T63" fmla="*/ 2147483646 h 373"/>
                <a:gd name="T64" fmla="*/ 2147483646 w 228"/>
                <a:gd name="T65" fmla="*/ 2147483646 h 373"/>
                <a:gd name="T66" fmla="*/ 2147483646 w 228"/>
                <a:gd name="T67" fmla="*/ 2147483646 h 373"/>
                <a:gd name="T68" fmla="*/ 2147483646 w 228"/>
                <a:gd name="T69" fmla="*/ 2147483646 h 373"/>
                <a:gd name="T70" fmla="*/ 2147483646 w 228"/>
                <a:gd name="T71" fmla="*/ 2147483646 h 373"/>
                <a:gd name="T72" fmla="*/ 2147483646 w 228"/>
                <a:gd name="T73" fmla="*/ 2147483646 h 373"/>
                <a:gd name="T74" fmla="*/ 2147483646 w 228"/>
                <a:gd name="T75" fmla="*/ 2147483646 h 373"/>
                <a:gd name="T76" fmla="*/ 2147483646 w 228"/>
                <a:gd name="T77" fmla="*/ 2147483646 h 373"/>
                <a:gd name="T78" fmla="*/ 2147483646 w 228"/>
                <a:gd name="T79" fmla="*/ 2147483646 h 373"/>
                <a:gd name="T80" fmla="*/ 2147483646 w 228"/>
                <a:gd name="T81" fmla="*/ 2147483646 h 373"/>
                <a:gd name="T82" fmla="*/ 2147483646 w 228"/>
                <a:gd name="T83" fmla="*/ 2147483646 h 373"/>
                <a:gd name="T84" fmla="*/ 2147483646 w 228"/>
                <a:gd name="T85" fmla="*/ 2147483646 h 373"/>
                <a:gd name="T86" fmla="*/ 2147483646 w 228"/>
                <a:gd name="T87" fmla="*/ 2147483646 h 373"/>
                <a:gd name="T88" fmla="*/ 2147483646 w 228"/>
                <a:gd name="T89" fmla="*/ 2147483646 h 373"/>
                <a:gd name="T90" fmla="*/ 2147483646 w 228"/>
                <a:gd name="T91" fmla="*/ 2147483646 h 373"/>
                <a:gd name="T92" fmla="*/ 2147483646 w 228"/>
                <a:gd name="T93" fmla="*/ 2147483646 h 373"/>
                <a:gd name="T94" fmla="*/ 2147483646 w 228"/>
                <a:gd name="T95" fmla="*/ 2147483646 h 373"/>
                <a:gd name="T96" fmla="*/ 2147483646 w 228"/>
                <a:gd name="T97" fmla="*/ 2147483646 h 373"/>
                <a:gd name="T98" fmla="*/ 2147483646 w 228"/>
                <a:gd name="T99" fmla="*/ 2147483646 h 373"/>
                <a:gd name="T100" fmla="*/ 2147483646 w 228"/>
                <a:gd name="T101" fmla="*/ 2094608181 h 373"/>
                <a:gd name="T102" fmla="*/ 2147483646 w 228"/>
                <a:gd name="T103" fmla="*/ 1846858214 h 373"/>
                <a:gd name="T104" fmla="*/ 2147483646 w 228"/>
                <a:gd name="T105" fmla="*/ 1711721437 h 373"/>
                <a:gd name="T106" fmla="*/ 2147483646 w 228"/>
                <a:gd name="T107" fmla="*/ 1554061073 h 373"/>
                <a:gd name="T108" fmla="*/ 2147483646 w 228"/>
                <a:gd name="T109" fmla="*/ 1396405454 h 373"/>
                <a:gd name="T110" fmla="*/ 2147483646 w 228"/>
                <a:gd name="T111" fmla="*/ 1081089471 h 373"/>
                <a:gd name="T112" fmla="*/ 2147483646 w 228"/>
                <a:gd name="T113" fmla="*/ 563065950 h 373"/>
                <a:gd name="T114" fmla="*/ 2147483646 w 228"/>
                <a:gd name="T115" fmla="*/ 180179206 h 373"/>
                <a:gd name="T116" fmla="*/ 1056282308 w 228"/>
                <a:gd name="T117" fmla="*/ 2147483646 h 37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589" name="Freeform 21"/>
            <p:cNvSpPr>
              <a:spLocks/>
            </p:cNvSpPr>
            <p:nvPr/>
          </p:nvSpPr>
          <p:spPr bwMode="auto">
            <a:xfrm>
              <a:off x="4747026" y="3618482"/>
              <a:ext cx="1853733" cy="1198799"/>
            </a:xfrm>
            <a:custGeom>
              <a:avLst/>
              <a:gdLst>
                <a:gd name="T0" fmla="*/ 2147483646 w 391"/>
                <a:gd name="T1" fmla="*/ 746804206 h 252"/>
                <a:gd name="T2" fmla="*/ 202293947 w 391"/>
                <a:gd name="T3" fmla="*/ 226301854 h 252"/>
                <a:gd name="T4" fmla="*/ 89908421 w 391"/>
                <a:gd name="T5" fmla="*/ 633650900 h 252"/>
                <a:gd name="T6" fmla="*/ 0 w 391"/>
                <a:gd name="T7" fmla="*/ 1154148494 h 252"/>
                <a:gd name="T8" fmla="*/ 44954211 w 391"/>
                <a:gd name="T9" fmla="*/ 1267301800 h 252"/>
                <a:gd name="T10" fmla="*/ 89908421 w 391"/>
                <a:gd name="T11" fmla="*/ 1448344235 h 252"/>
                <a:gd name="T12" fmla="*/ 157339737 w 391"/>
                <a:gd name="T13" fmla="*/ 1606756960 h 252"/>
                <a:gd name="T14" fmla="*/ 247248158 w 391"/>
                <a:gd name="T15" fmla="*/ 1810429104 h 252"/>
                <a:gd name="T16" fmla="*/ 382110789 w 391"/>
                <a:gd name="T17" fmla="*/ 2104624844 h 252"/>
                <a:gd name="T18" fmla="*/ 561927631 w 391"/>
                <a:gd name="T19" fmla="*/ 2147483646 h 252"/>
                <a:gd name="T20" fmla="*/ 629358947 w 391"/>
                <a:gd name="T21" fmla="*/ 2147483646 h 252"/>
                <a:gd name="T22" fmla="*/ 696790263 w 391"/>
                <a:gd name="T23" fmla="*/ 2147483646 h 252"/>
                <a:gd name="T24" fmla="*/ 899084210 w 391"/>
                <a:gd name="T25" fmla="*/ 2147483646 h 252"/>
                <a:gd name="T26" fmla="*/ 764221579 w 391"/>
                <a:gd name="T27" fmla="*/ 2147483646 h 252"/>
                <a:gd name="T28" fmla="*/ 674313158 w 391"/>
                <a:gd name="T29" fmla="*/ 2147483646 h 252"/>
                <a:gd name="T30" fmla="*/ 696790263 w 391"/>
                <a:gd name="T31" fmla="*/ 2147483646 h 252"/>
                <a:gd name="T32" fmla="*/ 561927631 w 391"/>
                <a:gd name="T33" fmla="*/ 2147483646 h 252"/>
                <a:gd name="T34" fmla="*/ 539450526 w 391"/>
                <a:gd name="T35" fmla="*/ 2147483646 h 252"/>
                <a:gd name="T36" fmla="*/ 629358947 w 391"/>
                <a:gd name="T37" fmla="*/ 2147483646 h 252"/>
                <a:gd name="T38" fmla="*/ 741744473 w 391"/>
                <a:gd name="T39" fmla="*/ 2147483646 h 252"/>
                <a:gd name="T40" fmla="*/ 854130000 w 391"/>
                <a:gd name="T41" fmla="*/ 2147483646 h 252"/>
                <a:gd name="T42" fmla="*/ 988992631 w 391"/>
                <a:gd name="T43" fmla="*/ 2147483646 h 252"/>
                <a:gd name="T44" fmla="*/ 1056423947 w 391"/>
                <a:gd name="T45" fmla="*/ 2147483646 h 252"/>
                <a:gd name="T46" fmla="*/ 1078901052 w 391"/>
                <a:gd name="T47" fmla="*/ 2147483646 h 252"/>
                <a:gd name="T48" fmla="*/ 1168809473 w 391"/>
                <a:gd name="T49" fmla="*/ 2147483646 h 252"/>
                <a:gd name="T50" fmla="*/ 1168809473 w 391"/>
                <a:gd name="T51" fmla="*/ 2147483646 h 252"/>
                <a:gd name="T52" fmla="*/ 1213763684 w 391"/>
                <a:gd name="T53" fmla="*/ 2147483646 h 252"/>
                <a:gd name="T54" fmla="*/ 1416057631 w 391"/>
                <a:gd name="T55" fmla="*/ 2147483646 h 252"/>
                <a:gd name="T56" fmla="*/ 1461011841 w 391"/>
                <a:gd name="T57" fmla="*/ 2147483646 h 252"/>
                <a:gd name="T58" fmla="*/ 1461011841 w 391"/>
                <a:gd name="T59" fmla="*/ 2147483646 h 252"/>
                <a:gd name="T60" fmla="*/ 1595874473 w 391"/>
                <a:gd name="T61" fmla="*/ 2147483646 h 252"/>
                <a:gd name="T62" fmla="*/ 1618351578 w 391"/>
                <a:gd name="T63" fmla="*/ 2147483646 h 252"/>
                <a:gd name="T64" fmla="*/ 1730737104 w 391"/>
                <a:gd name="T65" fmla="*/ 2147483646 h 252"/>
                <a:gd name="T66" fmla="*/ 1955508157 w 391"/>
                <a:gd name="T67" fmla="*/ 2147483646 h 252"/>
                <a:gd name="T68" fmla="*/ 1977985262 w 391"/>
                <a:gd name="T69" fmla="*/ 2147483646 h 252"/>
                <a:gd name="T70" fmla="*/ 2147483646 w 391"/>
                <a:gd name="T71" fmla="*/ 2147483646 h 252"/>
                <a:gd name="T72" fmla="*/ 2147483646 w 391"/>
                <a:gd name="T73" fmla="*/ 2147483646 h 252"/>
                <a:gd name="T74" fmla="*/ 2147483646 w 391"/>
                <a:gd name="T75" fmla="*/ 2147483646 h 252"/>
                <a:gd name="T76" fmla="*/ 2147483646 w 391"/>
                <a:gd name="T77" fmla="*/ 2147483646 h 252"/>
                <a:gd name="T78" fmla="*/ 2147483646 w 391"/>
                <a:gd name="T79" fmla="*/ 2147483646 h 252"/>
                <a:gd name="T80" fmla="*/ 2147483646 w 391"/>
                <a:gd name="T81" fmla="*/ 2147483646 h 252"/>
                <a:gd name="T82" fmla="*/ 2147483646 w 391"/>
                <a:gd name="T83" fmla="*/ 2147483646 h 252"/>
                <a:gd name="T84" fmla="*/ 2147483646 w 391"/>
                <a:gd name="T85" fmla="*/ 2147483646 h 252"/>
                <a:gd name="T86" fmla="*/ 2147483646 w 391"/>
                <a:gd name="T87" fmla="*/ 1357820639 h 2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590" name="Freeform 22"/>
            <p:cNvSpPr>
              <a:spLocks/>
            </p:cNvSpPr>
            <p:nvPr/>
          </p:nvSpPr>
          <p:spPr bwMode="auto">
            <a:xfrm>
              <a:off x="11792337" y="3764132"/>
              <a:ext cx="655248" cy="1047549"/>
            </a:xfrm>
            <a:custGeom>
              <a:avLst/>
              <a:gdLst>
                <a:gd name="T0" fmla="*/ 1066396519 w 117"/>
                <a:gd name="T1" fmla="*/ 2147483646 h 187"/>
                <a:gd name="T2" fmla="*/ 1066396519 w 117"/>
                <a:gd name="T3" fmla="*/ 2147483646 h 187"/>
                <a:gd name="T4" fmla="*/ 1160489011 w 117"/>
                <a:gd name="T5" fmla="*/ 2147483646 h 187"/>
                <a:gd name="T6" fmla="*/ 1254581504 w 117"/>
                <a:gd name="T7" fmla="*/ 2147483646 h 187"/>
                <a:gd name="T8" fmla="*/ 1380041895 w 117"/>
                <a:gd name="T9" fmla="*/ 2147483646 h 187"/>
                <a:gd name="T10" fmla="*/ 1254581504 w 117"/>
                <a:gd name="T11" fmla="*/ 2147483646 h 187"/>
                <a:gd name="T12" fmla="*/ 1317311699 w 117"/>
                <a:gd name="T13" fmla="*/ 2147483646 h 187"/>
                <a:gd name="T14" fmla="*/ 1411404192 w 117"/>
                <a:gd name="T15" fmla="*/ 2147483646 h 187"/>
                <a:gd name="T16" fmla="*/ 1505502285 w 117"/>
                <a:gd name="T17" fmla="*/ 2147483646 h 187"/>
                <a:gd name="T18" fmla="*/ 1630957075 w 117"/>
                <a:gd name="T19" fmla="*/ 2147483646 h 187"/>
                <a:gd name="T20" fmla="*/ 1599594778 w 117"/>
                <a:gd name="T21" fmla="*/ 2147483646 h 187"/>
                <a:gd name="T22" fmla="*/ 1756417466 w 117"/>
                <a:gd name="T23" fmla="*/ 2147483646 h 187"/>
                <a:gd name="T24" fmla="*/ 1850509959 w 117"/>
                <a:gd name="T25" fmla="*/ 2147483646 h 187"/>
                <a:gd name="T26" fmla="*/ 2101425139 w 117"/>
                <a:gd name="T27" fmla="*/ 2147483646 h 187"/>
                <a:gd name="T28" fmla="*/ 2132793037 w 117"/>
                <a:gd name="T29" fmla="*/ 2147483646 h 187"/>
                <a:gd name="T30" fmla="*/ 2132793037 w 117"/>
                <a:gd name="T31" fmla="*/ 2147483646 h 187"/>
                <a:gd name="T32" fmla="*/ 2147483646 w 117"/>
                <a:gd name="T33" fmla="*/ 2147483646 h 187"/>
                <a:gd name="T34" fmla="*/ 2147483646 w 117"/>
                <a:gd name="T35" fmla="*/ 2147483646 h 187"/>
                <a:gd name="T36" fmla="*/ 2147483646 w 117"/>
                <a:gd name="T37" fmla="*/ 2147483646 h 187"/>
                <a:gd name="T38" fmla="*/ 2147483646 w 117"/>
                <a:gd name="T39" fmla="*/ 2147483646 h 187"/>
                <a:gd name="T40" fmla="*/ 2147483646 w 117"/>
                <a:gd name="T41" fmla="*/ 2147483646 h 187"/>
                <a:gd name="T42" fmla="*/ 2147483646 w 117"/>
                <a:gd name="T43" fmla="*/ 2147483646 h 187"/>
                <a:gd name="T44" fmla="*/ 2147483646 w 117"/>
                <a:gd name="T45" fmla="*/ 2147483646 h 187"/>
                <a:gd name="T46" fmla="*/ 2147483646 w 117"/>
                <a:gd name="T47" fmla="*/ 2147483646 h 187"/>
                <a:gd name="T48" fmla="*/ 2147483646 w 117"/>
                <a:gd name="T49" fmla="*/ 2147483646 h 187"/>
                <a:gd name="T50" fmla="*/ 2147483646 w 117"/>
                <a:gd name="T51" fmla="*/ 2147483646 h 187"/>
                <a:gd name="T52" fmla="*/ 2147483646 w 117"/>
                <a:gd name="T53" fmla="*/ 2147483646 h 187"/>
                <a:gd name="T54" fmla="*/ 2147483646 w 117"/>
                <a:gd name="T55" fmla="*/ 2147483646 h 187"/>
                <a:gd name="T56" fmla="*/ 2147483646 w 117"/>
                <a:gd name="T57" fmla="*/ 2147483646 h 187"/>
                <a:gd name="T58" fmla="*/ 2147483646 w 117"/>
                <a:gd name="T59" fmla="*/ 2147483646 h 187"/>
                <a:gd name="T60" fmla="*/ 2147483646 w 117"/>
                <a:gd name="T61" fmla="*/ 2147483646 h 187"/>
                <a:gd name="T62" fmla="*/ 2147483646 w 117"/>
                <a:gd name="T63" fmla="*/ 2008375508 h 187"/>
                <a:gd name="T64" fmla="*/ 2147483646 w 117"/>
                <a:gd name="T65" fmla="*/ 1976999454 h 187"/>
                <a:gd name="T66" fmla="*/ 2147483646 w 117"/>
                <a:gd name="T67" fmla="*/ 1757333471 h 187"/>
                <a:gd name="T68" fmla="*/ 2147483646 w 117"/>
                <a:gd name="T69" fmla="*/ 972808900 h 187"/>
                <a:gd name="T70" fmla="*/ 2147483646 w 117"/>
                <a:gd name="T71" fmla="*/ 345192604 h 187"/>
                <a:gd name="T72" fmla="*/ 1662324973 w 117"/>
                <a:gd name="T73" fmla="*/ 94144965 h 187"/>
                <a:gd name="T74" fmla="*/ 1317311699 w 117"/>
                <a:gd name="T75" fmla="*/ 345192604 h 187"/>
                <a:gd name="T76" fmla="*/ 940936128 w 117"/>
                <a:gd name="T77" fmla="*/ 156902673 h 187"/>
                <a:gd name="T78" fmla="*/ 690020947 w 117"/>
                <a:gd name="T79" fmla="*/ 690379606 h 187"/>
                <a:gd name="T80" fmla="*/ 407737869 w 117"/>
                <a:gd name="T81" fmla="*/ 1694570161 h 187"/>
                <a:gd name="T82" fmla="*/ 470468064 w 117"/>
                <a:gd name="T83" fmla="*/ 2147483646 h 187"/>
                <a:gd name="T84" fmla="*/ 376375571 w 117"/>
                <a:gd name="T85" fmla="*/ 2147483646 h 187"/>
                <a:gd name="T86" fmla="*/ 219552883 w 117"/>
                <a:gd name="T87" fmla="*/ 2147483646 h 187"/>
                <a:gd name="T88" fmla="*/ 0 w 117"/>
                <a:gd name="T89" fmla="*/ 2147483646 h 1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591" name="Freeform 23"/>
            <p:cNvSpPr>
              <a:spLocks/>
            </p:cNvSpPr>
            <p:nvPr/>
          </p:nvSpPr>
          <p:spPr bwMode="auto">
            <a:xfrm>
              <a:off x="10532247" y="4481172"/>
              <a:ext cx="1355298" cy="997132"/>
            </a:xfrm>
            <a:custGeom>
              <a:avLst/>
              <a:gdLst>
                <a:gd name="T0" fmla="*/ 313645079 w 242"/>
                <a:gd name="T1" fmla="*/ 2147483646 h 178"/>
                <a:gd name="T2" fmla="*/ 501829887 w 242"/>
                <a:gd name="T3" fmla="*/ 2147483646 h 178"/>
                <a:gd name="T4" fmla="*/ 690020295 w 242"/>
                <a:gd name="T5" fmla="*/ 2147483646 h 178"/>
                <a:gd name="T6" fmla="*/ 690020295 w 242"/>
                <a:gd name="T7" fmla="*/ 2147483646 h 178"/>
                <a:gd name="T8" fmla="*/ 439105351 w 242"/>
                <a:gd name="T9" fmla="*/ 2147483646 h 178"/>
                <a:gd name="T10" fmla="*/ 972303106 w 242"/>
                <a:gd name="T11" fmla="*/ 2147483646 h 178"/>
                <a:gd name="T12" fmla="*/ 1474132993 w 242"/>
                <a:gd name="T13" fmla="*/ 2147483646 h 178"/>
                <a:gd name="T14" fmla="*/ 1756415804 w 242"/>
                <a:gd name="T15" fmla="*/ 2147483646 h 178"/>
                <a:gd name="T16" fmla="*/ 2101423151 w 242"/>
                <a:gd name="T17" fmla="*/ 2147483646 h 178"/>
                <a:gd name="T18" fmla="*/ 2147483646 w 242"/>
                <a:gd name="T19" fmla="*/ 2147483646 h 178"/>
                <a:gd name="T20" fmla="*/ 2147483646 w 242"/>
                <a:gd name="T21" fmla="*/ 2147483646 h 178"/>
                <a:gd name="T22" fmla="*/ 2147483646 w 242"/>
                <a:gd name="T23" fmla="*/ 2147483646 h 178"/>
                <a:gd name="T24" fmla="*/ 2147483646 w 242"/>
                <a:gd name="T25" fmla="*/ 1976999052 h 178"/>
                <a:gd name="T26" fmla="*/ 2147483646 w 242"/>
                <a:gd name="T27" fmla="*/ 1914235754 h 178"/>
                <a:gd name="T28" fmla="*/ 2147483646 w 242"/>
                <a:gd name="T29" fmla="*/ 1725951464 h 178"/>
                <a:gd name="T30" fmla="*/ 2147483646 w 242"/>
                <a:gd name="T31" fmla="*/ 1380758930 h 178"/>
                <a:gd name="T32" fmla="*/ 2147483646 w 242"/>
                <a:gd name="T33" fmla="*/ 1035571999 h 178"/>
                <a:gd name="T34" fmla="*/ 2147483646 w 242"/>
                <a:gd name="T35" fmla="*/ 470713526 h 178"/>
                <a:gd name="T36" fmla="*/ 2147483646 w 242"/>
                <a:gd name="T37" fmla="*/ 251047588 h 178"/>
                <a:gd name="T38" fmla="*/ 2147483646 w 242"/>
                <a:gd name="T39" fmla="*/ 62763297 h 178"/>
                <a:gd name="T40" fmla="*/ 2147483646 w 242"/>
                <a:gd name="T41" fmla="*/ 156902642 h 178"/>
                <a:gd name="T42" fmla="*/ 2147483646 w 242"/>
                <a:gd name="T43" fmla="*/ 502095175 h 178"/>
                <a:gd name="T44" fmla="*/ 2147483646 w 242"/>
                <a:gd name="T45" fmla="*/ 753142763 h 178"/>
                <a:gd name="T46" fmla="*/ 2147483646 w 242"/>
                <a:gd name="T47" fmla="*/ 1066948046 h 178"/>
                <a:gd name="T48" fmla="*/ 2147483646 w 242"/>
                <a:gd name="T49" fmla="*/ 1506285525 h 178"/>
                <a:gd name="T50" fmla="*/ 2147483646 w 242"/>
                <a:gd name="T51" fmla="*/ 1851472457 h 178"/>
                <a:gd name="T52" fmla="*/ 2147483646 w 242"/>
                <a:gd name="T53" fmla="*/ 2147483646 h 178"/>
                <a:gd name="T54" fmla="*/ 2147483646 w 242"/>
                <a:gd name="T55" fmla="*/ 2147483646 h 178"/>
                <a:gd name="T56" fmla="*/ 2147483646 w 242"/>
                <a:gd name="T57" fmla="*/ 2147483646 h 178"/>
                <a:gd name="T58" fmla="*/ 2147483646 w 242"/>
                <a:gd name="T59" fmla="*/ 2147483646 h 178"/>
                <a:gd name="T60" fmla="*/ 2147483646 w 242"/>
                <a:gd name="T61" fmla="*/ 2147483646 h 178"/>
                <a:gd name="T62" fmla="*/ 2147483646 w 242"/>
                <a:gd name="T63" fmla="*/ 2147483646 h 178"/>
                <a:gd name="T64" fmla="*/ 2147483646 w 242"/>
                <a:gd name="T65" fmla="*/ 2147483646 h 178"/>
                <a:gd name="T66" fmla="*/ 2147483646 w 242"/>
                <a:gd name="T67" fmla="*/ 2147483646 h 178"/>
                <a:gd name="T68" fmla="*/ 2147483646 w 242"/>
                <a:gd name="T69" fmla="*/ 2147483646 h 178"/>
                <a:gd name="T70" fmla="*/ 2147483646 w 242"/>
                <a:gd name="T71" fmla="*/ 2147483646 h 178"/>
                <a:gd name="T72" fmla="*/ 2147483646 w 242"/>
                <a:gd name="T73" fmla="*/ 2147483646 h 178"/>
                <a:gd name="T74" fmla="*/ 2147483646 w 242"/>
                <a:gd name="T75" fmla="*/ 2147483646 h 178"/>
                <a:gd name="T76" fmla="*/ 2147483646 w 242"/>
                <a:gd name="T77" fmla="*/ 2147483646 h 178"/>
                <a:gd name="T78" fmla="*/ 2147483646 w 242"/>
                <a:gd name="T79" fmla="*/ 2147483646 h 178"/>
                <a:gd name="T80" fmla="*/ 2147483646 w 242"/>
                <a:gd name="T81" fmla="*/ 2147483646 h 178"/>
                <a:gd name="T82" fmla="*/ 2147483646 w 242"/>
                <a:gd name="T83" fmla="*/ 2147483646 h 178"/>
                <a:gd name="T84" fmla="*/ 2147483646 w 242"/>
                <a:gd name="T85" fmla="*/ 2147483646 h 178"/>
                <a:gd name="T86" fmla="*/ 2147483646 w 242"/>
                <a:gd name="T87" fmla="*/ 2147483646 h 178"/>
                <a:gd name="T88" fmla="*/ 2147483646 w 242"/>
                <a:gd name="T89" fmla="*/ 2147483646 h 178"/>
                <a:gd name="T90" fmla="*/ 2147483646 w 242"/>
                <a:gd name="T91" fmla="*/ 2147483646 h 178"/>
                <a:gd name="T92" fmla="*/ 2147483646 w 242"/>
                <a:gd name="T93" fmla="*/ 2147483646 h 178"/>
                <a:gd name="T94" fmla="*/ 2147483646 w 242"/>
                <a:gd name="T95" fmla="*/ 2147483646 h 178"/>
                <a:gd name="T96" fmla="*/ 2147483646 w 242"/>
                <a:gd name="T97" fmla="*/ 2147483646 h 178"/>
                <a:gd name="T98" fmla="*/ 62730136 w 242"/>
                <a:gd name="T99" fmla="*/ 2147483646 h 17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592" name="Freeform 24"/>
            <p:cNvSpPr>
              <a:spLocks/>
            </p:cNvSpPr>
            <p:nvPr/>
          </p:nvSpPr>
          <p:spPr bwMode="auto">
            <a:xfrm>
              <a:off x="11445113" y="4413947"/>
              <a:ext cx="313624" cy="565789"/>
            </a:xfrm>
            <a:custGeom>
              <a:avLst/>
              <a:gdLst>
                <a:gd name="T0" fmla="*/ 0 w 56"/>
                <a:gd name="T1" fmla="*/ 721761902 h 101"/>
                <a:gd name="T2" fmla="*/ 62730400 w 56"/>
                <a:gd name="T3" fmla="*/ 878664715 h 101"/>
                <a:gd name="T4" fmla="*/ 156823201 w 56"/>
                <a:gd name="T5" fmla="*/ 1098330894 h 101"/>
                <a:gd name="T6" fmla="*/ 250916001 w 56"/>
                <a:gd name="T7" fmla="*/ 1129712577 h 101"/>
                <a:gd name="T8" fmla="*/ 345014402 w 56"/>
                <a:gd name="T9" fmla="*/ 1380760439 h 101"/>
                <a:gd name="T10" fmla="*/ 250916001 w 56"/>
                <a:gd name="T11" fmla="*/ 1443523804 h 101"/>
                <a:gd name="T12" fmla="*/ 219553601 w 56"/>
                <a:gd name="T13" fmla="*/ 1663189983 h 101"/>
                <a:gd name="T14" fmla="*/ 345014402 w 56"/>
                <a:gd name="T15" fmla="*/ 1882856162 h 101"/>
                <a:gd name="T16" fmla="*/ 439107203 w 56"/>
                <a:gd name="T17" fmla="*/ 2133904024 h 101"/>
                <a:gd name="T18" fmla="*/ 564568003 w 56"/>
                <a:gd name="T19" fmla="*/ 2147483646 h 101"/>
                <a:gd name="T20" fmla="*/ 595930403 w 56"/>
                <a:gd name="T21" fmla="*/ 2147483646 h 101"/>
                <a:gd name="T22" fmla="*/ 658660804 w 56"/>
                <a:gd name="T23" fmla="*/ 2147483646 h 101"/>
                <a:gd name="T24" fmla="*/ 784121605 w 56"/>
                <a:gd name="T25" fmla="*/ 2147483646 h 101"/>
                <a:gd name="T26" fmla="*/ 784121605 w 56"/>
                <a:gd name="T27" fmla="*/ 2147483646 h 101"/>
                <a:gd name="T28" fmla="*/ 1474144809 w 56"/>
                <a:gd name="T29" fmla="*/ 2147483646 h 101"/>
                <a:gd name="T30" fmla="*/ 1411414408 w 56"/>
                <a:gd name="T31" fmla="*/ 2147483646 h 101"/>
                <a:gd name="T32" fmla="*/ 1442782409 w 56"/>
                <a:gd name="T33" fmla="*/ 2147483646 h 101"/>
                <a:gd name="T34" fmla="*/ 1411414408 w 56"/>
                <a:gd name="T35" fmla="*/ 2147483646 h 101"/>
                <a:gd name="T36" fmla="*/ 1380052008 w 56"/>
                <a:gd name="T37" fmla="*/ 1882856162 h 101"/>
                <a:gd name="T38" fmla="*/ 1474144809 w 56"/>
                <a:gd name="T39" fmla="*/ 1412142122 h 101"/>
                <a:gd name="T40" fmla="*/ 1474144809 w 56"/>
                <a:gd name="T41" fmla="*/ 1004191447 h 101"/>
                <a:gd name="T42" fmla="*/ 1756428810 w 56"/>
                <a:gd name="T43" fmla="*/ 784525268 h 101"/>
                <a:gd name="T44" fmla="*/ 1756428810 w 56"/>
                <a:gd name="T45" fmla="*/ 658998536 h 101"/>
                <a:gd name="T46" fmla="*/ 1662336010 w 56"/>
                <a:gd name="T47" fmla="*/ 533477406 h 101"/>
                <a:gd name="T48" fmla="*/ 1662336010 w 56"/>
                <a:gd name="T49" fmla="*/ 376568992 h 101"/>
                <a:gd name="T50" fmla="*/ 1662336010 w 56"/>
                <a:gd name="T51" fmla="*/ 125521130 h 101"/>
                <a:gd name="T52" fmla="*/ 1568237609 w 56"/>
                <a:gd name="T53" fmla="*/ 0 h 101"/>
                <a:gd name="T54" fmla="*/ 1348684008 w 56"/>
                <a:gd name="T55" fmla="*/ 62763366 h 101"/>
                <a:gd name="T56" fmla="*/ 1129130406 w 56"/>
                <a:gd name="T57" fmla="*/ 125521130 h 101"/>
                <a:gd name="T58" fmla="*/ 690023204 w 56"/>
                <a:gd name="T59" fmla="*/ 188284496 h 101"/>
                <a:gd name="T60" fmla="*/ 470469603 w 56"/>
                <a:gd name="T61" fmla="*/ 251047862 h 101"/>
                <a:gd name="T62" fmla="*/ 156823201 w 56"/>
                <a:gd name="T63" fmla="*/ 376568992 h 101"/>
                <a:gd name="T64" fmla="*/ 0 w 56"/>
                <a:gd name="T65" fmla="*/ 376568992 h 101"/>
                <a:gd name="T66" fmla="*/ 0 w 56"/>
                <a:gd name="T67" fmla="*/ 533477406 h 101"/>
                <a:gd name="T68" fmla="*/ 0 w 56"/>
                <a:gd name="T69" fmla="*/ 721761902 h 1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593" name="Freeform 25"/>
            <p:cNvSpPr>
              <a:spLocks/>
            </p:cNvSpPr>
            <p:nvPr/>
          </p:nvSpPr>
          <p:spPr bwMode="auto">
            <a:xfrm>
              <a:off x="11691526" y="4341122"/>
              <a:ext cx="280020" cy="621806"/>
            </a:xfrm>
            <a:custGeom>
              <a:avLst/>
              <a:gdLst>
                <a:gd name="T0" fmla="*/ 564559523 w 50"/>
                <a:gd name="T1" fmla="*/ 0 h 111"/>
                <a:gd name="T2" fmla="*/ 439104962 w 50"/>
                <a:gd name="T3" fmla="*/ 31381597 h 111"/>
                <a:gd name="T4" fmla="*/ 282282562 w 50"/>
                <a:gd name="T5" fmla="*/ 31381597 h 111"/>
                <a:gd name="T6" fmla="*/ 282282562 w 50"/>
                <a:gd name="T7" fmla="*/ 188283977 h 111"/>
                <a:gd name="T8" fmla="*/ 250914721 w 50"/>
                <a:gd name="T9" fmla="*/ 282428767 h 111"/>
                <a:gd name="T10" fmla="*/ 188184641 w 50"/>
                <a:gd name="T11" fmla="*/ 407949551 h 111"/>
                <a:gd name="T12" fmla="*/ 282282562 w 50"/>
                <a:gd name="T13" fmla="*/ 533475937 h 111"/>
                <a:gd name="T14" fmla="*/ 282282562 w 50"/>
                <a:gd name="T15" fmla="*/ 784517505 h 111"/>
                <a:gd name="T16" fmla="*/ 282282562 w 50"/>
                <a:gd name="T17" fmla="*/ 941425488 h 111"/>
                <a:gd name="T18" fmla="*/ 376374882 w 50"/>
                <a:gd name="T19" fmla="*/ 1066946272 h 111"/>
                <a:gd name="T20" fmla="*/ 376374882 w 50"/>
                <a:gd name="T21" fmla="*/ 1192472658 h 111"/>
                <a:gd name="T22" fmla="*/ 94092320 w 50"/>
                <a:gd name="T23" fmla="*/ 1412138232 h 111"/>
                <a:gd name="T24" fmla="*/ 94092320 w 50"/>
                <a:gd name="T25" fmla="*/ 1820087782 h 111"/>
                <a:gd name="T26" fmla="*/ 0 w 50"/>
                <a:gd name="T27" fmla="*/ 2147483646 h 111"/>
                <a:gd name="T28" fmla="*/ 31362240 w 50"/>
                <a:gd name="T29" fmla="*/ 2147483646 h 111"/>
                <a:gd name="T30" fmla="*/ 62730080 w 50"/>
                <a:gd name="T31" fmla="*/ 2147483646 h 111"/>
                <a:gd name="T32" fmla="*/ 31362240 w 50"/>
                <a:gd name="T33" fmla="*/ 2147483646 h 111"/>
                <a:gd name="T34" fmla="*/ 94092320 w 50"/>
                <a:gd name="T35" fmla="*/ 2147483646 h 111"/>
                <a:gd name="T36" fmla="*/ 1254579206 w 50"/>
                <a:gd name="T37" fmla="*/ 2147483646 h 111"/>
                <a:gd name="T38" fmla="*/ 1285941446 w 50"/>
                <a:gd name="T39" fmla="*/ 2147483646 h 111"/>
                <a:gd name="T40" fmla="*/ 1536861768 w 50"/>
                <a:gd name="T41" fmla="*/ 2147483646 h 111"/>
                <a:gd name="T42" fmla="*/ 1505493928 w 50"/>
                <a:gd name="T43" fmla="*/ 2147483646 h 111"/>
                <a:gd name="T44" fmla="*/ 1568224008 w 50"/>
                <a:gd name="T45" fmla="*/ 2147483646 h 111"/>
                <a:gd name="T46" fmla="*/ 1568224008 w 50"/>
                <a:gd name="T47" fmla="*/ 2147483646 h 111"/>
                <a:gd name="T48" fmla="*/ 1285941446 w 50"/>
                <a:gd name="T49" fmla="*/ 2147483646 h 111"/>
                <a:gd name="T50" fmla="*/ 564559523 w 50"/>
                <a:gd name="T51" fmla="*/ 0 h 11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41" y="75"/>
                  </a:lnTo>
                  <a:lnTo>
                    <a:pt x="18" y="0"/>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594" name="Freeform 26"/>
            <p:cNvSpPr>
              <a:spLocks/>
            </p:cNvSpPr>
            <p:nvPr/>
          </p:nvSpPr>
          <p:spPr bwMode="auto">
            <a:xfrm>
              <a:off x="11585123" y="5097374"/>
              <a:ext cx="313624" cy="285696"/>
            </a:xfrm>
            <a:custGeom>
              <a:avLst/>
              <a:gdLst>
                <a:gd name="T0" fmla="*/ 125460801 w 56"/>
                <a:gd name="T1" fmla="*/ 910053798 h 51"/>
                <a:gd name="T2" fmla="*/ 125460801 w 56"/>
                <a:gd name="T3" fmla="*/ 1129720410 h 51"/>
                <a:gd name="T4" fmla="*/ 250916001 w 56"/>
                <a:gd name="T5" fmla="*/ 1318005278 h 51"/>
                <a:gd name="T6" fmla="*/ 125460801 w 56"/>
                <a:gd name="T7" fmla="*/ 1506290146 h 51"/>
                <a:gd name="T8" fmla="*/ 156823201 w 56"/>
                <a:gd name="T9" fmla="*/ 1600435381 h 51"/>
                <a:gd name="T10" fmla="*/ 282284002 w 56"/>
                <a:gd name="T11" fmla="*/ 1569053636 h 51"/>
                <a:gd name="T12" fmla="*/ 407744803 w 56"/>
                <a:gd name="T13" fmla="*/ 1412150513 h 51"/>
                <a:gd name="T14" fmla="*/ 470469603 w 56"/>
                <a:gd name="T15" fmla="*/ 1380768768 h 51"/>
                <a:gd name="T16" fmla="*/ 627298404 w 56"/>
                <a:gd name="T17" fmla="*/ 1223860043 h 51"/>
                <a:gd name="T18" fmla="*/ 784121605 w 56"/>
                <a:gd name="T19" fmla="*/ 1129720410 h 51"/>
                <a:gd name="T20" fmla="*/ 1035037606 w 56"/>
                <a:gd name="T21" fmla="*/ 1129720410 h 51"/>
                <a:gd name="T22" fmla="*/ 1160498407 w 56"/>
                <a:gd name="T23" fmla="*/ 1066956920 h 51"/>
                <a:gd name="T24" fmla="*/ 1223228807 w 56"/>
                <a:gd name="T25" fmla="*/ 1004193431 h 51"/>
                <a:gd name="T26" fmla="*/ 1380052008 w 56"/>
                <a:gd name="T27" fmla="*/ 941429941 h 51"/>
                <a:gd name="T28" fmla="*/ 1536875209 w 56"/>
                <a:gd name="T29" fmla="*/ 878672053 h 51"/>
                <a:gd name="T30" fmla="*/ 1725066410 w 56"/>
                <a:gd name="T31" fmla="*/ 878672053 h 51"/>
                <a:gd name="T32" fmla="*/ 1756428810 w 56"/>
                <a:gd name="T33" fmla="*/ 815908563 h 51"/>
                <a:gd name="T34" fmla="*/ 1568237609 w 56"/>
                <a:gd name="T35" fmla="*/ 0 h 51"/>
                <a:gd name="T36" fmla="*/ 752753604 w 56"/>
                <a:gd name="T37" fmla="*/ 156903123 h 51"/>
                <a:gd name="T38" fmla="*/ 0 w 56"/>
                <a:gd name="T39" fmla="*/ 282430103 h 51"/>
                <a:gd name="T40" fmla="*/ 0 w 56"/>
                <a:gd name="T41" fmla="*/ 313811848 h 51"/>
                <a:gd name="T42" fmla="*/ 125460801 w 56"/>
                <a:gd name="T43" fmla="*/ 910053798 h 5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595" name="Freeform 27"/>
            <p:cNvSpPr>
              <a:spLocks/>
            </p:cNvSpPr>
            <p:nvPr/>
          </p:nvSpPr>
          <p:spPr bwMode="auto">
            <a:xfrm>
              <a:off x="11865146" y="5069362"/>
              <a:ext cx="134411" cy="173659"/>
            </a:xfrm>
            <a:custGeom>
              <a:avLst/>
              <a:gdLst>
                <a:gd name="T0" fmla="*/ 721400638 w 24"/>
                <a:gd name="T1" fmla="*/ 470722326 h 31"/>
                <a:gd name="T2" fmla="*/ 658669905 w 24"/>
                <a:gd name="T3" fmla="*/ 407958602 h 31"/>
                <a:gd name="T4" fmla="*/ 658669905 w 24"/>
                <a:gd name="T5" fmla="*/ 376576741 h 31"/>
                <a:gd name="T6" fmla="*/ 564571004 w 24"/>
                <a:gd name="T7" fmla="*/ 345194879 h 31"/>
                <a:gd name="T8" fmla="*/ 501840270 w 24"/>
                <a:gd name="T9" fmla="*/ 313813017 h 31"/>
                <a:gd name="T10" fmla="*/ 501840270 w 24"/>
                <a:gd name="T11" fmla="*/ 219667431 h 31"/>
                <a:gd name="T12" fmla="*/ 407746969 w 24"/>
                <a:gd name="T13" fmla="*/ 156909309 h 31"/>
                <a:gd name="T14" fmla="*/ 313653669 w 24"/>
                <a:gd name="T15" fmla="*/ 0 h 31"/>
                <a:gd name="T16" fmla="*/ 0 w 24"/>
                <a:gd name="T17" fmla="*/ 156909309 h 31"/>
                <a:gd name="T18" fmla="*/ 188192201 w 24"/>
                <a:gd name="T19" fmla="*/ 972820912 h 31"/>
                <a:gd name="T20" fmla="*/ 250922935 w 24"/>
                <a:gd name="T21" fmla="*/ 910057189 h 31"/>
                <a:gd name="T22" fmla="*/ 313653669 w 24"/>
                <a:gd name="T23" fmla="*/ 878675327 h 31"/>
                <a:gd name="T24" fmla="*/ 439109536 w 24"/>
                <a:gd name="T25" fmla="*/ 815911603 h 31"/>
                <a:gd name="T26" fmla="*/ 439109536 w 24"/>
                <a:gd name="T27" fmla="*/ 721771619 h 31"/>
                <a:gd name="T28" fmla="*/ 439109536 w 24"/>
                <a:gd name="T29" fmla="*/ 690389757 h 31"/>
                <a:gd name="T30" fmla="*/ 439109536 w 24"/>
                <a:gd name="T31" fmla="*/ 627626034 h 31"/>
                <a:gd name="T32" fmla="*/ 439109536 w 24"/>
                <a:gd name="T33" fmla="*/ 533480448 h 31"/>
                <a:gd name="T34" fmla="*/ 439109536 w 24"/>
                <a:gd name="T35" fmla="*/ 470722326 h 31"/>
                <a:gd name="T36" fmla="*/ 439109536 w 24"/>
                <a:gd name="T37" fmla="*/ 439340464 h 31"/>
                <a:gd name="T38" fmla="*/ 470477703 w 24"/>
                <a:gd name="T39" fmla="*/ 407958602 h 31"/>
                <a:gd name="T40" fmla="*/ 501840270 w 24"/>
                <a:gd name="T41" fmla="*/ 407958602 h 31"/>
                <a:gd name="T42" fmla="*/ 595939171 w 24"/>
                <a:gd name="T43" fmla="*/ 439340464 h 31"/>
                <a:gd name="T44" fmla="*/ 595939171 w 24"/>
                <a:gd name="T45" fmla="*/ 502098586 h 31"/>
                <a:gd name="T46" fmla="*/ 658669905 w 24"/>
                <a:gd name="T47" fmla="*/ 627626034 h 31"/>
                <a:gd name="T48" fmla="*/ 658669905 w 24"/>
                <a:gd name="T49" fmla="*/ 659007895 h 31"/>
                <a:gd name="T50" fmla="*/ 690032471 w 24"/>
                <a:gd name="T51" fmla="*/ 690389757 h 31"/>
                <a:gd name="T52" fmla="*/ 752763205 w 24"/>
                <a:gd name="T53" fmla="*/ 659007895 h 31"/>
                <a:gd name="T54" fmla="*/ 752763205 w 24"/>
                <a:gd name="T55" fmla="*/ 627626034 h 31"/>
                <a:gd name="T56" fmla="*/ 752763205 w 24"/>
                <a:gd name="T57" fmla="*/ 596244172 h 31"/>
                <a:gd name="T58" fmla="*/ 721400638 w 24"/>
                <a:gd name="T59" fmla="*/ 470722326 h 3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596" name="Freeform 28"/>
            <p:cNvSpPr>
              <a:spLocks/>
            </p:cNvSpPr>
            <p:nvPr/>
          </p:nvSpPr>
          <p:spPr bwMode="auto">
            <a:xfrm>
              <a:off x="11585123" y="4867695"/>
              <a:ext cx="610444" cy="308104"/>
            </a:xfrm>
            <a:custGeom>
              <a:avLst/>
              <a:gdLst>
                <a:gd name="T0" fmla="*/ 2147483646 w 109"/>
                <a:gd name="T1" fmla="*/ 1004200566 h 55"/>
                <a:gd name="T2" fmla="*/ 2147483646 w 109"/>
                <a:gd name="T3" fmla="*/ 910055188 h 55"/>
                <a:gd name="T4" fmla="*/ 2147483646 w 109"/>
                <a:gd name="T5" fmla="*/ 784528016 h 55"/>
                <a:gd name="T6" fmla="*/ 2147483646 w 109"/>
                <a:gd name="T7" fmla="*/ 910055188 h 55"/>
                <a:gd name="T8" fmla="*/ 2147483646 w 109"/>
                <a:gd name="T9" fmla="*/ 1098340343 h 55"/>
                <a:gd name="T10" fmla="*/ 2147483646 w 109"/>
                <a:gd name="T11" fmla="*/ 1129722136 h 55"/>
                <a:gd name="T12" fmla="*/ 2147483646 w 109"/>
                <a:gd name="T13" fmla="*/ 1161103929 h 55"/>
                <a:gd name="T14" fmla="*/ 2147483646 w 109"/>
                <a:gd name="T15" fmla="*/ 1098340343 h 55"/>
                <a:gd name="T16" fmla="*/ 2147483646 w 109"/>
                <a:gd name="T17" fmla="*/ 1004200566 h 55"/>
                <a:gd name="T18" fmla="*/ 2147483646 w 109"/>
                <a:gd name="T19" fmla="*/ 847291602 h 55"/>
                <a:gd name="T20" fmla="*/ 2147483646 w 109"/>
                <a:gd name="T21" fmla="*/ 690388239 h 55"/>
                <a:gd name="T22" fmla="*/ 2147483646 w 109"/>
                <a:gd name="T23" fmla="*/ 690388239 h 55"/>
                <a:gd name="T24" fmla="*/ 2132784928 w 109"/>
                <a:gd name="T25" fmla="*/ 502097482 h 55"/>
                <a:gd name="T26" fmla="*/ 2147483646 w 109"/>
                <a:gd name="T27" fmla="*/ 407957705 h 55"/>
                <a:gd name="T28" fmla="*/ 2147483646 w 109"/>
                <a:gd name="T29" fmla="*/ 282430534 h 55"/>
                <a:gd name="T30" fmla="*/ 2147483646 w 109"/>
                <a:gd name="T31" fmla="*/ 188285155 h 55"/>
                <a:gd name="T32" fmla="*/ 2147483646 w 109"/>
                <a:gd name="T33" fmla="*/ 188285155 h 55"/>
                <a:gd name="T34" fmla="*/ 2132784928 w 109"/>
                <a:gd name="T35" fmla="*/ 0 h 55"/>
                <a:gd name="T36" fmla="*/ 1850507782 w 109"/>
                <a:gd name="T37" fmla="*/ 251048741 h 55"/>
                <a:gd name="T38" fmla="*/ 0 w 109"/>
                <a:gd name="T39" fmla="*/ 627624654 h 55"/>
                <a:gd name="T40" fmla="*/ 0 w 109"/>
                <a:gd name="T41" fmla="*/ 1569061634 h 55"/>
                <a:gd name="T42" fmla="*/ 1568225036 w 109"/>
                <a:gd name="T43" fmla="*/ 1286631100 h 55"/>
                <a:gd name="T44" fmla="*/ 1975962425 w 109"/>
                <a:gd name="T45" fmla="*/ 1286631100 h 55"/>
                <a:gd name="T46" fmla="*/ 2070060407 w 109"/>
                <a:gd name="T47" fmla="*/ 1443534463 h 55"/>
                <a:gd name="T48" fmla="*/ 2147483646 w 109"/>
                <a:gd name="T49" fmla="*/ 1506298048 h 55"/>
                <a:gd name="T50" fmla="*/ 2147483646 w 109"/>
                <a:gd name="T51" fmla="*/ 1600437825 h 55"/>
                <a:gd name="T52" fmla="*/ 2147483646 w 109"/>
                <a:gd name="T53" fmla="*/ 1725964997 h 55"/>
                <a:gd name="T54" fmla="*/ 2147483646 w 109"/>
                <a:gd name="T55" fmla="*/ 1725964997 h 55"/>
                <a:gd name="T56" fmla="*/ 2147483646 w 109"/>
                <a:gd name="T57" fmla="*/ 1537679841 h 55"/>
                <a:gd name="T58" fmla="*/ 2147483646 w 109"/>
                <a:gd name="T59" fmla="*/ 1412152670 h 55"/>
                <a:gd name="T60" fmla="*/ 2147483646 w 109"/>
                <a:gd name="T61" fmla="*/ 1443534463 h 55"/>
                <a:gd name="T62" fmla="*/ 2147483646 w 109"/>
                <a:gd name="T63" fmla="*/ 1600437825 h 55"/>
                <a:gd name="T64" fmla="*/ 2147483646 w 109"/>
                <a:gd name="T65" fmla="*/ 1474916256 h 55"/>
                <a:gd name="T66" fmla="*/ 2147483646 w 109"/>
                <a:gd name="T67" fmla="*/ 1412152670 h 55"/>
                <a:gd name="T68" fmla="*/ 2147483646 w 109"/>
                <a:gd name="T69" fmla="*/ 1349389084 h 55"/>
                <a:gd name="T70" fmla="*/ 2147483646 w 109"/>
                <a:gd name="T71" fmla="*/ 1255249307 h 55"/>
                <a:gd name="T72" fmla="*/ 2147483646 w 109"/>
                <a:gd name="T73" fmla="*/ 1129722136 h 5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597" name="Freeform 29"/>
            <p:cNvSpPr>
              <a:spLocks/>
            </p:cNvSpPr>
            <p:nvPr/>
          </p:nvSpPr>
          <p:spPr bwMode="auto">
            <a:xfrm>
              <a:off x="12055560" y="5153391"/>
              <a:ext cx="56003" cy="39216"/>
            </a:xfrm>
            <a:custGeom>
              <a:avLst/>
              <a:gdLst>
                <a:gd name="T0" fmla="*/ 65341500 w 12"/>
                <a:gd name="T1" fmla="*/ 170877184 h 9"/>
                <a:gd name="T2" fmla="*/ 152458834 w 12"/>
                <a:gd name="T3" fmla="*/ 170877184 h 9"/>
                <a:gd name="T4" fmla="*/ 217800334 w 12"/>
                <a:gd name="T5" fmla="*/ 113918123 h 9"/>
                <a:gd name="T6" fmla="*/ 261361334 w 12"/>
                <a:gd name="T7" fmla="*/ 75943963 h 9"/>
                <a:gd name="T8" fmla="*/ 174239334 w 12"/>
                <a:gd name="T9" fmla="*/ 37974160 h 9"/>
                <a:gd name="T10" fmla="*/ 87122000 w 12"/>
                <a:gd name="T11" fmla="*/ 18984901 h 9"/>
                <a:gd name="T12" fmla="*/ 0 w 12"/>
                <a:gd name="T13" fmla="*/ 132903024 h 9"/>
                <a:gd name="T14" fmla="*/ 65341500 w 12"/>
                <a:gd name="T15" fmla="*/ 170877184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598" name="Freeform 30"/>
            <p:cNvSpPr>
              <a:spLocks/>
            </p:cNvSpPr>
            <p:nvPr/>
          </p:nvSpPr>
          <p:spPr bwMode="auto">
            <a:xfrm>
              <a:off x="11349908" y="5366266"/>
              <a:ext cx="235215" cy="526573"/>
            </a:xfrm>
            <a:custGeom>
              <a:avLst/>
              <a:gdLst>
                <a:gd name="T0" fmla="*/ 1129104805 w 42"/>
                <a:gd name="T1" fmla="*/ 407948427 h 94"/>
                <a:gd name="T2" fmla="*/ 1129104805 w 42"/>
                <a:gd name="T3" fmla="*/ 282427989 h 94"/>
                <a:gd name="T4" fmla="*/ 1066375204 w 42"/>
                <a:gd name="T5" fmla="*/ 219664969 h 94"/>
                <a:gd name="T6" fmla="*/ 658646803 w 42"/>
                <a:gd name="T7" fmla="*/ 94144530 h 94"/>
                <a:gd name="T8" fmla="*/ 282274801 w 42"/>
                <a:gd name="T9" fmla="*/ 0 h 94"/>
                <a:gd name="T10" fmla="*/ 250912801 w 42"/>
                <a:gd name="T11" fmla="*/ 94144530 h 94"/>
                <a:gd name="T12" fmla="*/ 188183201 w 42"/>
                <a:gd name="T13" fmla="*/ 219664969 h 94"/>
                <a:gd name="T14" fmla="*/ 94091600 w 42"/>
                <a:gd name="T15" fmla="*/ 282427989 h 94"/>
                <a:gd name="T16" fmla="*/ 62729600 w 42"/>
                <a:gd name="T17" fmla="*/ 439329937 h 94"/>
                <a:gd name="T18" fmla="*/ 94091600 w 42"/>
                <a:gd name="T19" fmla="*/ 627613396 h 94"/>
                <a:gd name="T20" fmla="*/ 94091600 w 42"/>
                <a:gd name="T21" fmla="*/ 784515344 h 94"/>
                <a:gd name="T22" fmla="*/ 62729600 w 42"/>
                <a:gd name="T23" fmla="*/ 941417293 h 94"/>
                <a:gd name="T24" fmla="*/ 156821201 w 42"/>
                <a:gd name="T25" fmla="*/ 1004180313 h 94"/>
                <a:gd name="T26" fmla="*/ 282274801 w 42"/>
                <a:gd name="T27" fmla="*/ 1066943333 h 94"/>
                <a:gd name="T28" fmla="*/ 345004401 w 42"/>
                <a:gd name="T29" fmla="*/ 1192463771 h 94"/>
                <a:gd name="T30" fmla="*/ 470458002 w 42"/>
                <a:gd name="T31" fmla="*/ 1317984210 h 94"/>
                <a:gd name="T32" fmla="*/ 627279203 w 42"/>
                <a:gd name="T33" fmla="*/ 1443510250 h 94"/>
                <a:gd name="T34" fmla="*/ 627279203 w 42"/>
                <a:gd name="T35" fmla="*/ 1474891760 h 94"/>
                <a:gd name="T36" fmla="*/ 564549602 w 42"/>
                <a:gd name="T37" fmla="*/ 1663175219 h 94"/>
                <a:gd name="T38" fmla="*/ 313642401 w 42"/>
                <a:gd name="T39" fmla="*/ 1820077167 h 94"/>
                <a:gd name="T40" fmla="*/ 94091600 w 42"/>
                <a:gd name="T41" fmla="*/ 2008360626 h 94"/>
                <a:gd name="T42" fmla="*/ 62729600 w 42"/>
                <a:gd name="T43" fmla="*/ 2102499554 h 94"/>
                <a:gd name="T44" fmla="*/ 0 w 42"/>
                <a:gd name="T45" fmla="*/ 2147483646 h 94"/>
                <a:gd name="T46" fmla="*/ 31362000 w 42"/>
                <a:gd name="T47" fmla="*/ 2147483646 h 94"/>
                <a:gd name="T48" fmla="*/ 94091600 w 42"/>
                <a:gd name="T49" fmla="*/ 2147483646 h 94"/>
                <a:gd name="T50" fmla="*/ 250912801 w 42"/>
                <a:gd name="T51" fmla="*/ 2147483646 h 94"/>
                <a:gd name="T52" fmla="*/ 376366401 w 42"/>
                <a:gd name="T53" fmla="*/ 2147483646 h 94"/>
                <a:gd name="T54" fmla="*/ 470458002 w 42"/>
                <a:gd name="T55" fmla="*/ 2147483646 h 94"/>
                <a:gd name="T56" fmla="*/ 627279203 w 42"/>
                <a:gd name="T57" fmla="*/ 2147483646 h 94"/>
                <a:gd name="T58" fmla="*/ 752738403 w 42"/>
                <a:gd name="T59" fmla="*/ 2147483646 h 94"/>
                <a:gd name="T60" fmla="*/ 784100403 w 42"/>
                <a:gd name="T61" fmla="*/ 2147483646 h 94"/>
                <a:gd name="T62" fmla="*/ 752738403 w 42"/>
                <a:gd name="T63" fmla="*/ 2147483646 h 94"/>
                <a:gd name="T64" fmla="*/ 752738403 w 42"/>
                <a:gd name="T65" fmla="*/ 2147483646 h 94"/>
                <a:gd name="T66" fmla="*/ 784100403 w 42"/>
                <a:gd name="T67" fmla="*/ 2147483646 h 94"/>
                <a:gd name="T68" fmla="*/ 815462403 w 42"/>
                <a:gd name="T69" fmla="*/ 2147483646 h 94"/>
                <a:gd name="T70" fmla="*/ 846830004 w 42"/>
                <a:gd name="T71" fmla="*/ 2147483646 h 94"/>
                <a:gd name="T72" fmla="*/ 878192004 w 42"/>
                <a:gd name="T73" fmla="*/ 2147483646 h 94"/>
                <a:gd name="T74" fmla="*/ 972283604 w 42"/>
                <a:gd name="T75" fmla="*/ 2147483646 h 94"/>
                <a:gd name="T76" fmla="*/ 1129104805 w 42"/>
                <a:gd name="T77" fmla="*/ 2147483646 h 94"/>
                <a:gd name="T78" fmla="*/ 1129104805 w 42"/>
                <a:gd name="T79" fmla="*/ 2147483646 h 94"/>
                <a:gd name="T80" fmla="*/ 1129104805 w 42"/>
                <a:gd name="T81" fmla="*/ 2039742136 h 94"/>
                <a:gd name="T82" fmla="*/ 1254558405 w 42"/>
                <a:gd name="T83" fmla="*/ 1914216095 h 94"/>
                <a:gd name="T84" fmla="*/ 1285926005 w 42"/>
                <a:gd name="T85" fmla="*/ 1663175219 h 94"/>
                <a:gd name="T86" fmla="*/ 1317288005 w 42"/>
                <a:gd name="T87" fmla="*/ 1506267668 h 94"/>
                <a:gd name="T88" fmla="*/ 1317288005 w 42"/>
                <a:gd name="T89" fmla="*/ 1255226792 h 94"/>
                <a:gd name="T90" fmla="*/ 1317288005 w 42"/>
                <a:gd name="T91" fmla="*/ 1129700751 h 94"/>
                <a:gd name="T92" fmla="*/ 1254558405 w 42"/>
                <a:gd name="T93" fmla="*/ 941417293 h 94"/>
                <a:gd name="T94" fmla="*/ 1129104805 w 42"/>
                <a:gd name="T95" fmla="*/ 941417293 h 94"/>
                <a:gd name="T96" fmla="*/ 1066375204 w 42"/>
                <a:gd name="T97" fmla="*/ 941417293 h 94"/>
                <a:gd name="T98" fmla="*/ 1097742805 w 42"/>
                <a:gd name="T99" fmla="*/ 784515344 h 94"/>
                <a:gd name="T100" fmla="*/ 1160466805 w 42"/>
                <a:gd name="T101" fmla="*/ 627613396 h 94"/>
                <a:gd name="T102" fmla="*/ 1223196405 w 42"/>
                <a:gd name="T103" fmla="*/ 564850376 h 94"/>
                <a:gd name="T104" fmla="*/ 1191834405 w 42"/>
                <a:gd name="T105" fmla="*/ 533468866 h 94"/>
                <a:gd name="T106" fmla="*/ 1129104805 w 42"/>
                <a:gd name="T107" fmla="*/ 407948427 h 9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599" name="Freeform 31"/>
            <p:cNvSpPr>
              <a:spLocks/>
            </p:cNvSpPr>
            <p:nvPr/>
          </p:nvSpPr>
          <p:spPr bwMode="auto">
            <a:xfrm>
              <a:off x="11305106" y="5730384"/>
              <a:ext cx="184811" cy="302501"/>
            </a:xfrm>
            <a:custGeom>
              <a:avLst/>
              <a:gdLst>
                <a:gd name="T0" fmla="*/ 282273601 w 33"/>
                <a:gd name="T1" fmla="*/ 313811176 h 54"/>
                <a:gd name="T2" fmla="*/ 250911734 w 33"/>
                <a:gd name="T3" fmla="*/ 219666143 h 54"/>
                <a:gd name="T4" fmla="*/ 313635468 w 33"/>
                <a:gd name="T5" fmla="*/ 62763356 h 54"/>
                <a:gd name="T6" fmla="*/ 345002935 w 33"/>
                <a:gd name="T7" fmla="*/ 31381678 h 54"/>
                <a:gd name="T8" fmla="*/ 282273601 w 33"/>
                <a:gd name="T9" fmla="*/ 0 h 54"/>
                <a:gd name="T10" fmla="*/ 188182401 w 33"/>
                <a:gd name="T11" fmla="*/ 0 h 54"/>
                <a:gd name="T12" fmla="*/ 156820534 w 33"/>
                <a:gd name="T13" fmla="*/ 0 h 54"/>
                <a:gd name="T14" fmla="*/ 62729334 w 33"/>
                <a:gd name="T15" fmla="*/ 62763356 h 54"/>
                <a:gd name="T16" fmla="*/ 0 w 33"/>
                <a:gd name="T17" fmla="*/ 156902787 h 54"/>
                <a:gd name="T18" fmla="*/ 376364801 w 33"/>
                <a:gd name="T19" fmla="*/ 1694571389 h 54"/>
                <a:gd name="T20" fmla="*/ 1035003204 w 33"/>
                <a:gd name="T21" fmla="*/ 1600426355 h 54"/>
                <a:gd name="T22" fmla="*/ 1003641337 w 33"/>
                <a:gd name="T23" fmla="*/ 1349378535 h 54"/>
                <a:gd name="T24" fmla="*/ 909550137 w 33"/>
                <a:gd name="T25" fmla="*/ 1255239103 h 54"/>
                <a:gd name="T26" fmla="*/ 878182670 w 33"/>
                <a:gd name="T27" fmla="*/ 1192475748 h 54"/>
                <a:gd name="T28" fmla="*/ 815458936 w 33"/>
                <a:gd name="T29" fmla="*/ 1161094070 h 54"/>
                <a:gd name="T30" fmla="*/ 721367736 w 33"/>
                <a:gd name="T31" fmla="*/ 1066954638 h 54"/>
                <a:gd name="T32" fmla="*/ 627276536 w 33"/>
                <a:gd name="T33" fmla="*/ 1004191283 h 54"/>
                <a:gd name="T34" fmla="*/ 564547202 w 33"/>
                <a:gd name="T35" fmla="*/ 878664571 h 54"/>
                <a:gd name="T36" fmla="*/ 501817868 w 33"/>
                <a:gd name="T37" fmla="*/ 753143462 h 54"/>
                <a:gd name="T38" fmla="*/ 439094135 w 33"/>
                <a:gd name="T39" fmla="*/ 627616751 h 54"/>
                <a:gd name="T40" fmla="*/ 501817868 w 33"/>
                <a:gd name="T41" fmla="*/ 533477319 h 54"/>
                <a:gd name="T42" fmla="*/ 345002935 w 33"/>
                <a:gd name="T43" fmla="*/ 439332286 h 54"/>
                <a:gd name="T44" fmla="*/ 282273601 w 33"/>
                <a:gd name="T45" fmla="*/ 313811176 h 5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600" name="Freeform 32"/>
            <p:cNvSpPr>
              <a:spLocks/>
            </p:cNvSpPr>
            <p:nvPr/>
          </p:nvSpPr>
          <p:spPr bwMode="auto">
            <a:xfrm>
              <a:off x="10409040" y="5226213"/>
              <a:ext cx="1052876" cy="683427"/>
            </a:xfrm>
            <a:custGeom>
              <a:avLst/>
              <a:gdLst>
                <a:gd name="T0" fmla="*/ 2147483646 w 188"/>
                <a:gd name="T1" fmla="*/ 2147483646 h 122"/>
                <a:gd name="T2" fmla="*/ 2147483646 w 188"/>
                <a:gd name="T3" fmla="*/ 2147483646 h 122"/>
                <a:gd name="T4" fmla="*/ 2147483646 w 188"/>
                <a:gd name="T5" fmla="*/ 2147483646 h 122"/>
                <a:gd name="T6" fmla="*/ 2147483646 w 188"/>
                <a:gd name="T7" fmla="*/ 2147483646 h 122"/>
                <a:gd name="T8" fmla="*/ 2147483646 w 188"/>
                <a:gd name="T9" fmla="*/ 2147483646 h 122"/>
                <a:gd name="T10" fmla="*/ 2147483646 w 188"/>
                <a:gd name="T11" fmla="*/ 2147483646 h 122"/>
                <a:gd name="T12" fmla="*/ 2147483646 w 188"/>
                <a:gd name="T13" fmla="*/ 2147483646 h 122"/>
                <a:gd name="T14" fmla="*/ 2147483646 w 188"/>
                <a:gd name="T15" fmla="*/ 2147483646 h 122"/>
                <a:gd name="T16" fmla="*/ 2147483646 w 188"/>
                <a:gd name="T17" fmla="*/ 2147483646 h 122"/>
                <a:gd name="T18" fmla="*/ 2147483646 w 188"/>
                <a:gd name="T19" fmla="*/ 2102518351 h 122"/>
                <a:gd name="T20" fmla="*/ 2147483646 w 188"/>
                <a:gd name="T21" fmla="*/ 1976991857 h 122"/>
                <a:gd name="T22" fmla="*/ 2147483646 w 188"/>
                <a:gd name="T23" fmla="*/ 1851470965 h 122"/>
                <a:gd name="T24" fmla="*/ 2147483646 w 188"/>
                <a:gd name="T25" fmla="*/ 1788707719 h 122"/>
                <a:gd name="T26" fmla="*/ 2147483646 w 188"/>
                <a:gd name="T27" fmla="*/ 1725944472 h 122"/>
                <a:gd name="T28" fmla="*/ 2147483646 w 188"/>
                <a:gd name="T29" fmla="*/ 1569041957 h 122"/>
                <a:gd name="T30" fmla="*/ 2147483646 w 188"/>
                <a:gd name="T31" fmla="*/ 1412139442 h 122"/>
                <a:gd name="T32" fmla="*/ 2147483646 w 188"/>
                <a:gd name="T33" fmla="*/ 1223855303 h 122"/>
                <a:gd name="T34" fmla="*/ 2147483646 w 188"/>
                <a:gd name="T35" fmla="*/ 1066947186 h 122"/>
                <a:gd name="T36" fmla="*/ 2147483646 w 188"/>
                <a:gd name="T37" fmla="*/ 1004189541 h 122"/>
                <a:gd name="T38" fmla="*/ 2147483646 w 188"/>
                <a:gd name="T39" fmla="*/ 878663048 h 122"/>
                <a:gd name="T40" fmla="*/ 2147483646 w 188"/>
                <a:gd name="T41" fmla="*/ 784523779 h 122"/>
                <a:gd name="T42" fmla="*/ 2147483646 w 188"/>
                <a:gd name="T43" fmla="*/ 627615662 h 122"/>
                <a:gd name="T44" fmla="*/ 2147483646 w 188"/>
                <a:gd name="T45" fmla="*/ 564852416 h 122"/>
                <a:gd name="T46" fmla="*/ 2147483646 w 188"/>
                <a:gd name="T47" fmla="*/ 564852416 h 122"/>
                <a:gd name="T48" fmla="*/ 2147483646 w 188"/>
                <a:gd name="T49" fmla="*/ 533476394 h 122"/>
                <a:gd name="T50" fmla="*/ 2147483646 w 188"/>
                <a:gd name="T51" fmla="*/ 313810632 h 122"/>
                <a:gd name="T52" fmla="*/ 2147483646 w 188"/>
                <a:gd name="T53" fmla="*/ 156902515 h 122"/>
                <a:gd name="T54" fmla="*/ 2147483646 w 188"/>
                <a:gd name="T55" fmla="*/ 0 h 122"/>
                <a:gd name="T56" fmla="*/ 752750336 w 188"/>
                <a:gd name="T57" fmla="*/ 721760532 h 122"/>
                <a:gd name="T58" fmla="*/ 690020208 w 188"/>
                <a:gd name="T59" fmla="*/ 407949900 h 122"/>
                <a:gd name="T60" fmla="*/ 501829824 w 188"/>
                <a:gd name="T61" fmla="*/ 533476394 h 122"/>
                <a:gd name="T62" fmla="*/ 345007304 w 188"/>
                <a:gd name="T63" fmla="*/ 658997286 h 122"/>
                <a:gd name="T64" fmla="*/ 188184784 w 188"/>
                <a:gd name="T65" fmla="*/ 753142156 h 122"/>
                <a:gd name="T66" fmla="*/ 0 w 188"/>
                <a:gd name="T67" fmla="*/ 878663048 h 122"/>
                <a:gd name="T68" fmla="*/ 501829824 w 188"/>
                <a:gd name="T69" fmla="*/ 2147483646 h 122"/>
                <a:gd name="T70" fmla="*/ 2147483646 w 188"/>
                <a:gd name="T71" fmla="*/ 2147483646 h 122"/>
                <a:gd name="T72" fmla="*/ 2147483646 w 188"/>
                <a:gd name="T73" fmla="*/ 2147483646 h 122"/>
                <a:gd name="T74" fmla="*/ 2147483646 w 188"/>
                <a:gd name="T75" fmla="*/ 2147483646 h 12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 name="Freeform 33"/>
            <p:cNvSpPr>
              <a:spLocks/>
            </p:cNvSpPr>
            <p:nvPr/>
          </p:nvSpPr>
          <p:spPr bwMode="auto">
            <a:xfrm>
              <a:off x="9423154" y="7965784"/>
              <a:ext cx="1630494" cy="1276253"/>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solidFill>
              <a:schemeClr val="accent1">
                <a:lumMod val="40000"/>
                <a:lumOff val="60000"/>
              </a:schemeClr>
            </a:solid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6602" name="Freeform 34"/>
            <p:cNvSpPr>
              <a:spLocks/>
            </p:cNvSpPr>
            <p:nvPr/>
          </p:nvSpPr>
          <p:spPr bwMode="auto">
            <a:xfrm>
              <a:off x="8157676" y="7629411"/>
              <a:ext cx="1019276" cy="901902"/>
            </a:xfrm>
            <a:custGeom>
              <a:avLst/>
              <a:gdLst>
                <a:gd name="T0" fmla="*/ 2147483646 w 182"/>
                <a:gd name="T1" fmla="*/ 2147483646 h 161"/>
                <a:gd name="T2" fmla="*/ 2147483646 w 182"/>
                <a:gd name="T3" fmla="*/ 2147483646 h 161"/>
                <a:gd name="T4" fmla="*/ 2147483646 w 182"/>
                <a:gd name="T5" fmla="*/ 2147483646 h 161"/>
                <a:gd name="T6" fmla="*/ 2147483646 w 182"/>
                <a:gd name="T7" fmla="*/ 2147483646 h 161"/>
                <a:gd name="T8" fmla="*/ 2147483646 w 182"/>
                <a:gd name="T9" fmla="*/ 2147483646 h 161"/>
                <a:gd name="T10" fmla="*/ 2147483646 w 182"/>
                <a:gd name="T11" fmla="*/ 2147483646 h 161"/>
                <a:gd name="T12" fmla="*/ 2147483646 w 182"/>
                <a:gd name="T13" fmla="*/ 2147483646 h 161"/>
                <a:gd name="T14" fmla="*/ 2147483646 w 182"/>
                <a:gd name="T15" fmla="*/ 2147483646 h 161"/>
                <a:gd name="T16" fmla="*/ 2147483646 w 182"/>
                <a:gd name="T17" fmla="*/ 2147483646 h 161"/>
                <a:gd name="T18" fmla="*/ 2147483646 w 182"/>
                <a:gd name="T19" fmla="*/ 2147483646 h 161"/>
                <a:gd name="T20" fmla="*/ 2147483646 w 182"/>
                <a:gd name="T21" fmla="*/ 2147483646 h 161"/>
                <a:gd name="T22" fmla="*/ 2147483646 w 182"/>
                <a:gd name="T23" fmla="*/ 2147483646 h 161"/>
                <a:gd name="T24" fmla="*/ 2147483646 w 182"/>
                <a:gd name="T25" fmla="*/ 2147483646 h 161"/>
                <a:gd name="T26" fmla="*/ 2147483646 w 182"/>
                <a:gd name="T27" fmla="*/ 2008384503 h 161"/>
                <a:gd name="T28" fmla="*/ 2147483646 w 182"/>
                <a:gd name="T29" fmla="*/ 1820099857 h 161"/>
                <a:gd name="T30" fmla="*/ 2147483646 w 182"/>
                <a:gd name="T31" fmla="*/ 1349385439 h 161"/>
                <a:gd name="T32" fmla="*/ 2147483646 w 182"/>
                <a:gd name="T33" fmla="*/ 1161095190 h 161"/>
                <a:gd name="T34" fmla="*/ 2147483646 w 182"/>
                <a:gd name="T35" fmla="*/ 721762481 h 161"/>
                <a:gd name="T36" fmla="*/ 2147483646 w 182"/>
                <a:gd name="T37" fmla="*/ 439332710 h 161"/>
                <a:gd name="T38" fmla="*/ 2147483646 w 182"/>
                <a:gd name="T39" fmla="*/ 282429771 h 161"/>
                <a:gd name="T40" fmla="*/ 2147483646 w 182"/>
                <a:gd name="T41" fmla="*/ 62763416 h 161"/>
                <a:gd name="T42" fmla="*/ 0 w 182"/>
                <a:gd name="T43" fmla="*/ 1474906669 h 161"/>
                <a:gd name="T44" fmla="*/ 345013725 w 182"/>
                <a:gd name="T45" fmla="*/ 2008384503 h 161"/>
                <a:gd name="T46" fmla="*/ 407738402 w 182"/>
                <a:gd name="T47" fmla="*/ 2147483646 h 161"/>
                <a:gd name="T48" fmla="*/ 407738402 w 182"/>
                <a:gd name="T49" fmla="*/ 2147483646 h 161"/>
                <a:gd name="T50" fmla="*/ 282283448 w 182"/>
                <a:gd name="T51" fmla="*/ 2147483646 h 161"/>
                <a:gd name="T52" fmla="*/ 282283448 w 182"/>
                <a:gd name="T53" fmla="*/ 2147483646 h 161"/>
                <a:gd name="T54" fmla="*/ 470468679 w 182"/>
                <a:gd name="T55" fmla="*/ 2147483646 h 161"/>
                <a:gd name="T56" fmla="*/ 784114466 w 182"/>
                <a:gd name="T57" fmla="*/ 2147483646 h 161"/>
                <a:gd name="T58" fmla="*/ 1380043700 w 182"/>
                <a:gd name="T59" fmla="*/ 2147483646 h 161"/>
                <a:gd name="T60" fmla="*/ 2147483646 w 182"/>
                <a:gd name="T61" fmla="*/ 2147483646 h 161"/>
                <a:gd name="T62" fmla="*/ 2147483646 w 182"/>
                <a:gd name="T63" fmla="*/ 2147483646 h 161"/>
                <a:gd name="T64" fmla="*/ 2147483646 w 182"/>
                <a:gd name="T65" fmla="*/ 2147483646 h 161"/>
                <a:gd name="T66" fmla="*/ 2147483646 w 182"/>
                <a:gd name="T67" fmla="*/ 2147483646 h 161"/>
                <a:gd name="T68" fmla="*/ 2147483646 w 182"/>
                <a:gd name="T69" fmla="*/ 2147483646 h 161"/>
                <a:gd name="T70" fmla="*/ 2147483646 w 182"/>
                <a:gd name="T71" fmla="*/ 2147483646 h 161"/>
                <a:gd name="T72" fmla="*/ 2147483646 w 182"/>
                <a:gd name="T73" fmla="*/ 2147483646 h 161"/>
                <a:gd name="T74" fmla="*/ 2147483646 w 182"/>
                <a:gd name="T75" fmla="*/ 2147483646 h 161"/>
                <a:gd name="T76" fmla="*/ 2147483646 w 182"/>
                <a:gd name="T77" fmla="*/ 2147483646 h 161"/>
                <a:gd name="T78" fmla="*/ 2147483646 w 182"/>
                <a:gd name="T79" fmla="*/ 2147483646 h 161"/>
                <a:gd name="T80" fmla="*/ 2147483646 w 182"/>
                <a:gd name="T81" fmla="*/ 2147483646 h 161"/>
                <a:gd name="T82" fmla="*/ 2147483646 w 182"/>
                <a:gd name="T83" fmla="*/ 2147483646 h 161"/>
                <a:gd name="T84" fmla="*/ 2147483646 w 182"/>
                <a:gd name="T85" fmla="*/ 2147483646 h 161"/>
                <a:gd name="T86" fmla="*/ 2147483646 w 182"/>
                <a:gd name="T87" fmla="*/ 2147483646 h 161"/>
                <a:gd name="T88" fmla="*/ 2147483646 w 182"/>
                <a:gd name="T89" fmla="*/ 2147483646 h 161"/>
                <a:gd name="T90" fmla="*/ 2147483646 w 182"/>
                <a:gd name="T91" fmla="*/ 2147483646 h 16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603" name="Freeform 35"/>
            <p:cNvSpPr>
              <a:spLocks/>
            </p:cNvSpPr>
            <p:nvPr/>
          </p:nvSpPr>
          <p:spPr bwMode="auto">
            <a:xfrm>
              <a:off x="8034466" y="6822745"/>
              <a:ext cx="912866" cy="823476"/>
            </a:xfrm>
            <a:custGeom>
              <a:avLst/>
              <a:gdLst>
                <a:gd name="T0" fmla="*/ 188184806 w 163"/>
                <a:gd name="T1" fmla="*/ 2147483646 h 147"/>
                <a:gd name="T2" fmla="*/ 125460271 w 163"/>
                <a:gd name="T3" fmla="*/ 2147483646 h 147"/>
                <a:gd name="T4" fmla="*/ 219552674 w 163"/>
                <a:gd name="T5" fmla="*/ 2147483646 h 147"/>
                <a:gd name="T6" fmla="*/ 313645076 w 163"/>
                <a:gd name="T7" fmla="*/ 2147483646 h 147"/>
                <a:gd name="T8" fmla="*/ 376375212 w 163"/>
                <a:gd name="T9" fmla="*/ 2147483646 h 147"/>
                <a:gd name="T10" fmla="*/ 690020288 w 163"/>
                <a:gd name="T11" fmla="*/ 2147483646 h 147"/>
                <a:gd name="T12" fmla="*/ 690020288 w 163"/>
                <a:gd name="T13" fmla="*/ 2147483646 h 147"/>
                <a:gd name="T14" fmla="*/ 2147483646 w 163"/>
                <a:gd name="T15" fmla="*/ 2147483646 h 147"/>
                <a:gd name="T16" fmla="*/ 2147483646 w 163"/>
                <a:gd name="T17" fmla="*/ 2147483646 h 147"/>
                <a:gd name="T18" fmla="*/ 2147483646 w 163"/>
                <a:gd name="T19" fmla="*/ 2147483646 h 147"/>
                <a:gd name="T20" fmla="*/ 2147483646 w 163"/>
                <a:gd name="T21" fmla="*/ 2147483646 h 147"/>
                <a:gd name="T22" fmla="*/ 2147483646 w 163"/>
                <a:gd name="T23" fmla="*/ 2147483646 h 147"/>
                <a:gd name="T24" fmla="*/ 2147483646 w 163"/>
                <a:gd name="T25" fmla="*/ 2147483646 h 147"/>
                <a:gd name="T26" fmla="*/ 2147483646 w 163"/>
                <a:gd name="T27" fmla="*/ 2147483646 h 147"/>
                <a:gd name="T28" fmla="*/ 2147483646 w 163"/>
                <a:gd name="T29" fmla="*/ 2147483646 h 147"/>
                <a:gd name="T30" fmla="*/ 2147483646 w 163"/>
                <a:gd name="T31" fmla="*/ 2147483646 h 147"/>
                <a:gd name="T32" fmla="*/ 2147483646 w 163"/>
                <a:gd name="T33" fmla="*/ 2147483646 h 147"/>
                <a:gd name="T34" fmla="*/ 2147483646 w 163"/>
                <a:gd name="T35" fmla="*/ 2147483646 h 147"/>
                <a:gd name="T36" fmla="*/ 2147483646 w 163"/>
                <a:gd name="T37" fmla="*/ 2147483646 h 147"/>
                <a:gd name="T38" fmla="*/ 2147483646 w 163"/>
                <a:gd name="T39" fmla="*/ 2147483646 h 147"/>
                <a:gd name="T40" fmla="*/ 2147483646 w 163"/>
                <a:gd name="T41" fmla="*/ 2147483646 h 147"/>
                <a:gd name="T42" fmla="*/ 2147483646 w 163"/>
                <a:gd name="T43" fmla="*/ 2147483646 h 147"/>
                <a:gd name="T44" fmla="*/ 2147483646 w 163"/>
                <a:gd name="T45" fmla="*/ 2147483646 h 147"/>
                <a:gd name="T46" fmla="*/ 2147483646 w 163"/>
                <a:gd name="T47" fmla="*/ 2147483646 h 147"/>
                <a:gd name="T48" fmla="*/ 2147483646 w 163"/>
                <a:gd name="T49" fmla="*/ 2147483646 h 147"/>
                <a:gd name="T50" fmla="*/ 2147483646 w 163"/>
                <a:gd name="T51" fmla="*/ 2147483646 h 147"/>
                <a:gd name="T52" fmla="*/ 2147483646 w 163"/>
                <a:gd name="T53" fmla="*/ 2147483646 h 147"/>
                <a:gd name="T54" fmla="*/ 2147483646 w 163"/>
                <a:gd name="T55" fmla="*/ 2147483646 h 147"/>
                <a:gd name="T56" fmla="*/ 2147483646 w 163"/>
                <a:gd name="T57" fmla="*/ 2147483646 h 147"/>
                <a:gd name="T58" fmla="*/ 2147483646 w 163"/>
                <a:gd name="T59" fmla="*/ 2147483646 h 147"/>
                <a:gd name="T60" fmla="*/ 2147483646 w 163"/>
                <a:gd name="T61" fmla="*/ 2147483646 h 147"/>
                <a:gd name="T62" fmla="*/ 2147483646 w 163"/>
                <a:gd name="T63" fmla="*/ 2147483646 h 147"/>
                <a:gd name="T64" fmla="*/ 2147483646 w 163"/>
                <a:gd name="T65" fmla="*/ 2147483646 h 147"/>
                <a:gd name="T66" fmla="*/ 2147483646 w 163"/>
                <a:gd name="T67" fmla="*/ 2147483646 h 147"/>
                <a:gd name="T68" fmla="*/ 2147483646 w 163"/>
                <a:gd name="T69" fmla="*/ 2102530294 h 147"/>
                <a:gd name="T70" fmla="*/ 2147483646 w 163"/>
                <a:gd name="T71" fmla="*/ 2039766858 h 147"/>
                <a:gd name="T72" fmla="*/ 2147483646 w 163"/>
                <a:gd name="T73" fmla="*/ 1977003422 h 147"/>
                <a:gd name="T74" fmla="*/ 2147483646 w 163"/>
                <a:gd name="T75" fmla="*/ 1882863869 h 147"/>
                <a:gd name="T76" fmla="*/ 2147483646 w 163"/>
                <a:gd name="T77" fmla="*/ 1820100433 h 147"/>
                <a:gd name="T78" fmla="*/ 2147483646 w 163"/>
                <a:gd name="T79" fmla="*/ 1694573561 h 147"/>
                <a:gd name="T80" fmla="*/ 2147483646 w 163"/>
                <a:gd name="T81" fmla="*/ 1506288855 h 147"/>
                <a:gd name="T82" fmla="*/ 2147483646 w 163"/>
                <a:gd name="T83" fmla="*/ 1349385866 h 147"/>
                <a:gd name="T84" fmla="*/ 2147483646 w 163"/>
                <a:gd name="T85" fmla="*/ 1223858994 h 147"/>
                <a:gd name="T86" fmla="*/ 2147483646 w 163"/>
                <a:gd name="T87" fmla="*/ 1161095558 h 147"/>
                <a:gd name="T88" fmla="*/ 2147483646 w 163"/>
                <a:gd name="T89" fmla="*/ 1098337724 h 147"/>
                <a:gd name="T90" fmla="*/ 2147483646 w 163"/>
                <a:gd name="T91" fmla="*/ 1035574288 h 147"/>
                <a:gd name="T92" fmla="*/ 2147483646 w 163"/>
                <a:gd name="T93" fmla="*/ 910047416 h 147"/>
                <a:gd name="T94" fmla="*/ 2147483646 w 163"/>
                <a:gd name="T95" fmla="*/ 878671300 h 147"/>
                <a:gd name="T96" fmla="*/ 2147483646 w 163"/>
                <a:gd name="T97" fmla="*/ 815907863 h 147"/>
                <a:gd name="T98" fmla="*/ 2147483646 w 163"/>
                <a:gd name="T99" fmla="*/ 753144427 h 147"/>
                <a:gd name="T100" fmla="*/ 2147483646 w 163"/>
                <a:gd name="T101" fmla="*/ 690380991 h 147"/>
                <a:gd name="T102" fmla="*/ 2147483646 w 163"/>
                <a:gd name="T103" fmla="*/ 596241439 h 147"/>
                <a:gd name="T104" fmla="*/ 2147483646 w 163"/>
                <a:gd name="T105" fmla="*/ 627623157 h 147"/>
                <a:gd name="T106" fmla="*/ 2147483646 w 163"/>
                <a:gd name="T107" fmla="*/ 156902988 h 147"/>
                <a:gd name="T108" fmla="*/ 2147483646 w 163"/>
                <a:gd name="T109" fmla="*/ 0 h 147"/>
                <a:gd name="T110" fmla="*/ 0 w 163"/>
                <a:gd name="T111" fmla="*/ 125526872 h 147"/>
                <a:gd name="T112" fmla="*/ 219552674 w 163"/>
                <a:gd name="T113" fmla="*/ 1474907137 h 147"/>
                <a:gd name="T114" fmla="*/ 188184806 w 163"/>
                <a:gd name="T115" fmla="*/ 2147483646 h 1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604" name="Freeform 36"/>
            <p:cNvSpPr>
              <a:spLocks/>
            </p:cNvSpPr>
            <p:nvPr/>
          </p:nvSpPr>
          <p:spPr bwMode="auto">
            <a:xfrm>
              <a:off x="8852127" y="6654691"/>
              <a:ext cx="1545712" cy="504165"/>
            </a:xfrm>
            <a:custGeom>
              <a:avLst/>
              <a:gdLst>
                <a:gd name="T0" fmla="*/ 2147483646 w 326"/>
                <a:gd name="T1" fmla="*/ 310820078 h 107"/>
                <a:gd name="T2" fmla="*/ 1865949388 w 326"/>
                <a:gd name="T3" fmla="*/ 466225406 h 107"/>
                <a:gd name="T4" fmla="*/ 1910912538 w 326"/>
                <a:gd name="T5" fmla="*/ 688237055 h 107"/>
                <a:gd name="T6" fmla="*/ 584516208 w 326"/>
                <a:gd name="T7" fmla="*/ 710439162 h 107"/>
                <a:gd name="T8" fmla="*/ 539553058 w 326"/>
                <a:gd name="T9" fmla="*/ 732641270 h 107"/>
                <a:gd name="T10" fmla="*/ 539553058 w 326"/>
                <a:gd name="T11" fmla="*/ 799247591 h 107"/>
                <a:gd name="T12" fmla="*/ 539553058 w 326"/>
                <a:gd name="T13" fmla="*/ 865849202 h 107"/>
                <a:gd name="T14" fmla="*/ 517069113 w 326"/>
                <a:gd name="T15" fmla="*/ 932455523 h 107"/>
                <a:gd name="T16" fmla="*/ 472105963 w 326"/>
                <a:gd name="T17" fmla="*/ 954652919 h 107"/>
                <a:gd name="T18" fmla="*/ 449626758 w 326"/>
                <a:gd name="T19" fmla="*/ 999057133 h 107"/>
                <a:gd name="T20" fmla="*/ 472105963 w 326"/>
                <a:gd name="T21" fmla="*/ 1021259241 h 107"/>
                <a:gd name="T22" fmla="*/ 517069113 w 326"/>
                <a:gd name="T23" fmla="*/ 1110062958 h 107"/>
                <a:gd name="T24" fmla="*/ 494589908 w 326"/>
                <a:gd name="T25" fmla="*/ 1154467173 h 107"/>
                <a:gd name="T26" fmla="*/ 449626758 w 326"/>
                <a:gd name="T27" fmla="*/ 1221068783 h 107"/>
                <a:gd name="T28" fmla="*/ 427147554 w 326"/>
                <a:gd name="T29" fmla="*/ 1287675105 h 107"/>
                <a:gd name="T30" fmla="*/ 449626758 w 326"/>
                <a:gd name="T31" fmla="*/ 1287675105 h 107"/>
                <a:gd name="T32" fmla="*/ 449626758 w 326"/>
                <a:gd name="T33" fmla="*/ 1376478822 h 107"/>
                <a:gd name="T34" fmla="*/ 427147554 w 326"/>
                <a:gd name="T35" fmla="*/ 1420883036 h 107"/>
                <a:gd name="T36" fmla="*/ 404663608 w 326"/>
                <a:gd name="T37" fmla="*/ 1465282539 h 107"/>
                <a:gd name="T38" fmla="*/ 359700458 w 326"/>
                <a:gd name="T39" fmla="*/ 1531888861 h 107"/>
                <a:gd name="T40" fmla="*/ 292258104 w 326"/>
                <a:gd name="T41" fmla="*/ 1554090968 h 107"/>
                <a:gd name="T42" fmla="*/ 292258104 w 326"/>
                <a:gd name="T43" fmla="*/ 1665096793 h 107"/>
                <a:gd name="T44" fmla="*/ 269774158 w 326"/>
                <a:gd name="T45" fmla="*/ 1709496296 h 107"/>
                <a:gd name="T46" fmla="*/ 269774158 w 326"/>
                <a:gd name="T47" fmla="*/ 1753900510 h 107"/>
                <a:gd name="T48" fmla="*/ 179852600 w 326"/>
                <a:gd name="T49" fmla="*/ 1820502120 h 107"/>
                <a:gd name="T50" fmla="*/ 112405504 w 326"/>
                <a:gd name="T51" fmla="*/ 1931512657 h 107"/>
                <a:gd name="T52" fmla="*/ 112405504 w 326"/>
                <a:gd name="T53" fmla="*/ 2042518481 h 107"/>
                <a:gd name="T54" fmla="*/ 112405504 w 326"/>
                <a:gd name="T55" fmla="*/ 2147483646 h 107"/>
                <a:gd name="T56" fmla="*/ 44963150 w 326"/>
                <a:gd name="T57" fmla="*/ 2147483646 h 107"/>
                <a:gd name="T58" fmla="*/ 0 w 326"/>
                <a:gd name="T59" fmla="*/ 2147483646 h 107"/>
                <a:gd name="T60" fmla="*/ 0 w 326"/>
                <a:gd name="T61" fmla="*/ 2147483646 h 107"/>
                <a:gd name="T62" fmla="*/ 2147483646 w 326"/>
                <a:gd name="T63" fmla="*/ 1975912160 h 107"/>
                <a:gd name="T64" fmla="*/ 2147483646 w 326"/>
                <a:gd name="T65" fmla="*/ 1975912160 h 107"/>
                <a:gd name="T66" fmla="*/ 2147483646 w 326"/>
                <a:gd name="T67" fmla="*/ 1953710052 h 107"/>
                <a:gd name="T68" fmla="*/ 2147483646 w 326"/>
                <a:gd name="T69" fmla="*/ 1820502120 h 107"/>
                <a:gd name="T70" fmla="*/ 2147483646 w 326"/>
                <a:gd name="T71" fmla="*/ 1753900510 h 107"/>
                <a:gd name="T72" fmla="*/ 2147483646 w 326"/>
                <a:gd name="T73" fmla="*/ 1665096793 h 107"/>
                <a:gd name="T74" fmla="*/ 2147483646 w 326"/>
                <a:gd name="T75" fmla="*/ 1665096793 h 107"/>
                <a:gd name="T76" fmla="*/ 2147483646 w 326"/>
                <a:gd name="T77" fmla="*/ 1598490471 h 107"/>
                <a:gd name="T78" fmla="*/ 2147483646 w 326"/>
                <a:gd name="T79" fmla="*/ 1509686754 h 107"/>
                <a:gd name="T80" fmla="*/ 2147483646 w 326"/>
                <a:gd name="T81" fmla="*/ 1420883036 h 107"/>
                <a:gd name="T82" fmla="*/ 2147483646 w 326"/>
                <a:gd name="T83" fmla="*/ 976855026 h 107"/>
                <a:gd name="T84" fmla="*/ 2147483646 w 326"/>
                <a:gd name="T85" fmla="*/ 910253416 h 107"/>
                <a:gd name="T86" fmla="*/ 2147483646 w 326"/>
                <a:gd name="T87" fmla="*/ 821444987 h 107"/>
                <a:gd name="T88" fmla="*/ 2147483646 w 326"/>
                <a:gd name="T89" fmla="*/ 688237055 h 107"/>
                <a:gd name="T90" fmla="*/ 2147483646 w 326"/>
                <a:gd name="T91" fmla="*/ 688237055 h 107"/>
                <a:gd name="T92" fmla="*/ 2147483646 w 326"/>
                <a:gd name="T93" fmla="*/ 777045484 h 107"/>
                <a:gd name="T94" fmla="*/ 2147483646 w 326"/>
                <a:gd name="T95" fmla="*/ 688237055 h 107"/>
                <a:gd name="T96" fmla="*/ 2147483646 w 326"/>
                <a:gd name="T97" fmla="*/ 555033835 h 107"/>
                <a:gd name="T98" fmla="*/ 2147483646 w 326"/>
                <a:gd name="T99" fmla="*/ 510629620 h 107"/>
                <a:gd name="T100" fmla="*/ 2147483646 w 326"/>
                <a:gd name="T101" fmla="*/ 421825903 h 107"/>
                <a:gd name="T102" fmla="*/ 2147483646 w 326"/>
                <a:gd name="T103" fmla="*/ 310820078 h 107"/>
                <a:gd name="T104" fmla="*/ 2147483646 w 326"/>
                <a:gd name="T105" fmla="*/ 266415864 h 107"/>
                <a:gd name="T106" fmla="*/ 2147483646 w 326"/>
                <a:gd name="T107" fmla="*/ 266415864 h 107"/>
                <a:gd name="T108" fmla="*/ 2147483646 w 326"/>
                <a:gd name="T109" fmla="*/ 0 h 107"/>
                <a:gd name="T110" fmla="*/ 2147483646 w 326"/>
                <a:gd name="T111" fmla="*/ 310820078 h 1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605" name="Freeform 37"/>
            <p:cNvSpPr>
              <a:spLocks/>
            </p:cNvSpPr>
            <p:nvPr/>
          </p:nvSpPr>
          <p:spPr bwMode="auto">
            <a:xfrm>
              <a:off x="9949808" y="6486632"/>
              <a:ext cx="1545712" cy="683427"/>
            </a:xfrm>
            <a:custGeom>
              <a:avLst/>
              <a:gdLst>
                <a:gd name="T0" fmla="*/ 2147483646 w 326"/>
                <a:gd name="T1" fmla="*/ 630693963 h 144"/>
                <a:gd name="T2" fmla="*/ 2147483646 w 326"/>
                <a:gd name="T3" fmla="*/ 855940111 h 144"/>
                <a:gd name="T4" fmla="*/ 2147483646 w 326"/>
                <a:gd name="T5" fmla="*/ 720792422 h 144"/>
                <a:gd name="T6" fmla="*/ 2147483646 w 326"/>
                <a:gd name="T7" fmla="*/ 675743192 h 144"/>
                <a:gd name="T8" fmla="*/ 2147483646 w 326"/>
                <a:gd name="T9" fmla="*/ 788366267 h 144"/>
                <a:gd name="T10" fmla="*/ 2147483646 w 326"/>
                <a:gd name="T11" fmla="*/ 720792422 h 144"/>
                <a:gd name="T12" fmla="*/ 2147483646 w 326"/>
                <a:gd name="T13" fmla="*/ 563120118 h 144"/>
                <a:gd name="T14" fmla="*/ 2147483646 w 326"/>
                <a:gd name="T15" fmla="*/ 405443068 h 144"/>
                <a:gd name="T16" fmla="*/ 2147483646 w 326"/>
                <a:gd name="T17" fmla="*/ 450492298 h 144"/>
                <a:gd name="T18" fmla="*/ 2147483646 w 326"/>
                <a:gd name="T19" fmla="*/ 653218577 h 144"/>
                <a:gd name="T20" fmla="*/ 2147483646 w 326"/>
                <a:gd name="T21" fmla="*/ 585644733 h 144"/>
                <a:gd name="T22" fmla="*/ 2147483646 w 326"/>
                <a:gd name="T23" fmla="*/ 495541527 h 144"/>
                <a:gd name="T24" fmla="*/ 2147483646 w 326"/>
                <a:gd name="T25" fmla="*/ 360393838 h 144"/>
                <a:gd name="T26" fmla="*/ 2147483646 w 326"/>
                <a:gd name="T27" fmla="*/ 270295379 h 144"/>
                <a:gd name="T28" fmla="*/ 2147483646 w 326"/>
                <a:gd name="T29" fmla="*/ 315344608 h 144"/>
                <a:gd name="T30" fmla="*/ 2147483646 w 326"/>
                <a:gd name="T31" fmla="*/ 90098460 h 144"/>
                <a:gd name="T32" fmla="*/ 2147483646 w 326"/>
                <a:gd name="T33" fmla="*/ 630693963 h 144"/>
                <a:gd name="T34" fmla="*/ 2090765138 w 326"/>
                <a:gd name="T35" fmla="*/ 1058661645 h 144"/>
                <a:gd name="T36" fmla="*/ 1910912538 w 326"/>
                <a:gd name="T37" fmla="*/ 1306432409 h 144"/>
                <a:gd name="T38" fmla="*/ 1461285780 w 326"/>
                <a:gd name="T39" fmla="*/ 1576727787 h 144"/>
                <a:gd name="T40" fmla="*/ 1236474771 w 326"/>
                <a:gd name="T41" fmla="*/ 1621781763 h 144"/>
                <a:gd name="T42" fmla="*/ 314737308 w 326"/>
                <a:gd name="T43" fmla="*/ 2147483646 h 144"/>
                <a:gd name="T44" fmla="*/ 179852600 w 326"/>
                <a:gd name="T45" fmla="*/ 2147483646 h 144"/>
                <a:gd name="T46" fmla="*/ 22479204 w 326"/>
                <a:gd name="T47" fmla="*/ 2147483646 h 144"/>
                <a:gd name="T48" fmla="*/ 0 w 326"/>
                <a:gd name="T49" fmla="*/ 2147483646 h 144"/>
                <a:gd name="T50" fmla="*/ 1865949388 w 326"/>
                <a:gd name="T51" fmla="*/ 2147483646 h 144"/>
                <a:gd name="T52" fmla="*/ 2147483646 w 326"/>
                <a:gd name="T53" fmla="*/ 2147483646 h 144"/>
                <a:gd name="T54" fmla="*/ 2147483646 w 326"/>
                <a:gd name="T55" fmla="*/ 2147483646 h 144"/>
                <a:gd name="T56" fmla="*/ 2147483646 w 326"/>
                <a:gd name="T57" fmla="*/ 2147483646 h 144"/>
                <a:gd name="T58" fmla="*/ 2147483646 w 326"/>
                <a:gd name="T59" fmla="*/ 2147483646 h 144"/>
                <a:gd name="T60" fmla="*/ 2147483646 w 326"/>
                <a:gd name="T61" fmla="*/ 2147483646 h 144"/>
                <a:gd name="T62" fmla="*/ 2147483646 w 326"/>
                <a:gd name="T63" fmla="*/ 2147483646 h 144"/>
                <a:gd name="T64" fmla="*/ 2147483646 w 326"/>
                <a:gd name="T65" fmla="*/ 2147483646 h 144"/>
                <a:gd name="T66" fmla="*/ 2147483646 w 326"/>
                <a:gd name="T67" fmla="*/ 2147483646 h 144"/>
                <a:gd name="T68" fmla="*/ 2147483646 w 326"/>
                <a:gd name="T69" fmla="*/ 2147483646 h 144"/>
                <a:gd name="T70" fmla="*/ 2147483646 w 326"/>
                <a:gd name="T71" fmla="*/ 2147483646 h 144"/>
                <a:gd name="T72" fmla="*/ 2147483646 w 326"/>
                <a:gd name="T73" fmla="*/ 2139847905 h 144"/>
                <a:gd name="T74" fmla="*/ 2147483646 w 326"/>
                <a:gd name="T75" fmla="*/ 2139847905 h 144"/>
                <a:gd name="T76" fmla="*/ 2147483646 w 326"/>
                <a:gd name="T77" fmla="*/ 2049749446 h 144"/>
                <a:gd name="T78" fmla="*/ 2147483646 w 326"/>
                <a:gd name="T79" fmla="*/ 1959650986 h 144"/>
                <a:gd name="T80" fmla="*/ 2147483646 w 326"/>
                <a:gd name="T81" fmla="*/ 1824503297 h 144"/>
                <a:gd name="T82" fmla="*/ 2147483646 w 326"/>
                <a:gd name="T83" fmla="*/ 1689355608 h 144"/>
                <a:gd name="T84" fmla="*/ 2147483646 w 326"/>
                <a:gd name="T85" fmla="*/ 1756929452 h 144"/>
                <a:gd name="T86" fmla="*/ 2147483646 w 326"/>
                <a:gd name="T87" fmla="*/ 1869552527 h 144"/>
                <a:gd name="T88" fmla="*/ 2147483646 w 326"/>
                <a:gd name="T89" fmla="*/ 1734404837 h 144"/>
                <a:gd name="T90" fmla="*/ 2147483646 w 326"/>
                <a:gd name="T91" fmla="*/ 1734404837 h 144"/>
                <a:gd name="T92" fmla="*/ 2147483646 w 326"/>
                <a:gd name="T93" fmla="*/ 1644306378 h 144"/>
                <a:gd name="T94" fmla="*/ 2147483646 w 326"/>
                <a:gd name="T95" fmla="*/ 1531678558 h 144"/>
                <a:gd name="T96" fmla="*/ 2147483646 w 326"/>
                <a:gd name="T97" fmla="*/ 1441580098 h 144"/>
                <a:gd name="T98" fmla="*/ 2147483646 w 326"/>
                <a:gd name="T99" fmla="*/ 1306432409 h 144"/>
                <a:gd name="T100" fmla="*/ 2147483646 w 326"/>
                <a:gd name="T101" fmla="*/ 1283907794 h 144"/>
                <a:gd name="T102" fmla="*/ 2147483646 w 326"/>
                <a:gd name="T103" fmla="*/ 1238858564 h 144"/>
                <a:gd name="T104" fmla="*/ 2147483646 w 326"/>
                <a:gd name="T105" fmla="*/ 1148760105 h 144"/>
                <a:gd name="T106" fmla="*/ 2147483646 w 326"/>
                <a:gd name="T107" fmla="*/ 1306432409 h 144"/>
                <a:gd name="T108" fmla="*/ 2147483646 w 326"/>
                <a:gd name="T109" fmla="*/ 1306432409 h 144"/>
                <a:gd name="T110" fmla="*/ 2147483646 w 326"/>
                <a:gd name="T111" fmla="*/ 1283907794 h 144"/>
                <a:gd name="T112" fmla="*/ 2147483646 w 326"/>
                <a:gd name="T113" fmla="*/ 1081186260 h 144"/>
                <a:gd name="T114" fmla="*/ 2147483646 w 326"/>
                <a:gd name="T115" fmla="*/ 946038571 h 144"/>
                <a:gd name="T116" fmla="*/ 2147483646 w 326"/>
                <a:gd name="T117" fmla="*/ 878464726 h 1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9" name="Freeform 38"/>
            <p:cNvSpPr>
              <a:spLocks/>
            </p:cNvSpPr>
            <p:nvPr/>
          </p:nvSpPr>
          <p:spPr bwMode="auto">
            <a:xfrm>
              <a:off x="9726391" y="7046692"/>
              <a:ext cx="950988" cy="1025447"/>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noFill/>
            <a:ln w="28575" cap="flat">
              <a:solidFill>
                <a:schemeClr val="tx2"/>
              </a:solidFill>
              <a:prstDash val="solid"/>
              <a:miter lim="800000"/>
              <a:headEnd/>
              <a:tailEnd/>
            </a:ln>
          </p:spPr>
          <p:txBody>
            <a:bodyPr/>
            <a:lstStyle/>
            <a:p>
              <a:pPr defTabSz="1828434" eaLnBrk="1" fontAlgn="auto" hangingPunct="1">
                <a:spcBef>
                  <a:spcPts val="0"/>
                </a:spcBef>
                <a:spcAft>
                  <a:spcPts val="0"/>
                </a:spcAft>
                <a:defRPr/>
              </a:pPr>
              <a:endParaRPr lang="en-US">
                <a:solidFill>
                  <a:schemeClr val="accent6"/>
                </a:solidFill>
                <a:latin typeface="Arial" panose="020B0604020202020204" pitchFamily="34" charset="0"/>
                <a:ea typeface="微软雅黑" panose="020B0503020204020204" pitchFamily="34" charset="-122"/>
                <a:sym typeface="Arial" panose="020B0604020202020204" pitchFamily="34" charset="0"/>
              </a:endParaRPr>
            </a:p>
          </p:txBody>
        </p:sp>
        <p:sp>
          <p:nvSpPr>
            <p:cNvPr id="66607" name="Freeform 39"/>
            <p:cNvSpPr>
              <a:spLocks/>
            </p:cNvSpPr>
            <p:nvPr/>
          </p:nvSpPr>
          <p:spPr bwMode="auto">
            <a:xfrm>
              <a:off x="10039414" y="5909643"/>
              <a:ext cx="1388902" cy="778660"/>
            </a:xfrm>
            <a:custGeom>
              <a:avLst/>
              <a:gdLst>
                <a:gd name="T0" fmla="*/ 2147483646 w 248"/>
                <a:gd name="T1" fmla="*/ 2147483646 h 139"/>
                <a:gd name="T2" fmla="*/ 2147483646 w 248"/>
                <a:gd name="T3" fmla="*/ 2147483646 h 139"/>
                <a:gd name="T4" fmla="*/ 2147483646 w 248"/>
                <a:gd name="T5" fmla="*/ 2147483646 h 139"/>
                <a:gd name="T6" fmla="*/ 2147483646 w 248"/>
                <a:gd name="T7" fmla="*/ 2147483646 h 139"/>
                <a:gd name="T8" fmla="*/ 2147483646 w 248"/>
                <a:gd name="T9" fmla="*/ 2147483646 h 139"/>
                <a:gd name="T10" fmla="*/ 2147483646 w 248"/>
                <a:gd name="T11" fmla="*/ 2147483646 h 139"/>
                <a:gd name="T12" fmla="*/ 2147483646 w 248"/>
                <a:gd name="T13" fmla="*/ 2147483646 h 139"/>
                <a:gd name="T14" fmla="*/ 2147483646 w 248"/>
                <a:gd name="T15" fmla="*/ 2133903725 h 139"/>
                <a:gd name="T16" fmla="*/ 2147483646 w 248"/>
                <a:gd name="T17" fmla="*/ 2102522047 h 139"/>
                <a:gd name="T18" fmla="*/ 2147483646 w 248"/>
                <a:gd name="T19" fmla="*/ 1977000934 h 139"/>
                <a:gd name="T20" fmla="*/ 2147483646 w 248"/>
                <a:gd name="T21" fmla="*/ 1694571429 h 139"/>
                <a:gd name="T22" fmla="*/ 2147483646 w 248"/>
                <a:gd name="T23" fmla="*/ 1725953108 h 139"/>
                <a:gd name="T24" fmla="*/ 2147483646 w 248"/>
                <a:gd name="T25" fmla="*/ 1851474220 h 139"/>
                <a:gd name="T26" fmla="*/ 2147483646 w 248"/>
                <a:gd name="T27" fmla="*/ 1757334786 h 139"/>
                <a:gd name="T28" fmla="*/ 2147483646 w 248"/>
                <a:gd name="T29" fmla="*/ 1506286960 h 139"/>
                <a:gd name="T30" fmla="*/ 2147483646 w 248"/>
                <a:gd name="T31" fmla="*/ 1412141924 h 139"/>
                <a:gd name="T32" fmla="*/ 2147483646 w 248"/>
                <a:gd name="T33" fmla="*/ 1286620812 h 139"/>
                <a:gd name="T34" fmla="*/ 2147483646 w 248"/>
                <a:gd name="T35" fmla="*/ 1349378567 h 139"/>
                <a:gd name="T36" fmla="*/ 2147483646 w 248"/>
                <a:gd name="T37" fmla="*/ 1161094097 h 139"/>
                <a:gd name="T38" fmla="*/ 2147483646 w 248"/>
                <a:gd name="T39" fmla="*/ 1161094097 h 139"/>
                <a:gd name="T40" fmla="*/ 2147483646 w 248"/>
                <a:gd name="T41" fmla="*/ 1129712419 h 139"/>
                <a:gd name="T42" fmla="*/ 2147483646 w 248"/>
                <a:gd name="T43" fmla="*/ 753143480 h 139"/>
                <a:gd name="T44" fmla="*/ 2147483646 w 248"/>
                <a:gd name="T45" fmla="*/ 533477332 h 139"/>
                <a:gd name="T46" fmla="*/ 2147483646 w 248"/>
                <a:gd name="T47" fmla="*/ 313811184 h 139"/>
                <a:gd name="T48" fmla="*/ 2147483646 w 248"/>
                <a:gd name="T49" fmla="*/ 156902791 h 139"/>
                <a:gd name="T50" fmla="*/ 2147483646 w 248"/>
                <a:gd name="T51" fmla="*/ 251047827 h 139"/>
                <a:gd name="T52" fmla="*/ 2147483646 w 248"/>
                <a:gd name="T53" fmla="*/ 0 h 139"/>
                <a:gd name="T54" fmla="*/ 2147483646 w 248"/>
                <a:gd name="T55" fmla="*/ 470713975 h 139"/>
                <a:gd name="T56" fmla="*/ 2147483646 w 248"/>
                <a:gd name="T57" fmla="*/ 658998444 h 139"/>
                <a:gd name="T58" fmla="*/ 2147483646 w 248"/>
                <a:gd name="T59" fmla="*/ 878664592 h 139"/>
                <a:gd name="T60" fmla="*/ 2147483646 w 248"/>
                <a:gd name="T61" fmla="*/ 878664592 h 139"/>
                <a:gd name="T62" fmla="*/ 2147483646 w 248"/>
                <a:gd name="T63" fmla="*/ 1129712419 h 139"/>
                <a:gd name="T64" fmla="*/ 2147483646 w 248"/>
                <a:gd name="T65" fmla="*/ 1443523603 h 139"/>
                <a:gd name="T66" fmla="*/ 2147483646 w 248"/>
                <a:gd name="T67" fmla="*/ 1349378567 h 139"/>
                <a:gd name="T68" fmla="*/ 2147483646 w 248"/>
                <a:gd name="T69" fmla="*/ 1506286960 h 139"/>
                <a:gd name="T70" fmla="*/ 2147483646 w 248"/>
                <a:gd name="T71" fmla="*/ 2133903725 h 139"/>
                <a:gd name="T72" fmla="*/ 2147483646 w 248"/>
                <a:gd name="T73" fmla="*/ 2147483646 h 139"/>
                <a:gd name="T74" fmla="*/ 2147483646 w 248"/>
                <a:gd name="T75" fmla="*/ 2147483646 h 139"/>
                <a:gd name="T76" fmla="*/ 2147483646 w 248"/>
                <a:gd name="T77" fmla="*/ 2147483646 h 139"/>
                <a:gd name="T78" fmla="*/ 2147483646 w 248"/>
                <a:gd name="T79" fmla="*/ 2147483646 h 139"/>
                <a:gd name="T80" fmla="*/ 1913240507 w 248"/>
                <a:gd name="T81" fmla="*/ 2147483646 h 139"/>
                <a:gd name="T82" fmla="*/ 1568232770 w 248"/>
                <a:gd name="T83" fmla="*/ 2147483646 h 139"/>
                <a:gd name="T84" fmla="*/ 1442772356 w 248"/>
                <a:gd name="T85" fmla="*/ 2147483646 h 139"/>
                <a:gd name="T86" fmla="*/ 1348679846 w 248"/>
                <a:gd name="T87" fmla="*/ 2147483646 h 139"/>
                <a:gd name="T88" fmla="*/ 878211695 w 248"/>
                <a:gd name="T89" fmla="*/ 2147483646 h 139"/>
                <a:gd name="T90" fmla="*/ 690021075 w 248"/>
                <a:gd name="T91" fmla="*/ 2147483646 h 139"/>
                <a:gd name="T92" fmla="*/ 470468151 w 248"/>
                <a:gd name="T93" fmla="*/ 2147483646 h 139"/>
                <a:gd name="T94" fmla="*/ 188185020 w 248"/>
                <a:gd name="T95" fmla="*/ 2147483646 h 139"/>
                <a:gd name="T96" fmla="*/ 2007333017 w 248"/>
                <a:gd name="T97" fmla="*/ 2147483646 h 1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608" name="Freeform 40"/>
            <p:cNvSpPr>
              <a:spLocks/>
            </p:cNvSpPr>
            <p:nvPr/>
          </p:nvSpPr>
          <p:spPr bwMode="auto">
            <a:xfrm>
              <a:off x="10162621" y="6962792"/>
              <a:ext cx="896066" cy="694631"/>
            </a:xfrm>
            <a:custGeom>
              <a:avLst/>
              <a:gdLst>
                <a:gd name="T0" fmla="*/ 2112923628 w 189"/>
                <a:gd name="T1" fmla="*/ 89319151 h 147"/>
                <a:gd name="T2" fmla="*/ 1775756275 w 189"/>
                <a:gd name="T3" fmla="*/ 0 h 147"/>
                <a:gd name="T4" fmla="*/ 1506021445 w 189"/>
                <a:gd name="T5" fmla="*/ 89319151 h 147"/>
                <a:gd name="T6" fmla="*/ 1303719137 w 189"/>
                <a:gd name="T7" fmla="*/ 133974001 h 147"/>
                <a:gd name="T8" fmla="*/ 876641754 w 189"/>
                <a:gd name="T9" fmla="*/ 89319151 h 147"/>
                <a:gd name="T10" fmla="*/ 584424676 w 189"/>
                <a:gd name="T11" fmla="*/ 156306151 h 147"/>
                <a:gd name="T12" fmla="*/ 269734830 w 189"/>
                <a:gd name="T13" fmla="*/ 401926728 h 147"/>
                <a:gd name="T14" fmla="*/ 247257323 w 189"/>
                <a:gd name="T15" fmla="*/ 491241153 h 147"/>
                <a:gd name="T16" fmla="*/ 112387537 w 189"/>
                <a:gd name="T17" fmla="*/ 580560304 h 147"/>
                <a:gd name="T18" fmla="*/ 0 w 189"/>
                <a:gd name="T19" fmla="*/ 714534305 h 147"/>
                <a:gd name="T20" fmla="*/ 89910030 w 189"/>
                <a:gd name="T21" fmla="*/ 826180880 h 147"/>
                <a:gd name="T22" fmla="*/ 427082124 w 189"/>
                <a:gd name="T23" fmla="*/ 1004814456 h 147"/>
                <a:gd name="T24" fmla="*/ 539469661 w 189"/>
                <a:gd name="T25" fmla="*/ 1183448033 h 147"/>
                <a:gd name="T26" fmla="*/ 764249476 w 189"/>
                <a:gd name="T27" fmla="*/ 1429068609 h 147"/>
                <a:gd name="T28" fmla="*/ 1236286615 w 189"/>
                <a:gd name="T29" fmla="*/ 1808667912 h 147"/>
                <a:gd name="T30" fmla="*/ 1483543938 w 189"/>
                <a:gd name="T31" fmla="*/ 2143607639 h 147"/>
                <a:gd name="T32" fmla="*/ 1708323753 w 189"/>
                <a:gd name="T33" fmla="*/ 2147483646 h 147"/>
                <a:gd name="T34" fmla="*/ 1843188798 w 189"/>
                <a:gd name="T35" fmla="*/ 2147483646 h 147"/>
                <a:gd name="T36" fmla="*/ 1955581076 w 189"/>
                <a:gd name="T37" fmla="*/ 2147483646 h 147"/>
                <a:gd name="T38" fmla="*/ 2000536091 w 189"/>
                <a:gd name="T39" fmla="*/ 2147483646 h 147"/>
                <a:gd name="T40" fmla="*/ 2045491106 w 189"/>
                <a:gd name="T41" fmla="*/ 2147483646 h 147"/>
                <a:gd name="T42" fmla="*/ 2135405877 w 189"/>
                <a:gd name="T43" fmla="*/ 2147483646 h 147"/>
                <a:gd name="T44" fmla="*/ 2147483646 w 189"/>
                <a:gd name="T45" fmla="*/ 2147483646 h 147"/>
                <a:gd name="T46" fmla="*/ 2147483646 w 189"/>
                <a:gd name="T47" fmla="*/ 2147483646 h 147"/>
                <a:gd name="T48" fmla="*/ 2147483646 w 189"/>
                <a:gd name="T49" fmla="*/ 2147483646 h 147"/>
                <a:gd name="T50" fmla="*/ 2147483646 w 189"/>
                <a:gd name="T51" fmla="*/ 2147483646 h 147"/>
                <a:gd name="T52" fmla="*/ 2147483646 w 189"/>
                <a:gd name="T53" fmla="*/ 2147483646 h 147"/>
                <a:gd name="T54" fmla="*/ 2147483646 w 189"/>
                <a:gd name="T55" fmla="*/ 2147483646 h 147"/>
                <a:gd name="T56" fmla="*/ 2147483646 w 189"/>
                <a:gd name="T57" fmla="*/ 2147483646 h 147"/>
                <a:gd name="T58" fmla="*/ 2147483646 w 189"/>
                <a:gd name="T59" fmla="*/ 2147483646 h 147"/>
                <a:gd name="T60" fmla="*/ 2147483646 w 189"/>
                <a:gd name="T61" fmla="*/ 2147483646 h 147"/>
                <a:gd name="T62" fmla="*/ 2147483646 w 189"/>
                <a:gd name="T63" fmla="*/ 2147483646 h 147"/>
                <a:gd name="T64" fmla="*/ 2147483646 w 189"/>
                <a:gd name="T65" fmla="*/ 2147483646 h 147"/>
                <a:gd name="T66" fmla="*/ 2147483646 w 189"/>
                <a:gd name="T67" fmla="*/ 2147483646 h 147"/>
                <a:gd name="T68" fmla="*/ 2147483646 w 189"/>
                <a:gd name="T69" fmla="*/ 2147483646 h 147"/>
                <a:gd name="T70" fmla="*/ 2147483646 w 189"/>
                <a:gd name="T71" fmla="*/ 2147483646 h 147"/>
                <a:gd name="T72" fmla="*/ 2147483646 w 189"/>
                <a:gd name="T73" fmla="*/ 2147483646 h 147"/>
                <a:gd name="T74" fmla="*/ 2147483646 w 189"/>
                <a:gd name="T75" fmla="*/ 2147483646 h 147"/>
                <a:gd name="T76" fmla="*/ 2147483646 w 189"/>
                <a:gd name="T77" fmla="*/ 2147483646 h 147"/>
                <a:gd name="T78" fmla="*/ 2147483646 w 189"/>
                <a:gd name="T79" fmla="*/ 2147483646 h 147"/>
                <a:gd name="T80" fmla="*/ 2147483646 w 189"/>
                <a:gd name="T81" fmla="*/ 2147483646 h 147"/>
                <a:gd name="T82" fmla="*/ 2147483646 w 189"/>
                <a:gd name="T83" fmla="*/ 2147483646 h 147"/>
                <a:gd name="T84" fmla="*/ 2147483646 w 189"/>
                <a:gd name="T85" fmla="*/ 2147483646 h 147"/>
                <a:gd name="T86" fmla="*/ 2147483646 w 189"/>
                <a:gd name="T87" fmla="*/ 2147483646 h 147"/>
                <a:gd name="T88" fmla="*/ 2147483646 w 189"/>
                <a:gd name="T89" fmla="*/ 2147483646 h 147"/>
                <a:gd name="T90" fmla="*/ 2147483646 w 189"/>
                <a:gd name="T91" fmla="*/ 2147483646 h 147"/>
                <a:gd name="T92" fmla="*/ 2147483646 w 189"/>
                <a:gd name="T93" fmla="*/ 2076615913 h 147"/>
                <a:gd name="T94" fmla="*/ 2147483646 w 189"/>
                <a:gd name="T95" fmla="*/ 1987301488 h 147"/>
                <a:gd name="T96" fmla="*/ 2147483646 w 189"/>
                <a:gd name="T97" fmla="*/ 1808667912 h 147"/>
                <a:gd name="T98" fmla="*/ 2147483646 w 189"/>
                <a:gd name="T99" fmla="*/ 1674693911 h 147"/>
                <a:gd name="T100" fmla="*/ 2147483646 w 189"/>
                <a:gd name="T101" fmla="*/ 1674693911 h 147"/>
                <a:gd name="T102" fmla="*/ 2147483646 w 189"/>
                <a:gd name="T103" fmla="*/ 1563047335 h 147"/>
                <a:gd name="T104" fmla="*/ 2147483646 w 189"/>
                <a:gd name="T105" fmla="*/ 1339754184 h 147"/>
                <a:gd name="T106" fmla="*/ 2147483646 w 189"/>
                <a:gd name="T107" fmla="*/ 1205780183 h 147"/>
                <a:gd name="T108" fmla="*/ 2147483646 w 189"/>
                <a:gd name="T109" fmla="*/ 1027146607 h 147"/>
                <a:gd name="T110" fmla="*/ 2147483646 w 189"/>
                <a:gd name="T111" fmla="*/ 133974001 h 14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609" name="Freeform 41"/>
            <p:cNvSpPr>
              <a:spLocks/>
            </p:cNvSpPr>
            <p:nvPr/>
          </p:nvSpPr>
          <p:spPr bwMode="auto">
            <a:xfrm>
              <a:off x="9238553" y="7091634"/>
              <a:ext cx="705652" cy="1131574"/>
            </a:xfrm>
            <a:custGeom>
              <a:avLst/>
              <a:gdLst>
                <a:gd name="T0" fmla="*/ 1223219740 w 126"/>
                <a:gd name="T1" fmla="*/ 2147483646 h 202"/>
                <a:gd name="T2" fmla="*/ 1035034672 w 126"/>
                <a:gd name="T3" fmla="*/ 2147483646 h 202"/>
                <a:gd name="T4" fmla="*/ 1129127206 w 126"/>
                <a:gd name="T5" fmla="*/ 2147483646 h 202"/>
                <a:gd name="T6" fmla="*/ 1599595475 w 126"/>
                <a:gd name="T7" fmla="*/ 2147483646 h 202"/>
                <a:gd name="T8" fmla="*/ 2147483646 w 126"/>
                <a:gd name="T9" fmla="*/ 2147483646 h 202"/>
                <a:gd name="T10" fmla="*/ 2147483646 w 126"/>
                <a:gd name="T11" fmla="*/ 2147483646 h 202"/>
                <a:gd name="T12" fmla="*/ 2147483646 w 126"/>
                <a:gd name="T13" fmla="*/ 2147483646 h 202"/>
                <a:gd name="T14" fmla="*/ 2147483646 w 126"/>
                <a:gd name="T15" fmla="*/ 2147483646 h 202"/>
                <a:gd name="T16" fmla="*/ 2147483646 w 126"/>
                <a:gd name="T17" fmla="*/ 2147483646 h 202"/>
                <a:gd name="T18" fmla="*/ 2147483646 w 126"/>
                <a:gd name="T19" fmla="*/ 2147483646 h 202"/>
                <a:gd name="T20" fmla="*/ 2147483646 w 126"/>
                <a:gd name="T21" fmla="*/ 2147483646 h 202"/>
                <a:gd name="T22" fmla="*/ 2147483646 w 126"/>
                <a:gd name="T23" fmla="*/ 2147483646 h 202"/>
                <a:gd name="T24" fmla="*/ 2147483646 w 126"/>
                <a:gd name="T25" fmla="*/ 2147483646 h 202"/>
                <a:gd name="T26" fmla="*/ 2147483646 w 126"/>
                <a:gd name="T27" fmla="*/ 2147483646 h 202"/>
                <a:gd name="T28" fmla="*/ 2147483646 w 126"/>
                <a:gd name="T29" fmla="*/ 2147483646 h 202"/>
                <a:gd name="T30" fmla="*/ 2147483646 w 126"/>
                <a:gd name="T31" fmla="*/ 376567661 h 202"/>
                <a:gd name="T32" fmla="*/ 2147483646 w 126"/>
                <a:gd name="T33" fmla="*/ 0 h 202"/>
                <a:gd name="T34" fmla="*/ 31362311 w 126"/>
                <a:gd name="T35" fmla="*/ 219665402 h 202"/>
                <a:gd name="T36" fmla="*/ 0 w 126"/>
                <a:gd name="T37" fmla="*/ 2147483646 h 202"/>
                <a:gd name="T38" fmla="*/ 188185067 w 126"/>
                <a:gd name="T39" fmla="*/ 2147483646 h 202"/>
                <a:gd name="T40" fmla="*/ 345013424 w 126"/>
                <a:gd name="T41" fmla="*/ 2147483646 h 202"/>
                <a:gd name="T42" fmla="*/ 501836181 w 126"/>
                <a:gd name="T43" fmla="*/ 2147483646 h 202"/>
                <a:gd name="T44" fmla="*/ 501836181 w 126"/>
                <a:gd name="T45" fmla="*/ 2147483646 h 202"/>
                <a:gd name="T46" fmla="*/ 658658937 w 126"/>
                <a:gd name="T47" fmla="*/ 2147483646 h 202"/>
                <a:gd name="T48" fmla="*/ 690021248 w 126"/>
                <a:gd name="T49" fmla="*/ 2147483646 h 202"/>
                <a:gd name="T50" fmla="*/ 690021248 w 126"/>
                <a:gd name="T51" fmla="*/ 2147483646 h 202"/>
                <a:gd name="T52" fmla="*/ 784113782 w 126"/>
                <a:gd name="T53" fmla="*/ 2147483646 h 202"/>
                <a:gd name="T54" fmla="*/ 846844005 w 126"/>
                <a:gd name="T55" fmla="*/ 2147483646 h 202"/>
                <a:gd name="T56" fmla="*/ 784113782 w 126"/>
                <a:gd name="T57" fmla="*/ 2147483646 h 202"/>
                <a:gd name="T58" fmla="*/ 972304450 w 126"/>
                <a:gd name="T59" fmla="*/ 2147483646 h 202"/>
                <a:gd name="T60" fmla="*/ 1191857429 w 126"/>
                <a:gd name="T61" fmla="*/ 2147483646 h 202"/>
                <a:gd name="T62" fmla="*/ 1348680185 w 126"/>
                <a:gd name="T63" fmla="*/ 2147483646 h 202"/>
                <a:gd name="T64" fmla="*/ 1380042496 w 126"/>
                <a:gd name="T65" fmla="*/ 2147483646 h 2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0" y="188"/>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610" name="Freeform 42"/>
            <p:cNvSpPr>
              <a:spLocks/>
            </p:cNvSpPr>
            <p:nvPr/>
          </p:nvSpPr>
          <p:spPr bwMode="auto">
            <a:xfrm>
              <a:off x="8622507" y="7130847"/>
              <a:ext cx="649649" cy="1137178"/>
            </a:xfrm>
            <a:custGeom>
              <a:avLst/>
              <a:gdLst>
                <a:gd name="T0" fmla="*/ 2147483646 w 116"/>
                <a:gd name="T1" fmla="*/ 2147483646 h 203"/>
                <a:gd name="T2" fmla="*/ 2147483646 w 116"/>
                <a:gd name="T3" fmla="*/ 0 h 203"/>
                <a:gd name="T4" fmla="*/ 1285952193 w 116"/>
                <a:gd name="T5" fmla="*/ 156902555 h 203"/>
                <a:gd name="T6" fmla="*/ 1191859496 w 116"/>
                <a:gd name="T7" fmla="*/ 313810711 h 203"/>
                <a:gd name="T8" fmla="*/ 1097766799 w 116"/>
                <a:gd name="T9" fmla="*/ 470713266 h 203"/>
                <a:gd name="T10" fmla="*/ 1003674102 w 116"/>
                <a:gd name="T11" fmla="*/ 533476529 h 203"/>
                <a:gd name="T12" fmla="*/ 940943771 w 116"/>
                <a:gd name="T13" fmla="*/ 815900007 h 203"/>
                <a:gd name="T14" fmla="*/ 690022445 w 116"/>
                <a:gd name="T15" fmla="*/ 1161092349 h 203"/>
                <a:gd name="T16" fmla="*/ 564567383 w 116"/>
                <a:gd name="T17" fmla="*/ 1380758166 h 203"/>
                <a:gd name="T18" fmla="*/ 564567383 w 116"/>
                <a:gd name="T19" fmla="*/ 1506279090 h 203"/>
                <a:gd name="T20" fmla="*/ 533199417 w 116"/>
                <a:gd name="T21" fmla="*/ 1694568878 h 203"/>
                <a:gd name="T22" fmla="*/ 407738754 w 116"/>
                <a:gd name="T23" fmla="*/ 1820089801 h 203"/>
                <a:gd name="T24" fmla="*/ 376376388 w 116"/>
                <a:gd name="T25" fmla="*/ 1945610724 h 203"/>
                <a:gd name="T26" fmla="*/ 345014023 w 116"/>
                <a:gd name="T27" fmla="*/ 2071137250 h 203"/>
                <a:gd name="T28" fmla="*/ 439106720 w 116"/>
                <a:gd name="T29" fmla="*/ 2147483646 h 203"/>
                <a:gd name="T30" fmla="*/ 439106720 w 116"/>
                <a:gd name="T31" fmla="*/ 2147483646 h 203"/>
                <a:gd name="T32" fmla="*/ 439106720 w 116"/>
                <a:gd name="T33" fmla="*/ 2147483646 h 203"/>
                <a:gd name="T34" fmla="*/ 345014023 w 116"/>
                <a:gd name="T35" fmla="*/ 2147483646 h 203"/>
                <a:gd name="T36" fmla="*/ 470469085 w 116"/>
                <a:gd name="T37" fmla="*/ 2147483646 h 203"/>
                <a:gd name="T38" fmla="*/ 345014023 w 116"/>
                <a:gd name="T39" fmla="*/ 2147483646 h 203"/>
                <a:gd name="T40" fmla="*/ 470469085 w 116"/>
                <a:gd name="T41" fmla="*/ 2147483646 h 203"/>
                <a:gd name="T42" fmla="*/ 501837051 w 116"/>
                <a:gd name="T43" fmla="*/ 2147483646 h 203"/>
                <a:gd name="T44" fmla="*/ 595929748 w 116"/>
                <a:gd name="T45" fmla="*/ 2147483646 h 203"/>
                <a:gd name="T46" fmla="*/ 595929748 w 116"/>
                <a:gd name="T47" fmla="*/ 2147483646 h 203"/>
                <a:gd name="T48" fmla="*/ 470469085 w 116"/>
                <a:gd name="T49" fmla="*/ 2147483646 h 203"/>
                <a:gd name="T50" fmla="*/ 439106720 w 116"/>
                <a:gd name="T51" fmla="*/ 2147483646 h 203"/>
                <a:gd name="T52" fmla="*/ 250915725 w 116"/>
                <a:gd name="T53" fmla="*/ 2147483646 h 203"/>
                <a:gd name="T54" fmla="*/ 188190994 w 116"/>
                <a:gd name="T55" fmla="*/ 2147483646 h 203"/>
                <a:gd name="T56" fmla="*/ 125460663 w 116"/>
                <a:gd name="T57" fmla="*/ 2147483646 h 203"/>
                <a:gd name="T58" fmla="*/ 125460663 w 116"/>
                <a:gd name="T59" fmla="*/ 2147483646 h 203"/>
                <a:gd name="T60" fmla="*/ 0 w 116"/>
                <a:gd name="T61" fmla="*/ 2147483646 h 203"/>
                <a:gd name="T62" fmla="*/ 31362366 w 116"/>
                <a:gd name="T63" fmla="*/ 2147483646 h 203"/>
                <a:gd name="T64" fmla="*/ 2038704970 w 116"/>
                <a:gd name="T65" fmla="*/ 2147483646 h 203"/>
                <a:gd name="T66" fmla="*/ 2147483646 w 116"/>
                <a:gd name="T67" fmla="*/ 2147483646 h 203"/>
                <a:gd name="T68" fmla="*/ 2147483646 w 116"/>
                <a:gd name="T69" fmla="*/ 2147483646 h 203"/>
                <a:gd name="T70" fmla="*/ 2147483646 w 116"/>
                <a:gd name="T71" fmla="*/ 2147483646 h 203"/>
                <a:gd name="T72" fmla="*/ 2147483646 w 116"/>
                <a:gd name="T73" fmla="*/ 2147483646 h 203"/>
                <a:gd name="T74" fmla="*/ 2147483646 w 116"/>
                <a:gd name="T75" fmla="*/ 2147483646 h 203"/>
                <a:gd name="T76" fmla="*/ 2147483646 w 116"/>
                <a:gd name="T77" fmla="*/ 2147483646 h 203"/>
                <a:gd name="T78" fmla="*/ 2147483646 w 116"/>
                <a:gd name="T79" fmla="*/ 2147483646 h 203"/>
                <a:gd name="T80" fmla="*/ 2147483646 w 116"/>
                <a:gd name="T81" fmla="*/ 2147483646 h 203"/>
                <a:gd name="T82" fmla="*/ 2147483646 w 116"/>
                <a:gd name="T83" fmla="*/ 2147483646 h 203"/>
                <a:gd name="T84" fmla="*/ 2147483646 w 116"/>
                <a:gd name="T85" fmla="*/ 2147483646 h 203"/>
                <a:gd name="T86" fmla="*/ 2147483646 w 116"/>
                <a:gd name="T87" fmla="*/ 2147483646 h 203"/>
                <a:gd name="T88" fmla="*/ 2147483646 w 116"/>
                <a:gd name="T89" fmla="*/ 2147483646 h 20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6" h="203">
                  <a:moveTo>
                    <a:pt x="110" y="148"/>
                  </a:moveTo>
                  <a:lnTo>
                    <a:pt x="110" y="99"/>
                  </a:lnTo>
                  <a:lnTo>
                    <a:pt x="111" y="7"/>
                  </a:lnTo>
                  <a:lnTo>
                    <a:pt x="111" y="0"/>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0" y="148"/>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611" name="Freeform 43"/>
            <p:cNvSpPr>
              <a:spLocks/>
            </p:cNvSpPr>
            <p:nvPr/>
          </p:nvSpPr>
          <p:spPr bwMode="auto">
            <a:xfrm>
              <a:off x="10672257" y="5758392"/>
              <a:ext cx="806460" cy="588197"/>
            </a:xfrm>
            <a:custGeom>
              <a:avLst/>
              <a:gdLst>
                <a:gd name="T0" fmla="*/ 0 w 170"/>
                <a:gd name="T1" fmla="*/ 548840404 h 123"/>
                <a:gd name="T2" fmla="*/ 67514934 w 170"/>
                <a:gd name="T3" fmla="*/ 1006209001 h 123"/>
                <a:gd name="T4" fmla="*/ 360070158 w 170"/>
                <a:gd name="T5" fmla="*/ 754656751 h 123"/>
                <a:gd name="T6" fmla="*/ 630125149 w 170"/>
                <a:gd name="T7" fmla="*/ 571708356 h 123"/>
                <a:gd name="T8" fmla="*/ 697635339 w 170"/>
                <a:gd name="T9" fmla="*/ 617444259 h 123"/>
                <a:gd name="T10" fmla="*/ 922680374 w 170"/>
                <a:gd name="T11" fmla="*/ 503104501 h 123"/>
                <a:gd name="T12" fmla="*/ 1417780399 w 170"/>
                <a:gd name="T13" fmla="*/ 503104501 h 123"/>
                <a:gd name="T14" fmla="*/ 1575310501 w 170"/>
                <a:gd name="T15" fmla="*/ 823260606 h 123"/>
                <a:gd name="T16" fmla="*/ 1867865725 w 170"/>
                <a:gd name="T17" fmla="*/ 983341050 h 123"/>
                <a:gd name="T18" fmla="*/ 2092910760 w 170"/>
                <a:gd name="T19" fmla="*/ 1166289445 h 123"/>
                <a:gd name="T20" fmla="*/ 2070405782 w 170"/>
                <a:gd name="T21" fmla="*/ 1372101010 h 123"/>
                <a:gd name="T22" fmla="*/ 2002895593 w 170"/>
                <a:gd name="T23" fmla="*/ 1692261897 h 123"/>
                <a:gd name="T24" fmla="*/ 2115415738 w 170"/>
                <a:gd name="T25" fmla="*/ 1715129849 h 123"/>
                <a:gd name="T26" fmla="*/ 2147483646 w 170"/>
                <a:gd name="T27" fmla="*/ 1715129849 h 123"/>
                <a:gd name="T28" fmla="*/ 2147483646 w 170"/>
                <a:gd name="T29" fmla="*/ 1715129849 h 123"/>
                <a:gd name="T30" fmla="*/ 2147483646 w 170"/>
                <a:gd name="T31" fmla="*/ 1783733704 h 123"/>
                <a:gd name="T32" fmla="*/ 2147483646 w 170"/>
                <a:gd name="T33" fmla="*/ 1806601656 h 123"/>
                <a:gd name="T34" fmla="*/ 2147483646 w 170"/>
                <a:gd name="T35" fmla="*/ 1646521212 h 123"/>
                <a:gd name="T36" fmla="*/ 2147483646 w 170"/>
                <a:gd name="T37" fmla="*/ 1555049405 h 123"/>
                <a:gd name="T38" fmla="*/ 2147483646 w 170"/>
                <a:gd name="T39" fmla="*/ 1303497155 h 123"/>
                <a:gd name="T40" fmla="*/ 2147483646 w 170"/>
                <a:gd name="T41" fmla="*/ 983341050 h 123"/>
                <a:gd name="T42" fmla="*/ 2147483646 w 170"/>
                <a:gd name="T43" fmla="*/ 708920848 h 123"/>
                <a:gd name="T44" fmla="*/ 2147483646 w 170"/>
                <a:gd name="T45" fmla="*/ 640316993 h 123"/>
                <a:gd name="T46" fmla="*/ 2147483646 w 170"/>
                <a:gd name="T47" fmla="*/ 411632694 h 123"/>
                <a:gd name="T48" fmla="*/ 2147483646 w 170"/>
                <a:gd name="T49" fmla="*/ 297288154 h 123"/>
                <a:gd name="T50" fmla="*/ 2147483646 w 170"/>
                <a:gd name="T51" fmla="*/ 480236549 h 123"/>
                <a:gd name="T52" fmla="*/ 2147483646 w 170"/>
                <a:gd name="T53" fmla="*/ 708920848 h 123"/>
                <a:gd name="T54" fmla="*/ 2147483646 w 170"/>
                <a:gd name="T55" fmla="*/ 823260606 h 123"/>
                <a:gd name="T56" fmla="*/ 2147483646 w 170"/>
                <a:gd name="T57" fmla="*/ 937605146 h 123"/>
                <a:gd name="T58" fmla="*/ 2147483646 w 170"/>
                <a:gd name="T59" fmla="*/ 1051944905 h 123"/>
                <a:gd name="T60" fmla="*/ 2147483646 w 170"/>
                <a:gd name="T61" fmla="*/ 1166289445 h 123"/>
                <a:gd name="T62" fmla="*/ 2147483646 w 170"/>
                <a:gd name="T63" fmla="*/ 1303497155 h 123"/>
                <a:gd name="T64" fmla="*/ 2147483646 w 170"/>
                <a:gd name="T65" fmla="*/ 1394968962 h 123"/>
                <a:gd name="T66" fmla="*/ 2147483646 w 170"/>
                <a:gd name="T67" fmla="*/ 1486445550 h 123"/>
                <a:gd name="T68" fmla="*/ 2147483646 w 170"/>
                <a:gd name="T69" fmla="*/ 1509313502 h 123"/>
                <a:gd name="T70" fmla="*/ 2147483646 w 170"/>
                <a:gd name="T71" fmla="*/ 1715129849 h 123"/>
                <a:gd name="T72" fmla="*/ 2147483646 w 170"/>
                <a:gd name="T73" fmla="*/ 1852337559 h 123"/>
                <a:gd name="T74" fmla="*/ 2147483646 w 170"/>
                <a:gd name="T75" fmla="*/ 2035285954 h 123"/>
                <a:gd name="T76" fmla="*/ 2147483646 w 170"/>
                <a:gd name="T77" fmla="*/ 2147483646 h 123"/>
                <a:gd name="T78" fmla="*/ 2147483646 w 170"/>
                <a:gd name="T79" fmla="*/ 2147483646 h 123"/>
                <a:gd name="T80" fmla="*/ 2147483646 w 170"/>
                <a:gd name="T81" fmla="*/ 2147483646 h 123"/>
                <a:gd name="T82" fmla="*/ 2147483646 w 170"/>
                <a:gd name="T83" fmla="*/ 2147483646 h 123"/>
                <a:gd name="T84" fmla="*/ 2147483646 w 170"/>
                <a:gd name="T85" fmla="*/ 2147483646 h 123"/>
                <a:gd name="T86" fmla="*/ 2147483646 w 170"/>
                <a:gd name="T87" fmla="*/ 2081021858 h 123"/>
                <a:gd name="T88" fmla="*/ 2147483646 w 170"/>
                <a:gd name="T89" fmla="*/ 1806601656 h 123"/>
                <a:gd name="T90" fmla="*/ 2147483646 w 170"/>
                <a:gd name="T91" fmla="*/ 1623653260 h 123"/>
                <a:gd name="T92" fmla="*/ 2147483646 w 170"/>
                <a:gd name="T93" fmla="*/ 1760865752 h 123"/>
                <a:gd name="T94" fmla="*/ 2147483646 w 170"/>
                <a:gd name="T95" fmla="*/ 1875205511 h 123"/>
                <a:gd name="T96" fmla="*/ 2147483646 w 170"/>
                <a:gd name="T97" fmla="*/ 1555049405 h 123"/>
                <a:gd name="T98" fmla="*/ 2147483646 w 170"/>
                <a:gd name="T99" fmla="*/ 1234893300 h 123"/>
                <a:gd name="T100" fmla="*/ 2147483646 w 170"/>
                <a:gd name="T101" fmla="*/ 0 h 12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612" name="Freeform 44"/>
            <p:cNvSpPr>
              <a:spLocks/>
            </p:cNvSpPr>
            <p:nvPr/>
          </p:nvSpPr>
          <p:spPr bwMode="auto">
            <a:xfrm>
              <a:off x="10179417" y="5691171"/>
              <a:ext cx="828862" cy="817873"/>
            </a:xfrm>
            <a:custGeom>
              <a:avLst/>
              <a:gdLst>
                <a:gd name="T0" fmla="*/ 752752307 w 148"/>
                <a:gd name="T1" fmla="*/ 2147483646 h 146"/>
                <a:gd name="T2" fmla="*/ 972305530 w 148"/>
                <a:gd name="T3" fmla="*/ 2147483646 h 146"/>
                <a:gd name="T4" fmla="*/ 1191858753 w 148"/>
                <a:gd name="T5" fmla="*/ 2147483646 h 146"/>
                <a:gd name="T6" fmla="*/ 1505504614 w 148"/>
                <a:gd name="T7" fmla="*/ 2147483646 h 146"/>
                <a:gd name="T8" fmla="*/ 2007341352 w 148"/>
                <a:gd name="T9" fmla="*/ 2147483646 h 146"/>
                <a:gd name="T10" fmla="*/ 2147483646 w 148"/>
                <a:gd name="T11" fmla="*/ 2147483646 h 146"/>
                <a:gd name="T12" fmla="*/ 2147483646 w 148"/>
                <a:gd name="T13" fmla="*/ 2147483646 h 146"/>
                <a:gd name="T14" fmla="*/ 2147483646 w 148"/>
                <a:gd name="T15" fmla="*/ 2147483646 h 146"/>
                <a:gd name="T16" fmla="*/ 2147483646 w 148"/>
                <a:gd name="T17" fmla="*/ 2147483646 h 146"/>
                <a:gd name="T18" fmla="*/ 2147483646 w 148"/>
                <a:gd name="T19" fmla="*/ 2147483646 h 146"/>
                <a:gd name="T20" fmla="*/ 2147483646 w 148"/>
                <a:gd name="T21" fmla="*/ 2147483646 h 146"/>
                <a:gd name="T22" fmla="*/ 2147483646 w 148"/>
                <a:gd name="T23" fmla="*/ 2147483646 h 146"/>
                <a:gd name="T24" fmla="*/ 2147483646 w 148"/>
                <a:gd name="T25" fmla="*/ 2102521806 h 146"/>
                <a:gd name="T26" fmla="*/ 2147483646 w 148"/>
                <a:gd name="T27" fmla="*/ 2147483646 h 146"/>
                <a:gd name="T28" fmla="*/ 2147483646 w 148"/>
                <a:gd name="T29" fmla="*/ 1788716260 h 146"/>
                <a:gd name="T30" fmla="*/ 2147483646 w 148"/>
                <a:gd name="T31" fmla="*/ 1474905112 h 146"/>
                <a:gd name="T32" fmla="*/ 2147483646 w 148"/>
                <a:gd name="T33" fmla="*/ 1380760088 h 146"/>
                <a:gd name="T34" fmla="*/ 2147483646 w 148"/>
                <a:gd name="T35" fmla="*/ 1474905112 h 146"/>
                <a:gd name="T36" fmla="*/ 2147483646 w 148"/>
                <a:gd name="T37" fmla="*/ 1349378413 h 146"/>
                <a:gd name="T38" fmla="*/ 2147483646 w 148"/>
                <a:gd name="T39" fmla="*/ 1129712290 h 146"/>
                <a:gd name="T40" fmla="*/ 2147483646 w 148"/>
                <a:gd name="T41" fmla="*/ 878664492 h 146"/>
                <a:gd name="T42" fmla="*/ 2147483646 w 148"/>
                <a:gd name="T43" fmla="*/ 972809517 h 146"/>
                <a:gd name="T44" fmla="*/ 2147483646 w 148"/>
                <a:gd name="T45" fmla="*/ 1066954542 h 146"/>
                <a:gd name="T46" fmla="*/ 2147483646 w 148"/>
                <a:gd name="T47" fmla="*/ 1255238990 h 146"/>
                <a:gd name="T48" fmla="*/ 2147483646 w 148"/>
                <a:gd name="T49" fmla="*/ 1569044536 h 146"/>
                <a:gd name="T50" fmla="*/ 2147483646 w 148"/>
                <a:gd name="T51" fmla="*/ 1035572867 h 146"/>
                <a:gd name="T52" fmla="*/ 1599597252 w 148"/>
                <a:gd name="T53" fmla="*/ 0 h 146"/>
                <a:gd name="T54" fmla="*/ 1474142268 w 148"/>
                <a:gd name="T55" fmla="*/ 94145025 h 146"/>
                <a:gd name="T56" fmla="*/ 1505504614 w 148"/>
                <a:gd name="T57" fmla="*/ 219666123 h 146"/>
                <a:gd name="T58" fmla="*/ 1505504614 w 148"/>
                <a:gd name="T59" fmla="*/ 596240621 h 146"/>
                <a:gd name="T60" fmla="*/ 1474142268 w 148"/>
                <a:gd name="T61" fmla="*/ 878664492 h 146"/>
                <a:gd name="T62" fmla="*/ 1442774321 w 148"/>
                <a:gd name="T63" fmla="*/ 1223857315 h 146"/>
                <a:gd name="T64" fmla="*/ 1129128460 w 148"/>
                <a:gd name="T65" fmla="*/ 1600426211 h 146"/>
                <a:gd name="T66" fmla="*/ 878212892 w 148"/>
                <a:gd name="T67" fmla="*/ 1725952910 h 146"/>
                <a:gd name="T68" fmla="*/ 658659669 w 148"/>
                <a:gd name="T69" fmla="*/ 2039764058 h 146"/>
                <a:gd name="T70" fmla="*/ 595929376 w 148"/>
                <a:gd name="T71" fmla="*/ 2147483646 h 146"/>
                <a:gd name="T72" fmla="*/ 376376153 w 148"/>
                <a:gd name="T73" fmla="*/ 2147483646 h 146"/>
                <a:gd name="T74" fmla="*/ 282283515 w 148"/>
                <a:gd name="T75" fmla="*/ 2147483646 h 146"/>
                <a:gd name="T76" fmla="*/ 94092638 w 148"/>
                <a:gd name="T77" fmla="*/ 2147483646 h 146"/>
                <a:gd name="T78" fmla="*/ 94092638 w 148"/>
                <a:gd name="T79" fmla="*/ 2147483646 h 146"/>
                <a:gd name="T80" fmla="*/ 313645861 w 148"/>
                <a:gd name="T81" fmla="*/ 2147483646 h 146"/>
                <a:gd name="T82" fmla="*/ 595929376 w 148"/>
                <a:gd name="T83" fmla="*/ 2147483646 h 146"/>
                <a:gd name="T84" fmla="*/ 658659669 w 148"/>
                <a:gd name="T85" fmla="*/ 2147483646 h 14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613" name="Freeform 45"/>
            <p:cNvSpPr>
              <a:spLocks/>
            </p:cNvSpPr>
            <p:nvPr/>
          </p:nvSpPr>
          <p:spPr bwMode="auto">
            <a:xfrm>
              <a:off x="8964132" y="6128115"/>
              <a:ext cx="1321695" cy="683427"/>
            </a:xfrm>
            <a:custGeom>
              <a:avLst/>
              <a:gdLst>
                <a:gd name="T0" fmla="*/ 2147483646 w 236"/>
                <a:gd name="T1" fmla="*/ 2147483646 h 122"/>
                <a:gd name="T2" fmla="*/ 2147483646 w 236"/>
                <a:gd name="T3" fmla="*/ 2147483646 h 122"/>
                <a:gd name="T4" fmla="*/ 2147483646 w 236"/>
                <a:gd name="T5" fmla="*/ 2147483646 h 122"/>
                <a:gd name="T6" fmla="*/ 2147483646 w 236"/>
                <a:gd name="T7" fmla="*/ 2008373480 h 122"/>
                <a:gd name="T8" fmla="*/ 2147483646 w 236"/>
                <a:gd name="T9" fmla="*/ 1694562848 h 122"/>
                <a:gd name="T10" fmla="*/ 2147483646 w 236"/>
                <a:gd name="T11" fmla="*/ 1317994571 h 122"/>
                <a:gd name="T12" fmla="*/ 2147483646 w 236"/>
                <a:gd name="T13" fmla="*/ 721760532 h 122"/>
                <a:gd name="T14" fmla="*/ 2147483646 w 236"/>
                <a:gd name="T15" fmla="*/ 690378909 h 122"/>
                <a:gd name="T16" fmla="*/ 2147483646 w 236"/>
                <a:gd name="T17" fmla="*/ 407949900 h 122"/>
                <a:gd name="T18" fmla="*/ 2147483646 w 236"/>
                <a:gd name="T19" fmla="*/ 345186654 h 122"/>
                <a:gd name="T20" fmla="*/ 2147483646 w 236"/>
                <a:gd name="T21" fmla="*/ 470713147 h 122"/>
                <a:gd name="T22" fmla="*/ 2147483646 w 236"/>
                <a:gd name="T23" fmla="*/ 533476394 h 122"/>
                <a:gd name="T24" fmla="*/ 2147483646 w 236"/>
                <a:gd name="T25" fmla="*/ 407949900 h 122"/>
                <a:gd name="T26" fmla="*/ 2147483646 w 236"/>
                <a:gd name="T27" fmla="*/ 502094771 h 122"/>
                <a:gd name="T28" fmla="*/ 2147483646 w 236"/>
                <a:gd name="T29" fmla="*/ 564852416 h 122"/>
                <a:gd name="T30" fmla="*/ 2147483646 w 236"/>
                <a:gd name="T31" fmla="*/ 470713147 h 122"/>
                <a:gd name="T32" fmla="*/ 2147483646 w 236"/>
                <a:gd name="T33" fmla="*/ 407949900 h 122"/>
                <a:gd name="T34" fmla="*/ 2147483646 w 236"/>
                <a:gd name="T35" fmla="*/ 219665762 h 122"/>
                <a:gd name="T36" fmla="*/ 2147483646 w 236"/>
                <a:gd name="T37" fmla="*/ 0 h 122"/>
                <a:gd name="T38" fmla="*/ 2147483646 w 236"/>
                <a:gd name="T39" fmla="*/ 94144870 h 122"/>
                <a:gd name="T40" fmla="*/ 2147483646 w 236"/>
                <a:gd name="T41" fmla="*/ 62763247 h 122"/>
                <a:gd name="T42" fmla="*/ 2147483646 w 236"/>
                <a:gd name="T43" fmla="*/ 219665762 h 122"/>
                <a:gd name="T44" fmla="*/ 2147483646 w 236"/>
                <a:gd name="T45" fmla="*/ 470713147 h 122"/>
                <a:gd name="T46" fmla="*/ 2147483646 w 236"/>
                <a:gd name="T47" fmla="*/ 533476394 h 122"/>
                <a:gd name="T48" fmla="*/ 2147483646 w 236"/>
                <a:gd name="T49" fmla="*/ 627615662 h 122"/>
                <a:gd name="T50" fmla="*/ 2147483646 w 236"/>
                <a:gd name="T51" fmla="*/ 721760532 h 122"/>
                <a:gd name="T52" fmla="*/ 2147483646 w 236"/>
                <a:gd name="T53" fmla="*/ 910044671 h 122"/>
                <a:gd name="T54" fmla="*/ 2147483646 w 236"/>
                <a:gd name="T55" fmla="*/ 1161092056 h 122"/>
                <a:gd name="T56" fmla="*/ 2147483646 w 236"/>
                <a:gd name="T57" fmla="*/ 1223855303 h 122"/>
                <a:gd name="T58" fmla="*/ 2147483646 w 236"/>
                <a:gd name="T59" fmla="*/ 1474897086 h 122"/>
                <a:gd name="T60" fmla="*/ 2147483646 w 236"/>
                <a:gd name="T61" fmla="*/ 1631805203 h 122"/>
                <a:gd name="T62" fmla="*/ 2147483646 w 236"/>
                <a:gd name="T63" fmla="*/ 1506278710 h 122"/>
                <a:gd name="T64" fmla="*/ 2147483646 w 236"/>
                <a:gd name="T65" fmla="*/ 1380757818 h 122"/>
                <a:gd name="T66" fmla="*/ 2147483646 w 236"/>
                <a:gd name="T67" fmla="*/ 1600423580 h 122"/>
                <a:gd name="T68" fmla="*/ 2147483646 w 236"/>
                <a:gd name="T69" fmla="*/ 1820089342 h 122"/>
                <a:gd name="T70" fmla="*/ 2147483646 w 236"/>
                <a:gd name="T71" fmla="*/ 1725944472 h 122"/>
                <a:gd name="T72" fmla="*/ 2147483646 w 236"/>
                <a:gd name="T73" fmla="*/ 1757326095 h 122"/>
                <a:gd name="T74" fmla="*/ 2147483646 w 236"/>
                <a:gd name="T75" fmla="*/ 1914234212 h 122"/>
                <a:gd name="T76" fmla="*/ 2147483646 w 236"/>
                <a:gd name="T77" fmla="*/ 1882852589 h 122"/>
                <a:gd name="T78" fmla="*/ 1975962027 w 236"/>
                <a:gd name="T79" fmla="*/ 1788707719 h 122"/>
                <a:gd name="T80" fmla="*/ 1787777301 w 236"/>
                <a:gd name="T81" fmla="*/ 1914234212 h 122"/>
                <a:gd name="T82" fmla="*/ 1536862466 w 236"/>
                <a:gd name="T83" fmla="*/ 2071136727 h 122"/>
                <a:gd name="T84" fmla="*/ 1348672139 w 236"/>
                <a:gd name="T85" fmla="*/ 2102518351 h 122"/>
                <a:gd name="T86" fmla="*/ 1348672139 w 236"/>
                <a:gd name="T87" fmla="*/ 2147483646 h 122"/>
                <a:gd name="T88" fmla="*/ 1380039994 w 236"/>
                <a:gd name="T89" fmla="*/ 2147483646 h 122"/>
                <a:gd name="T90" fmla="*/ 1129119558 w 236"/>
                <a:gd name="T91" fmla="*/ 2147483646 h 122"/>
                <a:gd name="T92" fmla="*/ 1035027195 w 236"/>
                <a:gd name="T93" fmla="*/ 2147483646 h 122"/>
                <a:gd name="T94" fmla="*/ 1035027195 w 236"/>
                <a:gd name="T95" fmla="*/ 2147483646 h 122"/>
                <a:gd name="T96" fmla="*/ 846842469 w 236"/>
                <a:gd name="T97" fmla="*/ 2147483646 h 122"/>
                <a:gd name="T98" fmla="*/ 595927634 w 236"/>
                <a:gd name="T99" fmla="*/ 2147483646 h 122"/>
                <a:gd name="T100" fmla="*/ 439105162 w 236"/>
                <a:gd name="T101" fmla="*/ 2147483646 h 122"/>
                <a:gd name="T102" fmla="*/ 313644944 w 236"/>
                <a:gd name="T103" fmla="*/ 2147483646 h 122"/>
                <a:gd name="T104" fmla="*/ 439105162 w 236"/>
                <a:gd name="T105" fmla="*/ 2147483646 h 122"/>
                <a:gd name="T106" fmla="*/ 439105162 w 236"/>
                <a:gd name="T107" fmla="*/ 2147483646 h 122"/>
                <a:gd name="T108" fmla="*/ 376375053 w 236"/>
                <a:gd name="T109" fmla="*/ 2147483646 h 122"/>
                <a:gd name="T110" fmla="*/ 219552581 w 236"/>
                <a:gd name="T111" fmla="*/ 2147483646 h 122"/>
                <a:gd name="T112" fmla="*/ 156822472 w 236"/>
                <a:gd name="T113" fmla="*/ 2147483646 h 122"/>
                <a:gd name="T114" fmla="*/ 0 w 236"/>
                <a:gd name="T115" fmla="*/ 2147483646 h 122"/>
                <a:gd name="T116" fmla="*/ 0 w 236"/>
                <a:gd name="T117" fmla="*/ 2147483646 h 122"/>
                <a:gd name="T118" fmla="*/ 62730109 w 236"/>
                <a:gd name="T119" fmla="*/ 2147483646 h 122"/>
                <a:gd name="T120" fmla="*/ 1568224720 w 236"/>
                <a:gd name="T121" fmla="*/ 2147483646 h 122"/>
                <a:gd name="T122" fmla="*/ 2147483646 w 236"/>
                <a:gd name="T123" fmla="*/ 2147483646 h 122"/>
                <a:gd name="T124" fmla="*/ 2147483646 w 236"/>
                <a:gd name="T125" fmla="*/ 2147483646 h 12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614" name="Freeform 46"/>
            <p:cNvSpPr>
              <a:spLocks/>
            </p:cNvSpPr>
            <p:nvPr/>
          </p:nvSpPr>
          <p:spPr bwMode="auto">
            <a:xfrm>
              <a:off x="7838447" y="5887235"/>
              <a:ext cx="1204087" cy="1047549"/>
            </a:xfrm>
            <a:custGeom>
              <a:avLst/>
              <a:gdLst>
                <a:gd name="T0" fmla="*/ 2147483646 w 254"/>
                <a:gd name="T1" fmla="*/ 2147483646 h 221"/>
                <a:gd name="T2" fmla="*/ 2147483646 w 254"/>
                <a:gd name="T3" fmla="*/ 2147483646 h 221"/>
                <a:gd name="T4" fmla="*/ 2147483646 w 254"/>
                <a:gd name="T5" fmla="*/ 2147483646 h 221"/>
                <a:gd name="T6" fmla="*/ 2147483646 w 254"/>
                <a:gd name="T7" fmla="*/ 2147483646 h 221"/>
                <a:gd name="T8" fmla="*/ 2147483646 w 254"/>
                <a:gd name="T9" fmla="*/ 2147483646 h 221"/>
                <a:gd name="T10" fmla="*/ 2147483646 w 254"/>
                <a:gd name="T11" fmla="*/ 2147483646 h 221"/>
                <a:gd name="T12" fmla="*/ 2147483646 w 254"/>
                <a:gd name="T13" fmla="*/ 2147483646 h 221"/>
                <a:gd name="T14" fmla="*/ 2147483646 w 254"/>
                <a:gd name="T15" fmla="*/ 2147483646 h 221"/>
                <a:gd name="T16" fmla="*/ 2147483646 w 254"/>
                <a:gd name="T17" fmla="*/ 2147483646 h 221"/>
                <a:gd name="T18" fmla="*/ 2147483646 w 254"/>
                <a:gd name="T19" fmla="*/ 2147483646 h 221"/>
                <a:gd name="T20" fmla="*/ 2147483646 w 254"/>
                <a:gd name="T21" fmla="*/ 2147483646 h 221"/>
                <a:gd name="T22" fmla="*/ 2147483646 w 254"/>
                <a:gd name="T23" fmla="*/ 2147483646 h 221"/>
                <a:gd name="T24" fmla="*/ 2147483646 w 254"/>
                <a:gd name="T25" fmla="*/ 2147483646 h 221"/>
                <a:gd name="T26" fmla="*/ 2147483646 w 254"/>
                <a:gd name="T27" fmla="*/ 2147483646 h 221"/>
                <a:gd name="T28" fmla="*/ 2147483646 w 254"/>
                <a:gd name="T29" fmla="*/ 2147483646 h 221"/>
                <a:gd name="T30" fmla="*/ 2147483646 w 254"/>
                <a:gd name="T31" fmla="*/ 2044588126 h 221"/>
                <a:gd name="T32" fmla="*/ 2147483646 w 254"/>
                <a:gd name="T33" fmla="*/ 1797437663 h 221"/>
                <a:gd name="T34" fmla="*/ 2147483646 w 254"/>
                <a:gd name="T35" fmla="*/ 1707566491 h 221"/>
                <a:gd name="T36" fmla="*/ 2147483646 w 254"/>
                <a:gd name="T37" fmla="*/ 1819905456 h 221"/>
                <a:gd name="T38" fmla="*/ 2147483646 w 254"/>
                <a:gd name="T39" fmla="*/ 1505356353 h 221"/>
                <a:gd name="T40" fmla="*/ 2147483646 w 254"/>
                <a:gd name="T41" fmla="*/ 1011060167 h 221"/>
                <a:gd name="T42" fmla="*/ 2147483646 w 254"/>
                <a:gd name="T43" fmla="*/ 494296187 h 221"/>
                <a:gd name="T44" fmla="*/ 2147483646 w 254"/>
                <a:gd name="T45" fmla="*/ 224677930 h 221"/>
                <a:gd name="T46" fmla="*/ 0 w 254"/>
                <a:gd name="T47" fmla="*/ 44935586 h 221"/>
                <a:gd name="T48" fmla="*/ 89889361 w 254"/>
                <a:gd name="T49" fmla="*/ 134806758 h 221"/>
                <a:gd name="T50" fmla="*/ 67419391 w 254"/>
                <a:gd name="T51" fmla="*/ 292086049 h 221"/>
                <a:gd name="T52" fmla="*/ 112364072 w 254"/>
                <a:gd name="T53" fmla="*/ 381957222 h 221"/>
                <a:gd name="T54" fmla="*/ 269668083 w 254"/>
                <a:gd name="T55" fmla="*/ 561699566 h 221"/>
                <a:gd name="T56" fmla="*/ 314612764 w 254"/>
                <a:gd name="T57" fmla="*/ 651570738 h 221"/>
                <a:gd name="T58" fmla="*/ 449446805 w 254"/>
                <a:gd name="T59" fmla="*/ 876253408 h 221"/>
                <a:gd name="T60" fmla="*/ 696644918 w 254"/>
                <a:gd name="T61" fmla="*/ 876253408 h 221"/>
                <a:gd name="T62" fmla="*/ 629225527 w 254"/>
                <a:gd name="T63" fmla="*/ 1123399132 h 221"/>
                <a:gd name="T64" fmla="*/ 696644918 w 254"/>
                <a:gd name="T65" fmla="*/ 1370544855 h 221"/>
                <a:gd name="T66" fmla="*/ 809004249 w 254"/>
                <a:gd name="T67" fmla="*/ 1550291939 h 221"/>
                <a:gd name="T68" fmla="*/ 943838291 w 254"/>
                <a:gd name="T69" fmla="*/ 2147483646 h 221"/>
                <a:gd name="T70" fmla="*/ 2147483646 w 254"/>
                <a:gd name="T71" fmla="*/ 2147483646 h 221"/>
                <a:gd name="T72" fmla="*/ 2147483646 w 254"/>
                <a:gd name="T73" fmla="*/ 2147483646 h 221"/>
                <a:gd name="T74" fmla="*/ 2147483646 w 254"/>
                <a:gd name="T75" fmla="*/ 2147483646 h 221"/>
                <a:gd name="T76" fmla="*/ 2147483646 w 254"/>
                <a:gd name="T77" fmla="*/ 2147483646 h 221"/>
                <a:gd name="T78" fmla="*/ 2147483646 w 254"/>
                <a:gd name="T79" fmla="*/ 2147483646 h 221"/>
                <a:gd name="T80" fmla="*/ 2147483646 w 254"/>
                <a:gd name="T81" fmla="*/ 2147483646 h 221"/>
                <a:gd name="T82" fmla="*/ 2147483646 w 254"/>
                <a:gd name="T83" fmla="*/ 2147483646 h 221"/>
                <a:gd name="T84" fmla="*/ 2147483646 w 254"/>
                <a:gd name="T85" fmla="*/ 2147483646 h 22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615" name="Freeform 47"/>
            <p:cNvSpPr>
              <a:spLocks/>
            </p:cNvSpPr>
            <p:nvPr/>
          </p:nvSpPr>
          <p:spPr bwMode="auto">
            <a:xfrm>
              <a:off x="7625631" y="3876167"/>
              <a:ext cx="1164885" cy="1355650"/>
            </a:xfrm>
            <a:custGeom>
              <a:avLst/>
              <a:gdLst>
                <a:gd name="T0" fmla="*/ 2147483646 w 208"/>
                <a:gd name="T1" fmla="*/ 2147483646 h 242"/>
                <a:gd name="T2" fmla="*/ 2147483646 w 208"/>
                <a:gd name="T3" fmla="*/ 2147483646 h 242"/>
                <a:gd name="T4" fmla="*/ 2147483646 w 208"/>
                <a:gd name="T5" fmla="*/ 2147483646 h 242"/>
                <a:gd name="T6" fmla="*/ 2147483646 w 208"/>
                <a:gd name="T7" fmla="*/ 1725944117 h 242"/>
                <a:gd name="T8" fmla="*/ 2147483646 w 208"/>
                <a:gd name="T9" fmla="*/ 1631804868 h 242"/>
                <a:gd name="T10" fmla="*/ 2147483646 w 208"/>
                <a:gd name="T11" fmla="*/ 1631804868 h 242"/>
                <a:gd name="T12" fmla="*/ 2147483646 w 208"/>
                <a:gd name="T13" fmla="*/ 1725944117 h 242"/>
                <a:gd name="T14" fmla="*/ 2147483646 w 208"/>
                <a:gd name="T15" fmla="*/ 1506278400 h 242"/>
                <a:gd name="T16" fmla="*/ 2147483646 w 208"/>
                <a:gd name="T17" fmla="*/ 1412139151 h 242"/>
                <a:gd name="T18" fmla="*/ 2147483646 w 208"/>
                <a:gd name="T19" fmla="*/ 1317994300 h 242"/>
                <a:gd name="T20" fmla="*/ 2147483646 w 208"/>
                <a:gd name="T21" fmla="*/ 1129710201 h 242"/>
                <a:gd name="T22" fmla="*/ 2147483646 w 208"/>
                <a:gd name="T23" fmla="*/ 1129710201 h 242"/>
                <a:gd name="T24" fmla="*/ 2147483646 w 208"/>
                <a:gd name="T25" fmla="*/ 1098328584 h 242"/>
                <a:gd name="T26" fmla="*/ 2147483646 w 208"/>
                <a:gd name="T27" fmla="*/ 1098328584 h 242"/>
                <a:gd name="T28" fmla="*/ 2147483646 w 208"/>
                <a:gd name="T29" fmla="*/ 1223855051 h 242"/>
                <a:gd name="T30" fmla="*/ 2147483646 w 208"/>
                <a:gd name="T31" fmla="*/ 1066946967 h 242"/>
                <a:gd name="T32" fmla="*/ 2147483646 w 208"/>
                <a:gd name="T33" fmla="*/ 1066946967 h 242"/>
                <a:gd name="T34" fmla="*/ 2132792427 w 208"/>
                <a:gd name="T35" fmla="*/ 753142001 h 242"/>
                <a:gd name="T36" fmla="*/ 2070062249 w 208"/>
                <a:gd name="T37" fmla="*/ 627615533 h 242"/>
                <a:gd name="T38" fmla="*/ 1819147141 w 208"/>
                <a:gd name="T39" fmla="*/ 627615533 h 242"/>
                <a:gd name="T40" fmla="*/ 1693686786 w 208"/>
                <a:gd name="T41" fmla="*/ 502094667 h 242"/>
                <a:gd name="T42" fmla="*/ 1819147141 w 208"/>
                <a:gd name="T43" fmla="*/ 251047334 h 242"/>
                <a:gd name="T44" fmla="*/ 1881877318 w 208"/>
                <a:gd name="T45" fmla="*/ 62763234 h 242"/>
                <a:gd name="T46" fmla="*/ 1756416963 w 208"/>
                <a:gd name="T47" fmla="*/ 0 h 242"/>
                <a:gd name="T48" fmla="*/ 1693686786 w 208"/>
                <a:gd name="T49" fmla="*/ 376568200 h 242"/>
                <a:gd name="T50" fmla="*/ 0 w 208"/>
                <a:gd name="T51" fmla="*/ 502094667 h 242"/>
                <a:gd name="T52" fmla="*/ 31362288 w 208"/>
                <a:gd name="T53" fmla="*/ 721760384 h 242"/>
                <a:gd name="T54" fmla="*/ 125460355 w 208"/>
                <a:gd name="T55" fmla="*/ 815899633 h 242"/>
                <a:gd name="T56" fmla="*/ 94092466 w 208"/>
                <a:gd name="T57" fmla="*/ 972807718 h 242"/>
                <a:gd name="T58" fmla="*/ 31362288 w 208"/>
                <a:gd name="T59" fmla="*/ 1066946967 h 242"/>
                <a:gd name="T60" fmla="*/ 62730177 w 208"/>
                <a:gd name="T61" fmla="*/ 1255231067 h 242"/>
                <a:gd name="T62" fmla="*/ 31362288 w 208"/>
                <a:gd name="T63" fmla="*/ 1600423251 h 242"/>
                <a:gd name="T64" fmla="*/ 188184932 w 208"/>
                <a:gd name="T65" fmla="*/ 2008373068 h 242"/>
                <a:gd name="T66" fmla="*/ 282282998 w 208"/>
                <a:gd name="T67" fmla="*/ 2147483646 h 242"/>
                <a:gd name="T68" fmla="*/ 313645286 w 208"/>
                <a:gd name="T69" fmla="*/ 2147483646 h 242"/>
                <a:gd name="T70" fmla="*/ 376375464 w 208"/>
                <a:gd name="T71" fmla="*/ 2147483646 h 242"/>
                <a:gd name="T72" fmla="*/ 376375464 w 208"/>
                <a:gd name="T73" fmla="*/ 2147483646 h 242"/>
                <a:gd name="T74" fmla="*/ 533198107 w 208"/>
                <a:gd name="T75" fmla="*/ 2147483646 h 242"/>
                <a:gd name="T76" fmla="*/ 564560395 w 208"/>
                <a:gd name="T77" fmla="*/ 2147483646 h 242"/>
                <a:gd name="T78" fmla="*/ 501835818 w 208"/>
                <a:gd name="T79" fmla="*/ 2147483646 h 242"/>
                <a:gd name="T80" fmla="*/ 533198107 w 208"/>
                <a:gd name="T81" fmla="*/ 2147483646 h 242"/>
                <a:gd name="T82" fmla="*/ 345007575 w 208"/>
                <a:gd name="T83" fmla="*/ 2147483646 h 242"/>
                <a:gd name="T84" fmla="*/ 250915109 w 208"/>
                <a:gd name="T85" fmla="*/ 2147483646 h 242"/>
                <a:gd name="T86" fmla="*/ 282282998 w 208"/>
                <a:gd name="T87" fmla="*/ 2147483646 h 242"/>
                <a:gd name="T88" fmla="*/ 376375464 w 208"/>
                <a:gd name="T89" fmla="*/ 2147483646 h 242"/>
                <a:gd name="T90" fmla="*/ 564560395 w 208"/>
                <a:gd name="T91" fmla="*/ 2147483646 h 242"/>
                <a:gd name="T92" fmla="*/ 564560395 w 208"/>
                <a:gd name="T93" fmla="*/ 2147483646 h 242"/>
                <a:gd name="T94" fmla="*/ 2147483646 w 208"/>
                <a:gd name="T95" fmla="*/ 2147483646 h 242"/>
                <a:gd name="T96" fmla="*/ 2147483646 w 208"/>
                <a:gd name="T97" fmla="*/ 2147483646 h 242"/>
                <a:gd name="T98" fmla="*/ 2147483646 w 208"/>
                <a:gd name="T99" fmla="*/ 2147483646 h 242"/>
                <a:gd name="T100" fmla="*/ 2147483646 w 208"/>
                <a:gd name="T101" fmla="*/ 2147483646 h 242"/>
                <a:gd name="T102" fmla="*/ 2147483646 w 208"/>
                <a:gd name="T103" fmla="*/ 2147483646 h 242"/>
                <a:gd name="T104" fmla="*/ 2147483646 w 208"/>
                <a:gd name="T105" fmla="*/ 2147483646 h 242"/>
                <a:gd name="T106" fmla="*/ 2147483646 w 208"/>
                <a:gd name="T107" fmla="*/ 2147483646 h 242"/>
                <a:gd name="T108" fmla="*/ 2147483646 w 208"/>
                <a:gd name="T109" fmla="*/ 2147483646 h 24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6" y="20"/>
                  </a:lnTo>
                  <a:lnTo>
                    <a:pt x="62" y="20"/>
                  </a:lnTo>
                  <a:lnTo>
                    <a:pt x="58" y="20"/>
                  </a:lnTo>
                  <a:lnTo>
                    <a:pt x="55" y="20"/>
                  </a:lnTo>
                  <a:lnTo>
                    <a:pt x="54" y="16"/>
                  </a:lnTo>
                  <a:lnTo>
                    <a:pt x="57" y="12"/>
                  </a:lnTo>
                  <a:lnTo>
                    <a:pt x="58" y="8"/>
                  </a:lnTo>
                  <a:lnTo>
                    <a:pt x="62" y="5"/>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9" name="Line 48"/>
            <p:cNvSpPr>
              <a:spLocks noChangeShapeType="1"/>
            </p:cNvSpPr>
            <p:nvPr/>
          </p:nvSpPr>
          <p:spPr bwMode="auto">
            <a:xfrm>
              <a:off x="8421362" y="4521172"/>
              <a:ext cx="0" cy="0"/>
            </a:xfrm>
            <a:prstGeom prst="line">
              <a:avLst/>
            </a:prstGeom>
            <a:solidFill>
              <a:schemeClr val="accent1">
                <a:lumMod val="60000"/>
                <a:lumOff val="40000"/>
              </a:schemeClr>
            </a:solidFill>
            <a:ln w="28575">
              <a:solidFill>
                <a:schemeClr val="tx2"/>
              </a:solidFill>
              <a:round/>
              <a:headEnd/>
              <a:tailEnd/>
            </a:ln>
            <a:extLst/>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90" name="Line 49"/>
            <p:cNvSpPr>
              <a:spLocks noChangeShapeType="1"/>
            </p:cNvSpPr>
            <p:nvPr/>
          </p:nvSpPr>
          <p:spPr bwMode="auto">
            <a:xfrm>
              <a:off x="8421362" y="4521172"/>
              <a:ext cx="0" cy="0"/>
            </a:xfrm>
            <a:prstGeom prst="line">
              <a:avLst/>
            </a:prstGeom>
            <a:solidFill>
              <a:schemeClr val="accent1">
                <a:lumMod val="60000"/>
                <a:lumOff val="40000"/>
              </a:schemeClr>
            </a:solidFill>
            <a:ln w="28575" cap="flat">
              <a:solidFill>
                <a:schemeClr val="tx2"/>
              </a:solidFill>
              <a:prstDash val="solid"/>
              <a:miter lim="800000"/>
              <a:headEnd/>
              <a:tailEnd/>
            </a:ln>
            <a:extLst/>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6618" name="Freeform 50"/>
            <p:cNvSpPr>
              <a:spLocks/>
            </p:cNvSpPr>
            <p:nvPr/>
          </p:nvSpPr>
          <p:spPr bwMode="auto">
            <a:xfrm>
              <a:off x="8695314" y="4273901"/>
              <a:ext cx="1360897" cy="1282828"/>
            </a:xfrm>
            <a:custGeom>
              <a:avLst/>
              <a:gdLst>
                <a:gd name="T0" fmla="*/ 269817983 w 287"/>
                <a:gd name="T1" fmla="*/ 993255711 h 270"/>
                <a:gd name="T2" fmla="*/ 652054593 w 287"/>
                <a:gd name="T3" fmla="*/ 812666787 h 270"/>
                <a:gd name="T4" fmla="*/ 1169204937 w 287"/>
                <a:gd name="T5" fmla="*/ 383760372 h 270"/>
                <a:gd name="T6" fmla="*/ 1731321783 w 287"/>
                <a:gd name="T7" fmla="*/ 0 h 270"/>
                <a:gd name="T8" fmla="*/ 1686350539 w 287"/>
                <a:gd name="T9" fmla="*/ 135442881 h 270"/>
                <a:gd name="T10" fmla="*/ 1461503800 w 287"/>
                <a:gd name="T11" fmla="*/ 428906415 h 270"/>
                <a:gd name="T12" fmla="*/ 1506475045 w 287"/>
                <a:gd name="T13" fmla="*/ 654646133 h 270"/>
                <a:gd name="T14" fmla="*/ 1731321783 w 287"/>
                <a:gd name="T15" fmla="*/ 632073112 h 270"/>
                <a:gd name="T16" fmla="*/ 2147483646 w 287"/>
                <a:gd name="T17" fmla="*/ 1015833483 h 270"/>
                <a:gd name="T18" fmla="*/ 2147483646 w 287"/>
                <a:gd name="T19" fmla="*/ 880385852 h 270"/>
                <a:gd name="T20" fmla="*/ 2147483646 w 287"/>
                <a:gd name="T21" fmla="*/ 632073112 h 270"/>
                <a:gd name="T22" fmla="*/ 2147483646 w 287"/>
                <a:gd name="T23" fmla="*/ 857812830 h 270"/>
                <a:gd name="T24" fmla="*/ 2147483646 w 287"/>
                <a:gd name="T25" fmla="*/ 1241573202 h 270"/>
                <a:gd name="T26" fmla="*/ 2147483646 w 287"/>
                <a:gd name="T27" fmla="*/ 1264146223 h 270"/>
                <a:gd name="T28" fmla="*/ 2147483646 w 287"/>
                <a:gd name="T29" fmla="*/ 1399589104 h 270"/>
                <a:gd name="T30" fmla="*/ 2147483646 w 287"/>
                <a:gd name="T31" fmla="*/ 1444739898 h 270"/>
                <a:gd name="T32" fmla="*/ 2147483646 w 287"/>
                <a:gd name="T33" fmla="*/ 1670479617 h 270"/>
                <a:gd name="T34" fmla="*/ 2147483646 w 287"/>
                <a:gd name="T35" fmla="*/ 1693052638 h 270"/>
                <a:gd name="T36" fmla="*/ 2147483646 w 287"/>
                <a:gd name="T37" fmla="*/ 1986516173 h 270"/>
                <a:gd name="T38" fmla="*/ 2147483646 w 287"/>
                <a:gd name="T39" fmla="*/ 2147483646 h 270"/>
                <a:gd name="T40" fmla="*/ 2147483646 w 287"/>
                <a:gd name="T41" fmla="*/ 2147483646 h 270"/>
                <a:gd name="T42" fmla="*/ 2147483646 w 287"/>
                <a:gd name="T43" fmla="*/ 2147483646 h 270"/>
                <a:gd name="T44" fmla="*/ 2147483646 w 287"/>
                <a:gd name="T45" fmla="*/ 2147483646 h 270"/>
                <a:gd name="T46" fmla="*/ 2147483646 w 287"/>
                <a:gd name="T47" fmla="*/ 2147483646 h 270"/>
                <a:gd name="T48" fmla="*/ 2147483646 w 287"/>
                <a:gd name="T49" fmla="*/ 2147483646 h 270"/>
                <a:gd name="T50" fmla="*/ 2147483646 w 287"/>
                <a:gd name="T51" fmla="*/ 2147483646 h 270"/>
                <a:gd name="T52" fmla="*/ 2147483646 w 287"/>
                <a:gd name="T53" fmla="*/ 2147483646 h 270"/>
                <a:gd name="T54" fmla="*/ 2147483646 w 287"/>
                <a:gd name="T55" fmla="*/ 2147483646 h 270"/>
                <a:gd name="T56" fmla="*/ 2147483646 w 287"/>
                <a:gd name="T57" fmla="*/ 2147483646 h 270"/>
                <a:gd name="T58" fmla="*/ 2147483646 w 287"/>
                <a:gd name="T59" fmla="*/ 2147483646 h 270"/>
                <a:gd name="T60" fmla="*/ 2147483646 w 287"/>
                <a:gd name="T61" fmla="*/ 2147483646 h 270"/>
                <a:gd name="T62" fmla="*/ 2147483646 w 287"/>
                <a:gd name="T63" fmla="*/ 2147483646 h 270"/>
                <a:gd name="T64" fmla="*/ 2147483646 w 287"/>
                <a:gd name="T65" fmla="*/ 2147483646 h 270"/>
                <a:gd name="T66" fmla="*/ 2147483646 w 287"/>
                <a:gd name="T67" fmla="*/ 2147483646 h 270"/>
                <a:gd name="T68" fmla="*/ 2147483646 w 287"/>
                <a:gd name="T69" fmla="*/ 2147483646 h 270"/>
                <a:gd name="T70" fmla="*/ 2147483646 w 287"/>
                <a:gd name="T71" fmla="*/ 2147483646 h 270"/>
                <a:gd name="T72" fmla="*/ 2147483646 w 287"/>
                <a:gd name="T73" fmla="*/ 2147483646 h 270"/>
                <a:gd name="T74" fmla="*/ 2147483646 w 287"/>
                <a:gd name="T75" fmla="*/ 2121959053 h 270"/>
                <a:gd name="T76" fmla="*/ 2147483646 w 287"/>
                <a:gd name="T77" fmla="*/ 1828495519 h 270"/>
                <a:gd name="T78" fmla="*/ 2147483646 w 287"/>
                <a:gd name="T79" fmla="*/ 1670479617 h 270"/>
                <a:gd name="T80" fmla="*/ 2147483646 w 287"/>
                <a:gd name="T81" fmla="*/ 1467312920 h 270"/>
                <a:gd name="T82" fmla="*/ 2147483646 w 287"/>
                <a:gd name="T83" fmla="*/ 1535036736 h 270"/>
                <a:gd name="T84" fmla="*/ 2147483646 w 287"/>
                <a:gd name="T85" fmla="*/ 1918792357 h 270"/>
                <a:gd name="T86" fmla="*/ 2147483646 w 287"/>
                <a:gd name="T87" fmla="*/ 1715625660 h 270"/>
                <a:gd name="T88" fmla="*/ 2147483646 w 287"/>
                <a:gd name="T89" fmla="*/ 1693052638 h 270"/>
                <a:gd name="T90" fmla="*/ 2147483646 w 287"/>
                <a:gd name="T91" fmla="*/ 2147483646 h 270"/>
                <a:gd name="T92" fmla="*/ 2136044016 w 287"/>
                <a:gd name="T93" fmla="*/ 2147483646 h 270"/>
                <a:gd name="T94" fmla="*/ 1888711655 w 287"/>
                <a:gd name="T95" fmla="*/ 1828495519 h 270"/>
                <a:gd name="T96" fmla="*/ 1304109187 w 287"/>
                <a:gd name="T97" fmla="*/ 1670479617 h 270"/>
                <a:gd name="T98" fmla="*/ 652054593 w 287"/>
                <a:gd name="T99" fmla="*/ 1467312920 h 270"/>
                <a:gd name="T100" fmla="*/ 202361116 w 287"/>
                <a:gd name="T101" fmla="*/ 1286719245 h 27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619" name="Freeform 51"/>
            <p:cNvSpPr>
              <a:spLocks/>
            </p:cNvSpPr>
            <p:nvPr/>
          </p:nvSpPr>
          <p:spPr bwMode="auto">
            <a:xfrm>
              <a:off x="8308884" y="4425151"/>
              <a:ext cx="952069" cy="1013940"/>
            </a:xfrm>
            <a:custGeom>
              <a:avLst/>
              <a:gdLst>
                <a:gd name="T0" fmla="*/ 2147483646 w 201"/>
                <a:gd name="T1" fmla="*/ 1472916840 h 213"/>
                <a:gd name="T2" fmla="*/ 2147483646 w 201"/>
                <a:gd name="T3" fmla="*/ 1200995269 h 213"/>
                <a:gd name="T4" fmla="*/ 2147483646 w 201"/>
                <a:gd name="T5" fmla="*/ 997050521 h 213"/>
                <a:gd name="T6" fmla="*/ 2147483646 w 201"/>
                <a:gd name="T7" fmla="*/ 951732639 h 213"/>
                <a:gd name="T8" fmla="*/ 2147483646 w 201"/>
                <a:gd name="T9" fmla="*/ 815769473 h 213"/>
                <a:gd name="T10" fmla="*/ 2147483646 w 201"/>
                <a:gd name="T11" fmla="*/ 679806308 h 213"/>
                <a:gd name="T12" fmla="*/ 2086546842 w 201"/>
                <a:gd name="T13" fmla="*/ 611829485 h 213"/>
                <a:gd name="T14" fmla="*/ 1839747821 w 201"/>
                <a:gd name="T15" fmla="*/ 453207379 h 213"/>
                <a:gd name="T16" fmla="*/ 1750007029 w 201"/>
                <a:gd name="T17" fmla="*/ 407884737 h 213"/>
                <a:gd name="T18" fmla="*/ 1570515970 w 201"/>
                <a:gd name="T19" fmla="*/ 385225796 h 213"/>
                <a:gd name="T20" fmla="*/ 1503208008 w 201"/>
                <a:gd name="T21" fmla="*/ 339903154 h 213"/>
                <a:gd name="T22" fmla="*/ 1570515970 w 201"/>
                <a:gd name="T23" fmla="*/ 45322642 h 213"/>
                <a:gd name="T24" fmla="*/ 1368592083 w 201"/>
                <a:gd name="T25" fmla="*/ 67981583 h 213"/>
                <a:gd name="T26" fmla="*/ 1054489836 w 201"/>
                <a:gd name="T27" fmla="*/ 203944748 h 213"/>
                <a:gd name="T28" fmla="*/ 740387589 w 201"/>
                <a:gd name="T29" fmla="*/ 362566855 h 213"/>
                <a:gd name="T30" fmla="*/ 471155738 w 201"/>
                <a:gd name="T31" fmla="*/ 339903154 h 213"/>
                <a:gd name="T32" fmla="*/ 112178359 w 201"/>
                <a:gd name="T33" fmla="*/ 1246313151 h 213"/>
                <a:gd name="T34" fmla="*/ 157053492 w 201"/>
                <a:gd name="T35" fmla="*/ 1631538946 h 213"/>
                <a:gd name="T36" fmla="*/ 224361454 w 201"/>
                <a:gd name="T37" fmla="*/ 2147483646 h 213"/>
                <a:gd name="T38" fmla="*/ 942311477 w 201"/>
                <a:gd name="T39" fmla="*/ 2147483646 h 213"/>
                <a:gd name="T40" fmla="*/ 1346159253 w 201"/>
                <a:gd name="T41" fmla="*/ 2147483646 h 213"/>
                <a:gd name="T42" fmla="*/ 1413467215 w 201"/>
                <a:gd name="T43" fmla="*/ 2147483646 h 213"/>
                <a:gd name="T44" fmla="*/ 1458337612 w 201"/>
                <a:gd name="T45" fmla="*/ 2147483646 h 213"/>
                <a:gd name="T46" fmla="*/ 1503208008 w 201"/>
                <a:gd name="T47" fmla="*/ 2147483646 h 213"/>
                <a:gd name="T48" fmla="*/ 1839747821 w 201"/>
                <a:gd name="T49" fmla="*/ 2147483646 h 213"/>
                <a:gd name="T50" fmla="*/ 2147483646 w 201"/>
                <a:gd name="T51" fmla="*/ 2147483646 h 213"/>
                <a:gd name="T52" fmla="*/ 2147483646 w 201"/>
                <a:gd name="T53" fmla="*/ 2147483646 h 213"/>
                <a:gd name="T54" fmla="*/ 2147483646 w 201"/>
                <a:gd name="T55" fmla="*/ 2147483646 h 213"/>
                <a:gd name="T56" fmla="*/ 2147483646 w 201"/>
                <a:gd name="T57" fmla="*/ 2147483646 h 213"/>
                <a:gd name="T58" fmla="*/ 2147483646 w 201"/>
                <a:gd name="T59" fmla="*/ 2147483646 h 213"/>
                <a:gd name="T60" fmla="*/ 2147483646 w 201"/>
                <a:gd name="T61" fmla="*/ 2147483646 h 213"/>
                <a:gd name="T62" fmla="*/ 2147483646 w 201"/>
                <a:gd name="T63" fmla="*/ 2147483646 h 213"/>
                <a:gd name="T64" fmla="*/ 2147483646 w 201"/>
                <a:gd name="T65" fmla="*/ 1926124219 h 213"/>
                <a:gd name="T66" fmla="*/ 2147483646 w 201"/>
                <a:gd name="T67" fmla="*/ 1790161053 h 213"/>
                <a:gd name="T68" fmla="*/ 2147483646 w 201"/>
                <a:gd name="T69" fmla="*/ 1654202648 h 213"/>
                <a:gd name="T70" fmla="*/ 2147483646 w 201"/>
                <a:gd name="T71" fmla="*/ 1790161053 h 213"/>
                <a:gd name="T72" fmla="*/ 2147483646 w 201"/>
                <a:gd name="T73" fmla="*/ 2084746325 h 213"/>
                <a:gd name="T74" fmla="*/ 2147483646 w 201"/>
                <a:gd name="T75" fmla="*/ 2147483646 h 213"/>
                <a:gd name="T76" fmla="*/ 2147483646 w 201"/>
                <a:gd name="T77" fmla="*/ 2147483646 h 213"/>
                <a:gd name="T78" fmla="*/ 2147483646 w 201"/>
                <a:gd name="T79" fmla="*/ 2107405266 h 213"/>
                <a:gd name="T80" fmla="*/ 2147483646 w 201"/>
                <a:gd name="T81" fmla="*/ 1971446861 h 213"/>
                <a:gd name="T82" fmla="*/ 2147483646 w 201"/>
                <a:gd name="T83" fmla="*/ 1767502112 h 21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620" name="Freeform 52"/>
            <p:cNvSpPr>
              <a:spLocks/>
            </p:cNvSpPr>
            <p:nvPr/>
          </p:nvSpPr>
          <p:spPr bwMode="auto">
            <a:xfrm>
              <a:off x="9703385" y="5383067"/>
              <a:ext cx="761658" cy="873890"/>
            </a:xfrm>
            <a:custGeom>
              <a:avLst/>
              <a:gdLst>
                <a:gd name="T0" fmla="*/ 2147483646 w 136"/>
                <a:gd name="T1" fmla="*/ 251047310 h 156"/>
                <a:gd name="T2" fmla="*/ 2147483646 w 136"/>
                <a:gd name="T3" fmla="*/ 533476234 h 156"/>
                <a:gd name="T4" fmla="*/ 2147483646 w 136"/>
                <a:gd name="T5" fmla="*/ 690378702 h 156"/>
                <a:gd name="T6" fmla="*/ 2147483646 w 136"/>
                <a:gd name="T7" fmla="*/ 847281170 h 156"/>
                <a:gd name="T8" fmla="*/ 2147483646 w 136"/>
                <a:gd name="T9" fmla="*/ 847281170 h 156"/>
                <a:gd name="T10" fmla="*/ 2147483646 w 136"/>
                <a:gd name="T11" fmla="*/ 1035565252 h 156"/>
                <a:gd name="T12" fmla="*/ 2147483646 w 136"/>
                <a:gd name="T13" fmla="*/ 1035565252 h 156"/>
                <a:gd name="T14" fmla="*/ 2038712047 w 136"/>
                <a:gd name="T15" fmla="*/ 972807626 h 156"/>
                <a:gd name="T16" fmla="*/ 1881888905 w 136"/>
                <a:gd name="T17" fmla="*/ 910044398 h 156"/>
                <a:gd name="T18" fmla="*/ 1725060163 w 136"/>
                <a:gd name="T19" fmla="*/ 847281170 h 156"/>
                <a:gd name="T20" fmla="*/ 1474144256 w 136"/>
                <a:gd name="T21" fmla="*/ 721760316 h 156"/>
                <a:gd name="T22" fmla="*/ 0 w 136"/>
                <a:gd name="T23" fmla="*/ 878662784 h 156"/>
                <a:gd name="T24" fmla="*/ 501837415 w 136"/>
                <a:gd name="T25" fmla="*/ 2147483646 h 156"/>
                <a:gd name="T26" fmla="*/ 690022945 w 136"/>
                <a:gd name="T27" fmla="*/ 2147483646 h 156"/>
                <a:gd name="T28" fmla="*/ 972306841 w 136"/>
                <a:gd name="T29" fmla="*/ 2147483646 h 156"/>
                <a:gd name="T30" fmla="*/ 1066405206 w 136"/>
                <a:gd name="T31" fmla="*/ 2147483646 h 156"/>
                <a:gd name="T32" fmla="*/ 1317321114 w 136"/>
                <a:gd name="T33" fmla="*/ 2147483646 h 156"/>
                <a:gd name="T34" fmla="*/ 1442781867 w 136"/>
                <a:gd name="T35" fmla="*/ 2147483646 h 156"/>
                <a:gd name="T36" fmla="*/ 1536874632 w 136"/>
                <a:gd name="T37" fmla="*/ 2147483646 h 156"/>
                <a:gd name="T38" fmla="*/ 1630967398 w 136"/>
                <a:gd name="T39" fmla="*/ 2147483646 h 156"/>
                <a:gd name="T40" fmla="*/ 1881888905 w 136"/>
                <a:gd name="T41" fmla="*/ 2147483646 h 156"/>
                <a:gd name="T42" fmla="*/ 2101442424 w 136"/>
                <a:gd name="T43" fmla="*/ 2147483646 h 156"/>
                <a:gd name="T44" fmla="*/ 2147483646 w 136"/>
                <a:gd name="T45" fmla="*/ 2147483646 h 156"/>
                <a:gd name="T46" fmla="*/ 2147483646 w 136"/>
                <a:gd name="T47" fmla="*/ 2147483646 h 156"/>
                <a:gd name="T48" fmla="*/ 2147483646 w 136"/>
                <a:gd name="T49" fmla="*/ 2147483646 h 156"/>
                <a:gd name="T50" fmla="*/ 2147483646 w 136"/>
                <a:gd name="T51" fmla="*/ 2147483646 h 156"/>
                <a:gd name="T52" fmla="*/ 2147483646 w 136"/>
                <a:gd name="T53" fmla="*/ 2147483646 h 156"/>
                <a:gd name="T54" fmla="*/ 2147483646 w 136"/>
                <a:gd name="T55" fmla="*/ 2147483646 h 156"/>
                <a:gd name="T56" fmla="*/ 2147483646 w 136"/>
                <a:gd name="T57" fmla="*/ 2147483646 h 156"/>
                <a:gd name="T58" fmla="*/ 2147483646 w 136"/>
                <a:gd name="T59" fmla="*/ 2147483646 h 156"/>
                <a:gd name="T60" fmla="*/ 2147483646 w 136"/>
                <a:gd name="T61" fmla="*/ 2147483646 h 156"/>
                <a:gd name="T62" fmla="*/ 2147483646 w 136"/>
                <a:gd name="T63" fmla="*/ 2147483646 h 156"/>
                <a:gd name="T64" fmla="*/ 2147483646 w 136"/>
                <a:gd name="T65" fmla="*/ 2147483646 h 156"/>
                <a:gd name="T66" fmla="*/ 2147483646 w 136"/>
                <a:gd name="T67" fmla="*/ 2147483646 h 156"/>
                <a:gd name="T68" fmla="*/ 2147483646 w 136"/>
                <a:gd name="T69" fmla="*/ 2147483646 h 156"/>
                <a:gd name="T70" fmla="*/ 2147483646 w 136"/>
                <a:gd name="T71" fmla="*/ 2147483646 h 156"/>
                <a:gd name="T72" fmla="*/ 2147483646 w 136"/>
                <a:gd name="T73" fmla="*/ 1914228036 h 156"/>
                <a:gd name="T74" fmla="*/ 2147483646 w 136"/>
                <a:gd name="T75" fmla="*/ 1725943954 h 156"/>
                <a:gd name="T76" fmla="*/ 2147483646 w 136"/>
                <a:gd name="T77" fmla="*/ 0 h 15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621" name="Freeform 53"/>
            <p:cNvSpPr>
              <a:spLocks/>
            </p:cNvSpPr>
            <p:nvPr/>
          </p:nvSpPr>
          <p:spPr bwMode="auto">
            <a:xfrm>
              <a:off x="9210552" y="5534320"/>
              <a:ext cx="560040" cy="963519"/>
            </a:xfrm>
            <a:custGeom>
              <a:avLst/>
              <a:gdLst>
                <a:gd name="T0" fmla="*/ 156822401 w 100"/>
                <a:gd name="T1" fmla="*/ 2147483646 h 172"/>
                <a:gd name="T2" fmla="*/ 501829442 w 100"/>
                <a:gd name="T3" fmla="*/ 2147483646 h 172"/>
                <a:gd name="T4" fmla="*/ 752749764 w 100"/>
                <a:gd name="T5" fmla="*/ 2147483646 h 172"/>
                <a:gd name="T6" fmla="*/ 972296645 w 100"/>
                <a:gd name="T7" fmla="*/ 2147483646 h 172"/>
                <a:gd name="T8" fmla="*/ 1003664485 w 100"/>
                <a:gd name="T9" fmla="*/ 2147483646 h 172"/>
                <a:gd name="T10" fmla="*/ 1191849126 w 100"/>
                <a:gd name="T11" fmla="*/ 2147483646 h 172"/>
                <a:gd name="T12" fmla="*/ 1380039367 w 100"/>
                <a:gd name="T13" fmla="*/ 2147483646 h 172"/>
                <a:gd name="T14" fmla="*/ 1536861768 w 100"/>
                <a:gd name="T15" fmla="*/ 2147483646 h 172"/>
                <a:gd name="T16" fmla="*/ 1630954088 w 100"/>
                <a:gd name="T17" fmla="*/ 2147483646 h 172"/>
                <a:gd name="T18" fmla="*/ 1725046409 w 100"/>
                <a:gd name="T19" fmla="*/ 2147483646 h 172"/>
                <a:gd name="T20" fmla="*/ 1850506570 w 100"/>
                <a:gd name="T21" fmla="*/ 2147483646 h 172"/>
                <a:gd name="T22" fmla="*/ 2070053450 w 100"/>
                <a:gd name="T23" fmla="*/ 2147483646 h 172"/>
                <a:gd name="T24" fmla="*/ 2132783531 w 100"/>
                <a:gd name="T25" fmla="*/ 2147483646 h 172"/>
                <a:gd name="T26" fmla="*/ 2147483646 w 100"/>
                <a:gd name="T27" fmla="*/ 2147483646 h 172"/>
                <a:gd name="T28" fmla="*/ 2147483646 w 100"/>
                <a:gd name="T29" fmla="*/ 2147483646 h 172"/>
                <a:gd name="T30" fmla="*/ 2147483646 w 100"/>
                <a:gd name="T31" fmla="*/ 2147483646 h 172"/>
                <a:gd name="T32" fmla="*/ 2147483646 w 100"/>
                <a:gd name="T33" fmla="*/ 2147483646 h 172"/>
                <a:gd name="T34" fmla="*/ 2147483646 w 100"/>
                <a:gd name="T35" fmla="*/ 2147483646 h 172"/>
                <a:gd name="T36" fmla="*/ 2147483646 w 100"/>
                <a:gd name="T37" fmla="*/ 2147483646 h 172"/>
                <a:gd name="T38" fmla="*/ 2147483646 w 100"/>
                <a:gd name="T39" fmla="*/ 2147483646 h 172"/>
                <a:gd name="T40" fmla="*/ 2147483646 w 100"/>
                <a:gd name="T41" fmla="*/ 2147483646 h 172"/>
                <a:gd name="T42" fmla="*/ 2147483646 w 100"/>
                <a:gd name="T43" fmla="*/ 2147483646 h 172"/>
                <a:gd name="T44" fmla="*/ 2147483646 w 100"/>
                <a:gd name="T45" fmla="*/ 0 h 172"/>
                <a:gd name="T46" fmla="*/ 846842084 w 100"/>
                <a:gd name="T47" fmla="*/ 156902347 h 172"/>
                <a:gd name="T48" fmla="*/ 501829442 w 100"/>
                <a:gd name="T49" fmla="*/ 376567873 h 172"/>
                <a:gd name="T50" fmla="*/ 250914721 w 100"/>
                <a:gd name="T51" fmla="*/ 376567873 h 172"/>
                <a:gd name="T52" fmla="*/ 313644802 w 100"/>
                <a:gd name="T53" fmla="*/ 2147483646 h 172"/>
                <a:gd name="T54" fmla="*/ 313644802 w 100"/>
                <a:gd name="T55" fmla="*/ 2147483646 h 172"/>
                <a:gd name="T56" fmla="*/ 470467202 w 100"/>
                <a:gd name="T57" fmla="*/ 2147483646 h 172"/>
                <a:gd name="T58" fmla="*/ 501829442 w 100"/>
                <a:gd name="T59" fmla="*/ 2147483646 h 172"/>
                <a:gd name="T60" fmla="*/ 345007042 w 100"/>
                <a:gd name="T61" fmla="*/ 2147483646 h 172"/>
                <a:gd name="T62" fmla="*/ 250914721 w 100"/>
                <a:gd name="T63" fmla="*/ 2147483646 h 172"/>
                <a:gd name="T64" fmla="*/ 125460161 w 100"/>
                <a:gd name="T65" fmla="*/ 2147483646 h 172"/>
                <a:gd name="T66" fmla="*/ 0 w 100"/>
                <a:gd name="T67" fmla="*/ 2147483646 h 172"/>
                <a:gd name="T68" fmla="*/ 31362240 w 100"/>
                <a:gd name="T69" fmla="*/ 2147483646 h 172"/>
                <a:gd name="T70" fmla="*/ 62730080 w 100"/>
                <a:gd name="T71" fmla="*/ 2147483646 h 1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5" y="172"/>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622" name="Freeform 54"/>
            <p:cNvSpPr>
              <a:spLocks/>
            </p:cNvSpPr>
            <p:nvPr/>
          </p:nvSpPr>
          <p:spPr bwMode="auto">
            <a:xfrm>
              <a:off x="8577706" y="5411079"/>
              <a:ext cx="722452" cy="1266020"/>
            </a:xfrm>
            <a:custGeom>
              <a:avLst/>
              <a:gdLst>
                <a:gd name="T0" fmla="*/ 2147483646 w 129"/>
                <a:gd name="T1" fmla="*/ 2147483646 h 226"/>
                <a:gd name="T2" fmla="*/ 2147483646 w 129"/>
                <a:gd name="T3" fmla="*/ 2147483646 h 226"/>
                <a:gd name="T4" fmla="*/ 2147483646 w 129"/>
                <a:gd name="T5" fmla="*/ 2147483646 h 226"/>
                <a:gd name="T6" fmla="*/ 2147483646 w 129"/>
                <a:gd name="T7" fmla="*/ 2147483646 h 226"/>
                <a:gd name="T8" fmla="*/ 2147483646 w 129"/>
                <a:gd name="T9" fmla="*/ 2147483646 h 226"/>
                <a:gd name="T10" fmla="*/ 2147483646 w 129"/>
                <a:gd name="T11" fmla="*/ 2147483646 h 226"/>
                <a:gd name="T12" fmla="*/ 2147483646 w 129"/>
                <a:gd name="T13" fmla="*/ 2147483646 h 226"/>
                <a:gd name="T14" fmla="*/ 2147483646 w 129"/>
                <a:gd name="T15" fmla="*/ 2147483646 h 226"/>
                <a:gd name="T16" fmla="*/ 2147483646 w 129"/>
                <a:gd name="T17" fmla="*/ 2147483646 h 226"/>
                <a:gd name="T18" fmla="*/ 2147483646 w 129"/>
                <a:gd name="T19" fmla="*/ 2147483646 h 226"/>
                <a:gd name="T20" fmla="*/ 2147483646 w 129"/>
                <a:gd name="T21" fmla="*/ 2147483646 h 226"/>
                <a:gd name="T22" fmla="*/ 2147483646 w 129"/>
                <a:gd name="T23" fmla="*/ 2147483646 h 226"/>
                <a:gd name="T24" fmla="*/ 2147483646 w 129"/>
                <a:gd name="T25" fmla="*/ 2147483646 h 226"/>
                <a:gd name="T26" fmla="*/ 2147483646 w 129"/>
                <a:gd name="T27" fmla="*/ 2147483646 h 226"/>
                <a:gd name="T28" fmla="*/ 2147483646 w 129"/>
                <a:gd name="T29" fmla="*/ 2147483646 h 226"/>
                <a:gd name="T30" fmla="*/ 2147483646 w 129"/>
                <a:gd name="T31" fmla="*/ 2147483646 h 226"/>
                <a:gd name="T32" fmla="*/ 2147483646 w 129"/>
                <a:gd name="T33" fmla="*/ 2147483646 h 226"/>
                <a:gd name="T34" fmla="*/ 2147483646 w 129"/>
                <a:gd name="T35" fmla="*/ 2147483646 h 226"/>
                <a:gd name="T36" fmla="*/ 2147483646 w 129"/>
                <a:gd name="T37" fmla="*/ 1066946758 h 226"/>
                <a:gd name="T38" fmla="*/ 2147483646 w 129"/>
                <a:gd name="T39" fmla="*/ 815899473 h 226"/>
                <a:gd name="T40" fmla="*/ 2147483646 w 129"/>
                <a:gd name="T41" fmla="*/ 533476180 h 226"/>
                <a:gd name="T42" fmla="*/ 2147483646 w 129"/>
                <a:gd name="T43" fmla="*/ 94144832 h 226"/>
                <a:gd name="T44" fmla="*/ 752750181 w 129"/>
                <a:gd name="T45" fmla="*/ 156902452 h 226"/>
                <a:gd name="T46" fmla="*/ 690020066 w 129"/>
                <a:gd name="T47" fmla="*/ 94144832 h 226"/>
                <a:gd name="T48" fmla="*/ 658652208 w 129"/>
                <a:gd name="T49" fmla="*/ 251047285 h 226"/>
                <a:gd name="T50" fmla="*/ 878204811 w 129"/>
                <a:gd name="T51" fmla="*/ 439331347 h 226"/>
                <a:gd name="T52" fmla="*/ 1191849786 w 129"/>
                <a:gd name="T53" fmla="*/ 721760243 h 226"/>
                <a:gd name="T54" fmla="*/ 1129125271 w 129"/>
                <a:gd name="T55" fmla="*/ 1004183536 h 226"/>
                <a:gd name="T56" fmla="*/ 972297183 w 129"/>
                <a:gd name="T57" fmla="*/ 1349375653 h 226"/>
                <a:gd name="T58" fmla="*/ 846842553 w 129"/>
                <a:gd name="T59" fmla="*/ 1474896494 h 226"/>
                <a:gd name="T60" fmla="*/ 470467463 w 129"/>
                <a:gd name="T61" fmla="*/ 1569041327 h 226"/>
                <a:gd name="T62" fmla="*/ 376375090 w 129"/>
                <a:gd name="T63" fmla="*/ 1725943779 h 226"/>
                <a:gd name="T64" fmla="*/ 470467463 w 129"/>
                <a:gd name="T65" fmla="*/ 2039754285 h 226"/>
                <a:gd name="T66" fmla="*/ 407737348 w 129"/>
                <a:gd name="T67" fmla="*/ 2147483646 h 226"/>
                <a:gd name="T68" fmla="*/ 345007233 w 129"/>
                <a:gd name="T69" fmla="*/ 2147483646 h 226"/>
                <a:gd name="T70" fmla="*/ 62730115 w 129"/>
                <a:gd name="T71" fmla="*/ 2147483646 h 226"/>
                <a:gd name="T72" fmla="*/ 0 w 129"/>
                <a:gd name="T73" fmla="*/ 2147483646 h 226"/>
                <a:gd name="T74" fmla="*/ 0 w 129"/>
                <a:gd name="T75" fmla="*/ 2147483646 h 226"/>
                <a:gd name="T76" fmla="*/ 658652208 w 129"/>
                <a:gd name="T77" fmla="*/ 2147483646 h 226"/>
                <a:gd name="T78" fmla="*/ 784112438 w 129"/>
                <a:gd name="T79" fmla="*/ 2147483646 h 226"/>
                <a:gd name="T80" fmla="*/ 972297183 w 129"/>
                <a:gd name="T81" fmla="*/ 2147483646 h 226"/>
                <a:gd name="T82" fmla="*/ 1223217644 w 129"/>
                <a:gd name="T83" fmla="*/ 2147483646 h 226"/>
                <a:gd name="T84" fmla="*/ 1411402389 w 129"/>
                <a:gd name="T85" fmla="*/ 2147483646 h 226"/>
                <a:gd name="T86" fmla="*/ 1285947759 w 129"/>
                <a:gd name="T87" fmla="*/ 2147483646 h 226"/>
                <a:gd name="T88" fmla="*/ 1223217644 w 129"/>
                <a:gd name="T89" fmla="*/ 2147483646 h 226"/>
                <a:gd name="T90" fmla="*/ 1380040131 w 129"/>
                <a:gd name="T91" fmla="*/ 2147483646 h 226"/>
                <a:gd name="T92" fmla="*/ 1662317249 w 129"/>
                <a:gd name="T93" fmla="*/ 2147483646 h 226"/>
                <a:gd name="T94" fmla="*/ 2132784712 w 129"/>
                <a:gd name="T95" fmla="*/ 2147483646 h 226"/>
                <a:gd name="T96" fmla="*/ 2147483646 w 129"/>
                <a:gd name="T97" fmla="*/ 2147483646 h 226"/>
                <a:gd name="T98" fmla="*/ 2147483646 w 129"/>
                <a:gd name="T99" fmla="*/ 2147483646 h 226"/>
                <a:gd name="T100" fmla="*/ 2147483646 w 129"/>
                <a:gd name="T101" fmla="*/ 2147483646 h 226"/>
                <a:gd name="T102" fmla="*/ 2147483646 w 129"/>
                <a:gd name="T103" fmla="*/ 2147483646 h 22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623" name="Freeform 55"/>
            <p:cNvSpPr>
              <a:spLocks/>
            </p:cNvSpPr>
            <p:nvPr/>
          </p:nvSpPr>
          <p:spPr bwMode="auto">
            <a:xfrm>
              <a:off x="7692841" y="5130983"/>
              <a:ext cx="1097681" cy="806669"/>
            </a:xfrm>
            <a:custGeom>
              <a:avLst/>
              <a:gdLst>
                <a:gd name="T0" fmla="*/ 2147483646 w 231"/>
                <a:gd name="T1" fmla="*/ 2147483646 h 170"/>
                <a:gd name="T2" fmla="*/ 2147483646 w 231"/>
                <a:gd name="T3" fmla="*/ 2147483646 h 170"/>
                <a:gd name="T4" fmla="*/ 2147483646 w 231"/>
                <a:gd name="T5" fmla="*/ 2147483646 h 170"/>
                <a:gd name="T6" fmla="*/ 2147483646 w 231"/>
                <a:gd name="T7" fmla="*/ 2147483646 h 170"/>
                <a:gd name="T8" fmla="*/ 2147483646 w 231"/>
                <a:gd name="T9" fmla="*/ 2147483646 h 170"/>
                <a:gd name="T10" fmla="*/ 2147483646 w 231"/>
                <a:gd name="T11" fmla="*/ 2147483646 h 170"/>
                <a:gd name="T12" fmla="*/ 2147483646 w 231"/>
                <a:gd name="T13" fmla="*/ 2147483646 h 170"/>
                <a:gd name="T14" fmla="*/ 2147483646 w 231"/>
                <a:gd name="T15" fmla="*/ 2147483646 h 170"/>
                <a:gd name="T16" fmla="*/ 2147483646 w 231"/>
                <a:gd name="T17" fmla="*/ 2026447430 h 170"/>
                <a:gd name="T18" fmla="*/ 2147483646 w 231"/>
                <a:gd name="T19" fmla="*/ 1823802687 h 170"/>
                <a:gd name="T20" fmla="*/ 2147483646 w 231"/>
                <a:gd name="T21" fmla="*/ 1621157944 h 170"/>
                <a:gd name="T22" fmla="*/ 2147483646 w 231"/>
                <a:gd name="T23" fmla="*/ 1486059867 h 170"/>
                <a:gd name="T24" fmla="*/ 2147483646 w 231"/>
                <a:gd name="T25" fmla="*/ 1463544312 h 170"/>
                <a:gd name="T26" fmla="*/ 2147483646 w 231"/>
                <a:gd name="T27" fmla="*/ 1328450980 h 170"/>
                <a:gd name="T28" fmla="*/ 2147483646 w 231"/>
                <a:gd name="T29" fmla="*/ 1238384013 h 170"/>
                <a:gd name="T30" fmla="*/ 2147483646 w 231"/>
                <a:gd name="T31" fmla="*/ 1013223715 h 170"/>
                <a:gd name="T32" fmla="*/ 2147483646 w 231"/>
                <a:gd name="T33" fmla="*/ 788063417 h 170"/>
                <a:gd name="T34" fmla="*/ 2147483646 w 231"/>
                <a:gd name="T35" fmla="*/ 562903118 h 170"/>
                <a:gd name="T36" fmla="*/ 158061312 w 231"/>
                <a:gd name="T37" fmla="*/ 495351707 h 170"/>
                <a:gd name="T38" fmla="*/ 180642178 w 231"/>
                <a:gd name="T39" fmla="*/ 0 h 170"/>
                <a:gd name="T40" fmla="*/ 90318713 w 231"/>
                <a:gd name="T41" fmla="*/ 517872008 h 170"/>
                <a:gd name="T42" fmla="*/ 67742599 w 231"/>
                <a:gd name="T43" fmla="*/ 697996450 h 170"/>
                <a:gd name="T44" fmla="*/ 158061312 w 231"/>
                <a:gd name="T45" fmla="*/ 833094527 h 170"/>
                <a:gd name="T46" fmla="*/ 112899580 w 231"/>
                <a:gd name="T47" fmla="*/ 945677049 h 170"/>
                <a:gd name="T48" fmla="*/ 90318713 w 231"/>
                <a:gd name="T49" fmla="*/ 1170837347 h 170"/>
                <a:gd name="T50" fmla="*/ 0 w 231"/>
                <a:gd name="T51" fmla="*/ 1260899569 h 170"/>
                <a:gd name="T52" fmla="*/ 90318713 w 231"/>
                <a:gd name="T53" fmla="*/ 1395997646 h 170"/>
                <a:gd name="T54" fmla="*/ 90318713 w 231"/>
                <a:gd name="T55" fmla="*/ 1553611278 h 170"/>
                <a:gd name="T56" fmla="*/ 135480446 w 231"/>
                <a:gd name="T57" fmla="*/ 1598642389 h 170"/>
                <a:gd name="T58" fmla="*/ 270960892 w 231"/>
                <a:gd name="T59" fmla="*/ 1913869654 h 170"/>
                <a:gd name="T60" fmla="*/ 361284357 w 231"/>
                <a:gd name="T61" fmla="*/ 2147483646 h 170"/>
                <a:gd name="T62" fmla="*/ 429022204 w 231"/>
                <a:gd name="T63" fmla="*/ 2147483646 h 170"/>
                <a:gd name="T64" fmla="*/ 451603070 w 231"/>
                <a:gd name="T65" fmla="*/ 2147483646 h 170"/>
                <a:gd name="T66" fmla="*/ 406446089 w 231"/>
                <a:gd name="T67" fmla="*/ 2147483646 h 170"/>
                <a:gd name="T68" fmla="*/ 451603070 w 231"/>
                <a:gd name="T69" fmla="*/ 2147483646 h 170"/>
                <a:gd name="T70" fmla="*/ 541926535 w 231"/>
                <a:gd name="T71" fmla="*/ 2147483646 h 170"/>
                <a:gd name="T72" fmla="*/ 587088268 w 231"/>
                <a:gd name="T73" fmla="*/ 2147483646 h 170"/>
                <a:gd name="T74" fmla="*/ 609664382 w 231"/>
                <a:gd name="T75" fmla="*/ 2147483646 h 170"/>
                <a:gd name="T76" fmla="*/ 632245249 w 231"/>
                <a:gd name="T77" fmla="*/ 2147483646 h 170"/>
                <a:gd name="T78" fmla="*/ 677406981 w 231"/>
                <a:gd name="T79" fmla="*/ 2147483646 h 170"/>
                <a:gd name="T80" fmla="*/ 2147483646 w 231"/>
                <a:gd name="T81" fmla="*/ 2147483646 h 170"/>
                <a:gd name="T82" fmla="*/ 2147483646 w 231"/>
                <a:gd name="T83" fmla="*/ 2147483646 h 1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624" name="Freeform 96"/>
            <p:cNvSpPr>
              <a:spLocks/>
            </p:cNvSpPr>
            <p:nvPr/>
          </p:nvSpPr>
          <p:spPr bwMode="auto">
            <a:xfrm>
              <a:off x="2696377" y="7836682"/>
              <a:ext cx="2442678" cy="1899030"/>
            </a:xfrm>
            <a:custGeom>
              <a:avLst/>
              <a:gdLst>
                <a:gd name="T0" fmla="*/ 304284 w 770887"/>
                <a:gd name="T1" fmla="*/ 509023 h 599162"/>
                <a:gd name="T2" fmla="*/ 291912 w 770887"/>
                <a:gd name="T3" fmla="*/ 535534 h 599162"/>
                <a:gd name="T4" fmla="*/ 256563 w 770887"/>
                <a:gd name="T5" fmla="*/ 558511 h 599162"/>
                <a:gd name="T6" fmla="*/ 260098 w 770887"/>
                <a:gd name="T7" fmla="*/ 524930 h 599162"/>
                <a:gd name="T8" fmla="*/ 276005 w 770887"/>
                <a:gd name="T9" fmla="*/ 509023 h 599162"/>
                <a:gd name="T10" fmla="*/ 297214 w 770887"/>
                <a:gd name="T11" fmla="*/ 487813 h 599162"/>
                <a:gd name="T12" fmla="*/ 44470 w 770887"/>
                <a:gd name="T13" fmla="*/ 390604 h 599162"/>
                <a:gd name="T14" fmla="*/ 23717 w 770887"/>
                <a:gd name="T15" fmla="*/ 235005 h 599162"/>
                <a:gd name="T16" fmla="*/ 23717 w 770887"/>
                <a:gd name="T17" fmla="*/ 259095 h 599162"/>
                <a:gd name="T18" fmla="*/ 2964 w 770887"/>
                <a:gd name="T19" fmla="*/ 242533 h 599162"/>
                <a:gd name="T20" fmla="*/ 283168 w 770887"/>
                <a:gd name="T21" fmla="*/ 14942 h 599162"/>
                <a:gd name="T22" fmla="*/ 325058 w 770887"/>
                <a:gd name="T23" fmla="*/ 25401 h 599162"/>
                <a:gd name="T24" fmla="*/ 375924 w 770887"/>
                <a:gd name="T25" fmla="*/ 47813 h 599162"/>
                <a:gd name="T26" fmla="*/ 438759 w 770887"/>
                <a:gd name="T27" fmla="*/ 43331 h 599162"/>
                <a:gd name="T28" fmla="*/ 525531 w 770887"/>
                <a:gd name="T29" fmla="*/ 409403 h 599162"/>
                <a:gd name="T30" fmla="*/ 610807 w 770887"/>
                <a:gd name="T31" fmla="*/ 419862 h 599162"/>
                <a:gd name="T32" fmla="*/ 731989 w 770887"/>
                <a:gd name="T33" fmla="*/ 502041 h 599162"/>
                <a:gd name="T34" fmla="*/ 764903 w 770887"/>
                <a:gd name="T35" fmla="*/ 563302 h 599162"/>
                <a:gd name="T36" fmla="*/ 736478 w 770887"/>
                <a:gd name="T37" fmla="*/ 542384 h 599162"/>
                <a:gd name="T38" fmla="*/ 728997 w 770887"/>
                <a:gd name="T39" fmla="*/ 549855 h 599162"/>
                <a:gd name="T40" fmla="*/ 724509 w 770887"/>
                <a:gd name="T41" fmla="*/ 578244 h 599162"/>
                <a:gd name="T42" fmla="*/ 700572 w 770887"/>
                <a:gd name="T43" fmla="*/ 540890 h 599162"/>
                <a:gd name="T44" fmla="*/ 685611 w 770887"/>
                <a:gd name="T45" fmla="*/ 534913 h 599162"/>
                <a:gd name="T46" fmla="*/ 684115 w 770887"/>
                <a:gd name="T47" fmla="*/ 499053 h 599162"/>
                <a:gd name="T48" fmla="*/ 675139 w 770887"/>
                <a:gd name="T49" fmla="*/ 533419 h 599162"/>
                <a:gd name="T50" fmla="*/ 618288 w 770887"/>
                <a:gd name="T51" fmla="*/ 464687 h 599162"/>
                <a:gd name="T52" fmla="*/ 547972 w 770887"/>
                <a:gd name="T53" fmla="*/ 422850 h 599162"/>
                <a:gd name="T54" fmla="*/ 449232 w 770887"/>
                <a:gd name="T55" fmla="*/ 410897 h 599162"/>
                <a:gd name="T56" fmla="*/ 410334 w 770887"/>
                <a:gd name="T57" fmla="*/ 418368 h 599162"/>
                <a:gd name="T58" fmla="*/ 402853 w 770887"/>
                <a:gd name="T59" fmla="*/ 389978 h 599162"/>
                <a:gd name="T60" fmla="*/ 362459 w 770887"/>
                <a:gd name="T61" fmla="*/ 439286 h 599162"/>
                <a:gd name="T62" fmla="*/ 331042 w 770887"/>
                <a:gd name="T63" fmla="*/ 440780 h 599162"/>
                <a:gd name="T64" fmla="*/ 357971 w 770887"/>
                <a:gd name="T65" fmla="*/ 386990 h 599162"/>
                <a:gd name="T66" fmla="*/ 307105 w 770887"/>
                <a:gd name="T67" fmla="*/ 425838 h 599162"/>
                <a:gd name="T68" fmla="*/ 283168 w 770887"/>
                <a:gd name="T69" fmla="*/ 479629 h 599162"/>
                <a:gd name="T70" fmla="*/ 185923 w 770887"/>
                <a:gd name="T71" fmla="*/ 548360 h 599162"/>
                <a:gd name="T72" fmla="*/ 132064 w 770887"/>
                <a:gd name="T73" fmla="*/ 587209 h 599162"/>
                <a:gd name="T74" fmla="*/ 88678 w 770887"/>
                <a:gd name="T75" fmla="*/ 591691 h 599162"/>
                <a:gd name="T76" fmla="*/ 40804 w 770887"/>
                <a:gd name="T77" fmla="*/ 581232 h 599162"/>
                <a:gd name="T78" fmla="*/ 123088 w 770887"/>
                <a:gd name="T79" fmla="*/ 557325 h 599162"/>
                <a:gd name="T80" fmla="*/ 193403 w 770887"/>
                <a:gd name="T81" fmla="*/ 513994 h 599162"/>
                <a:gd name="T82" fmla="*/ 200884 w 770887"/>
                <a:gd name="T83" fmla="*/ 466181 h 599162"/>
                <a:gd name="T84" fmla="*/ 172458 w 770887"/>
                <a:gd name="T85" fmla="*/ 464687 h 599162"/>
                <a:gd name="T86" fmla="*/ 132064 w 770887"/>
                <a:gd name="T87" fmla="*/ 425838 h 599162"/>
                <a:gd name="T88" fmla="*/ 102143 w 770887"/>
                <a:gd name="T89" fmla="*/ 401932 h 599162"/>
                <a:gd name="T90" fmla="*/ 99151 w 770887"/>
                <a:gd name="T91" fmla="*/ 367566 h 599162"/>
                <a:gd name="T92" fmla="*/ 76710 w 770887"/>
                <a:gd name="T93" fmla="*/ 340671 h 599162"/>
                <a:gd name="T94" fmla="*/ 112615 w 770887"/>
                <a:gd name="T95" fmla="*/ 282398 h 599162"/>
                <a:gd name="T96" fmla="*/ 150017 w 770887"/>
                <a:gd name="T97" fmla="*/ 280904 h 599162"/>
                <a:gd name="T98" fmla="*/ 175450 w 770887"/>
                <a:gd name="T99" fmla="*/ 258491 h 599162"/>
                <a:gd name="T100" fmla="*/ 157497 w 770887"/>
                <a:gd name="T101" fmla="*/ 240561 h 599162"/>
                <a:gd name="T102" fmla="*/ 102143 w 770887"/>
                <a:gd name="T103" fmla="*/ 198724 h 599162"/>
                <a:gd name="T104" fmla="*/ 112615 w 770887"/>
                <a:gd name="T105" fmla="*/ 164359 h 599162"/>
                <a:gd name="T106" fmla="*/ 147025 w 770887"/>
                <a:gd name="T107" fmla="*/ 173324 h 599162"/>
                <a:gd name="T108" fmla="*/ 185923 w 770887"/>
                <a:gd name="T109" fmla="*/ 162864 h 599162"/>
                <a:gd name="T110" fmla="*/ 129072 w 770887"/>
                <a:gd name="T111" fmla="*/ 80685 h 599162"/>
                <a:gd name="T112" fmla="*/ 178442 w 770887"/>
                <a:gd name="T113" fmla="*/ 65743 h 599162"/>
                <a:gd name="T114" fmla="*/ 233797 w 770887"/>
                <a:gd name="T115" fmla="*/ 16436 h 599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lnTo>
                    <a:pt x="302516" y="482511"/>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lnTo>
                    <a:pt x="55075" y="374697"/>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6625" name="Freeform 97"/>
            <p:cNvSpPr>
              <a:spLocks/>
            </p:cNvSpPr>
            <p:nvPr/>
          </p:nvSpPr>
          <p:spPr bwMode="auto">
            <a:xfrm>
              <a:off x="5351874" y="8732977"/>
              <a:ext cx="1489706" cy="946718"/>
            </a:xfrm>
            <a:custGeom>
              <a:avLst/>
              <a:gdLst>
                <a:gd name="T0" fmla="*/ 382865 w 470138"/>
                <a:gd name="T1" fmla="*/ 178512 h 298698"/>
                <a:gd name="T2" fmla="*/ 405436 w 470138"/>
                <a:gd name="T3" fmla="*/ 193350 h 298698"/>
                <a:gd name="T4" fmla="*/ 432521 w 470138"/>
                <a:gd name="T5" fmla="*/ 199285 h 298698"/>
                <a:gd name="T6" fmla="*/ 444558 w 470138"/>
                <a:gd name="T7" fmla="*/ 225993 h 298698"/>
                <a:gd name="T8" fmla="*/ 452082 w 470138"/>
                <a:gd name="T9" fmla="*/ 234896 h 298698"/>
                <a:gd name="T10" fmla="*/ 470138 w 470138"/>
                <a:gd name="T11" fmla="*/ 240831 h 298698"/>
                <a:gd name="T12" fmla="*/ 449072 w 470138"/>
                <a:gd name="T13" fmla="*/ 267539 h 298698"/>
                <a:gd name="T14" fmla="*/ 418978 w 470138"/>
                <a:gd name="T15" fmla="*/ 274958 h 298698"/>
                <a:gd name="T16" fmla="*/ 402427 w 470138"/>
                <a:gd name="T17" fmla="*/ 292763 h 298698"/>
                <a:gd name="T18" fmla="*/ 391894 w 470138"/>
                <a:gd name="T19" fmla="*/ 298698 h 298698"/>
                <a:gd name="T20" fmla="*/ 370828 w 470138"/>
                <a:gd name="T21" fmla="*/ 280893 h 298698"/>
                <a:gd name="T22" fmla="*/ 370828 w 470138"/>
                <a:gd name="T23" fmla="*/ 267539 h 298698"/>
                <a:gd name="T24" fmla="*/ 370828 w 470138"/>
                <a:gd name="T25" fmla="*/ 249733 h 298698"/>
                <a:gd name="T26" fmla="*/ 358790 w 470138"/>
                <a:gd name="T27" fmla="*/ 227477 h 298698"/>
                <a:gd name="T28" fmla="*/ 363304 w 470138"/>
                <a:gd name="T29" fmla="*/ 214123 h 298698"/>
                <a:gd name="T30" fmla="*/ 376847 w 470138"/>
                <a:gd name="T31" fmla="*/ 199285 h 298698"/>
                <a:gd name="T32" fmla="*/ 373837 w 470138"/>
                <a:gd name="T33" fmla="*/ 178512 h 298698"/>
                <a:gd name="T34" fmla="*/ 284556 w 470138"/>
                <a:gd name="T35" fmla="*/ 116651 h 298698"/>
                <a:gd name="T36" fmla="*/ 291626 w 470138"/>
                <a:gd name="T37" fmla="*/ 130790 h 298698"/>
                <a:gd name="T38" fmla="*/ 281022 w 470138"/>
                <a:gd name="T39" fmla="*/ 125488 h 298698"/>
                <a:gd name="T40" fmla="*/ 275720 w 470138"/>
                <a:gd name="T41" fmla="*/ 116651 h 298698"/>
                <a:gd name="T42" fmla="*/ 319906 w 470138"/>
                <a:gd name="T43" fmla="*/ 113116 h 298698"/>
                <a:gd name="T44" fmla="*/ 330511 w 470138"/>
                <a:gd name="T45" fmla="*/ 116651 h 298698"/>
                <a:gd name="T46" fmla="*/ 351720 w 470138"/>
                <a:gd name="T47" fmla="*/ 121954 h 298698"/>
                <a:gd name="T48" fmla="*/ 358789 w 470138"/>
                <a:gd name="T49" fmla="*/ 144930 h 298698"/>
                <a:gd name="T50" fmla="*/ 348185 w 470138"/>
                <a:gd name="T51" fmla="*/ 146698 h 298698"/>
                <a:gd name="T52" fmla="*/ 328743 w 470138"/>
                <a:gd name="T53" fmla="*/ 146698 h 298698"/>
                <a:gd name="T54" fmla="*/ 325209 w 470138"/>
                <a:gd name="T55" fmla="*/ 127256 h 298698"/>
                <a:gd name="T56" fmla="*/ 309302 w 470138"/>
                <a:gd name="T57" fmla="*/ 120186 h 298698"/>
                <a:gd name="T58" fmla="*/ 309302 w 470138"/>
                <a:gd name="T59" fmla="*/ 107814 h 298698"/>
                <a:gd name="T60" fmla="*/ 272184 w 470138"/>
                <a:gd name="T61" fmla="*/ 93675 h 298698"/>
                <a:gd name="T62" fmla="*/ 302230 w 470138"/>
                <a:gd name="T63" fmla="*/ 100745 h 298698"/>
                <a:gd name="T64" fmla="*/ 291625 w 470138"/>
                <a:gd name="T65" fmla="*/ 104280 h 298698"/>
                <a:gd name="T66" fmla="*/ 277486 w 470138"/>
                <a:gd name="T67" fmla="*/ 104280 h 298698"/>
                <a:gd name="T68" fmla="*/ 265114 w 470138"/>
                <a:gd name="T69" fmla="*/ 104280 h 298698"/>
                <a:gd name="T70" fmla="*/ 258045 w 470138"/>
                <a:gd name="T71" fmla="*/ 97210 h 298698"/>
                <a:gd name="T72" fmla="*/ 194417 w 470138"/>
                <a:gd name="T73" fmla="*/ 51256 h 298698"/>
                <a:gd name="T74" fmla="*/ 203254 w 470138"/>
                <a:gd name="T75" fmla="*/ 56558 h 298698"/>
                <a:gd name="T76" fmla="*/ 217394 w 470138"/>
                <a:gd name="T77" fmla="*/ 74233 h 298698"/>
                <a:gd name="T78" fmla="*/ 212092 w 470138"/>
                <a:gd name="T79" fmla="*/ 86605 h 298698"/>
                <a:gd name="T80" fmla="*/ 194417 w 470138"/>
                <a:gd name="T81" fmla="*/ 81303 h 298698"/>
                <a:gd name="T82" fmla="*/ 178511 w 470138"/>
                <a:gd name="T83" fmla="*/ 74233 h 298698"/>
                <a:gd name="T84" fmla="*/ 169674 w 470138"/>
                <a:gd name="T85" fmla="*/ 56558 h 298698"/>
                <a:gd name="T86" fmla="*/ 180278 w 470138"/>
                <a:gd name="T87" fmla="*/ 53023 h 298698"/>
                <a:gd name="T88" fmla="*/ 12372 w 470138"/>
                <a:gd name="T89" fmla="*/ 21210 h 298698"/>
                <a:gd name="T90" fmla="*/ 7069 w 470138"/>
                <a:gd name="T91" fmla="*/ 31815 h 298698"/>
                <a:gd name="T92" fmla="*/ 0 w 470138"/>
                <a:gd name="T93" fmla="*/ 31815 h 298698"/>
                <a:gd name="T94" fmla="*/ 12372 w 470138"/>
                <a:gd name="T95" fmla="*/ 15908 h 298698"/>
                <a:gd name="T96" fmla="*/ 77767 w 470138"/>
                <a:gd name="T97" fmla="*/ 0 h 298698"/>
                <a:gd name="T98" fmla="*/ 88372 w 470138"/>
                <a:gd name="T99" fmla="*/ 10604 h 298698"/>
                <a:gd name="T100" fmla="*/ 86604 w 470138"/>
                <a:gd name="T101" fmla="*/ 22977 h 298698"/>
                <a:gd name="T102" fmla="*/ 72465 w 470138"/>
                <a:gd name="T103" fmla="*/ 28279 h 298698"/>
                <a:gd name="T104" fmla="*/ 58325 w 470138"/>
                <a:gd name="T105" fmla="*/ 22977 h 298698"/>
                <a:gd name="T106" fmla="*/ 49488 w 470138"/>
                <a:gd name="T107" fmla="*/ 3535 h 298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lnTo>
                    <a:pt x="275720" y="116651"/>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lnTo>
                    <a:pt x="309302" y="107814"/>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lnTo>
                    <a:pt x="258045" y="93675"/>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lnTo>
                    <a:pt x="187348" y="51256"/>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lnTo>
                    <a:pt x="12372" y="15908"/>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lnTo>
                    <a:pt x="58325" y="0"/>
                  </a:lnTo>
                  <a:close/>
                </a:path>
              </a:pathLst>
            </a:custGeom>
            <a:noFill/>
            <a:ln w="28575"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99" name="TextBox 98"/>
          <p:cNvSpPr txBox="1"/>
          <p:nvPr/>
        </p:nvSpPr>
        <p:spPr>
          <a:xfrm>
            <a:off x="14827250" y="1085850"/>
            <a:ext cx="6203950" cy="3048000"/>
          </a:xfrm>
          <a:prstGeom prst="rect">
            <a:avLst/>
          </a:prstGeom>
          <a:noFill/>
        </p:spPr>
        <p:txBody>
          <a:bodyPr>
            <a:spAutoFit/>
          </a:bodyPr>
          <a:lstStyle/>
          <a:p>
            <a:pPr defTabSz="1828434" eaLnBrk="1" fontAlgn="auto" hangingPunct="1">
              <a:spcBef>
                <a:spcPts val="0"/>
              </a:spcBef>
              <a:spcAft>
                <a:spcPts val="0"/>
              </a:spcAft>
              <a:defRPr/>
            </a:pPr>
            <a:r>
              <a:rPr lang="en-US" sz="96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UNITED </a:t>
            </a:r>
          </a:p>
          <a:p>
            <a:pPr defTabSz="1828434" eaLnBrk="1" fontAlgn="auto" hangingPunct="1">
              <a:spcBef>
                <a:spcPts val="0"/>
              </a:spcBef>
              <a:spcAft>
                <a:spcPts val="0"/>
              </a:spcAft>
              <a:defRPr/>
            </a:pPr>
            <a:r>
              <a:rPr lang="en-US" sz="96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STATES</a:t>
            </a:r>
          </a:p>
        </p:txBody>
      </p:sp>
      <p:cxnSp>
        <p:nvCxnSpPr>
          <p:cNvPr id="6" name="Straight Connector 5"/>
          <p:cNvCxnSpPr/>
          <p:nvPr/>
        </p:nvCxnSpPr>
        <p:spPr>
          <a:xfrm>
            <a:off x="14827250" y="4341813"/>
            <a:ext cx="7539038"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66568" name="Subtitle 2"/>
          <p:cNvSpPr txBox="1">
            <a:spLocks/>
          </p:cNvSpPr>
          <p:nvPr/>
        </p:nvSpPr>
        <p:spPr bwMode="auto">
          <a:xfrm>
            <a:off x="13547725" y="5221288"/>
            <a:ext cx="9637713"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a:t>
            </a:r>
          </a:p>
        </p:txBody>
      </p:sp>
      <p:sp>
        <p:nvSpPr>
          <p:cNvPr id="101" name="Subtitle 2"/>
          <p:cNvSpPr txBox="1">
            <a:spLocks/>
          </p:cNvSpPr>
          <p:nvPr/>
        </p:nvSpPr>
        <p:spPr>
          <a:xfrm>
            <a:off x="13547725" y="6851650"/>
            <a:ext cx="5146675" cy="642938"/>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b="1" spc="30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TELL SOMETHING HERE</a:t>
            </a:r>
          </a:p>
        </p:txBody>
      </p:sp>
      <p:sp>
        <p:nvSpPr>
          <p:cNvPr id="66570" name="Subtitle 2"/>
          <p:cNvSpPr txBox="1">
            <a:spLocks/>
          </p:cNvSpPr>
          <p:nvPr/>
        </p:nvSpPr>
        <p:spPr bwMode="auto">
          <a:xfrm>
            <a:off x="13547725" y="7332663"/>
            <a:ext cx="9637713"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a:t>
            </a:r>
          </a:p>
        </p:txBody>
      </p:sp>
      <p:sp>
        <p:nvSpPr>
          <p:cNvPr id="103" name="Subtitle 2"/>
          <p:cNvSpPr txBox="1">
            <a:spLocks/>
          </p:cNvSpPr>
          <p:nvPr/>
        </p:nvSpPr>
        <p:spPr>
          <a:xfrm>
            <a:off x="13547725" y="9034463"/>
            <a:ext cx="5146675" cy="642937"/>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b="1" spc="30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TELL SOMETHING HERE</a:t>
            </a:r>
          </a:p>
        </p:txBody>
      </p:sp>
      <p:sp>
        <p:nvSpPr>
          <p:cNvPr id="66572" name="Subtitle 2"/>
          <p:cNvSpPr txBox="1">
            <a:spLocks/>
          </p:cNvSpPr>
          <p:nvPr/>
        </p:nvSpPr>
        <p:spPr bwMode="auto">
          <a:xfrm>
            <a:off x="13547725" y="9515475"/>
            <a:ext cx="9637713"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a:t>
            </a:r>
          </a:p>
        </p:txBody>
      </p:sp>
    </p:spTree>
  </p:cSld>
  <p:clrMapOvr>
    <a:masterClrMapping/>
  </p:clrMapOvr>
  <p:transition spd="slow" advClick="0" advTm="2000">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206375" y="12215813"/>
            <a:ext cx="17049750"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MAP INFOGRAPH</a:t>
            </a:r>
          </a:p>
        </p:txBody>
      </p:sp>
      <p:sp>
        <p:nvSpPr>
          <p:cNvPr id="41" name="TextBox 40"/>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cxnSp>
        <p:nvCxnSpPr>
          <p:cNvPr id="42" name="Straight Connector 41"/>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68613" name="Group 3"/>
          <p:cNvGrpSpPr>
            <a:grpSpLocks/>
          </p:cNvGrpSpPr>
          <p:nvPr/>
        </p:nvGrpSpPr>
        <p:grpSpPr bwMode="auto">
          <a:xfrm>
            <a:off x="14317663" y="2462213"/>
            <a:ext cx="8616950" cy="8129587"/>
            <a:chOff x="14729898" y="2462957"/>
            <a:chExt cx="8617982" cy="8129603"/>
          </a:xfrm>
        </p:grpSpPr>
        <p:sp>
          <p:nvSpPr>
            <p:cNvPr id="68628" name="Freeform 88"/>
            <p:cNvSpPr>
              <a:spLocks noChangeArrowheads="1"/>
            </p:cNvSpPr>
            <p:nvPr/>
          </p:nvSpPr>
          <p:spPr bwMode="auto">
            <a:xfrm>
              <a:off x="14729898" y="3240994"/>
              <a:ext cx="3404899" cy="5007757"/>
            </a:xfrm>
            <a:custGeom>
              <a:avLst/>
              <a:gdLst>
                <a:gd name="T0" fmla="*/ 1448473868 w 7738"/>
                <a:gd name="T1" fmla="*/ 115992062 h 11380"/>
                <a:gd name="T2" fmla="*/ 1433758615 w 7738"/>
                <a:gd name="T3" fmla="*/ 126255323 h 11380"/>
                <a:gd name="T4" fmla="*/ 1405490208 w 7738"/>
                <a:gd name="T5" fmla="*/ 152009628 h 11380"/>
                <a:gd name="T6" fmla="*/ 1385353870 w 7738"/>
                <a:gd name="T7" fmla="*/ 65257498 h 11380"/>
                <a:gd name="T8" fmla="*/ 1327848567 w 7738"/>
                <a:gd name="T9" fmla="*/ 20138840 h 11380"/>
                <a:gd name="T10" fmla="*/ 1288349890 w 7738"/>
                <a:gd name="T11" fmla="*/ 22462738 h 11380"/>
                <a:gd name="T12" fmla="*/ 1237621383 w 7738"/>
                <a:gd name="T13" fmla="*/ 48410665 h 11380"/>
                <a:gd name="T14" fmla="*/ 1207222825 w 7738"/>
                <a:gd name="T15" fmla="*/ 84428231 h 11380"/>
                <a:gd name="T16" fmla="*/ 1175662606 w 7738"/>
                <a:gd name="T17" fmla="*/ 78812766 h 11380"/>
                <a:gd name="T18" fmla="*/ 1138487692 w 7738"/>
                <a:gd name="T19" fmla="*/ 95659600 h 11380"/>
                <a:gd name="T20" fmla="*/ 1157655979 w 7738"/>
                <a:gd name="T21" fmla="*/ 120445797 h 11380"/>
                <a:gd name="T22" fmla="*/ 1124934099 w 7738"/>
                <a:gd name="T23" fmla="*/ 133032957 h 11380"/>
                <a:gd name="T24" fmla="*/ 1131710896 w 7738"/>
                <a:gd name="T25" fmla="*/ 146394163 h 11380"/>
                <a:gd name="T26" fmla="*/ 1105765812 w 7738"/>
                <a:gd name="T27" fmla="*/ 154333526 h 11380"/>
                <a:gd name="T28" fmla="*/ 1070720609 w 7738"/>
                <a:gd name="T29" fmla="*/ 179119723 h 11380"/>
                <a:gd name="T30" fmla="*/ 1098989015 w 7738"/>
                <a:gd name="T31" fmla="*/ 196160618 h 11380"/>
                <a:gd name="T32" fmla="*/ 1067429236 w 7738"/>
                <a:gd name="T33" fmla="*/ 246701120 h 11380"/>
                <a:gd name="T34" fmla="*/ 1069558948 w 7738"/>
                <a:gd name="T35" fmla="*/ 261418117 h 11380"/>
                <a:gd name="T36" fmla="*/ 1029092221 w 7738"/>
                <a:gd name="T37" fmla="*/ 253478754 h 11380"/>
                <a:gd name="T38" fmla="*/ 998693663 w 7738"/>
                <a:gd name="T39" fmla="*/ 234501643 h 11380"/>
                <a:gd name="T40" fmla="*/ 994047018 w 7738"/>
                <a:gd name="T41" fmla="*/ 261418117 h 11380"/>
                <a:gd name="T42" fmla="*/ 1011085594 w 7738"/>
                <a:gd name="T43" fmla="*/ 309828781 h 11380"/>
                <a:gd name="T44" fmla="*/ 999855324 w 7738"/>
                <a:gd name="T45" fmla="*/ 338100606 h 11380"/>
                <a:gd name="T46" fmla="*/ 963648460 w 7738"/>
                <a:gd name="T47" fmla="*/ 322415501 h 11380"/>
                <a:gd name="T48" fmla="*/ 935573664 w 7738"/>
                <a:gd name="T49" fmla="*/ 258126111 h 11380"/>
                <a:gd name="T50" fmla="*/ 894913327 w 7738"/>
                <a:gd name="T51" fmla="*/ 290852111 h 11380"/>
                <a:gd name="T52" fmla="*/ 881359734 w 7738"/>
                <a:gd name="T53" fmla="*/ 412459637 h 11380"/>
                <a:gd name="T54" fmla="*/ 811462940 w 7738"/>
                <a:gd name="T55" fmla="*/ 487980397 h 11380"/>
                <a:gd name="T56" fmla="*/ 582797438 w 7738"/>
                <a:gd name="T57" fmla="*/ 605328249 h 11380"/>
                <a:gd name="T58" fmla="*/ 471078205 w 7738"/>
                <a:gd name="T59" fmla="*/ 653738914 h 11380"/>
                <a:gd name="T60" fmla="*/ 311147837 w 7738"/>
                <a:gd name="T61" fmla="*/ 697695843 h 11380"/>
                <a:gd name="T62" fmla="*/ 163415791 w 7738"/>
                <a:gd name="T63" fmla="*/ 789095329 h 11380"/>
                <a:gd name="T64" fmla="*/ 114816996 w 7738"/>
                <a:gd name="T65" fmla="*/ 840798440 h 11380"/>
                <a:gd name="T66" fmla="*/ 85580099 w 7738"/>
                <a:gd name="T67" fmla="*/ 828404901 h 11380"/>
                <a:gd name="T68" fmla="*/ 45113372 w 7738"/>
                <a:gd name="T69" fmla="*/ 1041605975 h 11380"/>
                <a:gd name="T70" fmla="*/ 125078776 w 7738"/>
                <a:gd name="T71" fmla="*/ 1209494769 h 11380"/>
                <a:gd name="T72" fmla="*/ 99133692 w 7738"/>
                <a:gd name="T73" fmla="*/ 1247835794 h 11380"/>
                <a:gd name="T74" fmla="*/ 48405185 w 7738"/>
                <a:gd name="T75" fmla="*/ 1173477203 h 11380"/>
                <a:gd name="T76" fmla="*/ 84418438 w 7738"/>
                <a:gd name="T77" fmla="*/ 1277076166 h 11380"/>
                <a:gd name="T78" fmla="*/ 45113372 w 7738"/>
                <a:gd name="T79" fmla="*/ 1237766594 h 11380"/>
                <a:gd name="T80" fmla="*/ 34851592 w 7738"/>
                <a:gd name="T81" fmla="*/ 1251127800 h 11380"/>
                <a:gd name="T82" fmla="*/ 111525183 w 7738"/>
                <a:gd name="T83" fmla="*/ 1408946954 h 11380"/>
                <a:gd name="T84" fmla="*/ 192652248 w 7738"/>
                <a:gd name="T85" fmla="*/ 1589228846 h 11380"/>
                <a:gd name="T86" fmla="*/ 248027839 w 7738"/>
                <a:gd name="T87" fmla="*/ 1799912400 h 11380"/>
                <a:gd name="T88" fmla="*/ 260419331 w 7738"/>
                <a:gd name="T89" fmla="*/ 1911644347 h 11380"/>
                <a:gd name="T90" fmla="*/ 196137231 w 7738"/>
                <a:gd name="T91" fmla="*/ 2036737941 h 11380"/>
                <a:gd name="T92" fmla="*/ 282879431 w 7738"/>
                <a:gd name="T93" fmla="*/ 2147483646 h 11380"/>
                <a:gd name="T94" fmla="*/ 389951580 w 7738"/>
                <a:gd name="T95" fmla="*/ 2147483646 h 11380"/>
                <a:gd name="T96" fmla="*/ 446294782 w 7738"/>
                <a:gd name="T97" fmla="*/ 2147483646 h 11380"/>
                <a:gd name="T98" fmla="*/ 545428474 w 7738"/>
                <a:gd name="T99" fmla="*/ 2138206627 h 11380"/>
                <a:gd name="T100" fmla="*/ 702261079 w 7738"/>
                <a:gd name="T101" fmla="*/ 2072755507 h 11380"/>
                <a:gd name="T102" fmla="*/ 855414650 w 7738"/>
                <a:gd name="T103" fmla="*/ 2068301772 h 11380"/>
                <a:gd name="T104" fmla="*/ 940026698 w 7738"/>
                <a:gd name="T105" fmla="*/ 2063848037 h 11380"/>
                <a:gd name="T106" fmla="*/ 1037030678 w 7738"/>
                <a:gd name="T107" fmla="*/ 1997234747 h 11380"/>
                <a:gd name="T108" fmla="*/ 1228521265 w 7738"/>
                <a:gd name="T109" fmla="*/ 1884534252 h 11380"/>
                <a:gd name="T110" fmla="*/ 1498040714 w 7738"/>
                <a:gd name="T111" fmla="*/ 1821406590 h 11380"/>
                <a:gd name="T112" fmla="*/ 222082755 w 7738"/>
                <a:gd name="T113" fmla="*/ 694404277 h 11380"/>
                <a:gd name="T114" fmla="*/ 23621762 w 7738"/>
                <a:gd name="T115" fmla="*/ 1227503332 h 1138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7738" h="11380">
                  <a:moveTo>
                    <a:pt x="7713" y="576"/>
                  </a:moveTo>
                  <a:lnTo>
                    <a:pt x="7713" y="576"/>
                  </a:lnTo>
                  <a:cubicBezTo>
                    <a:pt x="7684" y="559"/>
                    <a:pt x="7649" y="553"/>
                    <a:pt x="7614" y="541"/>
                  </a:cubicBezTo>
                  <a:cubicBezTo>
                    <a:pt x="7574" y="535"/>
                    <a:pt x="7556" y="512"/>
                    <a:pt x="7516" y="512"/>
                  </a:cubicBezTo>
                  <a:cubicBezTo>
                    <a:pt x="7498" y="512"/>
                    <a:pt x="7486" y="518"/>
                    <a:pt x="7463" y="518"/>
                  </a:cubicBezTo>
                  <a:cubicBezTo>
                    <a:pt x="7463" y="547"/>
                    <a:pt x="7469" y="570"/>
                    <a:pt x="7486" y="593"/>
                  </a:cubicBezTo>
                  <a:cubicBezTo>
                    <a:pt x="7481" y="599"/>
                    <a:pt x="7481" y="599"/>
                    <a:pt x="7481" y="599"/>
                  </a:cubicBezTo>
                  <a:cubicBezTo>
                    <a:pt x="7469" y="599"/>
                    <a:pt x="7463" y="593"/>
                    <a:pt x="7451" y="588"/>
                  </a:cubicBezTo>
                  <a:cubicBezTo>
                    <a:pt x="7440" y="593"/>
                    <a:pt x="7440" y="593"/>
                    <a:pt x="7440" y="593"/>
                  </a:cubicBezTo>
                  <a:cubicBezTo>
                    <a:pt x="7440" y="599"/>
                    <a:pt x="7446" y="605"/>
                    <a:pt x="7451" y="611"/>
                  </a:cubicBezTo>
                  <a:cubicBezTo>
                    <a:pt x="7446" y="622"/>
                    <a:pt x="7446" y="622"/>
                    <a:pt x="7446" y="622"/>
                  </a:cubicBezTo>
                  <a:cubicBezTo>
                    <a:pt x="7428" y="617"/>
                    <a:pt x="7416" y="605"/>
                    <a:pt x="7405" y="593"/>
                  </a:cubicBezTo>
                  <a:cubicBezTo>
                    <a:pt x="7393" y="599"/>
                    <a:pt x="7393" y="599"/>
                    <a:pt x="7393" y="599"/>
                  </a:cubicBezTo>
                  <a:cubicBezTo>
                    <a:pt x="7393" y="622"/>
                    <a:pt x="7405" y="628"/>
                    <a:pt x="7405" y="652"/>
                  </a:cubicBezTo>
                  <a:cubicBezTo>
                    <a:pt x="7405" y="657"/>
                    <a:pt x="7399" y="657"/>
                    <a:pt x="7393" y="657"/>
                  </a:cubicBezTo>
                  <a:cubicBezTo>
                    <a:pt x="7364" y="617"/>
                    <a:pt x="7364" y="617"/>
                    <a:pt x="7364" y="617"/>
                  </a:cubicBezTo>
                  <a:cubicBezTo>
                    <a:pt x="7347" y="640"/>
                    <a:pt x="7335" y="652"/>
                    <a:pt x="7335" y="681"/>
                  </a:cubicBezTo>
                  <a:cubicBezTo>
                    <a:pt x="7335" y="722"/>
                    <a:pt x="7376" y="826"/>
                    <a:pt x="7312" y="722"/>
                  </a:cubicBezTo>
                  <a:cubicBezTo>
                    <a:pt x="7300" y="751"/>
                    <a:pt x="7288" y="791"/>
                    <a:pt x="7288" y="815"/>
                  </a:cubicBezTo>
                  <a:cubicBezTo>
                    <a:pt x="7288" y="826"/>
                    <a:pt x="7300" y="855"/>
                    <a:pt x="7288" y="832"/>
                  </a:cubicBezTo>
                  <a:cubicBezTo>
                    <a:pt x="7259" y="785"/>
                    <a:pt x="7259" y="785"/>
                    <a:pt x="7259" y="785"/>
                  </a:cubicBezTo>
                  <a:cubicBezTo>
                    <a:pt x="7224" y="780"/>
                    <a:pt x="7195" y="756"/>
                    <a:pt x="7253" y="756"/>
                  </a:cubicBezTo>
                  <a:cubicBezTo>
                    <a:pt x="7277" y="756"/>
                    <a:pt x="7294" y="739"/>
                    <a:pt x="7294" y="716"/>
                  </a:cubicBezTo>
                  <a:cubicBezTo>
                    <a:pt x="7294" y="681"/>
                    <a:pt x="7277" y="663"/>
                    <a:pt x="7277" y="622"/>
                  </a:cubicBezTo>
                  <a:cubicBezTo>
                    <a:pt x="7277" y="593"/>
                    <a:pt x="7271" y="576"/>
                    <a:pt x="7283" y="553"/>
                  </a:cubicBezTo>
                  <a:cubicBezTo>
                    <a:pt x="7294" y="535"/>
                    <a:pt x="7318" y="529"/>
                    <a:pt x="7318" y="506"/>
                  </a:cubicBezTo>
                  <a:cubicBezTo>
                    <a:pt x="7318" y="454"/>
                    <a:pt x="7271" y="436"/>
                    <a:pt x="7230" y="413"/>
                  </a:cubicBezTo>
                  <a:cubicBezTo>
                    <a:pt x="7190" y="390"/>
                    <a:pt x="7178" y="372"/>
                    <a:pt x="7155" y="337"/>
                  </a:cubicBezTo>
                  <a:cubicBezTo>
                    <a:pt x="7149" y="320"/>
                    <a:pt x="7125" y="320"/>
                    <a:pt x="7125" y="308"/>
                  </a:cubicBezTo>
                  <a:cubicBezTo>
                    <a:pt x="7125" y="296"/>
                    <a:pt x="7131" y="296"/>
                    <a:pt x="7131" y="291"/>
                  </a:cubicBezTo>
                  <a:cubicBezTo>
                    <a:pt x="7131" y="250"/>
                    <a:pt x="7090" y="244"/>
                    <a:pt x="7056" y="221"/>
                  </a:cubicBezTo>
                  <a:cubicBezTo>
                    <a:pt x="7038" y="209"/>
                    <a:pt x="7027" y="198"/>
                    <a:pt x="7003" y="186"/>
                  </a:cubicBezTo>
                  <a:cubicBezTo>
                    <a:pt x="6986" y="174"/>
                    <a:pt x="6957" y="174"/>
                    <a:pt x="6957" y="157"/>
                  </a:cubicBezTo>
                  <a:cubicBezTo>
                    <a:pt x="6957" y="128"/>
                    <a:pt x="6957" y="99"/>
                    <a:pt x="6933" y="99"/>
                  </a:cubicBezTo>
                  <a:cubicBezTo>
                    <a:pt x="6904" y="99"/>
                    <a:pt x="6887" y="104"/>
                    <a:pt x="6858" y="104"/>
                  </a:cubicBezTo>
                  <a:cubicBezTo>
                    <a:pt x="6799" y="104"/>
                    <a:pt x="6764" y="58"/>
                    <a:pt x="6747" y="0"/>
                  </a:cubicBezTo>
                  <a:cubicBezTo>
                    <a:pt x="6724" y="11"/>
                    <a:pt x="6712" y="23"/>
                    <a:pt x="6695" y="35"/>
                  </a:cubicBezTo>
                  <a:cubicBezTo>
                    <a:pt x="6648" y="17"/>
                    <a:pt x="6648" y="17"/>
                    <a:pt x="6648" y="17"/>
                  </a:cubicBezTo>
                  <a:cubicBezTo>
                    <a:pt x="6636" y="17"/>
                    <a:pt x="6636" y="17"/>
                    <a:pt x="6636" y="17"/>
                  </a:cubicBezTo>
                  <a:cubicBezTo>
                    <a:pt x="6666" y="58"/>
                    <a:pt x="6677" y="87"/>
                    <a:pt x="6712" y="104"/>
                  </a:cubicBezTo>
                  <a:cubicBezTo>
                    <a:pt x="6706" y="116"/>
                    <a:pt x="6706" y="116"/>
                    <a:pt x="6706" y="116"/>
                  </a:cubicBezTo>
                  <a:cubicBezTo>
                    <a:pt x="6689" y="116"/>
                    <a:pt x="6677" y="116"/>
                    <a:pt x="6654" y="116"/>
                  </a:cubicBezTo>
                  <a:cubicBezTo>
                    <a:pt x="6654" y="163"/>
                    <a:pt x="6631" y="192"/>
                    <a:pt x="6590" y="221"/>
                  </a:cubicBezTo>
                  <a:cubicBezTo>
                    <a:pt x="6572" y="227"/>
                    <a:pt x="6572" y="250"/>
                    <a:pt x="6555" y="250"/>
                  </a:cubicBezTo>
                  <a:cubicBezTo>
                    <a:pt x="6508" y="250"/>
                    <a:pt x="6508" y="192"/>
                    <a:pt x="6508" y="145"/>
                  </a:cubicBezTo>
                  <a:cubicBezTo>
                    <a:pt x="6508" y="81"/>
                    <a:pt x="6514" y="133"/>
                    <a:pt x="6468" y="157"/>
                  </a:cubicBezTo>
                  <a:cubicBezTo>
                    <a:pt x="6450" y="168"/>
                    <a:pt x="6421" y="163"/>
                    <a:pt x="6421" y="186"/>
                  </a:cubicBezTo>
                  <a:cubicBezTo>
                    <a:pt x="6421" y="203"/>
                    <a:pt x="6450" y="203"/>
                    <a:pt x="6456" y="221"/>
                  </a:cubicBezTo>
                  <a:cubicBezTo>
                    <a:pt x="6427" y="227"/>
                    <a:pt x="6415" y="250"/>
                    <a:pt x="6392" y="250"/>
                  </a:cubicBezTo>
                  <a:cubicBezTo>
                    <a:pt x="6322" y="250"/>
                    <a:pt x="6386" y="168"/>
                    <a:pt x="6305" y="256"/>
                  </a:cubicBezTo>
                  <a:cubicBezTo>
                    <a:pt x="6310" y="279"/>
                    <a:pt x="6310" y="279"/>
                    <a:pt x="6310" y="279"/>
                  </a:cubicBezTo>
                  <a:cubicBezTo>
                    <a:pt x="6299" y="296"/>
                    <a:pt x="6275" y="308"/>
                    <a:pt x="6275" y="331"/>
                  </a:cubicBezTo>
                  <a:cubicBezTo>
                    <a:pt x="6275" y="349"/>
                    <a:pt x="6287" y="355"/>
                    <a:pt x="6287" y="372"/>
                  </a:cubicBezTo>
                  <a:cubicBezTo>
                    <a:pt x="6287" y="396"/>
                    <a:pt x="6252" y="390"/>
                    <a:pt x="6229" y="396"/>
                  </a:cubicBezTo>
                  <a:cubicBezTo>
                    <a:pt x="6235" y="413"/>
                    <a:pt x="6235" y="425"/>
                    <a:pt x="6241" y="442"/>
                  </a:cubicBezTo>
                  <a:cubicBezTo>
                    <a:pt x="6235" y="436"/>
                    <a:pt x="6235" y="436"/>
                    <a:pt x="6235" y="436"/>
                  </a:cubicBezTo>
                  <a:cubicBezTo>
                    <a:pt x="6223" y="419"/>
                    <a:pt x="6206" y="419"/>
                    <a:pt x="6200" y="401"/>
                  </a:cubicBezTo>
                  <a:cubicBezTo>
                    <a:pt x="6188" y="390"/>
                    <a:pt x="6194" y="361"/>
                    <a:pt x="6171" y="361"/>
                  </a:cubicBezTo>
                  <a:cubicBezTo>
                    <a:pt x="6095" y="361"/>
                    <a:pt x="6112" y="483"/>
                    <a:pt x="6112" y="285"/>
                  </a:cubicBezTo>
                  <a:lnTo>
                    <a:pt x="6118" y="279"/>
                  </a:lnTo>
                  <a:cubicBezTo>
                    <a:pt x="6118" y="256"/>
                    <a:pt x="6095" y="256"/>
                    <a:pt x="6078" y="244"/>
                  </a:cubicBezTo>
                  <a:cubicBezTo>
                    <a:pt x="6078" y="349"/>
                    <a:pt x="6078" y="349"/>
                    <a:pt x="6078" y="349"/>
                  </a:cubicBezTo>
                  <a:cubicBezTo>
                    <a:pt x="6078" y="372"/>
                    <a:pt x="6078" y="384"/>
                    <a:pt x="6072" y="407"/>
                  </a:cubicBezTo>
                  <a:cubicBezTo>
                    <a:pt x="6037" y="407"/>
                    <a:pt x="6008" y="407"/>
                    <a:pt x="5990" y="442"/>
                  </a:cubicBezTo>
                  <a:cubicBezTo>
                    <a:pt x="5984" y="436"/>
                    <a:pt x="5984" y="430"/>
                    <a:pt x="5979" y="430"/>
                  </a:cubicBezTo>
                  <a:cubicBezTo>
                    <a:pt x="5979" y="419"/>
                    <a:pt x="5979" y="419"/>
                    <a:pt x="5979" y="419"/>
                  </a:cubicBezTo>
                  <a:cubicBezTo>
                    <a:pt x="5955" y="419"/>
                    <a:pt x="5955" y="419"/>
                    <a:pt x="5955" y="419"/>
                  </a:cubicBezTo>
                  <a:cubicBezTo>
                    <a:pt x="5949" y="419"/>
                    <a:pt x="5944" y="413"/>
                    <a:pt x="5938" y="413"/>
                  </a:cubicBezTo>
                  <a:cubicBezTo>
                    <a:pt x="5932" y="413"/>
                    <a:pt x="5932" y="419"/>
                    <a:pt x="5926" y="419"/>
                  </a:cubicBezTo>
                  <a:cubicBezTo>
                    <a:pt x="5932" y="454"/>
                    <a:pt x="5880" y="459"/>
                    <a:pt x="5880" y="494"/>
                  </a:cubicBezTo>
                  <a:cubicBezTo>
                    <a:pt x="5880" y="529"/>
                    <a:pt x="5915" y="547"/>
                    <a:pt x="5944" y="547"/>
                  </a:cubicBezTo>
                  <a:cubicBezTo>
                    <a:pt x="5944" y="553"/>
                    <a:pt x="5949" y="553"/>
                    <a:pt x="5949" y="559"/>
                  </a:cubicBezTo>
                  <a:cubicBezTo>
                    <a:pt x="5949" y="576"/>
                    <a:pt x="5938" y="588"/>
                    <a:pt x="5926" y="599"/>
                  </a:cubicBezTo>
                  <a:cubicBezTo>
                    <a:pt x="5932" y="611"/>
                    <a:pt x="5932" y="611"/>
                    <a:pt x="5932" y="611"/>
                  </a:cubicBezTo>
                  <a:cubicBezTo>
                    <a:pt x="5938" y="611"/>
                    <a:pt x="5938" y="617"/>
                    <a:pt x="5944" y="617"/>
                  </a:cubicBezTo>
                  <a:cubicBezTo>
                    <a:pt x="5949" y="617"/>
                    <a:pt x="5955" y="611"/>
                    <a:pt x="5961" y="605"/>
                  </a:cubicBezTo>
                  <a:cubicBezTo>
                    <a:pt x="5967" y="611"/>
                    <a:pt x="5973" y="622"/>
                    <a:pt x="5979" y="622"/>
                  </a:cubicBezTo>
                  <a:cubicBezTo>
                    <a:pt x="5990" y="622"/>
                    <a:pt x="5996" y="628"/>
                    <a:pt x="6002" y="628"/>
                  </a:cubicBezTo>
                  <a:cubicBezTo>
                    <a:pt x="5990" y="634"/>
                    <a:pt x="5984" y="640"/>
                    <a:pt x="5984" y="652"/>
                  </a:cubicBezTo>
                  <a:cubicBezTo>
                    <a:pt x="5984" y="669"/>
                    <a:pt x="6008" y="675"/>
                    <a:pt x="6025" y="692"/>
                  </a:cubicBezTo>
                  <a:cubicBezTo>
                    <a:pt x="6002" y="698"/>
                    <a:pt x="5990" y="710"/>
                    <a:pt x="5967" y="710"/>
                  </a:cubicBezTo>
                  <a:cubicBezTo>
                    <a:pt x="5932" y="710"/>
                    <a:pt x="5915" y="687"/>
                    <a:pt x="5886" y="675"/>
                  </a:cubicBezTo>
                  <a:cubicBezTo>
                    <a:pt x="5886" y="687"/>
                    <a:pt x="5880" y="692"/>
                    <a:pt x="5874" y="704"/>
                  </a:cubicBezTo>
                  <a:cubicBezTo>
                    <a:pt x="5816" y="675"/>
                    <a:pt x="5816" y="570"/>
                    <a:pt x="5810" y="687"/>
                  </a:cubicBezTo>
                  <a:cubicBezTo>
                    <a:pt x="5786" y="687"/>
                    <a:pt x="5769" y="687"/>
                    <a:pt x="5746" y="687"/>
                  </a:cubicBezTo>
                  <a:cubicBezTo>
                    <a:pt x="5746" y="698"/>
                    <a:pt x="5746" y="704"/>
                    <a:pt x="5746" y="716"/>
                  </a:cubicBezTo>
                  <a:cubicBezTo>
                    <a:pt x="5769" y="716"/>
                    <a:pt x="5769" y="716"/>
                    <a:pt x="5769" y="716"/>
                  </a:cubicBezTo>
                  <a:cubicBezTo>
                    <a:pt x="5786" y="716"/>
                    <a:pt x="5798" y="704"/>
                    <a:pt x="5821" y="704"/>
                  </a:cubicBezTo>
                  <a:cubicBezTo>
                    <a:pt x="5798" y="722"/>
                    <a:pt x="5786" y="733"/>
                    <a:pt x="5763" y="739"/>
                  </a:cubicBezTo>
                  <a:cubicBezTo>
                    <a:pt x="5769" y="762"/>
                    <a:pt x="5786" y="768"/>
                    <a:pt x="5810" y="768"/>
                  </a:cubicBezTo>
                  <a:cubicBezTo>
                    <a:pt x="5821" y="768"/>
                    <a:pt x="5833" y="756"/>
                    <a:pt x="5845" y="756"/>
                  </a:cubicBezTo>
                  <a:cubicBezTo>
                    <a:pt x="5839" y="774"/>
                    <a:pt x="5839" y="785"/>
                    <a:pt x="5839" y="809"/>
                  </a:cubicBezTo>
                  <a:cubicBezTo>
                    <a:pt x="5839" y="838"/>
                    <a:pt x="5932" y="919"/>
                    <a:pt x="5909" y="914"/>
                  </a:cubicBezTo>
                  <a:cubicBezTo>
                    <a:pt x="5862" y="896"/>
                    <a:pt x="5874" y="867"/>
                    <a:pt x="5839" y="867"/>
                  </a:cubicBezTo>
                  <a:cubicBezTo>
                    <a:pt x="5827" y="867"/>
                    <a:pt x="5821" y="879"/>
                    <a:pt x="5816" y="885"/>
                  </a:cubicBezTo>
                  <a:cubicBezTo>
                    <a:pt x="5792" y="873"/>
                    <a:pt x="5775" y="873"/>
                    <a:pt x="5769" y="855"/>
                  </a:cubicBezTo>
                  <a:cubicBezTo>
                    <a:pt x="5757" y="838"/>
                    <a:pt x="5775" y="815"/>
                    <a:pt x="5763" y="797"/>
                  </a:cubicBezTo>
                  <a:cubicBezTo>
                    <a:pt x="5746" y="785"/>
                    <a:pt x="5728" y="803"/>
                    <a:pt x="5711" y="797"/>
                  </a:cubicBezTo>
                  <a:cubicBezTo>
                    <a:pt x="5699" y="791"/>
                    <a:pt x="5699" y="780"/>
                    <a:pt x="5687" y="780"/>
                  </a:cubicBezTo>
                  <a:cubicBezTo>
                    <a:pt x="5658" y="780"/>
                    <a:pt x="5653" y="815"/>
                    <a:pt x="5629" y="826"/>
                  </a:cubicBezTo>
                  <a:cubicBezTo>
                    <a:pt x="5641" y="850"/>
                    <a:pt x="5641" y="850"/>
                    <a:pt x="5641" y="850"/>
                  </a:cubicBezTo>
                  <a:cubicBezTo>
                    <a:pt x="5629" y="867"/>
                    <a:pt x="5618" y="879"/>
                    <a:pt x="5594" y="879"/>
                  </a:cubicBezTo>
                  <a:cubicBezTo>
                    <a:pt x="5583" y="879"/>
                    <a:pt x="5571" y="867"/>
                    <a:pt x="5565" y="855"/>
                  </a:cubicBezTo>
                  <a:cubicBezTo>
                    <a:pt x="5554" y="879"/>
                    <a:pt x="5519" y="879"/>
                    <a:pt x="5519" y="908"/>
                  </a:cubicBezTo>
                  <a:cubicBezTo>
                    <a:pt x="5519" y="914"/>
                    <a:pt x="5524" y="919"/>
                    <a:pt x="5530" y="925"/>
                  </a:cubicBezTo>
                  <a:cubicBezTo>
                    <a:pt x="5507" y="943"/>
                    <a:pt x="5501" y="972"/>
                    <a:pt x="5501" y="1001"/>
                  </a:cubicBezTo>
                  <a:cubicBezTo>
                    <a:pt x="5501" y="1018"/>
                    <a:pt x="5513" y="1030"/>
                    <a:pt x="5530" y="1030"/>
                  </a:cubicBezTo>
                  <a:cubicBezTo>
                    <a:pt x="5530" y="1030"/>
                    <a:pt x="5536" y="1030"/>
                    <a:pt x="5542" y="1030"/>
                  </a:cubicBezTo>
                  <a:cubicBezTo>
                    <a:pt x="5554" y="1030"/>
                    <a:pt x="5554" y="1030"/>
                    <a:pt x="5554" y="1030"/>
                  </a:cubicBezTo>
                  <a:cubicBezTo>
                    <a:pt x="5554" y="1042"/>
                    <a:pt x="5554" y="1053"/>
                    <a:pt x="5554" y="1071"/>
                  </a:cubicBezTo>
                  <a:cubicBezTo>
                    <a:pt x="5618" y="1042"/>
                    <a:pt x="5629" y="1001"/>
                    <a:pt x="5676" y="954"/>
                  </a:cubicBezTo>
                  <a:cubicBezTo>
                    <a:pt x="5676" y="1013"/>
                    <a:pt x="5676" y="1013"/>
                    <a:pt x="5676" y="1013"/>
                  </a:cubicBezTo>
                  <a:cubicBezTo>
                    <a:pt x="5676" y="1048"/>
                    <a:pt x="5612" y="1048"/>
                    <a:pt x="5612" y="1088"/>
                  </a:cubicBezTo>
                  <a:cubicBezTo>
                    <a:pt x="5612" y="1094"/>
                    <a:pt x="5618" y="1100"/>
                    <a:pt x="5618" y="1111"/>
                  </a:cubicBezTo>
                  <a:cubicBezTo>
                    <a:pt x="5606" y="1117"/>
                    <a:pt x="5594" y="1123"/>
                    <a:pt x="5594" y="1135"/>
                  </a:cubicBezTo>
                  <a:cubicBezTo>
                    <a:pt x="5594" y="1152"/>
                    <a:pt x="5606" y="1158"/>
                    <a:pt x="5606" y="1176"/>
                  </a:cubicBezTo>
                  <a:cubicBezTo>
                    <a:pt x="5606" y="1193"/>
                    <a:pt x="5583" y="1193"/>
                    <a:pt x="5571" y="1211"/>
                  </a:cubicBezTo>
                  <a:cubicBezTo>
                    <a:pt x="5554" y="1205"/>
                    <a:pt x="5548" y="1199"/>
                    <a:pt x="5530" y="1193"/>
                  </a:cubicBezTo>
                  <a:cubicBezTo>
                    <a:pt x="5524" y="1228"/>
                    <a:pt x="5524" y="1245"/>
                    <a:pt x="5513" y="1274"/>
                  </a:cubicBezTo>
                  <a:cubicBezTo>
                    <a:pt x="5524" y="1280"/>
                    <a:pt x="5530" y="1286"/>
                    <a:pt x="5542" y="1286"/>
                  </a:cubicBezTo>
                  <a:cubicBezTo>
                    <a:pt x="5554" y="1286"/>
                    <a:pt x="5559" y="1280"/>
                    <a:pt x="5571" y="1280"/>
                  </a:cubicBezTo>
                  <a:cubicBezTo>
                    <a:pt x="5589" y="1280"/>
                    <a:pt x="5757" y="1333"/>
                    <a:pt x="5723" y="1344"/>
                  </a:cubicBezTo>
                  <a:cubicBezTo>
                    <a:pt x="5658" y="1327"/>
                    <a:pt x="5623" y="1344"/>
                    <a:pt x="5565" y="1333"/>
                  </a:cubicBezTo>
                  <a:cubicBezTo>
                    <a:pt x="5536" y="1327"/>
                    <a:pt x="5519" y="1304"/>
                    <a:pt x="5490" y="1304"/>
                  </a:cubicBezTo>
                  <a:lnTo>
                    <a:pt x="5484" y="1309"/>
                  </a:lnTo>
                  <a:cubicBezTo>
                    <a:pt x="5484" y="1333"/>
                    <a:pt x="5501" y="1350"/>
                    <a:pt x="5524" y="1350"/>
                  </a:cubicBezTo>
                  <a:cubicBezTo>
                    <a:pt x="5524" y="1368"/>
                    <a:pt x="5519" y="1374"/>
                    <a:pt x="5513" y="1385"/>
                  </a:cubicBezTo>
                  <a:cubicBezTo>
                    <a:pt x="5495" y="1374"/>
                    <a:pt x="5490" y="1356"/>
                    <a:pt x="5466" y="1356"/>
                  </a:cubicBezTo>
                  <a:cubicBezTo>
                    <a:pt x="5460" y="1356"/>
                    <a:pt x="5455" y="1362"/>
                    <a:pt x="5449" y="1362"/>
                  </a:cubicBezTo>
                  <a:cubicBezTo>
                    <a:pt x="5408" y="1362"/>
                    <a:pt x="5408" y="1315"/>
                    <a:pt x="5385" y="1286"/>
                  </a:cubicBezTo>
                  <a:cubicBezTo>
                    <a:pt x="5361" y="1257"/>
                    <a:pt x="5332" y="1263"/>
                    <a:pt x="5297" y="1263"/>
                  </a:cubicBezTo>
                  <a:cubicBezTo>
                    <a:pt x="5292" y="1263"/>
                    <a:pt x="5292" y="1263"/>
                    <a:pt x="5286" y="1263"/>
                  </a:cubicBezTo>
                  <a:cubicBezTo>
                    <a:pt x="5297" y="1286"/>
                    <a:pt x="5315" y="1286"/>
                    <a:pt x="5315" y="1309"/>
                  </a:cubicBezTo>
                  <a:cubicBezTo>
                    <a:pt x="5315" y="1315"/>
                    <a:pt x="5309" y="1315"/>
                    <a:pt x="5309" y="1321"/>
                  </a:cubicBezTo>
                  <a:cubicBezTo>
                    <a:pt x="5286" y="1321"/>
                    <a:pt x="5286" y="1321"/>
                    <a:pt x="5286" y="1321"/>
                  </a:cubicBezTo>
                  <a:cubicBezTo>
                    <a:pt x="5274" y="1321"/>
                    <a:pt x="5268" y="1333"/>
                    <a:pt x="5257" y="1333"/>
                  </a:cubicBezTo>
                  <a:cubicBezTo>
                    <a:pt x="5245" y="1333"/>
                    <a:pt x="5239" y="1315"/>
                    <a:pt x="5228" y="1309"/>
                  </a:cubicBezTo>
                  <a:cubicBezTo>
                    <a:pt x="5204" y="1280"/>
                    <a:pt x="5175" y="1269"/>
                    <a:pt x="5175" y="1228"/>
                  </a:cubicBezTo>
                  <a:cubicBezTo>
                    <a:pt x="5175" y="1222"/>
                    <a:pt x="5181" y="1216"/>
                    <a:pt x="5181" y="1205"/>
                  </a:cubicBezTo>
                  <a:cubicBezTo>
                    <a:pt x="5158" y="1211"/>
                    <a:pt x="5158" y="1211"/>
                    <a:pt x="5158" y="1211"/>
                  </a:cubicBezTo>
                  <a:cubicBezTo>
                    <a:pt x="5152" y="1211"/>
                    <a:pt x="5152" y="1205"/>
                    <a:pt x="5146" y="1205"/>
                  </a:cubicBezTo>
                  <a:cubicBezTo>
                    <a:pt x="5140" y="1205"/>
                    <a:pt x="5140" y="1211"/>
                    <a:pt x="5134" y="1211"/>
                  </a:cubicBezTo>
                  <a:cubicBezTo>
                    <a:pt x="5134" y="1228"/>
                    <a:pt x="5129" y="1234"/>
                    <a:pt x="5129" y="1251"/>
                  </a:cubicBezTo>
                  <a:cubicBezTo>
                    <a:pt x="5129" y="1257"/>
                    <a:pt x="5134" y="1257"/>
                    <a:pt x="5134" y="1263"/>
                  </a:cubicBezTo>
                  <a:cubicBezTo>
                    <a:pt x="5169" y="1263"/>
                    <a:pt x="5169" y="1263"/>
                    <a:pt x="5169" y="1263"/>
                  </a:cubicBezTo>
                  <a:cubicBezTo>
                    <a:pt x="5169" y="1327"/>
                    <a:pt x="5169" y="1327"/>
                    <a:pt x="5169" y="1327"/>
                  </a:cubicBezTo>
                  <a:cubicBezTo>
                    <a:pt x="5158" y="1339"/>
                    <a:pt x="5134" y="1339"/>
                    <a:pt x="5134" y="1350"/>
                  </a:cubicBezTo>
                  <a:cubicBezTo>
                    <a:pt x="5134" y="1368"/>
                    <a:pt x="5146" y="1374"/>
                    <a:pt x="5146" y="1385"/>
                  </a:cubicBezTo>
                  <a:cubicBezTo>
                    <a:pt x="5146" y="1408"/>
                    <a:pt x="5111" y="1414"/>
                    <a:pt x="5111" y="1437"/>
                  </a:cubicBezTo>
                  <a:cubicBezTo>
                    <a:pt x="5111" y="1472"/>
                    <a:pt x="5158" y="1455"/>
                    <a:pt x="5181" y="1472"/>
                  </a:cubicBezTo>
                  <a:cubicBezTo>
                    <a:pt x="5204" y="1502"/>
                    <a:pt x="5198" y="1537"/>
                    <a:pt x="5210" y="1571"/>
                  </a:cubicBezTo>
                  <a:cubicBezTo>
                    <a:pt x="5228" y="1566"/>
                    <a:pt x="5245" y="1571"/>
                    <a:pt x="5263" y="1560"/>
                  </a:cubicBezTo>
                  <a:cubicBezTo>
                    <a:pt x="5274" y="1566"/>
                    <a:pt x="5274" y="1566"/>
                    <a:pt x="5274" y="1566"/>
                  </a:cubicBezTo>
                  <a:cubicBezTo>
                    <a:pt x="5257" y="1583"/>
                    <a:pt x="5245" y="1589"/>
                    <a:pt x="5222" y="1600"/>
                  </a:cubicBezTo>
                  <a:cubicBezTo>
                    <a:pt x="5251" y="1641"/>
                    <a:pt x="5280" y="1665"/>
                    <a:pt x="5216" y="1624"/>
                  </a:cubicBezTo>
                  <a:cubicBezTo>
                    <a:pt x="5233" y="1670"/>
                    <a:pt x="5245" y="1700"/>
                    <a:pt x="5274" y="1740"/>
                  </a:cubicBezTo>
                  <a:cubicBezTo>
                    <a:pt x="5268" y="1752"/>
                    <a:pt x="5268" y="1752"/>
                    <a:pt x="5268" y="1752"/>
                  </a:cubicBezTo>
                  <a:cubicBezTo>
                    <a:pt x="5233" y="1729"/>
                    <a:pt x="5210" y="1717"/>
                    <a:pt x="5181" y="1694"/>
                  </a:cubicBezTo>
                  <a:cubicBezTo>
                    <a:pt x="5158" y="1670"/>
                    <a:pt x="5164" y="1630"/>
                    <a:pt x="5134" y="1630"/>
                  </a:cubicBezTo>
                  <a:cubicBezTo>
                    <a:pt x="5117" y="1630"/>
                    <a:pt x="5129" y="1659"/>
                    <a:pt x="5129" y="1676"/>
                  </a:cubicBezTo>
                  <a:cubicBezTo>
                    <a:pt x="5129" y="1705"/>
                    <a:pt x="5152" y="1717"/>
                    <a:pt x="5164" y="1746"/>
                  </a:cubicBezTo>
                  <a:cubicBezTo>
                    <a:pt x="5158" y="1752"/>
                    <a:pt x="5146" y="1758"/>
                    <a:pt x="5134" y="1758"/>
                  </a:cubicBezTo>
                  <a:cubicBezTo>
                    <a:pt x="5134" y="1787"/>
                    <a:pt x="5105" y="1793"/>
                    <a:pt x="5105" y="1822"/>
                  </a:cubicBezTo>
                  <a:cubicBezTo>
                    <a:pt x="5105" y="1833"/>
                    <a:pt x="5111" y="1839"/>
                    <a:pt x="5111" y="1851"/>
                  </a:cubicBezTo>
                  <a:cubicBezTo>
                    <a:pt x="5111" y="1886"/>
                    <a:pt x="5094" y="2031"/>
                    <a:pt x="5094" y="1926"/>
                  </a:cubicBezTo>
                  <a:cubicBezTo>
                    <a:pt x="5094" y="1909"/>
                    <a:pt x="5100" y="1897"/>
                    <a:pt x="5100" y="1880"/>
                  </a:cubicBezTo>
                  <a:cubicBezTo>
                    <a:pt x="5100" y="1839"/>
                    <a:pt x="5065" y="1828"/>
                    <a:pt x="5030" y="1804"/>
                  </a:cubicBezTo>
                  <a:cubicBezTo>
                    <a:pt x="4989" y="1763"/>
                    <a:pt x="5006" y="1717"/>
                    <a:pt x="4977" y="1665"/>
                  </a:cubicBezTo>
                  <a:cubicBezTo>
                    <a:pt x="4954" y="1624"/>
                    <a:pt x="4902" y="1618"/>
                    <a:pt x="4902" y="1571"/>
                  </a:cubicBezTo>
                  <a:cubicBezTo>
                    <a:pt x="4902" y="1554"/>
                    <a:pt x="4907" y="1548"/>
                    <a:pt x="4907" y="1531"/>
                  </a:cubicBezTo>
                  <a:cubicBezTo>
                    <a:pt x="4907" y="1513"/>
                    <a:pt x="4907" y="1513"/>
                    <a:pt x="4907" y="1513"/>
                  </a:cubicBezTo>
                  <a:cubicBezTo>
                    <a:pt x="4896" y="1507"/>
                    <a:pt x="4890" y="1507"/>
                    <a:pt x="4872" y="1502"/>
                  </a:cubicBezTo>
                  <a:cubicBezTo>
                    <a:pt x="4878" y="1478"/>
                    <a:pt x="4878" y="1478"/>
                    <a:pt x="4878" y="1478"/>
                  </a:cubicBezTo>
                  <a:cubicBezTo>
                    <a:pt x="4855" y="1449"/>
                    <a:pt x="4808" y="1443"/>
                    <a:pt x="4808" y="1403"/>
                  </a:cubicBezTo>
                  <a:cubicBezTo>
                    <a:pt x="4808" y="1374"/>
                    <a:pt x="4826" y="1362"/>
                    <a:pt x="4832" y="1333"/>
                  </a:cubicBezTo>
                  <a:cubicBezTo>
                    <a:pt x="4814" y="1333"/>
                    <a:pt x="4808" y="1333"/>
                    <a:pt x="4791" y="1333"/>
                  </a:cubicBezTo>
                  <a:cubicBezTo>
                    <a:pt x="4779" y="1374"/>
                    <a:pt x="4756" y="1391"/>
                    <a:pt x="4715" y="1397"/>
                  </a:cubicBezTo>
                  <a:cubicBezTo>
                    <a:pt x="4721" y="1420"/>
                    <a:pt x="4715" y="1432"/>
                    <a:pt x="4715" y="1455"/>
                  </a:cubicBezTo>
                  <a:cubicBezTo>
                    <a:pt x="4715" y="1478"/>
                    <a:pt x="4733" y="1490"/>
                    <a:pt x="4756" y="1496"/>
                  </a:cubicBezTo>
                  <a:cubicBezTo>
                    <a:pt x="4750" y="1502"/>
                    <a:pt x="4750" y="1507"/>
                    <a:pt x="4750" y="1513"/>
                  </a:cubicBezTo>
                  <a:cubicBezTo>
                    <a:pt x="4715" y="1513"/>
                    <a:pt x="4692" y="1525"/>
                    <a:pt x="4657" y="1525"/>
                  </a:cubicBezTo>
                  <a:cubicBezTo>
                    <a:pt x="4640" y="1525"/>
                    <a:pt x="4634" y="1507"/>
                    <a:pt x="4622" y="1502"/>
                  </a:cubicBezTo>
                  <a:cubicBezTo>
                    <a:pt x="4616" y="1542"/>
                    <a:pt x="4622" y="1560"/>
                    <a:pt x="4622" y="1600"/>
                  </a:cubicBezTo>
                  <a:cubicBezTo>
                    <a:pt x="4611" y="1600"/>
                    <a:pt x="4611" y="1600"/>
                    <a:pt x="4611" y="1600"/>
                  </a:cubicBezTo>
                  <a:cubicBezTo>
                    <a:pt x="4552" y="1612"/>
                    <a:pt x="4535" y="1647"/>
                    <a:pt x="4500" y="1694"/>
                  </a:cubicBezTo>
                  <a:cubicBezTo>
                    <a:pt x="4471" y="1740"/>
                    <a:pt x="4436" y="1763"/>
                    <a:pt x="4436" y="1816"/>
                  </a:cubicBezTo>
                  <a:cubicBezTo>
                    <a:pt x="4436" y="1886"/>
                    <a:pt x="4453" y="1926"/>
                    <a:pt x="4459" y="1991"/>
                  </a:cubicBezTo>
                  <a:cubicBezTo>
                    <a:pt x="4459" y="2031"/>
                    <a:pt x="4442" y="2060"/>
                    <a:pt x="4471" y="2089"/>
                  </a:cubicBezTo>
                  <a:cubicBezTo>
                    <a:pt x="4488" y="2113"/>
                    <a:pt x="4552" y="2095"/>
                    <a:pt x="4552" y="2130"/>
                  </a:cubicBezTo>
                  <a:cubicBezTo>
                    <a:pt x="4552" y="2206"/>
                    <a:pt x="4482" y="2241"/>
                    <a:pt x="4412" y="2282"/>
                  </a:cubicBezTo>
                  <a:cubicBezTo>
                    <a:pt x="4360" y="2311"/>
                    <a:pt x="4337" y="2346"/>
                    <a:pt x="4273" y="2357"/>
                  </a:cubicBezTo>
                  <a:cubicBezTo>
                    <a:pt x="4249" y="2363"/>
                    <a:pt x="4255" y="2392"/>
                    <a:pt x="4238" y="2404"/>
                  </a:cubicBezTo>
                  <a:cubicBezTo>
                    <a:pt x="4244" y="2421"/>
                    <a:pt x="4255" y="2427"/>
                    <a:pt x="4255" y="2450"/>
                  </a:cubicBezTo>
                  <a:cubicBezTo>
                    <a:pt x="4255" y="2474"/>
                    <a:pt x="4232" y="2491"/>
                    <a:pt x="4209" y="2491"/>
                  </a:cubicBezTo>
                  <a:cubicBezTo>
                    <a:pt x="4203" y="2491"/>
                    <a:pt x="4197" y="2497"/>
                    <a:pt x="4186" y="2497"/>
                  </a:cubicBezTo>
                  <a:cubicBezTo>
                    <a:pt x="4191" y="2509"/>
                    <a:pt x="4191" y="2509"/>
                    <a:pt x="4191" y="2520"/>
                  </a:cubicBezTo>
                  <a:cubicBezTo>
                    <a:pt x="4191" y="2619"/>
                    <a:pt x="4139" y="2666"/>
                    <a:pt x="4086" y="2741"/>
                  </a:cubicBezTo>
                  <a:cubicBezTo>
                    <a:pt x="4023" y="2817"/>
                    <a:pt x="3988" y="2870"/>
                    <a:pt x="3906" y="2928"/>
                  </a:cubicBezTo>
                  <a:cubicBezTo>
                    <a:pt x="3825" y="2980"/>
                    <a:pt x="3766" y="2998"/>
                    <a:pt x="3673" y="3033"/>
                  </a:cubicBezTo>
                  <a:cubicBezTo>
                    <a:pt x="3592" y="3067"/>
                    <a:pt x="3551" y="3108"/>
                    <a:pt x="3464" y="3108"/>
                  </a:cubicBezTo>
                  <a:cubicBezTo>
                    <a:pt x="3400" y="3108"/>
                    <a:pt x="3400" y="3108"/>
                    <a:pt x="3400" y="3108"/>
                  </a:cubicBezTo>
                  <a:cubicBezTo>
                    <a:pt x="3306" y="3108"/>
                    <a:pt x="3260" y="3178"/>
                    <a:pt x="3167" y="3178"/>
                  </a:cubicBezTo>
                  <a:cubicBezTo>
                    <a:pt x="3103" y="3178"/>
                    <a:pt x="3074" y="3126"/>
                    <a:pt x="3010" y="3126"/>
                  </a:cubicBezTo>
                  <a:cubicBezTo>
                    <a:pt x="2998" y="3126"/>
                    <a:pt x="2998" y="3132"/>
                    <a:pt x="2992" y="3132"/>
                  </a:cubicBezTo>
                  <a:cubicBezTo>
                    <a:pt x="2992" y="3143"/>
                    <a:pt x="2992" y="3149"/>
                    <a:pt x="2992" y="3161"/>
                  </a:cubicBezTo>
                  <a:cubicBezTo>
                    <a:pt x="2975" y="3161"/>
                    <a:pt x="2969" y="3149"/>
                    <a:pt x="2957" y="3149"/>
                  </a:cubicBezTo>
                  <a:cubicBezTo>
                    <a:pt x="2887" y="3149"/>
                    <a:pt x="2882" y="3225"/>
                    <a:pt x="2829" y="3271"/>
                  </a:cubicBezTo>
                  <a:cubicBezTo>
                    <a:pt x="2777" y="3312"/>
                    <a:pt x="2730" y="3324"/>
                    <a:pt x="2666" y="3324"/>
                  </a:cubicBezTo>
                  <a:cubicBezTo>
                    <a:pt x="2619" y="3324"/>
                    <a:pt x="2619" y="3324"/>
                    <a:pt x="2619" y="3324"/>
                  </a:cubicBezTo>
                  <a:cubicBezTo>
                    <a:pt x="2550" y="3341"/>
                    <a:pt x="2497" y="3341"/>
                    <a:pt x="2433" y="3376"/>
                  </a:cubicBezTo>
                  <a:cubicBezTo>
                    <a:pt x="2387" y="3405"/>
                    <a:pt x="2375" y="3440"/>
                    <a:pt x="2334" y="3469"/>
                  </a:cubicBezTo>
                  <a:cubicBezTo>
                    <a:pt x="2264" y="3522"/>
                    <a:pt x="2206" y="3539"/>
                    <a:pt x="2119" y="3539"/>
                  </a:cubicBezTo>
                  <a:cubicBezTo>
                    <a:pt x="2072" y="3539"/>
                    <a:pt x="2055" y="3481"/>
                    <a:pt x="2002" y="3481"/>
                  </a:cubicBezTo>
                  <a:cubicBezTo>
                    <a:pt x="1944" y="3481"/>
                    <a:pt x="1915" y="3527"/>
                    <a:pt x="1863" y="3527"/>
                  </a:cubicBezTo>
                  <a:cubicBezTo>
                    <a:pt x="1845" y="3527"/>
                    <a:pt x="1839" y="3522"/>
                    <a:pt x="1828" y="3522"/>
                  </a:cubicBezTo>
                  <a:cubicBezTo>
                    <a:pt x="1828" y="3516"/>
                    <a:pt x="1857" y="3411"/>
                    <a:pt x="1839" y="3446"/>
                  </a:cubicBezTo>
                  <a:cubicBezTo>
                    <a:pt x="1775" y="3533"/>
                    <a:pt x="1705" y="3556"/>
                    <a:pt x="1607" y="3603"/>
                  </a:cubicBezTo>
                  <a:cubicBezTo>
                    <a:pt x="1589" y="3591"/>
                    <a:pt x="1589" y="3591"/>
                    <a:pt x="1589" y="3591"/>
                  </a:cubicBezTo>
                  <a:cubicBezTo>
                    <a:pt x="1572" y="3615"/>
                    <a:pt x="1577" y="3644"/>
                    <a:pt x="1554" y="3656"/>
                  </a:cubicBezTo>
                  <a:cubicBezTo>
                    <a:pt x="1508" y="3685"/>
                    <a:pt x="1455" y="3679"/>
                    <a:pt x="1420" y="3719"/>
                  </a:cubicBezTo>
                  <a:cubicBezTo>
                    <a:pt x="1356" y="3784"/>
                    <a:pt x="1333" y="3830"/>
                    <a:pt x="1263" y="3888"/>
                  </a:cubicBezTo>
                  <a:cubicBezTo>
                    <a:pt x="1164" y="3976"/>
                    <a:pt x="1088" y="3999"/>
                    <a:pt x="960" y="4028"/>
                  </a:cubicBezTo>
                  <a:cubicBezTo>
                    <a:pt x="925" y="4040"/>
                    <a:pt x="914" y="4075"/>
                    <a:pt x="879" y="4075"/>
                  </a:cubicBezTo>
                  <a:cubicBezTo>
                    <a:pt x="867" y="4075"/>
                    <a:pt x="856" y="4075"/>
                    <a:pt x="844" y="4075"/>
                  </a:cubicBezTo>
                  <a:cubicBezTo>
                    <a:pt x="821" y="4110"/>
                    <a:pt x="826" y="4145"/>
                    <a:pt x="803" y="4179"/>
                  </a:cubicBezTo>
                  <a:cubicBezTo>
                    <a:pt x="780" y="4220"/>
                    <a:pt x="751" y="4238"/>
                    <a:pt x="739" y="4284"/>
                  </a:cubicBezTo>
                  <a:cubicBezTo>
                    <a:pt x="727" y="4342"/>
                    <a:pt x="733" y="4389"/>
                    <a:pt x="687" y="4424"/>
                  </a:cubicBezTo>
                  <a:cubicBezTo>
                    <a:pt x="681" y="4412"/>
                    <a:pt x="669" y="4406"/>
                    <a:pt x="658" y="4401"/>
                  </a:cubicBezTo>
                  <a:cubicBezTo>
                    <a:pt x="646" y="4430"/>
                    <a:pt x="623" y="4436"/>
                    <a:pt x="593" y="4447"/>
                  </a:cubicBezTo>
                  <a:cubicBezTo>
                    <a:pt x="588" y="4436"/>
                    <a:pt x="582" y="4424"/>
                    <a:pt x="582" y="4406"/>
                  </a:cubicBezTo>
                  <a:cubicBezTo>
                    <a:pt x="582" y="4383"/>
                    <a:pt x="593" y="4371"/>
                    <a:pt x="593" y="4342"/>
                  </a:cubicBezTo>
                  <a:cubicBezTo>
                    <a:pt x="559" y="4249"/>
                    <a:pt x="559" y="4249"/>
                    <a:pt x="559" y="4249"/>
                  </a:cubicBezTo>
                  <a:cubicBezTo>
                    <a:pt x="564" y="4232"/>
                    <a:pt x="564" y="4226"/>
                    <a:pt x="564" y="4208"/>
                  </a:cubicBezTo>
                  <a:cubicBezTo>
                    <a:pt x="553" y="4139"/>
                    <a:pt x="553" y="4139"/>
                    <a:pt x="553" y="4139"/>
                  </a:cubicBezTo>
                  <a:cubicBezTo>
                    <a:pt x="559" y="4121"/>
                    <a:pt x="582" y="4110"/>
                    <a:pt x="582" y="4086"/>
                  </a:cubicBezTo>
                  <a:cubicBezTo>
                    <a:pt x="582" y="4080"/>
                    <a:pt x="576" y="4069"/>
                    <a:pt x="570" y="4069"/>
                  </a:cubicBezTo>
                  <a:cubicBezTo>
                    <a:pt x="524" y="4069"/>
                    <a:pt x="512" y="4121"/>
                    <a:pt x="495" y="4162"/>
                  </a:cubicBezTo>
                  <a:cubicBezTo>
                    <a:pt x="477" y="4208"/>
                    <a:pt x="466" y="4238"/>
                    <a:pt x="442" y="4278"/>
                  </a:cubicBezTo>
                  <a:cubicBezTo>
                    <a:pt x="425" y="4319"/>
                    <a:pt x="425" y="4342"/>
                    <a:pt x="413" y="4377"/>
                  </a:cubicBezTo>
                  <a:cubicBezTo>
                    <a:pt x="396" y="4424"/>
                    <a:pt x="372" y="4447"/>
                    <a:pt x="372" y="4494"/>
                  </a:cubicBezTo>
                  <a:cubicBezTo>
                    <a:pt x="372" y="4581"/>
                    <a:pt x="442" y="4622"/>
                    <a:pt x="442" y="4709"/>
                  </a:cubicBezTo>
                  <a:cubicBezTo>
                    <a:pt x="442" y="4732"/>
                    <a:pt x="419" y="4738"/>
                    <a:pt x="419" y="4762"/>
                  </a:cubicBezTo>
                  <a:cubicBezTo>
                    <a:pt x="419" y="4797"/>
                    <a:pt x="425" y="4814"/>
                    <a:pt x="425" y="4843"/>
                  </a:cubicBezTo>
                  <a:cubicBezTo>
                    <a:pt x="425" y="4925"/>
                    <a:pt x="372" y="4960"/>
                    <a:pt x="332" y="5035"/>
                  </a:cubicBezTo>
                  <a:cubicBezTo>
                    <a:pt x="267" y="5157"/>
                    <a:pt x="233" y="5239"/>
                    <a:pt x="233" y="5379"/>
                  </a:cubicBezTo>
                  <a:cubicBezTo>
                    <a:pt x="233" y="5524"/>
                    <a:pt x="384" y="5582"/>
                    <a:pt x="361" y="5728"/>
                  </a:cubicBezTo>
                  <a:cubicBezTo>
                    <a:pt x="361" y="5757"/>
                    <a:pt x="361" y="5786"/>
                    <a:pt x="390" y="5804"/>
                  </a:cubicBezTo>
                  <a:cubicBezTo>
                    <a:pt x="413" y="5815"/>
                    <a:pt x="436" y="5821"/>
                    <a:pt x="448" y="5844"/>
                  </a:cubicBezTo>
                  <a:cubicBezTo>
                    <a:pt x="477" y="5926"/>
                    <a:pt x="477" y="5984"/>
                    <a:pt x="530" y="6054"/>
                  </a:cubicBezTo>
                  <a:cubicBezTo>
                    <a:pt x="564" y="6095"/>
                    <a:pt x="576" y="6124"/>
                    <a:pt x="611" y="6159"/>
                  </a:cubicBezTo>
                  <a:cubicBezTo>
                    <a:pt x="629" y="6188"/>
                    <a:pt x="658" y="6199"/>
                    <a:pt x="658" y="6229"/>
                  </a:cubicBezTo>
                  <a:cubicBezTo>
                    <a:pt x="658" y="6234"/>
                    <a:pt x="646" y="6240"/>
                    <a:pt x="646" y="6246"/>
                  </a:cubicBezTo>
                  <a:cubicBezTo>
                    <a:pt x="646" y="6258"/>
                    <a:pt x="652" y="6264"/>
                    <a:pt x="652" y="6275"/>
                  </a:cubicBezTo>
                  <a:cubicBezTo>
                    <a:pt x="652" y="6281"/>
                    <a:pt x="634" y="6281"/>
                    <a:pt x="634" y="6287"/>
                  </a:cubicBezTo>
                  <a:cubicBezTo>
                    <a:pt x="629" y="6310"/>
                    <a:pt x="634" y="6322"/>
                    <a:pt x="634" y="6339"/>
                  </a:cubicBezTo>
                  <a:cubicBezTo>
                    <a:pt x="629" y="6357"/>
                    <a:pt x="611" y="6362"/>
                    <a:pt x="611" y="6386"/>
                  </a:cubicBezTo>
                  <a:cubicBezTo>
                    <a:pt x="611" y="6409"/>
                    <a:pt x="629" y="6421"/>
                    <a:pt x="629" y="6444"/>
                  </a:cubicBezTo>
                  <a:cubicBezTo>
                    <a:pt x="629" y="6479"/>
                    <a:pt x="599" y="6520"/>
                    <a:pt x="559" y="6520"/>
                  </a:cubicBezTo>
                  <a:cubicBezTo>
                    <a:pt x="524" y="6520"/>
                    <a:pt x="530" y="6473"/>
                    <a:pt x="512" y="6444"/>
                  </a:cubicBezTo>
                  <a:cubicBezTo>
                    <a:pt x="495" y="6409"/>
                    <a:pt x="471" y="6397"/>
                    <a:pt x="460" y="6362"/>
                  </a:cubicBezTo>
                  <a:cubicBezTo>
                    <a:pt x="448" y="6362"/>
                    <a:pt x="448" y="6362"/>
                    <a:pt x="448" y="6362"/>
                  </a:cubicBezTo>
                  <a:cubicBezTo>
                    <a:pt x="425" y="6386"/>
                    <a:pt x="396" y="6397"/>
                    <a:pt x="355" y="6351"/>
                  </a:cubicBezTo>
                  <a:cubicBezTo>
                    <a:pt x="355" y="6304"/>
                    <a:pt x="384" y="6275"/>
                    <a:pt x="384" y="6229"/>
                  </a:cubicBezTo>
                  <a:cubicBezTo>
                    <a:pt x="384" y="6194"/>
                    <a:pt x="355" y="6182"/>
                    <a:pt x="337" y="6153"/>
                  </a:cubicBezTo>
                  <a:cubicBezTo>
                    <a:pt x="308" y="6112"/>
                    <a:pt x="303" y="6089"/>
                    <a:pt x="267" y="6054"/>
                  </a:cubicBezTo>
                  <a:cubicBezTo>
                    <a:pt x="250" y="6060"/>
                    <a:pt x="250" y="6060"/>
                    <a:pt x="250" y="6060"/>
                  </a:cubicBezTo>
                  <a:cubicBezTo>
                    <a:pt x="244" y="6077"/>
                    <a:pt x="244" y="6083"/>
                    <a:pt x="244" y="6101"/>
                  </a:cubicBezTo>
                  <a:cubicBezTo>
                    <a:pt x="244" y="6135"/>
                    <a:pt x="244" y="6135"/>
                    <a:pt x="244" y="6135"/>
                  </a:cubicBezTo>
                  <a:cubicBezTo>
                    <a:pt x="244" y="6176"/>
                    <a:pt x="273" y="6188"/>
                    <a:pt x="291" y="6229"/>
                  </a:cubicBezTo>
                  <a:cubicBezTo>
                    <a:pt x="308" y="6281"/>
                    <a:pt x="308" y="6316"/>
                    <a:pt x="343" y="6362"/>
                  </a:cubicBezTo>
                  <a:cubicBezTo>
                    <a:pt x="367" y="6403"/>
                    <a:pt x="401" y="6409"/>
                    <a:pt x="442" y="6438"/>
                  </a:cubicBezTo>
                  <a:cubicBezTo>
                    <a:pt x="471" y="6461"/>
                    <a:pt x="466" y="6502"/>
                    <a:pt x="466" y="6543"/>
                  </a:cubicBezTo>
                  <a:cubicBezTo>
                    <a:pt x="466" y="6566"/>
                    <a:pt x="448" y="6578"/>
                    <a:pt x="436" y="6595"/>
                  </a:cubicBezTo>
                  <a:cubicBezTo>
                    <a:pt x="413" y="6619"/>
                    <a:pt x="407" y="6648"/>
                    <a:pt x="378" y="6648"/>
                  </a:cubicBezTo>
                  <a:cubicBezTo>
                    <a:pt x="361" y="6648"/>
                    <a:pt x="355" y="6630"/>
                    <a:pt x="343" y="6624"/>
                  </a:cubicBezTo>
                  <a:cubicBezTo>
                    <a:pt x="320" y="6613"/>
                    <a:pt x="291" y="6607"/>
                    <a:pt x="291" y="6584"/>
                  </a:cubicBezTo>
                  <a:cubicBezTo>
                    <a:pt x="291" y="6560"/>
                    <a:pt x="297" y="6549"/>
                    <a:pt x="297" y="6525"/>
                  </a:cubicBezTo>
                  <a:cubicBezTo>
                    <a:pt x="279" y="6514"/>
                    <a:pt x="262" y="6508"/>
                    <a:pt x="250" y="6490"/>
                  </a:cubicBezTo>
                  <a:cubicBezTo>
                    <a:pt x="256" y="6473"/>
                    <a:pt x="262" y="6461"/>
                    <a:pt x="262" y="6444"/>
                  </a:cubicBezTo>
                  <a:cubicBezTo>
                    <a:pt x="262" y="6421"/>
                    <a:pt x="250" y="6403"/>
                    <a:pt x="233" y="6392"/>
                  </a:cubicBezTo>
                  <a:cubicBezTo>
                    <a:pt x="215" y="6392"/>
                    <a:pt x="215" y="6392"/>
                    <a:pt x="215" y="6392"/>
                  </a:cubicBezTo>
                  <a:cubicBezTo>
                    <a:pt x="215" y="6421"/>
                    <a:pt x="215" y="6421"/>
                    <a:pt x="215" y="6421"/>
                  </a:cubicBezTo>
                  <a:cubicBezTo>
                    <a:pt x="227" y="6461"/>
                    <a:pt x="227" y="6461"/>
                    <a:pt x="227" y="6461"/>
                  </a:cubicBezTo>
                  <a:cubicBezTo>
                    <a:pt x="227" y="6502"/>
                    <a:pt x="227" y="6502"/>
                    <a:pt x="227" y="6502"/>
                  </a:cubicBezTo>
                  <a:cubicBezTo>
                    <a:pt x="215" y="6508"/>
                    <a:pt x="215" y="6508"/>
                    <a:pt x="215" y="6508"/>
                  </a:cubicBezTo>
                  <a:cubicBezTo>
                    <a:pt x="209" y="6490"/>
                    <a:pt x="204" y="6473"/>
                    <a:pt x="186" y="6461"/>
                  </a:cubicBezTo>
                  <a:cubicBezTo>
                    <a:pt x="180" y="6461"/>
                    <a:pt x="180" y="6461"/>
                    <a:pt x="180" y="6461"/>
                  </a:cubicBezTo>
                  <a:cubicBezTo>
                    <a:pt x="186" y="6496"/>
                    <a:pt x="215" y="6502"/>
                    <a:pt x="238" y="6537"/>
                  </a:cubicBezTo>
                  <a:cubicBezTo>
                    <a:pt x="273" y="6601"/>
                    <a:pt x="308" y="6630"/>
                    <a:pt x="355" y="6688"/>
                  </a:cubicBezTo>
                  <a:cubicBezTo>
                    <a:pt x="407" y="6747"/>
                    <a:pt x="419" y="6787"/>
                    <a:pt x="454" y="6851"/>
                  </a:cubicBezTo>
                  <a:cubicBezTo>
                    <a:pt x="524" y="6956"/>
                    <a:pt x="570" y="7020"/>
                    <a:pt x="582" y="7148"/>
                  </a:cubicBezTo>
                  <a:cubicBezTo>
                    <a:pt x="588" y="7148"/>
                    <a:pt x="593" y="7148"/>
                    <a:pt x="599" y="7148"/>
                  </a:cubicBezTo>
                  <a:cubicBezTo>
                    <a:pt x="605" y="7160"/>
                    <a:pt x="605" y="7160"/>
                    <a:pt x="605" y="7160"/>
                  </a:cubicBezTo>
                  <a:cubicBezTo>
                    <a:pt x="570" y="7195"/>
                    <a:pt x="576" y="7230"/>
                    <a:pt x="576" y="7276"/>
                  </a:cubicBezTo>
                  <a:cubicBezTo>
                    <a:pt x="576" y="7335"/>
                    <a:pt x="570" y="7375"/>
                    <a:pt x="599" y="7428"/>
                  </a:cubicBezTo>
                  <a:cubicBezTo>
                    <a:pt x="611" y="7445"/>
                    <a:pt x="634" y="7439"/>
                    <a:pt x="646" y="7457"/>
                  </a:cubicBezTo>
                  <a:cubicBezTo>
                    <a:pt x="669" y="7479"/>
                    <a:pt x="669" y="7497"/>
                    <a:pt x="687" y="7520"/>
                  </a:cubicBezTo>
                  <a:cubicBezTo>
                    <a:pt x="733" y="7578"/>
                    <a:pt x="768" y="7607"/>
                    <a:pt x="786" y="7677"/>
                  </a:cubicBezTo>
                  <a:cubicBezTo>
                    <a:pt x="815" y="7747"/>
                    <a:pt x="803" y="7793"/>
                    <a:pt x="838" y="7858"/>
                  </a:cubicBezTo>
                  <a:cubicBezTo>
                    <a:pt x="861" y="7898"/>
                    <a:pt x="896" y="7904"/>
                    <a:pt x="925" y="7939"/>
                  </a:cubicBezTo>
                  <a:cubicBezTo>
                    <a:pt x="989" y="8026"/>
                    <a:pt x="995" y="8096"/>
                    <a:pt x="995" y="8207"/>
                  </a:cubicBezTo>
                  <a:cubicBezTo>
                    <a:pt x="995" y="8242"/>
                    <a:pt x="978" y="8265"/>
                    <a:pt x="978" y="8306"/>
                  </a:cubicBezTo>
                  <a:cubicBezTo>
                    <a:pt x="978" y="8393"/>
                    <a:pt x="978" y="8393"/>
                    <a:pt x="978" y="8393"/>
                  </a:cubicBezTo>
                  <a:cubicBezTo>
                    <a:pt x="978" y="8416"/>
                    <a:pt x="972" y="8434"/>
                    <a:pt x="972" y="8463"/>
                  </a:cubicBezTo>
                  <a:cubicBezTo>
                    <a:pt x="972" y="8498"/>
                    <a:pt x="995" y="8510"/>
                    <a:pt x="1001" y="8539"/>
                  </a:cubicBezTo>
                  <a:cubicBezTo>
                    <a:pt x="1024" y="8608"/>
                    <a:pt x="1013" y="8649"/>
                    <a:pt x="1024" y="8719"/>
                  </a:cubicBezTo>
                  <a:cubicBezTo>
                    <a:pt x="1042" y="8824"/>
                    <a:pt x="1083" y="8876"/>
                    <a:pt x="1129" y="8969"/>
                  </a:cubicBezTo>
                  <a:cubicBezTo>
                    <a:pt x="1199" y="9092"/>
                    <a:pt x="1228" y="9167"/>
                    <a:pt x="1281" y="9295"/>
                  </a:cubicBezTo>
                  <a:cubicBezTo>
                    <a:pt x="1310" y="9360"/>
                    <a:pt x="1356" y="9389"/>
                    <a:pt x="1356" y="9458"/>
                  </a:cubicBezTo>
                  <a:cubicBezTo>
                    <a:pt x="1356" y="9534"/>
                    <a:pt x="1356" y="9534"/>
                    <a:pt x="1356" y="9534"/>
                  </a:cubicBezTo>
                  <a:cubicBezTo>
                    <a:pt x="1356" y="9546"/>
                    <a:pt x="1350" y="9552"/>
                    <a:pt x="1350" y="9563"/>
                  </a:cubicBezTo>
                  <a:cubicBezTo>
                    <a:pt x="1350" y="9604"/>
                    <a:pt x="1368" y="9627"/>
                    <a:pt x="1368" y="9674"/>
                  </a:cubicBezTo>
                  <a:cubicBezTo>
                    <a:pt x="1368" y="9703"/>
                    <a:pt x="1362" y="9720"/>
                    <a:pt x="1350" y="9744"/>
                  </a:cubicBezTo>
                  <a:cubicBezTo>
                    <a:pt x="1362" y="9784"/>
                    <a:pt x="1362" y="9784"/>
                    <a:pt x="1362" y="9784"/>
                  </a:cubicBezTo>
                  <a:cubicBezTo>
                    <a:pt x="1350" y="9819"/>
                    <a:pt x="1356" y="9843"/>
                    <a:pt x="1345" y="9872"/>
                  </a:cubicBezTo>
                  <a:cubicBezTo>
                    <a:pt x="1339" y="9883"/>
                    <a:pt x="1321" y="9883"/>
                    <a:pt x="1310" y="9889"/>
                  </a:cubicBezTo>
                  <a:cubicBezTo>
                    <a:pt x="1292" y="9907"/>
                    <a:pt x="1292" y="9930"/>
                    <a:pt x="1286" y="9959"/>
                  </a:cubicBezTo>
                  <a:cubicBezTo>
                    <a:pt x="1327" y="10209"/>
                    <a:pt x="1327" y="10209"/>
                    <a:pt x="1327" y="10209"/>
                  </a:cubicBezTo>
                  <a:cubicBezTo>
                    <a:pt x="1327" y="10291"/>
                    <a:pt x="1304" y="10338"/>
                    <a:pt x="1263" y="10413"/>
                  </a:cubicBezTo>
                  <a:cubicBezTo>
                    <a:pt x="1228" y="10483"/>
                    <a:pt x="1187" y="10535"/>
                    <a:pt x="1106" y="10535"/>
                  </a:cubicBezTo>
                  <a:cubicBezTo>
                    <a:pt x="1065" y="10535"/>
                    <a:pt x="1053" y="10495"/>
                    <a:pt x="1013" y="10471"/>
                  </a:cubicBezTo>
                  <a:cubicBezTo>
                    <a:pt x="1013" y="10518"/>
                    <a:pt x="1013" y="10518"/>
                    <a:pt x="1013" y="10518"/>
                  </a:cubicBezTo>
                  <a:cubicBezTo>
                    <a:pt x="1013" y="10541"/>
                    <a:pt x="1001" y="10547"/>
                    <a:pt x="1001" y="10564"/>
                  </a:cubicBezTo>
                  <a:cubicBezTo>
                    <a:pt x="1001" y="10704"/>
                    <a:pt x="1001" y="10704"/>
                    <a:pt x="1001" y="10704"/>
                  </a:cubicBezTo>
                  <a:cubicBezTo>
                    <a:pt x="1001" y="10751"/>
                    <a:pt x="1013" y="10780"/>
                    <a:pt x="1024" y="10827"/>
                  </a:cubicBezTo>
                  <a:cubicBezTo>
                    <a:pt x="1036" y="10873"/>
                    <a:pt x="1036" y="10902"/>
                    <a:pt x="1071" y="10931"/>
                  </a:cubicBezTo>
                  <a:cubicBezTo>
                    <a:pt x="1077" y="10914"/>
                    <a:pt x="1083" y="10902"/>
                    <a:pt x="1094" y="10885"/>
                  </a:cubicBezTo>
                  <a:cubicBezTo>
                    <a:pt x="1199" y="10925"/>
                    <a:pt x="1263" y="10954"/>
                    <a:pt x="1345" y="11036"/>
                  </a:cubicBezTo>
                  <a:cubicBezTo>
                    <a:pt x="1391" y="11083"/>
                    <a:pt x="1438" y="11100"/>
                    <a:pt x="1461" y="11158"/>
                  </a:cubicBezTo>
                  <a:cubicBezTo>
                    <a:pt x="1478" y="11187"/>
                    <a:pt x="1461" y="11211"/>
                    <a:pt x="1484" y="11228"/>
                  </a:cubicBezTo>
                  <a:cubicBezTo>
                    <a:pt x="1519" y="11251"/>
                    <a:pt x="1548" y="11234"/>
                    <a:pt x="1583" y="11246"/>
                  </a:cubicBezTo>
                  <a:cubicBezTo>
                    <a:pt x="1671" y="11275"/>
                    <a:pt x="1717" y="11298"/>
                    <a:pt x="1793" y="11345"/>
                  </a:cubicBezTo>
                  <a:cubicBezTo>
                    <a:pt x="1799" y="11327"/>
                    <a:pt x="1804" y="11316"/>
                    <a:pt x="1810" y="11298"/>
                  </a:cubicBezTo>
                  <a:cubicBezTo>
                    <a:pt x="1909" y="11345"/>
                    <a:pt x="1909" y="11345"/>
                    <a:pt x="1909" y="11345"/>
                  </a:cubicBezTo>
                  <a:cubicBezTo>
                    <a:pt x="1927" y="11333"/>
                    <a:pt x="1933" y="11316"/>
                    <a:pt x="1944" y="11298"/>
                  </a:cubicBezTo>
                  <a:cubicBezTo>
                    <a:pt x="1967" y="11316"/>
                    <a:pt x="1985" y="11327"/>
                    <a:pt x="2014" y="11327"/>
                  </a:cubicBezTo>
                  <a:cubicBezTo>
                    <a:pt x="2043" y="11327"/>
                    <a:pt x="2061" y="11333"/>
                    <a:pt x="2090" y="11333"/>
                  </a:cubicBezTo>
                  <a:cubicBezTo>
                    <a:pt x="2107" y="11333"/>
                    <a:pt x="2113" y="11310"/>
                    <a:pt x="2136" y="11310"/>
                  </a:cubicBezTo>
                  <a:cubicBezTo>
                    <a:pt x="2154" y="11310"/>
                    <a:pt x="2165" y="11316"/>
                    <a:pt x="2183" y="11310"/>
                  </a:cubicBezTo>
                  <a:cubicBezTo>
                    <a:pt x="2183" y="11321"/>
                    <a:pt x="2177" y="11327"/>
                    <a:pt x="2177" y="11339"/>
                  </a:cubicBezTo>
                  <a:cubicBezTo>
                    <a:pt x="2177" y="11350"/>
                    <a:pt x="2194" y="11345"/>
                    <a:pt x="2206" y="11350"/>
                  </a:cubicBezTo>
                  <a:cubicBezTo>
                    <a:pt x="2224" y="11356"/>
                    <a:pt x="2235" y="11374"/>
                    <a:pt x="2259" y="11374"/>
                  </a:cubicBezTo>
                  <a:cubicBezTo>
                    <a:pt x="2282" y="11374"/>
                    <a:pt x="2282" y="11333"/>
                    <a:pt x="2305" y="11333"/>
                  </a:cubicBezTo>
                  <a:cubicBezTo>
                    <a:pt x="2346" y="11333"/>
                    <a:pt x="2363" y="11374"/>
                    <a:pt x="2404" y="11379"/>
                  </a:cubicBezTo>
                  <a:cubicBezTo>
                    <a:pt x="2404" y="11316"/>
                    <a:pt x="2474" y="11304"/>
                    <a:pt x="2532" y="11269"/>
                  </a:cubicBezTo>
                  <a:cubicBezTo>
                    <a:pt x="2567" y="11251"/>
                    <a:pt x="2590" y="11251"/>
                    <a:pt x="2625" y="11228"/>
                  </a:cubicBezTo>
                  <a:cubicBezTo>
                    <a:pt x="2649" y="11211"/>
                    <a:pt x="2643" y="11182"/>
                    <a:pt x="2672" y="11170"/>
                  </a:cubicBezTo>
                  <a:cubicBezTo>
                    <a:pt x="2695" y="11153"/>
                    <a:pt x="2701" y="11135"/>
                    <a:pt x="2730" y="11123"/>
                  </a:cubicBezTo>
                  <a:cubicBezTo>
                    <a:pt x="2759" y="11112"/>
                    <a:pt x="2782" y="11117"/>
                    <a:pt x="2806" y="11094"/>
                  </a:cubicBezTo>
                  <a:cubicBezTo>
                    <a:pt x="2817" y="11083"/>
                    <a:pt x="2806" y="11059"/>
                    <a:pt x="2817" y="11042"/>
                  </a:cubicBezTo>
                  <a:cubicBezTo>
                    <a:pt x="2847" y="10995"/>
                    <a:pt x="2899" y="10995"/>
                    <a:pt x="2951" y="10995"/>
                  </a:cubicBezTo>
                  <a:cubicBezTo>
                    <a:pt x="2992" y="10995"/>
                    <a:pt x="3010" y="11013"/>
                    <a:pt x="3050" y="11019"/>
                  </a:cubicBezTo>
                  <a:cubicBezTo>
                    <a:pt x="3056" y="10995"/>
                    <a:pt x="3079" y="10995"/>
                    <a:pt x="3103" y="10990"/>
                  </a:cubicBezTo>
                  <a:cubicBezTo>
                    <a:pt x="3184" y="10827"/>
                    <a:pt x="3271" y="10687"/>
                    <a:pt x="3452" y="10687"/>
                  </a:cubicBezTo>
                  <a:cubicBezTo>
                    <a:pt x="3469" y="10687"/>
                    <a:pt x="3475" y="10698"/>
                    <a:pt x="3487" y="10698"/>
                  </a:cubicBezTo>
                  <a:cubicBezTo>
                    <a:pt x="3510" y="10698"/>
                    <a:pt x="3516" y="10687"/>
                    <a:pt x="3539" y="10687"/>
                  </a:cubicBezTo>
                  <a:cubicBezTo>
                    <a:pt x="3574" y="10687"/>
                    <a:pt x="3592" y="10704"/>
                    <a:pt x="3627" y="10704"/>
                  </a:cubicBezTo>
                  <a:cubicBezTo>
                    <a:pt x="3656" y="10704"/>
                    <a:pt x="3650" y="10664"/>
                    <a:pt x="3679" y="10658"/>
                  </a:cubicBezTo>
                  <a:cubicBezTo>
                    <a:pt x="3731" y="10646"/>
                    <a:pt x="3766" y="10646"/>
                    <a:pt x="3825" y="10646"/>
                  </a:cubicBezTo>
                  <a:cubicBezTo>
                    <a:pt x="3918" y="10646"/>
                    <a:pt x="3918" y="10646"/>
                    <a:pt x="3918" y="10646"/>
                  </a:cubicBezTo>
                  <a:cubicBezTo>
                    <a:pt x="3982" y="10646"/>
                    <a:pt x="4017" y="10617"/>
                    <a:pt x="4081" y="10617"/>
                  </a:cubicBezTo>
                  <a:cubicBezTo>
                    <a:pt x="4162" y="10617"/>
                    <a:pt x="4203" y="10664"/>
                    <a:pt x="4285" y="10664"/>
                  </a:cubicBezTo>
                  <a:cubicBezTo>
                    <a:pt x="4314" y="10664"/>
                    <a:pt x="4325" y="10640"/>
                    <a:pt x="4354" y="10640"/>
                  </a:cubicBezTo>
                  <a:cubicBezTo>
                    <a:pt x="4383" y="10640"/>
                    <a:pt x="4401" y="10652"/>
                    <a:pt x="4418" y="10681"/>
                  </a:cubicBezTo>
                  <a:cubicBezTo>
                    <a:pt x="4424" y="10698"/>
                    <a:pt x="4424" y="10722"/>
                    <a:pt x="4442" y="10722"/>
                  </a:cubicBezTo>
                  <a:cubicBezTo>
                    <a:pt x="4465" y="10722"/>
                    <a:pt x="4482" y="10727"/>
                    <a:pt x="4500" y="10716"/>
                  </a:cubicBezTo>
                  <a:cubicBezTo>
                    <a:pt x="4523" y="10704"/>
                    <a:pt x="4523" y="10664"/>
                    <a:pt x="4552" y="10664"/>
                  </a:cubicBezTo>
                  <a:cubicBezTo>
                    <a:pt x="4581" y="10664"/>
                    <a:pt x="4593" y="10687"/>
                    <a:pt x="4622" y="10687"/>
                  </a:cubicBezTo>
                  <a:cubicBezTo>
                    <a:pt x="4640" y="10687"/>
                    <a:pt x="4645" y="10675"/>
                    <a:pt x="4657" y="10669"/>
                  </a:cubicBezTo>
                  <a:cubicBezTo>
                    <a:pt x="4709" y="10669"/>
                    <a:pt x="4709" y="10669"/>
                    <a:pt x="4709" y="10669"/>
                  </a:cubicBezTo>
                  <a:cubicBezTo>
                    <a:pt x="4768" y="10669"/>
                    <a:pt x="4797" y="10658"/>
                    <a:pt x="4855" y="10658"/>
                  </a:cubicBezTo>
                  <a:cubicBezTo>
                    <a:pt x="4902" y="10658"/>
                    <a:pt x="4907" y="10722"/>
                    <a:pt x="4954" y="10722"/>
                  </a:cubicBezTo>
                  <a:cubicBezTo>
                    <a:pt x="5012" y="10722"/>
                    <a:pt x="5041" y="10693"/>
                    <a:pt x="5094" y="10664"/>
                  </a:cubicBezTo>
                  <a:cubicBezTo>
                    <a:pt x="5117" y="10652"/>
                    <a:pt x="5134" y="10652"/>
                    <a:pt x="5164" y="10646"/>
                  </a:cubicBezTo>
                  <a:cubicBezTo>
                    <a:pt x="5187" y="10640"/>
                    <a:pt x="5210" y="10640"/>
                    <a:pt x="5210" y="10623"/>
                  </a:cubicBezTo>
                  <a:cubicBezTo>
                    <a:pt x="5210" y="10605"/>
                    <a:pt x="5198" y="10599"/>
                    <a:pt x="5198" y="10582"/>
                  </a:cubicBezTo>
                  <a:cubicBezTo>
                    <a:pt x="5198" y="10518"/>
                    <a:pt x="5280" y="10518"/>
                    <a:pt x="5315" y="10465"/>
                  </a:cubicBezTo>
                  <a:cubicBezTo>
                    <a:pt x="5350" y="10413"/>
                    <a:pt x="5344" y="10372"/>
                    <a:pt x="5356" y="10314"/>
                  </a:cubicBezTo>
                  <a:cubicBezTo>
                    <a:pt x="5373" y="10244"/>
                    <a:pt x="5396" y="10204"/>
                    <a:pt x="5455" y="10169"/>
                  </a:cubicBezTo>
                  <a:cubicBezTo>
                    <a:pt x="5507" y="10139"/>
                    <a:pt x="5530" y="10105"/>
                    <a:pt x="5583" y="10105"/>
                  </a:cubicBezTo>
                  <a:cubicBezTo>
                    <a:pt x="5635" y="10105"/>
                    <a:pt x="5635" y="10105"/>
                    <a:pt x="5635" y="10105"/>
                  </a:cubicBezTo>
                  <a:cubicBezTo>
                    <a:pt x="5693" y="10105"/>
                    <a:pt x="5717" y="10070"/>
                    <a:pt x="5763" y="10041"/>
                  </a:cubicBezTo>
                  <a:cubicBezTo>
                    <a:pt x="5856" y="9982"/>
                    <a:pt x="5909" y="9942"/>
                    <a:pt x="6013" y="9918"/>
                  </a:cubicBezTo>
                  <a:cubicBezTo>
                    <a:pt x="6153" y="9907"/>
                    <a:pt x="6188" y="9761"/>
                    <a:pt x="6322" y="9726"/>
                  </a:cubicBezTo>
                  <a:cubicBezTo>
                    <a:pt x="6345" y="9732"/>
                    <a:pt x="6345" y="9732"/>
                    <a:pt x="6345" y="9732"/>
                  </a:cubicBezTo>
                  <a:cubicBezTo>
                    <a:pt x="6363" y="9720"/>
                    <a:pt x="6375" y="9709"/>
                    <a:pt x="6398" y="9709"/>
                  </a:cubicBezTo>
                  <a:cubicBezTo>
                    <a:pt x="6485" y="9709"/>
                    <a:pt x="6526" y="9761"/>
                    <a:pt x="6607" y="9761"/>
                  </a:cubicBezTo>
                  <a:cubicBezTo>
                    <a:pt x="6764" y="9761"/>
                    <a:pt x="6852" y="9744"/>
                    <a:pt x="7009" y="9709"/>
                  </a:cubicBezTo>
                  <a:cubicBezTo>
                    <a:pt x="7079" y="9691"/>
                    <a:pt x="7108" y="9656"/>
                    <a:pt x="7178" y="9639"/>
                  </a:cubicBezTo>
                  <a:cubicBezTo>
                    <a:pt x="7300" y="9610"/>
                    <a:pt x="7364" y="9581"/>
                    <a:pt x="7481" y="9528"/>
                  </a:cubicBezTo>
                  <a:cubicBezTo>
                    <a:pt x="7585" y="9487"/>
                    <a:pt x="7626" y="9406"/>
                    <a:pt x="7737" y="9406"/>
                  </a:cubicBezTo>
                  <a:cubicBezTo>
                    <a:pt x="7737" y="6258"/>
                    <a:pt x="7737" y="6258"/>
                    <a:pt x="7737" y="6258"/>
                  </a:cubicBezTo>
                  <a:cubicBezTo>
                    <a:pt x="7713" y="576"/>
                    <a:pt x="7713" y="576"/>
                    <a:pt x="7713" y="576"/>
                  </a:cubicBezTo>
                  <a:close/>
                  <a:moveTo>
                    <a:pt x="1123" y="3580"/>
                  </a:moveTo>
                  <a:lnTo>
                    <a:pt x="1123" y="3580"/>
                  </a:lnTo>
                  <a:cubicBezTo>
                    <a:pt x="1141" y="3539"/>
                    <a:pt x="1164" y="3510"/>
                    <a:pt x="1205" y="3498"/>
                  </a:cubicBezTo>
                  <a:cubicBezTo>
                    <a:pt x="1205" y="3539"/>
                    <a:pt x="1187" y="3586"/>
                    <a:pt x="1147" y="3586"/>
                  </a:cubicBezTo>
                  <a:cubicBezTo>
                    <a:pt x="1135" y="3586"/>
                    <a:pt x="1129" y="3586"/>
                    <a:pt x="1123" y="3580"/>
                  </a:cubicBezTo>
                  <a:close/>
                  <a:moveTo>
                    <a:pt x="29" y="6019"/>
                  </a:moveTo>
                  <a:lnTo>
                    <a:pt x="29" y="6019"/>
                  </a:lnTo>
                  <a:cubicBezTo>
                    <a:pt x="23" y="6019"/>
                    <a:pt x="17" y="6013"/>
                    <a:pt x="6" y="6013"/>
                  </a:cubicBezTo>
                  <a:cubicBezTo>
                    <a:pt x="6" y="6019"/>
                    <a:pt x="0" y="6025"/>
                    <a:pt x="0" y="6036"/>
                  </a:cubicBezTo>
                  <a:cubicBezTo>
                    <a:pt x="0" y="6118"/>
                    <a:pt x="29" y="6164"/>
                    <a:pt x="70" y="6234"/>
                  </a:cubicBezTo>
                  <a:cubicBezTo>
                    <a:pt x="93" y="6275"/>
                    <a:pt x="99" y="6304"/>
                    <a:pt x="122" y="6339"/>
                  </a:cubicBezTo>
                  <a:cubicBezTo>
                    <a:pt x="116" y="6223"/>
                    <a:pt x="29" y="6170"/>
                    <a:pt x="29" y="6054"/>
                  </a:cubicBezTo>
                  <a:lnTo>
                    <a:pt x="29" y="6019"/>
                  </a:lnTo>
                  <a:close/>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8629" name="Freeform 89"/>
            <p:cNvSpPr>
              <a:spLocks noChangeArrowheads="1"/>
            </p:cNvSpPr>
            <p:nvPr/>
          </p:nvSpPr>
          <p:spPr bwMode="auto">
            <a:xfrm>
              <a:off x="18123156" y="2656980"/>
              <a:ext cx="1916832" cy="3344973"/>
            </a:xfrm>
            <a:custGeom>
              <a:avLst/>
              <a:gdLst>
                <a:gd name="T0" fmla="*/ 190628172 w 4355"/>
                <a:gd name="T1" fmla="*/ 30381012 h 7604"/>
                <a:gd name="T2" fmla="*/ 169318106 w 4355"/>
                <a:gd name="T3" fmla="*/ 43926745 h 7604"/>
                <a:gd name="T4" fmla="*/ 130959899 w 4355"/>
                <a:gd name="T5" fmla="*/ 11417074 h 7604"/>
                <a:gd name="T6" fmla="*/ 173773695 w 4355"/>
                <a:gd name="T7" fmla="*/ 73339985 h 7604"/>
                <a:gd name="T8" fmla="*/ 226855197 w 4355"/>
                <a:gd name="T9" fmla="*/ 51860278 h 7604"/>
                <a:gd name="T10" fmla="*/ 128635052 w 4355"/>
                <a:gd name="T11" fmla="*/ 32703226 h 7604"/>
                <a:gd name="T12" fmla="*/ 151301206 w 4355"/>
                <a:gd name="T13" fmla="*/ 69856884 h 7604"/>
                <a:gd name="T14" fmla="*/ 107324986 w 4355"/>
                <a:gd name="T15" fmla="*/ 60955139 h 7604"/>
                <a:gd name="T16" fmla="*/ 110618592 w 4355"/>
                <a:gd name="T17" fmla="*/ 39475872 h 7604"/>
                <a:gd name="T18" fmla="*/ 695676212 w 4355"/>
                <a:gd name="T19" fmla="*/ 265881364 h 7604"/>
                <a:gd name="T20" fmla="*/ 740814855 w 4355"/>
                <a:gd name="T21" fmla="*/ 299745476 h 7604"/>
                <a:gd name="T22" fmla="*/ 718342365 w 4355"/>
                <a:gd name="T23" fmla="*/ 294133717 h 7604"/>
                <a:gd name="T24" fmla="*/ 727253983 w 4355"/>
                <a:gd name="T25" fmla="*/ 268203577 h 7604"/>
                <a:gd name="T26" fmla="*/ 677659752 w 4355"/>
                <a:gd name="T27" fmla="*/ 251174744 h 7604"/>
                <a:gd name="T28" fmla="*/ 677659752 w 4355"/>
                <a:gd name="T29" fmla="*/ 251174744 h 7604"/>
                <a:gd name="T30" fmla="*/ 754375726 w 4355"/>
                <a:gd name="T31" fmla="*/ 455133197 h 7604"/>
                <a:gd name="T32" fmla="*/ 842328165 w 4355"/>
                <a:gd name="T33" fmla="*/ 530601401 h 7604"/>
                <a:gd name="T34" fmla="*/ 0 w 4355"/>
                <a:gd name="T35" fmla="*/ 368441034 h 7604"/>
                <a:gd name="T36" fmla="*/ 22666153 w 4355"/>
                <a:gd name="T37" fmla="*/ 367280147 h 7604"/>
                <a:gd name="T38" fmla="*/ 56568331 w 4355"/>
                <a:gd name="T39" fmla="*/ 386437200 h 7604"/>
                <a:gd name="T40" fmla="*/ 57537091 w 4355"/>
                <a:gd name="T41" fmla="*/ 363990161 h 7604"/>
                <a:gd name="T42" fmla="*/ 86983679 w 4355"/>
                <a:gd name="T43" fmla="*/ 353734414 h 7604"/>
                <a:gd name="T44" fmla="*/ 69935538 w 4355"/>
                <a:gd name="T45" fmla="*/ 333609589 h 7604"/>
                <a:gd name="T46" fmla="*/ 51919078 w 4355"/>
                <a:gd name="T47" fmla="*/ 296262376 h 7604"/>
                <a:gd name="T48" fmla="*/ 90277285 w 4355"/>
                <a:gd name="T49" fmla="*/ 235500352 h 7604"/>
                <a:gd name="T50" fmla="*/ 121854617 w 4355"/>
                <a:gd name="T51" fmla="*/ 215181972 h 7604"/>
                <a:gd name="T52" fmla="*/ 128635052 w 4355"/>
                <a:gd name="T53" fmla="*/ 157709934 h 7604"/>
                <a:gd name="T54" fmla="*/ 151301206 w 4355"/>
                <a:gd name="T55" fmla="*/ 147647302 h 7604"/>
                <a:gd name="T56" fmla="*/ 170480529 w 4355"/>
                <a:gd name="T57" fmla="*/ 143196429 h 7604"/>
                <a:gd name="T58" fmla="*/ 183847737 w 4355"/>
                <a:gd name="T59" fmla="*/ 145325088 h 7604"/>
                <a:gd name="T60" fmla="*/ 205351467 w 4355"/>
                <a:gd name="T61" fmla="*/ 113783189 h 7604"/>
                <a:gd name="T62" fmla="*/ 265213404 w 4355"/>
                <a:gd name="T63" fmla="*/ 113783189 h 7604"/>
                <a:gd name="T64" fmla="*/ 339604531 w 4355"/>
                <a:gd name="T65" fmla="*/ 82241290 h 7604"/>
                <a:gd name="T66" fmla="*/ 332824096 w 4355"/>
                <a:gd name="T67" fmla="*/ 57472038 h 7604"/>
                <a:gd name="T68" fmla="*/ 266181723 w 4355"/>
                <a:gd name="T69" fmla="*/ 18189720 h 7604"/>
                <a:gd name="T70" fmla="*/ 295628312 w 4355"/>
                <a:gd name="T71" fmla="*/ 24769252 h 7604"/>
                <a:gd name="T72" fmla="*/ 312482789 w 4355"/>
                <a:gd name="T73" fmla="*/ 7933973 h 7604"/>
                <a:gd name="T74" fmla="*/ 331661672 w 4355"/>
                <a:gd name="T75" fmla="*/ 0 h 7604"/>
                <a:gd name="T76" fmla="*/ 356459008 w 4355"/>
                <a:gd name="T77" fmla="*/ 39475872 h 7604"/>
                <a:gd name="T78" fmla="*/ 432981319 w 4355"/>
                <a:gd name="T79" fmla="*/ 74500872 h 7604"/>
                <a:gd name="T80" fmla="*/ 460103501 w 4355"/>
                <a:gd name="T81" fmla="*/ 84563504 h 7604"/>
                <a:gd name="T82" fmla="*/ 509697733 w 4355"/>
                <a:gd name="T83" fmla="*/ 98109237 h 7604"/>
                <a:gd name="T84" fmla="*/ 572852836 w 4355"/>
                <a:gd name="T85" fmla="*/ 112815857 h 7604"/>
                <a:gd name="T86" fmla="*/ 599974578 w 4355"/>
                <a:gd name="T87" fmla="*/ 103720997 h 7604"/>
                <a:gd name="T88" fmla="*/ 638332785 w 4355"/>
                <a:gd name="T89" fmla="*/ 82241290 h 7604"/>
                <a:gd name="T90" fmla="*/ 628065080 w 4355"/>
                <a:gd name="T91" fmla="*/ 114944516 h 7604"/>
                <a:gd name="T92" fmla="*/ 650537569 w 4355"/>
                <a:gd name="T93" fmla="*/ 134101569 h 7604"/>
                <a:gd name="T94" fmla="*/ 672041299 w 4355"/>
                <a:gd name="T95" fmla="*/ 104881884 h 7604"/>
                <a:gd name="T96" fmla="*/ 723960377 w 4355"/>
                <a:gd name="T97" fmla="*/ 112815857 h 7604"/>
                <a:gd name="T98" fmla="*/ 725122801 w 4355"/>
                <a:gd name="T99" fmla="*/ 131779795 h 7604"/>
                <a:gd name="T100" fmla="*/ 707106341 w 4355"/>
                <a:gd name="T101" fmla="*/ 180350527 h 7604"/>
                <a:gd name="T102" fmla="*/ 685602611 w 4355"/>
                <a:gd name="T103" fmla="*/ 189251833 h 7604"/>
                <a:gd name="T104" fmla="*/ 664098440 w 4355"/>
                <a:gd name="T105" fmla="*/ 194863593 h 7604"/>
                <a:gd name="T106" fmla="*/ 644919557 w 4355"/>
                <a:gd name="T107" fmla="*/ 225437719 h 7604"/>
                <a:gd name="T108" fmla="*/ 625740673 w 4355"/>
                <a:gd name="T109" fmla="*/ 309807669 h 7604"/>
                <a:gd name="T110" fmla="*/ 628065080 w 4355"/>
                <a:gd name="T111" fmla="*/ 389920300 h 7604"/>
                <a:gd name="T112" fmla="*/ 721635971 w 4355"/>
                <a:gd name="T113" fmla="*/ 466356716 h 7604"/>
                <a:gd name="T114" fmla="*/ 767936597 w 4355"/>
                <a:gd name="T115" fmla="*/ 478741123 h 7604"/>
                <a:gd name="T116" fmla="*/ 818693252 w 4355"/>
                <a:gd name="T117" fmla="*/ 508154362 h 760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355" h="7604">
                  <a:moveTo>
                    <a:pt x="1089" y="59"/>
                  </a:moveTo>
                  <a:lnTo>
                    <a:pt x="1089" y="59"/>
                  </a:lnTo>
                  <a:cubicBezTo>
                    <a:pt x="1083" y="105"/>
                    <a:pt x="1089" y="128"/>
                    <a:pt x="1089" y="175"/>
                  </a:cubicBezTo>
                  <a:cubicBezTo>
                    <a:pt x="1077" y="146"/>
                    <a:pt x="1072" y="117"/>
                    <a:pt x="1043" y="117"/>
                  </a:cubicBezTo>
                  <a:cubicBezTo>
                    <a:pt x="1013" y="117"/>
                    <a:pt x="984" y="128"/>
                    <a:pt x="984" y="157"/>
                  </a:cubicBezTo>
                  <a:cubicBezTo>
                    <a:pt x="984" y="181"/>
                    <a:pt x="984" y="192"/>
                    <a:pt x="984" y="210"/>
                  </a:cubicBezTo>
                  <a:cubicBezTo>
                    <a:pt x="967" y="181"/>
                    <a:pt x="978" y="128"/>
                    <a:pt x="944" y="128"/>
                  </a:cubicBezTo>
                  <a:cubicBezTo>
                    <a:pt x="909" y="128"/>
                    <a:pt x="891" y="157"/>
                    <a:pt x="856" y="163"/>
                  </a:cubicBezTo>
                  <a:cubicBezTo>
                    <a:pt x="862" y="187"/>
                    <a:pt x="874" y="198"/>
                    <a:pt x="885" y="227"/>
                  </a:cubicBezTo>
                  <a:cubicBezTo>
                    <a:pt x="874" y="227"/>
                    <a:pt x="874" y="227"/>
                    <a:pt x="874" y="227"/>
                  </a:cubicBezTo>
                  <a:cubicBezTo>
                    <a:pt x="845" y="210"/>
                    <a:pt x="833" y="187"/>
                    <a:pt x="798" y="169"/>
                  </a:cubicBezTo>
                  <a:cubicBezTo>
                    <a:pt x="775" y="163"/>
                    <a:pt x="751" y="157"/>
                    <a:pt x="746" y="128"/>
                  </a:cubicBezTo>
                  <a:cubicBezTo>
                    <a:pt x="769" y="128"/>
                    <a:pt x="769" y="128"/>
                    <a:pt x="769" y="128"/>
                  </a:cubicBezTo>
                  <a:cubicBezTo>
                    <a:pt x="769" y="123"/>
                    <a:pt x="769" y="117"/>
                    <a:pt x="775" y="111"/>
                  </a:cubicBezTo>
                  <a:cubicBezTo>
                    <a:pt x="734" y="105"/>
                    <a:pt x="717" y="76"/>
                    <a:pt x="676" y="59"/>
                  </a:cubicBezTo>
                  <a:cubicBezTo>
                    <a:pt x="676" y="59"/>
                    <a:pt x="670" y="64"/>
                    <a:pt x="670" y="70"/>
                  </a:cubicBezTo>
                  <a:cubicBezTo>
                    <a:pt x="670" y="157"/>
                    <a:pt x="722" y="198"/>
                    <a:pt x="722" y="291"/>
                  </a:cubicBezTo>
                  <a:cubicBezTo>
                    <a:pt x="751" y="291"/>
                    <a:pt x="769" y="297"/>
                    <a:pt x="786" y="309"/>
                  </a:cubicBezTo>
                  <a:cubicBezTo>
                    <a:pt x="815" y="320"/>
                    <a:pt x="804" y="355"/>
                    <a:pt x="827" y="373"/>
                  </a:cubicBezTo>
                  <a:cubicBezTo>
                    <a:pt x="850" y="385"/>
                    <a:pt x="868" y="373"/>
                    <a:pt x="897" y="379"/>
                  </a:cubicBezTo>
                  <a:cubicBezTo>
                    <a:pt x="920" y="390"/>
                    <a:pt x="932" y="408"/>
                    <a:pt x="949" y="431"/>
                  </a:cubicBezTo>
                  <a:cubicBezTo>
                    <a:pt x="967" y="420"/>
                    <a:pt x="967" y="396"/>
                    <a:pt x="984" y="385"/>
                  </a:cubicBezTo>
                  <a:cubicBezTo>
                    <a:pt x="1008" y="367"/>
                    <a:pt x="1037" y="373"/>
                    <a:pt x="1060" y="350"/>
                  </a:cubicBezTo>
                  <a:cubicBezTo>
                    <a:pt x="1095" y="320"/>
                    <a:pt x="1095" y="262"/>
                    <a:pt x="1141" y="262"/>
                  </a:cubicBezTo>
                  <a:cubicBezTo>
                    <a:pt x="1153" y="262"/>
                    <a:pt x="1159" y="268"/>
                    <a:pt x="1171" y="268"/>
                  </a:cubicBezTo>
                  <a:cubicBezTo>
                    <a:pt x="1188" y="233"/>
                    <a:pt x="1217" y="216"/>
                    <a:pt x="1217" y="181"/>
                  </a:cubicBezTo>
                  <a:cubicBezTo>
                    <a:pt x="1217" y="152"/>
                    <a:pt x="1182" y="157"/>
                    <a:pt x="1171" y="134"/>
                  </a:cubicBezTo>
                  <a:cubicBezTo>
                    <a:pt x="1141" y="99"/>
                    <a:pt x="1130" y="76"/>
                    <a:pt x="1089" y="59"/>
                  </a:cubicBezTo>
                  <a:close/>
                  <a:moveTo>
                    <a:pt x="664" y="169"/>
                  </a:moveTo>
                  <a:lnTo>
                    <a:pt x="664" y="169"/>
                  </a:lnTo>
                  <a:cubicBezTo>
                    <a:pt x="676" y="210"/>
                    <a:pt x="652" y="227"/>
                    <a:pt x="647" y="268"/>
                  </a:cubicBezTo>
                  <a:cubicBezTo>
                    <a:pt x="664" y="268"/>
                    <a:pt x="682" y="262"/>
                    <a:pt x="693" y="274"/>
                  </a:cubicBezTo>
                  <a:cubicBezTo>
                    <a:pt x="687" y="297"/>
                    <a:pt x="687" y="297"/>
                    <a:pt x="687" y="297"/>
                  </a:cubicBezTo>
                  <a:cubicBezTo>
                    <a:pt x="687" y="303"/>
                    <a:pt x="687" y="309"/>
                    <a:pt x="687" y="315"/>
                  </a:cubicBezTo>
                  <a:cubicBezTo>
                    <a:pt x="728" y="320"/>
                    <a:pt x="751" y="332"/>
                    <a:pt x="781" y="361"/>
                  </a:cubicBezTo>
                  <a:cubicBezTo>
                    <a:pt x="769" y="367"/>
                    <a:pt x="757" y="379"/>
                    <a:pt x="740" y="379"/>
                  </a:cubicBezTo>
                  <a:cubicBezTo>
                    <a:pt x="687" y="379"/>
                    <a:pt x="658" y="350"/>
                    <a:pt x="606" y="350"/>
                  </a:cubicBezTo>
                  <a:cubicBezTo>
                    <a:pt x="571" y="350"/>
                    <a:pt x="554" y="361"/>
                    <a:pt x="524" y="367"/>
                  </a:cubicBezTo>
                  <a:cubicBezTo>
                    <a:pt x="530" y="350"/>
                    <a:pt x="530" y="332"/>
                    <a:pt x="536" y="315"/>
                  </a:cubicBezTo>
                  <a:cubicBezTo>
                    <a:pt x="554" y="315"/>
                    <a:pt x="554" y="315"/>
                    <a:pt x="554" y="315"/>
                  </a:cubicBezTo>
                  <a:cubicBezTo>
                    <a:pt x="559" y="315"/>
                    <a:pt x="565" y="320"/>
                    <a:pt x="571" y="320"/>
                  </a:cubicBezTo>
                  <a:cubicBezTo>
                    <a:pt x="594" y="320"/>
                    <a:pt x="623" y="326"/>
                    <a:pt x="623" y="303"/>
                  </a:cubicBezTo>
                  <a:cubicBezTo>
                    <a:pt x="623" y="268"/>
                    <a:pt x="594" y="262"/>
                    <a:pt x="583" y="233"/>
                  </a:cubicBezTo>
                  <a:cubicBezTo>
                    <a:pt x="594" y="210"/>
                    <a:pt x="594" y="210"/>
                    <a:pt x="594" y="210"/>
                  </a:cubicBezTo>
                  <a:cubicBezTo>
                    <a:pt x="583" y="210"/>
                    <a:pt x="577" y="204"/>
                    <a:pt x="571" y="204"/>
                  </a:cubicBezTo>
                  <a:cubicBezTo>
                    <a:pt x="577" y="192"/>
                    <a:pt x="577" y="192"/>
                    <a:pt x="577" y="192"/>
                  </a:cubicBezTo>
                  <a:cubicBezTo>
                    <a:pt x="612" y="175"/>
                    <a:pt x="623" y="152"/>
                    <a:pt x="647" y="128"/>
                  </a:cubicBezTo>
                  <a:cubicBezTo>
                    <a:pt x="658" y="140"/>
                    <a:pt x="664" y="152"/>
                    <a:pt x="664" y="169"/>
                  </a:cubicBezTo>
                  <a:close/>
                  <a:moveTo>
                    <a:pt x="3591" y="1374"/>
                  </a:moveTo>
                  <a:lnTo>
                    <a:pt x="3591" y="1374"/>
                  </a:lnTo>
                  <a:cubicBezTo>
                    <a:pt x="3591" y="1392"/>
                    <a:pt x="3597" y="1403"/>
                    <a:pt x="3597" y="1421"/>
                  </a:cubicBezTo>
                  <a:cubicBezTo>
                    <a:pt x="3597" y="1467"/>
                    <a:pt x="3591" y="1496"/>
                    <a:pt x="3586" y="1549"/>
                  </a:cubicBezTo>
                  <a:cubicBezTo>
                    <a:pt x="3667" y="1549"/>
                    <a:pt x="3708" y="1595"/>
                    <a:pt x="3789" y="1595"/>
                  </a:cubicBezTo>
                  <a:cubicBezTo>
                    <a:pt x="3801" y="1595"/>
                    <a:pt x="3813" y="1590"/>
                    <a:pt x="3824" y="1595"/>
                  </a:cubicBezTo>
                  <a:cubicBezTo>
                    <a:pt x="3824" y="1578"/>
                    <a:pt x="3824" y="1566"/>
                    <a:pt x="3824" y="1549"/>
                  </a:cubicBezTo>
                  <a:cubicBezTo>
                    <a:pt x="3818" y="1543"/>
                    <a:pt x="3818" y="1543"/>
                    <a:pt x="3818" y="1543"/>
                  </a:cubicBezTo>
                  <a:cubicBezTo>
                    <a:pt x="3807" y="1555"/>
                    <a:pt x="3801" y="1566"/>
                    <a:pt x="3784" y="1566"/>
                  </a:cubicBezTo>
                  <a:cubicBezTo>
                    <a:pt x="3772" y="1566"/>
                    <a:pt x="3772" y="1549"/>
                    <a:pt x="3766" y="1549"/>
                  </a:cubicBezTo>
                  <a:cubicBezTo>
                    <a:pt x="3754" y="1549"/>
                    <a:pt x="3749" y="1555"/>
                    <a:pt x="3743" y="1555"/>
                  </a:cubicBezTo>
                  <a:cubicBezTo>
                    <a:pt x="3720" y="1555"/>
                    <a:pt x="3708" y="1537"/>
                    <a:pt x="3708" y="1520"/>
                  </a:cubicBezTo>
                  <a:cubicBezTo>
                    <a:pt x="3708" y="1491"/>
                    <a:pt x="3731" y="1491"/>
                    <a:pt x="3743" y="1467"/>
                  </a:cubicBezTo>
                  <a:cubicBezTo>
                    <a:pt x="3725" y="1461"/>
                    <a:pt x="3708" y="1450"/>
                    <a:pt x="3708" y="1432"/>
                  </a:cubicBezTo>
                  <a:cubicBezTo>
                    <a:pt x="3708" y="1421"/>
                    <a:pt x="3714" y="1415"/>
                    <a:pt x="3714" y="1403"/>
                  </a:cubicBezTo>
                  <a:cubicBezTo>
                    <a:pt x="3725" y="1403"/>
                    <a:pt x="3731" y="1403"/>
                    <a:pt x="3743" y="1403"/>
                  </a:cubicBezTo>
                  <a:cubicBezTo>
                    <a:pt x="3778" y="1403"/>
                    <a:pt x="3824" y="1386"/>
                    <a:pt x="3754" y="1386"/>
                  </a:cubicBezTo>
                  <a:cubicBezTo>
                    <a:pt x="3731" y="1386"/>
                    <a:pt x="3708" y="1368"/>
                    <a:pt x="3708" y="1345"/>
                  </a:cubicBezTo>
                  <a:cubicBezTo>
                    <a:pt x="3708" y="1328"/>
                    <a:pt x="3720" y="1322"/>
                    <a:pt x="3720" y="1304"/>
                  </a:cubicBezTo>
                  <a:cubicBezTo>
                    <a:pt x="3720" y="1281"/>
                    <a:pt x="3690" y="1328"/>
                    <a:pt x="3679" y="1345"/>
                  </a:cubicBezTo>
                  <a:cubicBezTo>
                    <a:pt x="3661" y="1374"/>
                    <a:pt x="3626" y="1374"/>
                    <a:pt x="3591" y="1374"/>
                  </a:cubicBezTo>
                  <a:close/>
                  <a:moveTo>
                    <a:pt x="3498" y="1298"/>
                  </a:moveTo>
                  <a:lnTo>
                    <a:pt x="3498" y="1298"/>
                  </a:lnTo>
                  <a:cubicBezTo>
                    <a:pt x="3487" y="1293"/>
                    <a:pt x="3481" y="1293"/>
                    <a:pt x="3469" y="1287"/>
                  </a:cubicBezTo>
                  <a:cubicBezTo>
                    <a:pt x="3463" y="1298"/>
                    <a:pt x="3463" y="1304"/>
                    <a:pt x="3463" y="1310"/>
                  </a:cubicBezTo>
                  <a:cubicBezTo>
                    <a:pt x="3463" y="1339"/>
                    <a:pt x="3475" y="1351"/>
                    <a:pt x="3492" y="1374"/>
                  </a:cubicBezTo>
                  <a:cubicBezTo>
                    <a:pt x="3492" y="1345"/>
                    <a:pt x="3504" y="1328"/>
                    <a:pt x="3498" y="1298"/>
                  </a:cubicBezTo>
                  <a:close/>
                  <a:moveTo>
                    <a:pt x="3894" y="2306"/>
                  </a:moveTo>
                  <a:lnTo>
                    <a:pt x="3894" y="2306"/>
                  </a:lnTo>
                  <a:cubicBezTo>
                    <a:pt x="3883" y="2288"/>
                    <a:pt x="3883" y="2265"/>
                    <a:pt x="3859" y="2265"/>
                  </a:cubicBezTo>
                  <a:cubicBezTo>
                    <a:pt x="3847" y="2265"/>
                    <a:pt x="3836" y="2271"/>
                    <a:pt x="3824" y="2282"/>
                  </a:cubicBezTo>
                  <a:cubicBezTo>
                    <a:pt x="3847" y="2317"/>
                    <a:pt x="3865" y="2329"/>
                    <a:pt x="3894" y="2352"/>
                  </a:cubicBezTo>
                  <a:cubicBezTo>
                    <a:pt x="3894" y="2346"/>
                    <a:pt x="3900" y="2341"/>
                    <a:pt x="3900" y="2335"/>
                  </a:cubicBezTo>
                  <a:cubicBezTo>
                    <a:pt x="3900" y="2329"/>
                    <a:pt x="3894" y="2311"/>
                    <a:pt x="3894" y="2306"/>
                  </a:cubicBezTo>
                  <a:close/>
                  <a:moveTo>
                    <a:pt x="4348" y="2742"/>
                  </a:moveTo>
                  <a:lnTo>
                    <a:pt x="4348" y="2742"/>
                  </a:lnTo>
                  <a:cubicBezTo>
                    <a:pt x="4354" y="7603"/>
                    <a:pt x="4354" y="7603"/>
                    <a:pt x="4354" y="7603"/>
                  </a:cubicBezTo>
                  <a:cubicBezTo>
                    <a:pt x="24" y="7586"/>
                    <a:pt x="24" y="7586"/>
                    <a:pt x="24" y="7586"/>
                  </a:cubicBezTo>
                  <a:cubicBezTo>
                    <a:pt x="0" y="1904"/>
                    <a:pt x="0" y="1904"/>
                    <a:pt x="0" y="1904"/>
                  </a:cubicBezTo>
                  <a:cubicBezTo>
                    <a:pt x="53" y="1921"/>
                    <a:pt x="88" y="1956"/>
                    <a:pt x="88" y="2015"/>
                  </a:cubicBezTo>
                  <a:cubicBezTo>
                    <a:pt x="88" y="2137"/>
                    <a:pt x="88" y="2015"/>
                    <a:pt x="146" y="2015"/>
                  </a:cubicBezTo>
                  <a:cubicBezTo>
                    <a:pt x="140" y="1980"/>
                    <a:pt x="117" y="1962"/>
                    <a:pt x="117" y="1927"/>
                  </a:cubicBezTo>
                  <a:cubicBezTo>
                    <a:pt x="117" y="1916"/>
                    <a:pt x="117" y="1910"/>
                    <a:pt x="117" y="1898"/>
                  </a:cubicBezTo>
                  <a:cubicBezTo>
                    <a:pt x="123" y="1892"/>
                    <a:pt x="129" y="1892"/>
                    <a:pt x="134" y="1892"/>
                  </a:cubicBezTo>
                  <a:cubicBezTo>
                    <a:pt x="140" y="1892"/>
                    <a:pt x="146" y="1898"/>
                    <a:pt x="152" y="1898"/>
                  </a:cubicBezTo>
                  <a:cubicBezTo>
                    <a:pt x="175" y="1892"/>
                    <a:pt x="175" y="1892"/>
                    <a:pt x="175" y="1892"/>
                  </a:cubicBezTo>
                  <a:cubicBezTo>
                    <a:pt x="192" y="1921"/>
                    <a:pt x="210" y="1933"/>
                    <a:pt x="245" y="1945"/>
                  </a:cubicBezTo>
                  <a:cubicBezTo>
                    <a:pt x="268" y="1956"/>
                    <a:pt x="268" y="1985"/>
                    <a:pt x="292" y="1997"/>
                  </a:cubicBezTo>
                  <a:cubicBezTo>
                    <a:pt x="338" y="2038"/>
                    <a:pt x="402" y="2050"/>
                    <a:pt x="379" y="2044"/>
                  </a:cubicBezTo>
                  <a:cubicBezTo>
                    <a:pt x="379" y="2026"/>
                    <a:pt x="355" y="2032"/>
                    <a:pt x="344" y="2015"/>
                  </a:cubicBezTo>
                  <a:cubicBezTo>
                    <a:pt x="321" y="1997"/>
                    <a:pt x="326" y="1974"/>
                    <a:pt x="321" y="1945"/>
                  </a:cubicBezTo>
                  <a:cubicBezTo>
                    <a:pt x="315" y="1927"/>
                    <a:pt x="297" y="1916"/>
                    <a:pt x="297" y="1898"/>
                  </a:cubicBezTo>
                  <a:cubicBezTo>
                    <a:pt x="297" y="1881"/>
                    <a:pt x="297" y="1881"/>
                    <a:pt x="297" y="1881"/>
                  </a:cubicBezTo>
                  <a:cubicBezTo>
                    <a:pt x="367" y="1881"/>
                    <a:pt x="367" y="1881"/>
                    <a:pt x="367" y="1881"/>
                  </a:cubicBezTo>
                  <a:cubicBezTo>
                    <a:pt x="379" y="1881"/>
                    <a:pt x="385" y="1869"/>
                    <a:pt x="391" y="1869"/>
                  </a:cubicBezTo>
                  <a:cubicBezTo>
                    <a:pt x="396" y="1869"/>
                    <a:pt x="402" y="1875"/>
                    <a:pt x="408" y="1875"/>
                  </a:cubicBezTo>
                  <a:cubicBezTo>
                    <a:pt x="431" y="1875"/>
                    <a:pt x="443" y="1846"/>
                    <a:pt x="466" y="1846"/>
                  </a:cubicBezTo>
                  <a:cubicBezTo>
                    <a:pt x="460" y="1840"/>
                    <a:pt x="460" y="1828"/>
                    <a:pt x="449" y="1828"/>
                  </a:cubicBezTo>
                  <a:cubicBezTo>
                    <a:pt x="420" y="1828"/>
                    <a:pt x="408" y="1840"/>
                    <a:pt x="379" y="1840"/>
                  </a:cubicBezTo>
                  <a:cubicBezTo>
                    <a:pt x="361" y="1840"/>
                    <a:pt x="350" y="1840"/>
                    <a:pt x="332" y="1840"/>
                  </a:cubicBezTo>
                  <a:cubicBezTo>
                    <a:pt x="332" y="1822"/>
                    <a:pt x="332" y="1811"/>
                    <a:pt x="332" y="1793"/>
                  </a:cubicBezTo>
                  <a:cubicBezTo>
                    <a:pt x="332" y="1758"/>
                    <a:pt x="367" y="1758"/>
                    <a:pt x="379" y="1729"/>
                  </a:cubicBezTo>
                  <a:cubicBezTo>
                    <a:pt x="373" y="1729"/>
                    <a:pt x="367" y="1724"/>
                    <a:pt x="361" y="1724"/>
                  </a:cubicBezTo>
                  <a:cubicBezTo>
                    <a:pt x="350" y="1724"/>
                    <a:pt x="338" y="1729"/>
                    <a:pt x="326" y="1735"/>
                  </a:cubicBezTo>
                  <a:cubicBezTo>
                    <a:pt x="309" y="1706"/>
                    <a:pt x="280" y="1712"/>
                    <a:pt x="251" y="1694"/>
                  </a:cubicBezTo>
                  <a:cubicBezTo>
                    <a:pt x="216" y="1671"/>
                    <a:pt x="198" y="1636"/>
                    <a:pt x="198" y="1590"/>
                  </a:cubicBezTo>
                  <a:cubicBezTo>
                    <a:pt x="198" y="1561"/>
                    <a:pt x="216" y="1537"/>
                    <a:pt x="245" y="1520"/>
                  </a:cubicBezTo>
                  <a:cubicBezTo>
                    <a:pt x="268" y="1531"/>
                    <a:pt x="268" y="1531"/>
                    <a:pt x="268" y="1531"/>
                  </a:cubicBezTo>
                  <a:cubicBezTo>
                    <a:pt x="292" y="1479"/>
                    <a:pt x="367" y="1473"/>
                    <a:pt x="367" y="1415"/>
                  </a:cubicBezTo>
                  <a:cubicBezTo>
                    <a:pt x="367" y="1386"/>
                    <a:pt x="385" y="1374"/>
                    <a:pt x="396" y="1351"/>
                  </a:cubicBezTo>
                  <a:cubicBezTo>
                    <a:pt x="408" y="1310"/>
                    <a:pt x="396" y="1287"/>
                    <a:pt x="396" y="1246"/>
                  </a:cubicBezTo>
                  <a:cubicBezTo>
                    <a:pt x="396" y="1223"/>
                    <a:pt x="402" y="1205"/>
                    <a:pt x="420" y="1194"/>
                  </a:cubicBezTo>
                  <a:cubicBezTo>
                    <a:pt x="437" y="1205"/>
                    <a:pt x="449" y="1217"/>
                    <a:pt x="466" y="1217"/>
                  </a:cubicBezTo>
                  <a:cubicBezTo>
                    <a:pt x="524" y="1217"/>
                    <a:pt x="542" y="1159"/>
                    <a:pt x="594" y="1141"/>
                  </a:cubicBezTo>
                  <a:cubicBezTo>
                    <a:pt x="606" y="1159"/>
                    <a:pt x="612" y="1165"/>
                    <a:pt x="623" y="1182"/>
                  </a:cubicBezTo>
                  <a:cubicBezTo>
                    <a:pt x="635" y="1182"/>
                    <a:pt x="635" y="1182"/>
                    <a:pt x="635" y="1182"/>
                  </a:cubicBezTo>
                  <a:cubicBezTo>
                    <a:pt x="629" y="1170"/>
                    <a:pt x="618" y="1159"/>
                    <a:pt x="618" y="1141"/>
                  </a:cubicBezTo>
                  <a:cubicBezTo>
                    <a:pt x="618" y="1130"/>
                    <a:pt x="629" y="1124"/>
                    <a:pt x="629" y="1112"/>
                  </a:cubicBezTo>
                  <a:cubicBezTo>
                    <a:pt x="629" y="1054"/>
                    <a:pt x="554" y="1042"/>
                    <a:pt x="554" y="984"/>
                  </a:cubicBezTo>
                  <a:cubicBezTo>
                    <a:pt x="554" y="961"/>
                    <a:pt x="565" y="943"/>
                    <a:pt x="565" y="920"/>
                  </a:cubicBezTo>
                  <a:lnTo>
                    <a:pt x="571" y="914"/>
                  </a:lnTo>
                  <a:cubicBezTo>
                    <a:pt x="588" y="914"/>
                    <a:pt x="594" y="926"/>
                    <a:pt x="606" y="926"/>
                  </a:cubicBezTo>
                  <a:cubicBezTo>
                    <a:pt x="658" y="926"/>
                    <a:pt x="664" y="862"/>
                    <a:pt x="664" y="815"/>
                  </a:cubicBezTo>
                  <a:cubicBezTo>
                    <a:pt x="676" y="804"/>
                    <a:pt x="682" y="786"/>
                    <a:pt x="693" y="786"/>
                  </a:cubicBezTo>
                  <a:cubicBezTo>
                    <a:pt x="740" y="786"/>
                    <a:pt x="751" y="833"/>
                    <a:pt x="792" y="833"/>
                  </a:cubicBezTo>
                  <a:cubicBezTo>
                    <a:pt x="810" y="833"/>
                    <a:pt x="821" y="833"/>
                    <a:pt x="839" y="833"/>
                  </a:cubicBezTo>
                  <a:cubicBezTo>
                    <a:pt x="845" y="827"/>
                    <a:pt x="845" y="821"/>
                    <a:pt x="850" y="821"/>
                  </a:cubicBezTo>
                  <a:cubicBezTo>
                    <a:pt x="827" y="792"/>
                    <a:pt x="781" y="798"/>
                    <a:pt x="781" y="763"/>
                  </a:cubicBezTo>
                  <a:cubicBezTo>
                    <a:pt x="781" y="751"/>
                    <a:pt x="763" y="751"/>
                    <a:pt x="763" y="740"/>
                  </a:cubicBezTo>
                  <a:cubicBezTo>
                    <a:pt x="763" y="711"/>
                    <a:pt x="781" y="699"/>
                    <a:pt x="781" y="670"/>
                  </a:cubicBezTo>
                  <a:cubicBezTo>
                    <a:pt x="821" y="681"/>
                    <a:pt x="850" y="705"/>
                    <a:pt x="868" y="746"/>
                  </a:cubicBezTo>
                  <a:cubicBezTo>
                    <a:pt x="874" y="746"/>
                    <a:pt x="874" y="746"/>
                    <a:pt x="874" y="746"/>
                  </a:cubicBezTo>
                  <a:cubicBezTo>
                    <a:pt x="880" y="740"/>
                    <a:pt x="880" y="740"/>
                    <a:pt x="880" y="740"/>
                  </a:cubicBezTo>
                  <a:cubicBezTo>
                    <a:pt x="891" y="746"/>
                    <a:pt x="897" y="751"/>
                    <a:pt x="909" y="763"/>
                  </a:cubicBezTo>
                  <a:cubicBezTo>
                    <a:pt x="920" y="769"/>
                    <a:pt x="920" y="769"/>
                    <a:pt x="920" y="769"/>
                  </a:cubicBezTo>
                  <a:cubicBezTo>
                    <a:pt x="920" y="757"/>
                    <a:pt x="920" y="751"/>
                    <a:pt x="920" y="746"/>
                  </a:cubicBezTo>
                  <a:cubicBezTo>
                    <a:pt x="926" y="740"/>
                    <a:pt x="926" y="740"/>
                    <a:pt x="926" y="740"/>
                  </a:cubicBezTo>
                  <a:cubicBezTo>
                    <a:pt x="938" y="746"/>
                    <a:pt x="944" y="746"/>
                    <a:pt x="949" y="751"/>
                  </a:cubicBezTo>
                  <a:cubicBezTo>
                    <a:pt x="955" y="746"/>
                    <a:pt x="955" y="740"/>
                    <a:pt x="955" y="734"/>
                  </a:cubicBezTo>
                  <a:cubicBezTo>
                    <a:pt x="955" y="693"/>
                    <a:pt x="920" y="681"/>
                    <a:pt x="920" y="641"/>
                  </a:cubicBezTo>
                  <a:cubicBezTo>
                    <a:pt x="920" y="623"/>
                    <a:pt x="920" y="623"/>
                    <a:pt x="920" y="623"/>
                  </a:cubicBezTo>
                  <a:cubicBezTo>
                    <a:pt x="955" y="617"/>
                    <a:pt x="973" y="606"/>
                    <a:pt x="1008" y="600"/>
                  </a:cubicBezTo>
                  <a:cubicBezTo>
                    <a:pt x="1025" y="600"/>
                    <a:pt x="1043" y="606"/>
                    <a:pt x="1060" y="588"/>
                  </a:cubicBezTo>
                  <a:cubicBezTo>
                    <a:pt x="1077" y="565"/>
                    <a:pt x="1072" y="542"/>
                    <a:pt x="1095" y="518"/>
                  </a:cubicBezTo>
                  <a:cubicBezTo>
                    <a:pt x="1095" y="577"/>
                    <a:pt x="1159" y="594"/>
                    <a:pt x="1217" y="594"/>
                  </a:cubicBezTo>
                  <a:cubicBezTo>
                    <a:pt x="1270" y="594"/>
                    <a:pt x="1270" y="594"/>
                    <a:pt x="1270" y="594"/>
                  </a:cubicBezTo>
                  <a:cubicBezTo>
                    <a:pt x="1281" y="594"/>
                    <a:pt x="1287" y="600"/>
                    <a:pt x="1304" y="600"/>
                  </a:cubicBezTo>
                  <a:cubicBezTo>
                    <a:pt x="1334" y="600"/>
                    <a:pt x="1345" y="588"/>
                    <a:pt x="1369" y="588"/>
                  </a:cubicBezTo>
                  <a:cubicBezTo>
                    <a:pt x="1403" y="588"/>
                    <a:pt x="1415" y="617"/>
                    <a:pt x="1444" y="617"/>
                  </a:cubicBezTo>
                  <a:cubicBezTo>
                    <a:pt x="1497" y="617"/>
                    <a:pt x="1520" y="571"/>
                    <a:pt x="1572" y="559"/>
                  </a:cubicBezTo>
                  <a:cubicBezTo>
                    <a:pt x="1613" y="548"/>
                    <a:pt x="1636" y="536"/>
                    <a:pt x="1677" y="530"/>
                  </a:cubicBezTo>
                  <a:cubicBezTo>
                    <a:pt x="1706" y="524"/>
                    <a:pt x="1741" y="530"/>
                    <a:pt x="1753" y="507"/>
                  </a:cubicBezTo>
                  <a:cubicBezTo>
                    <a:pt x="1758" y="478"/>
                    <a:pt x="1753" y="454"/>
                    <a:pt x="1753" y="425"/>
                  </a:cubicBezTo>
                  <a:cubicBezTo>
                    <a:pt x="1753" y="344"/>
                    <a:pt x="1753" y="344"/>
                    <a:pt x="1753" y="344"/>
                  </a:cubicBezTo>
                  <a:cubicBezTo>
                    <a:pt x="1753" y="315"/>
                    <a:pt x="1776" y="303"/>
                    <a:pt x="1799" y="280"/>
                  </a:cubicBezTo>
                  <a:cubicBezTo>
                    <a:pt x="1793" y="280"/>
                    <a:pt x="1793" y="274"/>
                    <a:pt x="1788" y="274"/>
                  </a:cubicBezTo>
                  <a:cubicBezTo>
                    <a:pt x="1758" y="274"/>
                    <a:pt x="1747" y="297"/>
                    <a:pt x="1724" y="303"/>
                  </a:cubicBezTo>
                  <a:lnTo>
                    <a:pt x="1718" y="297"/>
                  </a:lnTo>
                  <a:cubicBezTo>
                    <a:pt x="1718" y="274"/>
                    <a:pt x="1735" y="262"/>
                    <a:pt x="1735" y="245"/>
                  </a:cubicBezTo>
                  <a:cubicBezTo>
                    <a:pt x="1735" y="192"/>
                    <a:pt x="1677" y="181"/>
                    <a:pt x="1630" y="181"/>
                  </a:cubicBezTo>
                  <a:cubicBezTo>
                    <a:pt x="1572" y="181"/>
                    <a:pt x="1543" y="210"/>
                    <a:pt x="1485" y="239"/>
                  </a:cubicBezTo>
                  <a:cubicBezTo>
                    <a:pt x="1479" y="192"/>
                    <a:pt x="1456" y="169"/>
                    <a:pt x="1421" y="140"/>
                  </a:cubicBezTo>
                  <a:cubicBezTo>
                    <a:pt x="1403" y="123"/>
                    <a:pt x="1374" y="117"/>
                    <a:pt x="1374" y="94"/>
                  </a:cubicBezTo>
                  <a:cubicBezTo>
                    <a:pt x="1374" y="82"/>
                    <a:pt x="1374" y="76"/>
                    <a:pt x="1374" y="64"/>
                  </a:cubicBezTo>
                  <a:cubicBezTo>
                    <a:pt x="1398" y="64"/>
                    <a:pt x="1398" y="64"/>
                    <a:pt x="1398" y="64"/>
                  </a:cubicBezTo>
                  <a:cubicBezTo>
                    <a:pt x="1409" y="64"/>
                    <a:pt x="1415" y="70"/>
                    <a:pt x="1421" y="70"/>
                  </a:cubicBezTo>
                  <a:cubicBezTo>
                    <a:pt x="1438" y="70"/>
                    <a:pt x="1438" y="47"/>
                    <a:pt x="1456" y="47"/>
                  </a:cubicBezTo>
                  <a:cubicBezTo>
                    <a:pt x="1497" y="47"/>
                    <a:pt x="1497" y="99"/>
                    <a:pt x="1526" y="128"/>
                  </a:cubicBezTo>
                  <a:lnTo>
                    <a:pt x="1532" y="123"/>
                  </a:lnTo>
                  <a:cubicBezTo>
                    <a:pt x="1532" y="111"/>
                    <a:pt x="1526" y="105"/>
                    <a:pt x="1526" y="94"/>
                  </a:cubicBezTo>
                  <a:cubicBezTo>
                    <a:pt x="1526" y="70"/>
                    <a:pt x="1532" y="53"/>
                    <a:pt x="1549" y="35"/>
                  </a:cubicBezTo>
                  <a:cubicBezTo>
                    <a:pt x="1561" y="47"/>
                    <a:pt x="1566" y="53"/>
                    <a:pt x="1578" y="53"/>
                  </a:cubicBezTo>
                  <a:cubicBezTo>
                    <a:pt x="1590" y="53"/>
                    <a:pt x="1601" y="41"/>
                    <a:pt x="1613" y="41"/>
                  </a:cubicBezTo>
                  <a:cubicBezTo>
                    <a:pt x="1636" y="41"/>
                    <a:pt x="1630" y="64"/>
                    <a:pt x="1642" y="82"/>
                  </a:cubicBezTo>
                  <a:cubicBezTo>
                    <a:pt x="1660" y="99"/>
                    <a:pt x="1677" y="94"/>
                    <a:pt x="1695" y="105"/>
                  </a:cubicBezTo>
                  <a:cubicBezTo>
                    <a:pt x="1695" y="99"/>
                    <a:pt x="1700" y="99"/>
                    <a:pt x="1700" y="94"/>
                  </a:cubicBezTo>
                  <a:cubicBezTo>
                    <a:pt x="1700" y="70"/>
                    <a:pt x="1683" y="59"/>
                    <a:pt x="1683" y="29"/>
                  </a:cubicBezTo>
                  <a:cubicBezTo>
                    <a:pt x="1683" y="18"/>
                    <a:pt x="1700" y="12"/>
                    <a:pt x="1712" y="0"/>
                  </a:cubicBezTo>
                  <a:cubicBezTo>
                    <a:pt x="1729" y="18"/>
                    <a:pt x="1724" y="35"/>
                    <a:pt x="1724" y="53"/>
                  </a:cubicBezTo>
                  <a:cubicBezTo>
                    <a:pt x="1724" y="117"/>
                    <a:pt x="1724" y="117"/>
                    <a:pt x="1724" y="117"/>
                  </a:cubicBezTo>
                  <a:cubicBezTo>
                    <a:pt x="1724" y="140"/>
                    <a:pt x="1729" y="157"/>
                    <a:pt x="1747" y="169"/>
                  </a:cubicBezTo>
                  <a:cubicBezTo>
                    <a:pt x="1770" y="181"/>
                    <a:pt x="1753" y="216"/>
                    <a:pt x="1776" y="216"/>
                  </a:cubicBezTo>
                  <a:cubicBezTo>
                    <a:pt x="1805" y="216"/>
                    <a:pt x="1823" y="222"/>
                    <a:pt x="1840" y="204"/>
                  </a:cubicBezTo>
                  <a:cubicBezTo>
                    <a:pt x="1858" y="192"/>
                    <a:pt x="1846" y="157"/>
                    <a:pt x="1869" y="157"/>
                  </a:cubicBezTo>
                  <a:cubicBezTo>
                    <a:pt x="1968" y="157"/>
                    <a:pt x="1945" y="332"/>
                    <a:pt x="2044" y="332"/>
                  </a:cubicBezTo>
                  <a:cubicBezTo>
                    <a:pt x="2061" y="332"/>
                    <a:pt x="2073" y="332"/>
                    <a:pt x="2089" y="332"/>
                  </a:cubicBezTo>
                  <a:cubicBezTo>
                    <a:pt x="2107" y="332"/>
                    <a:pt x="2118" y="350"/>
                    <a:pt x="2136" y="361"/>
                  </a:cubicBezTo>
                  <a:cubicBezTo>
                    <a:pt x="2171" y="379"/>
                    <a:pt x="2194" y="385"/>
                    <a:pt x="2235" y="385"/>
                  </a:cubicBezTo>
                  <a:cubicBezTo>
                    <a:pt x="2252" y="385"/>
                    <a:pt x="2252" y="373"/>
                    <a:pt x="2264" y="361"/>
                  </a:cubicBezTo>
                  <a:cubicBezTo>
                    <a:pt x="2282" y="332"/>
                    <a:pt x="2305" y="338"/>
                    <a:pt x="2340" y="332"/>
                  </a:cubicBezTo>
                  <a:cubicBezTo>
                    <a:pt x="2340" y="338"/>
                    <a:pt x="2346" y="338"/>
                    <a:pt x="2346" y="344"/>
                  </a:cubicBezTo>
                  <a:cubicBezTo>
                    <a:pt x="2346" y="361"/>
                    <a:pt x="2317" y="367"/>
                    <a:pt x="2317" y="390"/>
                  </a:cubicBezTo>
                  <a:cubicBezTo>
                    <a:pt x="2317" y="420"/>
                    <a:pt x="2346" y="437"/>
                    <a:pt x="2375" y="437"/>
                  </a:cubicBezTo>
                  <a:cubicBezTo>
                    <a:pt x="2398" y="437"/>
                    <a:pt x="2404" y="414"/>
                    <a:pt x="2421" y="414"/>
                  </a:cubicBezTo>
                  <a:cubicBezTo>
                    <a:pt x="2462" y="414"/>
                    <a:pt x="2485" y="460"/>
                    <a:pt x="2485" y="507"/>
                  </a:cubicBezTo>
                  <a:cubicBezTo>
                    <a:pt x="2485" y="507"/>
                    <a:pt x="2491" y="513"/>
                    <a:pt x="2497" y="513"/>
                  </a:cubicBezTo>
                  <a:cubicBezTo>
                    <a:pt x="2503" y="495"/>
                    <a:pt x="2503" y="466"/>
                    <a:pt x="2526" y="466"/>
                  </a:cubicBezTo>
                  <a:cubicBezTo>
                    <a:pt x="2567" y="466"/>
                    <a:pt x="2584" y="507"/>
                    <a:pt x="2631" y="507"/>
                  </a:cubicBezTo>
                  <a:cubicBezTo>
                    <a:pt x="2683" y="507"/>
                    <a:pt x="2683" y="507"/>
                    <a:pt x="2683" y="507"/>
                  </a:cubicBezTo>
                  <a:cubicBezTo>
                    <a:pt x="2718" y="507"/>
                    <a:pt x="2724" y="466"/>
                    <a:pt x="2759" y="449"/>
                  </a:cubicBezTo>
                  <a:cubicBezTo>
                    <a:pt x="2794" y="507"/>
                    <a:pt x="2840" y="518"/>
                    <a:pt x="2887" y="553"/>
                  </a:cubicBezTo>
                  <a:cubicBezTo>
                    <a:pt x="2904" y="565"/>
                    <a:pt x="2899" y="594"/>
                    <a:pt x="2922" y="594"/>
                  </a:cubicBezTo>
                  <a:cubicBezTo>
                    <a:pt x="2934" y="594"/>
                    <a:pt x="2939" y="583"/>
                    <a:pt x="2957" y="583"/>
                  </a:cubicBezTo>
                  <a:cubicBezTo>
                    <a:pt x="2980" y="583"/>
                    <a:pt x="2992" y="612"/>
                    <a:pt x="3015" y="612"/>
                  </a:cubicBezTo>
                  <a:cubicBezTo>
                    <a:pt x="3038" y="612"/>
                    <a:pt x="3044" y="588"/>
                    <a:pt x="3062" y="577"/>
                  </a:cubicBezTo>
                  <a:cubicBezTo>
                    <a:pt x="3050" y="571"/>
                    <a:pt x="3038" y="571"/>
                    <a:pt x="3027" y="577"/>
                  </a:cubicBezTo>
                  <a:cubicBezTo>
                    <a:pt x="3032" y="548"/>
                    <a:pt x="3056" y="548"/>
                    <a:pt x="3067" y="524"/>
                  </a:cubicBezTo>
                  <a:cubicBezTo>
                    <a:pt x="3079" y="530"/>
                    <a:pt x="3085" y="536"/>
                    <a:pt x="3097" y="536"/>
                  </a:cubicBezTo>
                  <a:cubicBezTo>
                    <a:pt x="3120" y="536"/>
                    <a:pt x="3120" y="489"/>
                    <a:pt x="3143" y="489"/>
                  </a:cubicBezTo>
                  <a:cubicBezTo>
                    <a:pt x="3155" y="489"/>
                    <a:pt x="3155" y="495"/>
                    <a:pt x="3166" y="495"/>
                  </a:cubicBezTo>
                  <a:cubicBezTo>
                    <a:pt x="3184" y="495"/>
                    <a:pt x="3195" y="483"/>
                    <a:pt x="3207" y="478"/>
                  </a:cubicBezTo>
                  <a:cubicBezTo>
                    <a:pt x="3201" y="472"/>
                    <a:pt x="3195" y="472"/>
                    <a:pt x="3184" y="466"/>
                  </a:cubicBezTo>
                  <a:cubicBezTo>
                    <a:pt x="3230" y="449"/>
                    <a:pt x="3254" y="443"/>
                    <a:pt x="3295" y="425"/>
                  </a:cubicBezTo>
                  <a:cubicBezTo>
                    <a:pt x="3300" y="425"/>
                    <a:pt x="3300" y="425"/>
                    <a:pt x="3300" y="425"/>
                  </a:cubicBezTo>
                  <a:cubicBezTo>
                    <a:pt x="3283" y="472"/>
                    <a:pt x="3283" y="507"/>
                    <a:pt x="3242" y="536"/>
                  </a:cubicBezTo>
                  <a:cubicBezTo>
                    <a:pt x="3230" y="548"/>
                    <a:pt x="3225" y="553"/>
                    <a:pt x="3225" y="571"/>
                  </a:cubicBezTo>
                  <a:cubicBezTo>
                    <a:pt x="3225" y="594"/>
                    <a:pt x="3225" y="594"/>
                    <a:pt x="3225" y="594"/>
                  </a:cubicBezTo>
                  <a:cubicBezTo>
                    <a:pt x="3230" y="594"/>
                    <a:pt x="3236" y="594"/>
                    <a:pt x="3242" y="594"/>
                  </a:cubicBezTo>
                  <a:cubicBezTo>
                    <a:pt x="3271" y="594"/>
                    <a:pt x="3277" y="553"/>
                    <a:pt x="3306" y="553"/>
                  </a:cubicBezTo>
                  <a:cubicBezTo>
                    <a:pt x="3318" y="553"/>
                    <a:pt x="3312" y="571"/>
                    <a:pt x="3324" y="571"/>
                  </a:cubicBezTo>
                  <a:cubicBezTo>
                    <a:pt x="3347" y="583"/>
                    <a:pt x="3382" y="583"/>
                    <a:pt x="3382" y="612"/>
                  </a:cubicBezTo>
                  <a:cubicBezTo>
                    <a:pt x="3382" y="635"/>
                    <a:pt x="3358" y="641"/>
                    <a:pt x="3358" y="670"/>
                  </a:cubicBezTo>
                  <a:cubicBezTo>
                    <a:pt x="3358" y="676"/>
                    <a:pt x="3358" y="681"/>
                    <a:pt x="3358" y="693"/>
                  </a:cubicBezTo>
                  <a:cubicBezTo>
                    <a:pt x="3446" y="693"/>
                    <a:pt x="3446" y="693"/>
                    <a:pt x="3446" y="693"/>
                  </a:cubicBezTo>
                  <a:cubicBezTo>
                    <a:pt x="3452" y="693"/>
                    <a:pt x="3458" y="699"/>
                    <a:pt x="3463" y="699"/>
                  </a:cubicBezTo>
                  <a:cubicBezTo>
                    <a:pt x="3498" y="699"/>
                    <a:pt x="3510" y="664"/>
                    <a:pt x="3527" y="629"/>
                  </a:cubicBezTo>
                  <a:cubicBezTo>
                    <a:pt x="3533" y="612"/>
                    <a:pt x="3556" y="600"/>
                    <a:pt x="3556" y="577"/>
                  </a:cubicBezTo>
                  <a:cubicBezTo>
                    <a:pt x="3556" y="542"/>
                    <a:pt x="3504" y="553"/>
                    <a:pt x="3469" y="542"/>
                  </a:cubicBezTo>
                  <a:cubicBezTo>
                    <a:pt x="3481" y="513"/>
                    <a:pt x="3504" y="501"/>
                    <a:pt x="3533" y="495"/>
                  </a:cubicBezTo>
                  <a:cubicBezTo>
                    <a:pt x="3568" y="483"/>
                    <a:pt x="3580" y="460"/>
                    <a:pt x="3609" y="449"/>
                  </a:cubicBezTo>
                  <a:cubicBezTo>
                    <a:pt x="3615" y="507"/>
                    <a:pt x="3638" y="542"/>
                    <a:pt x="3679" y="571"/>
                  </a:cubicBezTo>
                  <a:cubicBezTo>
                    <a:pt x="3702" y="583"/>
                    <a:pt x="3702" y="606"/>
                    <a:pt x="3725" y="606"/>
                  </a:cubicBezTo>
                  <a:cubicBezTo>
                    <a:pt x="3737" y="606"/>
                    <a:pt x="3737" y="594"/>
                    <a:pt x="3737" y="583"/>
                  </a:cubicBezTo>
                  <a:cubicBezTo>
                    <a:pt x="3737" y="571"/>
                    <a:pt x="3731" y="559"/>
                    <a:pt x="3731" y="548"/>
                  </a:cubicBezTo>
                  <a:cubicBezTo>
                    <a:pt x="3737" y="548"/>
                    <a:pt x="3737" y="542"/>
                    <a:pt x="3743" y="542"/>
                  </a:cubicBezTo>
                  <a:cubicBezTo>
                    <a:pt x="3778" y="542"/>
                    <a:pt x="3801" y="571"/>
                    <a:pt x="3801" y="606"/>
                  </a:cubicBezTo>
                  <a:cubicBezTo>
                    <a:pt x="3801" y="641"/>
                    <a:pt x="3801" y="693"/>
                    <a:pt x="3766" y="693"/>
                  </a:cubicBezTo>
                  <a:cubicBezTo>
                    <a:pt x="3754" y="693"/>
                    <a:pt x="3749" y="681"/>
                    <a:pt x="3743" y="681"/>
                  </a:cubicBezTo>
                  <a:cubicBezTo>
                    <a:pt x="3720" y="681"/>
                    <a:pt x="3720" y="681"/>
                    <a:pt x="3720" y="681"/>
                  </a:cubicBezTo>
                  <a:cubicBezTo>
                    <a:pt x="3714" y="746"/>
                    <a:pt x="3702" y="786"/>
                    <a:pt x="3661" y="833"/>
                  </a:cubicBezTo>
                  <a:cubicBezTo>
                    <a:pt x="3638" y="827"/>
                    <a:pt x="3638" y="827"/>
                    <a:pt x="3638" y="827"/>
                  </a:cubicBezTo>
                  <a:cubicBezTo>
                    <a:pt x="3626" y="839"/>
                    <a:pt x="3615" y="844"/>
                    <a:pt x="3597" y="850"/>
                  </a:cubicBezTo>
                  <a:cubicBezTo>
                    <a:pt x="3615" y="885"/>
                    <a:pt x="3638" y="897"/>
                    <a:pt x="3650" y="932"/>
                  </a:cubicBezTo>
                  <a:cubicBezTo>
                    <a:pt x="3620" y="938"/>
                    <a:pt x="3603" y="938"/>
                    <a:pt x="3586" y="949"/>
                  </a:cubicBezTo>
                  <a:cubicBezTo>
                    <a:pt x="3603" y="967"/>
                    <a:pt x="3615" y="978"/>
                    <a:pt x="3626" y="996"/>
                  </a:cubicBezTo>
                  <a:cubicBezTo>
                    <a:pt x="3597" y="1013"/>
                    <a:pt x="3597" y="1037"/>
                    <a:pt x="3574" y="1060"/>
                  </a:cubicBezTo>
                  <a:cubicBezTo>
                    <a:pt x="3556" y="1037"/>
                    <a:pt x="3562" y="1013"/>
                    <a:pt x="3551" y="978"/>
                  </a:cubicBezTo>
                  <a:cubicBezTo>
                    <a:pt x="3539" y="978"/>
                    <a:pt x="3539" y="978"/>
                    <a:pt x="3539" y="978"/>
                  </a:cubicBezTo>
                  <a:cubicBezTo>
                    <a:pt x="3533" y="1002"/>
                    <a:pt x="3516" y="1019"/>
                    <a:pt x="3492" y="1019"/>
                  </a:cubicBezTo>
                  <a:cubicBezTo>
                    <a:pt x="3492" y="1025"/>
                    <a:pt x="3492" y="1025"/>
                    <a:pt x="3492" y="1025"/>
                  </a:cubicBezTo>
                  <a:cubicBezTo>
                    <a:pt x="3492" y="1031"/>
                    <a:pt x="3498" y="1037"/>
                    <a:pt x="3498" y="1037"/>
                  </a:cubicBezTo>
                  <a:cubicBezTo>
                    <a:pt x="3498" y="1060"/>
                    <a:pt x="3469" y="1060"/>
                    <a:pt x="3446" y="1077"/>
                  </a:cubicBezTo>
                  <a:cubicBezTo>
                    <a:pt x="3440" y="1048"/>
                    <a:pt x="3452" y="1031"/>
                    <a:pt x="3428" y="1007"/>
                  </a:cubicBezTo>
                  <a:cubicBezTo>
                    <a:pt x="3417" y="1037"/>
                    <a:pt x="3417" y="1054"/>
                    <a:pt x="3393" y="1066"/>
                  </a:cubicBezTo>
                  <a:cubicBezTo>
                    <a:pt x="3388" y="1066"/>
                    <a:pt x="3388" y="1054"/>
                    <a:pt x="3382" y="1054"/>
                  </a:cubicBezTo>
                  <a:cubicBezTo>
                    <a:pt x="3347" y="1054"/>
                    <a:pt x="3312" y="1083"/>
                    <a:pt x="3312" y="1118"/>
                  </a:cubicBezTo>
                  <a:cubicBezTo>
                    <a:pt x="3312" y="1141"/>
                    <a:pt x="3329" y="1147"/>
                    <a:pt x="3341" y="1165"/>
                  </a:cubicBezTo>
                  <a:cubicBezTo>
                    <a:pt x="3329" y="1165"/>
                    <a:pt x="3329" y="1165"/>
                    <a:pt x="3329" y="1165"/>
                  </a:cubicBezTo>
                  <a:cubicBezTo>
                    <a:pt x="3312" y="1159"/>
                    <a:pt x="3312" y="1159"/>
                    <a:pt x="3312" y="1159"/>
                  </a:cubicBezTo>
                  <a:cubicBezTo>
                    <a:pt x="3306" y="1188"/>
                    <a:pt x="3300" y="1211"/>
                    <a:pt x="3300" y="1240"/>
                  </a:cubicBezTo>
                  <a:cubicBezTo>
                    <a:pt x="3300" y="1281"/>
                    <a:pt x="3318" y="1322"/>
                    <a:pt x="3358" y="1322"/>
                  </a:cubicBezTo>
                  <a:cubicBezTo>
                    <a:pt x="3411" y="1322"/>
                    <a:pt x="3364" y="1438"/>
                    <a:pt x="3329" y="1508"/>
                  </a:cubicBezTo>
                  <a:cubicBezTo>
                    <a:pt x="3306" y="1555"/>
                    <a:pt x="3254" y="1555"/>
                    <a:pt x="3230" y="1601"/>
                  </a:cubicBezTo>
                  <a:cubicBezTo>
                    <a:pt x="3195" y="1671"/>
                    <a:pt x="3184" y="1712"/>
                    <a:pt x="3137" y="1770"/>
                  </a:cubicBezTo>
                  <a:cubicBezTo>
                    <a:pt x="3120" y="1793"/>
                    <a:pt x="3097" y="1799"/>
                    <a:pt x="3085" y="1828"/>
                  </a:cubicBezTo>
                  <a:cubicBezTo>
                    <a:pt x="3085" y="1892"/>
                    <a:pt x="3085" y="1892"/>
                    <a:pt x="3085" y="1892"/>
                  </a:cubicBezTo>
                  <a:cubicBezTo>
                    <a:pt x="3085" y="1916"/>
                    <a:pt x="3108" y="1910"/>
                    <a:pt x="3126" y="1927"/>
                  </a:cubicBezTo>
                  <a:cubicBezTo>
                    <a:pt x="3230" y="1991"/>
                    <a:pt x="3166" y="2015"/>
                    <a:pt x="3242" y="2015"/>
                  </a:cubicBezTo>
                  <a:cubicBezTo>
                    <a:pt x="3277" y="2015"/>
                    <a:pt x="3283" y="2050"/>
                    <a:pt x="3312" y="2067"/>
                  </a:cubicBezTo>
                  <a:cubicBezTo>
                    <a:pt x="3382" y="2102"/>
                    <a:pt x="3434" y="2108"/>
                    <a:pt x="3492" y="2166"/>
                  </a:cubicBezTo>
                  <a:cubicBezTo>
                    <a:pt x="3510" y="2189"/>
                    <a:pt x="3504" y="2213"/>
                    <a:pt x="3527" y="2242"/>
                  </a:cubicBezTo>
                  <a:cubicBezTo>
                    <a:pt x="3603" y="2329"/>
                    <a:pt x="3720" y="2271"/>
                    <a:pt x="3679" y="2358"/>
                  </a:cubicBezTo>
                  <a:cubicBezTo>
                    <a:pt x="3702" y="2364"/>
                    <a:pt x="3708" y="2387"/>
                    <a:pt x="3725" y="2410"/>
                  </a:cubicBezTo>
                  <a:cubicBezTo>
                    <a:pt x="3737" y="2405"/>
                    <a:pt x="3743" y="2399"/>
                    <a:pt x="3754" y="2399"/>
                  </a:cubicBezTo>
                  <a:cubicBezTo>
                    <a:pt x="3772" y="2399"/>
                    <a:pt x="3784" y="2410"/>
                    <a:pt x="3801" y="2410"/>
                  </a:cubicBezTo>
                  <a:cubicBezTo>
                    <a:pt x="3813" y="2410"/>
                    <a:pt x="3818" y="2405"/>
                    <a:pt x="3824" y="2399"/>
                  </a:cubicBezTo>
                  <a:cubicBezTo>
                    <a:pt x="3836" y="2399"/>
                    <a:pt x="3842" y="2399"/>
                    <a:pt x="3853" y="2399"/>
                  </a:cubicBezTo>
                  <a:cubicBezTo>
                    <a:pt x="3906" y="2399"/>
                    <a:pt x="3935" y="2428"/>
                    <a:pt x="3964" y="2474"/>
                  </a:cubicBezTo>
                  <a:cubicBezTo>
                    <a:pt x="3981" y="2504"/>
                    <a:pt x="4016" y="2492"/>
                    <a:pt x="4046" y="2515"/>
                  </a:cubicBezTo>
                  <a:cubicBezTo>
                    <a:pt x="4104" y="2556"/>
                    <a:pt x="4139" y="2591"/>
                    <a:pt x="4209" y="2591"/>
                  </a:cubicBezTo>
                  <a:cubicBezTo>
                    <a:pt x="4209" y="2591"/>
                    <a:pt x="4209" y="2597"/>
                    <a:pt x="4209" y="2602"/>
                  </a:cubicBezTo>
                  <a:cubicBezTo>
                    <a:pt x="4209" y="2608"/>
                    <a:pt x="4203" y="2608"/>
                    <a:pt x="4203" y="2614"/>
                  </a:cubicBezTo>
                  <a:cubicBezTo>
                    <a:pt x="4203" y="2620"/>
                    <a:pt x="4220" y="2620"/>
                    <a:pt x="4226" y="2626"/>
                  </a:cubicBezTo>
                  <a:cubicBezTo>
                    <a:pt x="4249" y="2643"/>
                    <a:pt x="4261" y="2649"/>
                    <a:pt x="4278" y="2672"/>
                  </a:cubicBezTo>
                  <a:cubicBezTo>
                    <a:pt x="4302" y="2702"/>
                    <a:pt x="4325" y="2725"/>
                    <a:pt x="4348" y="2742"/>
                  </a:cubicBezTo>
                  <a:close/>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8630" name="Freeform 90"/>
            <p:cNvSpPr>
              <a:spLocks noChangeArrowheads="1"/>
            </p:cNvSpPr>
            <p:nvPr/>
          </p:nvSpPr>
          <p:spPr bwMode="auto">
            <a:xfrm>
              <a:off x="20036108" y="2462957"/>
              <a:ext cx="3300131" cy="4305392"/>
            </a:xfrm>
            <a:custGeom>
              <a:avLst/>
              <a:gdLst>
                <a:gd name="T0" fmla="*/ 143275407 w 7500"/>
                <a:gd name="T1" fmla="*/ 605067719 h 9786"/>
                <a:gd name="T2" fmla="*/ 138628823 w 7500"/>
                <a:gd name="T3" fmla="*/ 656941842 h 9786"/>
                <a:gd name="T4" fmla="*/ 388973240 w 7500"/>
                <a:gd name="T5" fmla="*/ 54003061 h 9786"/>
                <a:gd name="T6" fmla="*/ 396717988 w 7500"/>
                <a:gd name="T7" fmla="*/ 3290418 h 9786"/>
                <a:gd name="T8" fmla="*/ 1244365876 w 7500"/>
                <a:gd name="T9" fmla="*/ 1335174828 h 9786"/>
                <a:gd name="T10" fmla="*/ 1423653632 w 7500"/>
                <a:gd name="T11" fmla="*/ 1437761593 h 9786"/>
                <a:gd name="T12" fmla="*/ 1396547677 w 7500"/>
                <a:gd name="T13" fmla="*/ 1514411297 h 9786"/>
                <a:gd name="T14" fmla="*/ 1424815719 w 7500"/>
                <a:gd name="T15" fmla="*/ 1438923072 h 9786"/>
                <a:gd name="T16" fmla="*/ 1411262301 w 7500"/>
                <a:gd name="T17" fmla="*/ 1806105785 h 9786"/>
                <a:gd name="T18" fmla="*/ 1305354937 w 7500"/>
                <a:gd name="T19" fmla="*/ 1826235890 h 9786"/>
                <a:gd name="T20" fmla="*/ 1257918854 w 7500"/>
                <a:gd name="T21" fmla="*/ 1886045906 h 9786"/>
                <a:gd name="T22" fmla="*/ 1174470861 w 7500"/>
                <a:gd name="T23" fmla="*/ 1837655782 h 9786"/>
                <a:gd name="T24" fmla="*/ 1079792743 w 7500"/>
                <a:gd name="T25" fmla="*/ 1829719887 h 9786"/>
                <a:gd name="T26" fmla="*/ 284033915 w 7500"/>
                <a:gd name="T27" fmla="*/ 1558349085 h 9786"/>
                <a:gd name="T28" fmla="*/ 77833370 w 7500"/>
                <a:gd name="T29" fmla="*/ 646682989 h 9786"/>
                <a:gd name="T30" fmla="*/ 194002821 w 7500"/>
                <a:gd name="T31" fmla="*/ 727978170 h 9786"/>
                <a:gd name="T32" fmla="*/ 260412457 w 7500"/>
                <a:gd name="T33" fmla="*/ 707654485 h 9786"/>
                <a:gd name="T34" fmla="*/ 296425247 w 7500"/>
                <a:gd name="T35" fmla="*/ 640102154 h 9786"/>
                <a:gd name="T36" fmla="*/ 308816579 w 7500"/>
                <a:gd name="T37" fmla="*/ 616294031 h 9786"/>
                <a:gd name="T38" fmla="*/ 339407913 w 7500"/>
                <a:gd name="T39" fmla="*/ 483318748 h 9786"/>
                <a:gd name="T40" fmla="*/ 325854495 w 7500"/>
                <a:gd name="T41" fmla="*/ 360601877 h 9786"/>
                <a:gd name="T42" fmla="*/ 353928929 w 7500"/>
                <a:gd name="T43" fmla="*/ 305243758 h 9786"/>
                <a:gd name="T44" fmla="*/ 363028931 w 7500"/>
                <a:gd name="T45" fmla="*/ 240013945 h 9786"/>
                <a:gd name="T46" fmla="*/ 369805200 w 7500"/>
                <a:gd name="T47" fmla="*/ 194914678 h 9786"/>
                <a:gd name="T48" fmla="*/ 369805200 w 7500"/>
                <a:gd name="T49" fmla="*/ 170139096 h 9786"/>
                <a:gd name="T50" fmla="*/ 388973240 w 7500"/>
                <a:gd name="T51" fmla="*/ 77811183 h 9786"/>
                <a:gd name="T52" fmla="*/ 420532613 w 7500"/>
                <a:gd name="T53" fmla="*/ 76649704 h 9786"/>
                <a:gd name="T54" fmla="*/ 452091986 w 7500"/>
                <a:gd name="T55" fmla="*/ 111490559 h 9786"/>
                <a:gd name="T56" fmla="*/ 474551358 w 7500"/>
                <a:gd name="T57" fmla="*/ 196076157 h 9786"/>
                <a:gd name="T58" fmla="*/ 501657313 w 7500"/>
                <a:gd name="T59" fmla="*/ 262467009 h 9786"/>
                <a:gd name="T60" fmla="*/ 525278331 w 7500"/>
                <a:gd name="T61" fmla="*/ 359440398 h 9786"/>
                <a:gd name="T62" fmla="*/ 614341387 w 7500"/>
                <a:gd name="T63" fmla="*/ 395442292 h 9786"/>
                <a:gd name="T64" fmla="*/ 673007155 w 7500"/>
                <a:gd name="T65" fmla="*/ 452929790 h 9786"/>
                <a:gd name="T66" fmla="*/ 688689818 w 7500"/>
                <a:gd name="T67" fmla="*/ 548741700 h 9786"/>
                <a:gd name="T68" fmla="*/ 736125461 w 7500"/>
                <a:gd name="T69" fmla="*/ 653457404 h 9786"/>
                <a:gd name="T70" fmla="*/ 756455148 w 7500"/>
                <a:gd name="T71" fmla="*/ 749269754 h 9786"/>
                <a:gd name="T72" fmla="*/ 781237812 w 7500"/>
                <a:gd name="T73" fmla="*/ 853017559 h 9786"/>
                <a:gd name="T74" fmla="*/ 869139221 w 7500"/>
                <a:gd name="T75" fmla="*/ 896955787 h 9786"/>
                <a:gd name="T76" fmla="*/ 919866634 w 7500"/>
                <a:gd name="T77" fmla="*/ 926183265 h 9786"/>
                <a:gd name="T78" fmla="*/ 987438357 w 7500"/>
                <a:gd name="T79" fmla="*/ 973605491 h 9786"/>
                <a:gd name="T80" fmla="*/ 996538358 w 7500"/>
                <a:gd name="T81" fmla="*/ 998381073 h 9786"/>
                <a:gd name="T82" fmla="*/ 1030227415 w 7500"/>
                <a:gd name="T83" fmla="*/ 1052384134 h 9786"/>
                <a:gd name="T84" fmla="*/ 1048233810 w 7500"/>
                <a:gd name="T85" fmla="*/ 1077159716 h 9786"/>
                <a:gd name="T86" fmla="*/ 1083278121 w 7500"/>
                <a:gd name="T87" fmla="*/ 1178585002 h 9786"/>
                <a:gd name="T88" fmla="*/ 1118128825 w 7500"/>
                <a:gd name="T89" fmla="*/ 1185359857 h 9786"/>
                <a:gd name="T90" fmla="*/ 1175632507 w 7500"/>
                <a:gd name="T91" fmla="*/ 1204522063 h 9786"/>
                <a:gd name="T92" fmla="*/ 1195962194 w 7500"/>
                <a:gd name="T93" fmla="*/ 1230459124 h 9786"/>
                <a:gd name="T94" fmla="*/ 1193638902 w 7500"/>
                <a:gd name="T95" fmla="*/ 1296849976 h 9786"/>
                <a:gd name="T96" fmla="*/ 1246689168 w 7500"/>
                <a:gd name="T97" fmla="*/ 1347562619 h 9786"/>
                <a:gd name="T98" fmla="*/ 1308646267 w 7500"/>
                <a:gd name="T99" fmla="*/ 1405050117 h 9786"/>
                <a:gd name="T100" fmla="*/ 1366149950 w 7500"/>
                <a:gd name="T101" fmla="*/ 1478408963 h 9786"/>
                <a:gd name="T102" fmla="*/ 1405647678 w 7500"/>
                <a:gd name="T103" fmla="*/ 1592222040 h 9786"/>
                <a:gd name="T104" fmla="*/ 1420362302 w 7500"/>
                <a:gd name="T105" fmla="*/ 1634998789 h 9786"/>
                <a:gd name="T106" fmla="*/ 1432560026 w 7500"/>
                <a:gd name="T107" fmla="*/ 1722875245 h 978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7500" h="9786">
                  <a:moveTo>
                    <a:pt x="559" y="3219"/>
                  </a:moveTo>
                  <a:lnTo>
                    <a:pt x="559" y="3219"/>
                  </a:lnTo>
                  <a:cubicBezTo>
                    <a:pt x="559" y="3242"/>
                    <a:pt x="588" y="3248"/>
                    <a:pt x="611" y="3248"/>
                  </a:cubicBezTo>
                  <a:cubicBezTo>
                    <a:pt x="629" y="3248"/>
                    <a:pt x="629" y="3225"/>
                    <a:pt x="641" y="3213"/>
                  </a:cubicBezTo>
                  <a:cubicBezTo>
                    <a:pt x="658" y="3202"/>
                    <a:pt x="670" y="3207"/>
                    <a:pt x="687" y="3207"/>
                  </a:cubicBezTo>
                  <a:cubicBezTo>
                    <a:pt x="687" y="3173"/>
                    <a:pt x="705" y="3126"/>
                    <a:pt x="740" y="3126"/>
                  </a:cubicBezTo>
                  <a:cubicBezTo>
                    <a:pt x="757" y="3126"/>
                    <a:pt x="763" y="3149"/>
                    <a:pt x="780" y="3149"/>
                  </a:cubicBezTo>
                  <a:cubicBezTo>
                    <a:pt x="786" y="3149"/>
                    <a:pt x="798" y="3138"/>
                    <a:pt x="798" y="3126"/>
                  </a:cubicBezTo>
                  <a:cubicBezTo>
                    <a:pt x="798" y="3091"/>
                    <a:pt x="740" y="3097"/>
                    <a:pt x="705" y="3109"/>
                  </a:cubicBezTo>
                  <a:cubicBezTo>
                    <a:pt x="641" y="3138"/>
                    <a:pt x="559" y="3149"/>
                    <a:pt x="559" y="3219"/>
                  </a:cubicBezTo>
                  <a:close/>
                  <a:moveTo>
                    <a:pt x="716" y="3394"/>
                  </a:moveTo>
                  <a:lnTo>
                    <a:pt x="716" y="3394"/>
                  </a:lnTo>
                  <a:cubicBezTo>
                    <a:pt x="705" y="3411"/>
                    <a:pt x="693" y="3417"/>
                    <a:pt x="681" y="3435"/>
                  </a:cubicBezTo>
                  <a:cubicBezTo>
                    <a:pt x="699" y="3440"/>
                    <a:pt x="710" y="3440"/>
                    <a:pt x="734" y="3440"/>
                  </a:cubicBezTo>
                  <a:cubicBezTo>
                    <a:pt x="734" y="3423"/>
                    <a:pt x="728" y="3405"/>
                    <a:pt x="716" y="3394"/>
                  </a:cubicBezTo>
                  <a:close/>
                  <a:moveTo>
                    <a:pt x="2038" y="233"/>
                  </a:moveTo>
                  <a:lnTo>
                    <a:pt x="2038" y="233"/>
                  </a:lnTo>
                  <a:cubicBezTo>
                    <a:pt x="2020" y="244"/>
                    <a:pt x="2009" y="256"/>
                    <a:pt x="2009" y="279"/>
                  </a:cubicBezTo>
                  <a:cubicBezTo>
                    <a:pt x="2009" y="291"/>
                    <a:pt x="2014" y="291"/>
                    <a:pt x="2014" y="303"/>
                  </a:cubicBezTo>
                  <a:cubicBezTo>
                    <a:pt x="2020" y="285"/>
                    <a:pt x="2038" y="279"/>
                    <a:pt x="2055" y="279"/>
                  </a:cubicBezTo>
                  <a:cubicBezTo>
                    <a:pt x="2055" y="273"/>
                    <a:pt x="2055" y="273"/>
                    <a:pt x="2055" y="268"/>
                  </a:cubicBezTo>
                  <a:cubicBezTo>
                    <a:pt x="2055" y="250"/>
                    <a:pt x="2049" y="244"/>
                    <a:pt x="2038" y="233"/>
                  </a:cubicBezTo>
                  <a:close/>
                  <a:moveTo>
                    <a:pt x="2049" y="17"/>
                  </a:moveTo>
                  <a:lnTo>
                    <a:pt x="2049" y="17"/>
                  </a:lnTo>
                  <a:cubicBezTo>
                    <a:pt x="2049" y="35"/>
                    <a:pt x="2067" y="41"/>
                    <a:pt x="2073" y="52"/>
                  </a:cubicBezTo>
                  <a:cubicBezTo>
                    <a:pt x="2090" y="41"/>
                    <a:pt x="2096" y="29"/>
                    <a:pt x="2102" y="12"/>
                  </a:cubicBezTo>
                  <a:cubicBezTo>
                    <a:pt x="2084" y="0"/>
                    <a:pt x="2049" y="0"/>
                    <a:pt x="2049" y="17"/>
                  </a:cubicBezTo>
                  <a:close/>
                  <a:moveTo>
                    <a:pt x="6293" y="6718"/>
                  </a:moveTo>
                  <a:lnTo>
                    <a:pt x="6293" y="6718"/>
                  </a:lnTo>
                  <a:cubicBezTo>
                    <a:pt x="6305" y="6805"/>
                    <a:pt x="6363" y="6840"/>
                    <a:pt x="6427" y="6898"/>
                  </a:cubicBezTo>
                  <a:cubicBezTo>
                    <a:pt x="6427" y="6893"/>
                    <a:pt x="6433" y="6893"/>
                    <a:pt x="6433" y="6887"/>
                  </a:cubicBezTo>
                  <a:cubicBezTo>
                    <a:pt x="6433" y="6852"/>
                    <a:pt x="6404" y="6840"/>
                    <a:pt x="6381" y="6811"/>
                  </a:cubicBezTo>
                  <a:cubicBezTo>
                    <a:pt x="6352" y="6770"/>
                    <a:pt x="6340" y="6724"/>
                    <a:pt x="6293" y="6718"/>
                  </a:cubicBezTo>
                  <a:close/>
                  <a:moveTo>
                    <a:pt x="7359" y="7434"/>
                  </a:moveTo>
                  <a:lnTo>
                    <a:pt x="7359" y="7434"/>
                  </a:lnTo>
                  <a:cubicBezTo>
                    <a:pt x="7353" y="7428"/>
                    <a:pt x="7353" y="7428"/>
                    <a:pt x="7353" y="7428"/>
                  </a:cubicBezTo>
                  <a:cubicBezTo>
                    <a:pt x="7353" y="7451"/>
                    <a:pt x="7359" y="7463"/>
                    <a:pt x="7359" y="7486"/>
                  </a:cubicBezTo>
                  <a:cubicBezTo>
                    <a:pt x="7359" y="7533"/>
                    <a:pt x="7336" y="7562"/>
                    <a:pt x="7300" y="7591"/>
                  </a:cubicBezTo>
                  <a:cubicBezTo>
                    <a:pt x="7283" y="7597"/>
                    <a:pt x="7266" y="7603"/>
                    <a:pt x="7266" y="7614"/>
                  </a:cubicBezTo>
                  <a:cubicBezTo>
                    <a:pt x="7266" y="7632"/>
                    <a:pt x="7271" y="7643"/>
                    <a:pt x="7271" y="7661"/>
                  </a:cubicBezTo>
                  <a:cubicBezTo>
                    <a:pt x="7271" y="7731"/>
                    <a:pt x="7271" y="7731"/>
                    <a:pt x="7271" y="7731"/>
                  </a:cubicBezTo>
                  <a:cubicBezTo>
                    <a:pt x="7271" y="7771"/>
                    <a:pt x="7242" y="7789"/>
                    <a:pt x="7213" y="7824"/>
                  </a:cubicBezTo>
                  <a:cubicBezTo>
                    <a:pt x="7248" y="7836"/>
                    <a:pt x="7237" y="7871"/>
                    <a:pt x="7248" y="7900"/>
                  </a:cubicBezTo>
                  <a:cubicBezTo>
                    <a:pt x="7254" y="7917"/>
                    <a:pt x="7271" y="7923"/>
                    <a:pt x="7283" y="7934"/>
                  </a:cubicBezTo>
                  <a:cubicBezTo>
                    <a:pt x="7318" y="7894"/>
                    <a:pt x="7283" y="7847"/>
                    <a:pt x="7312" y="7795"/>
                  </a:cubicBezTo>
                  <a:cubicBezTo>
                    <a:pt x="7336" y="7742"/>
                    <a:pt x="7341" y="7708"/>
                    <a:pt x="7359" y="7655"/>
                  </a:cubicBezTo>
                  <a:cubicBezTo>
                    <a:pt x="7382" y="7603"/>
                    <a:pt x="7411" y="7579"/>
                    <a:pt x="7411" y="7527"/>
                  </a:cubicBezTo>
                  <a:cubicBezTo>
                    <a:pt x="7411" y="7486"/>
                    <a:pt x="7376" y="7469"/>
                    <a:pt x="7359" y="7434"/>
                  </a:cubicBezTo>
                  <a:close/>
                  <a:moveTo>
                    <a:pt x="7499" y="9221"/>
                  </a:moveTo>
                  <a:lnTo>
                    <a:pt x="7499" y="9221"/>
                  </a:lnTo>
                  <a:cubicBezTo>
                    <a:pt x="7464" y="9243"/>
                    <a:pt x="7446" y="9255"/>
                    <a:pt x="7411" y="9267"/>
                  </a:cubicBezTo>
                  <a:cubicBezTo>
                    <a:pt x="7388" y="9272"/>
                    <a:pt x="7365" y="9261"/>
                    <a:pt x="7347" y="9272"/>
                  </a:cubicBezTo>
                  <a:cubicBezTo>
                    <a:pt x="7318" y="9284"/>
                    <a:pt x="7318" y="9331"/>
                    <a:pt x="7289" y="9331"/>
                  </a:cubicBezTo>
                  <a:cubicBezTo>
                    <a:pt x="7271" y="9331"/>
                    <a:pt x="7266" y="9319"/>
                    <a:pt x="7248" y="9319"/>
                  </a:cubicBezTo>
                  <a:cubicBezTo>
                    <a:pt x="7213" y="9313"/>
                    <a:pt x="7184" y="9325"/>
                    <a:pt x="7149" y="9325"/>
                  </a:cubicBezTo>
                  <a:cubicBezTo>
                    <a:pt x="7091" y="9325"/>
                    <a:pt x="7068" y="9278"/>
                    <a:pt x="7010" y="9278"/>
                  </a:cubicBezTo>
                  <a:cubicBezTo>
                    <a:pt x="6963" y="9278"/>
                    <a:pt x="6957" y="9325"/>
                    <a:pt x="6922" y="9354"/>
                  </a:cubicBezTo>
                  <a:cubicBezTo>
                    <a:pt x="6905" y="9366"/>
                    <a:pt x="6887" y="9354"/>
                    <a:pt x="6864" y="9366"/>
                  </a:cubicBezTo>
                  <a:cubicBezTo>
                    <a:pt x="6811" y="9383"/>
                    <a:pt x="6794" y="9418"/>
                    <a:pt x="6742" y="9435"/>
                  </a:cubicBezTo>
                  <a:cubicBezTo>
                    <a:pt x="6753" y="9465"/>
                    <a:pt x="6759" y="9482"/>
                    <a:pt x="6777" y="9500"/>
                  </a:cubicBezTo>
                  <a:cubicBezTo>
                    <a:pt x="6782" y="9505"/>
                    <a:pt x="6800" y="9505"/>
                    <a:pt x="6800" y="9517"/>
                  </a:cubicBezTo>
                  <a:cubicBezTo>
                    <a:pt x="6800" y="9581"/>
                    <a:pt x="6753" y="9639"/>
                    <a:pt x="6689" y="9639"/>
                  </a:cubicBezTo>
                  <a:cubicBezTo>
                    <a:pt x="6689" y="9651"/>
                    <a:pt x="6689" y="9657"/>
                    <a:pt x="6683" y="9668"/>
                  </a:cubicBezTo>
                  <a:cubicBezTo>
                    <a:pt x="6654" y="9668"/>
                    <a:pt x="6643" y="9628"/>
                    <a:pt x="6614" y="9628"/>
                  </a:cubicBezTo>
                  <a:cubicBezTo>
                    <a:pt x="6550" y="9628"/>
                    <a:pt x="6526" y="9686"/>
                    <a:pt x="6497" y="9744"/>
                  </a:cubicBezTo>
                  <a:cubicBezTo>
                    <a:pt x="6485" y="9761"/>
                    <a:pt x="6491" y="9785"/>
                    <a:pt x="6474" y="9785"/>
                  </a:cubicBezTo>
                  <a:cubicBezTo>
                    <a:pt x="6392" y="9785"/>
                    <a:pt x="6439" y="9645"/>
                    <a:pt x="6369" y="9610"/>
                  </a:cubicBezTo>
                  <a:cubicBezTo>
                    <a:pt x="6305" y="9581"/>
                    <a:pt x="6282" y="9546"/>
                    <a:pt x="6224" y="9511"/>
                  </a:cubicBezTo>
                  <a:cubicBezTo>
                    <a:pt x="6206" y="9500"/>
                    <a:pt x="6206" y="9476"/>
                    <a:pt x="6183" y="9476"/>
                  </a:cubicBezTo>
                  <a:cubicBezTo>
                    <a:pt x="6159" y="9476"/>
                    <a:pt x="6148" y="9494"/>
                    <a:pt x="6119" y="9494"/>
                  </a:cubicBezTo>
                  <a:cubicBezTo>
                    <a:pt x="6066" y="9494"/>
                    <a:pt x="6066" y="9494"/>
                    <a:pt x="6066" y="9494"/>
                  </a:cubicBezTo>
                  <a:cubicBezTo>
                    <a:pt x="6061" y="9494"/>
                    <a:pt x="6055" y="9500"/>
                    <a:pt x="6043" y="9500"/>
                  </a:cubicBezTo>
                  <a:cubicBezTo>
                    <a:pt x="5996" y="9500"/>
                    <a:pt x="5991" y="9435"/>
                    <a:pt x="5944" y="9435"/>
                  </a:cubicBezTo>
                  <a:cubicBezTo>
                    <a:pt x="5868" y="9435"/>
                    <a:pt x="5833" y="9482"/>
                    <a:pt x="5758" y="9482"/>
                  </a:cubicBezTo>
                  <a:cubicBezTo>
                    <a:pt x="5740" y="9482"/>
                    <a:pt x="5735" y="9476"/>
                    <a:pt x="5717" y="9476"/>
                  </a:cubicBezTo>
                  <a:cubicBezTo>
                    <a:pt x="5665" y="9476"/>
                    <a:pt x="5665" y="9476"/>
                    <a:pt x="5665" y="9476"/>
                  </a:cubicBezTo>
                  <a:cubicBezTo>
                    <a:pt x="5630" y="9476"/>
                    <a:pt x="5612" y="9453"/>
                    <a:pt x="5577" y="9453"/>
                  </a:cubicBezTo>
                  <a:cubicBezTo>
                    <a:pt x="5531" y="9453"/>
                    <a:pt x="5513" y="9500"/>
                    <a:pt x="5473" y="9529"/>
                  </a:cubicBezTo>
                  <a:cubicBezTo>
                    <a:pt x="5426" y="9563"/>
                    <a:pt x="5385" y="9563"/>
                    <a:pt x="5350" y="9610"/>
                  </a:cubicBezTo>
                  <a:cubicBezTo>
                    <a:pt x="5333" y="9628"/>
                    <a:pt x="5344" y="9663"/>
                    <a:pt x="5321" y="9668"/>
                  </a:cubicBezTo>
                  <a:cubicBezTo>
                    <a:pt x="1467" y="9680"/>
                    <a:pt x="1467" y="9680"/>
                    <a:pt x="1467" y="9680"/>
                  </a:cubicBezTo>
                  <a:cubicBezTo>
                    <a:pt x="1467" y="8051"/>
                    <a:pt x="1467" y="8051"/>
                    <a:pt x="1467" y="8051"/>
                  </a:cubicBezTo>
                  <a:cubicBezTo>
                    <a:pt x="6" y="8045"/>
                    <a:pt x="6" y="8045"/>
                    <a:pt x="6" y="8045"/>
                  </a:cubicBezTo>
                  <a:cubicBezTo>
                    <a:pt x="0" y="3184"/>
                    <a:pt x="0" y="3184"/>
                    <a:pt x="0" y="3184"/>
                  </a:cubicBezTo>
                  <a:cubicBezTo>
                    <a:pt x="35" y="3219"/>
                    <a:pt x="70" y="3237"/>
                    <a:pt x="128" y="3254"/>
                  </a:cubicBezTo>
                  <a:cubicBezTo>
                    <a:pt x="233" y="3289"/>
                    <a:pt x="291" y="3307"/>
                    <a:pt x="402" y="3341"/>
                  </a:cubicBezTo>
                  <a:cubicBezTo>
                    <a:pt x="454" y="3353"/>
                    <a:pt x="501" y="3359"/>
                    <a:pt x="530" y="3405"/>
                  </a:cubicBezTo>
                  <a:cubicBezTo>
                    <a:pt x="565" y="3464"/>
                    <a:pt x="536" y="3522"/>
                    <a:pt x="582" y="3568"/>
                  </a:cubicBezTo>
                  <a:cubicBezTo>
                    <a:pt x="617" y="3603"/>
                    <a:pt x="664" y="3580"/>
                    <a:pt x="710" y="3598"/>
                  </a:cubicBezTo>
                  <a:cubicBezTo>
                    <a:pt x="740" y="3603"/>
                    <a:pt x="745" y="3627"/>
                    <a:pt x="769" y="3644"/>
                  </a:cubicBezTo>
                  <a:cubicBezTo>
                    <a:pt x="844" y="3708"/>
                    <a:pt x="792" y="3691"/>
                    <a:pt x="856" y="3691"/>
                  </a:cubicBezTo>
                  <a:cubicBezTo>
                    <a:pt x="920" y="3691"/>
                    <a:pt x="937" y="3761"/>
                    <a:pt x="1002" y="3761"/>
                  </a:cubicBezTo>
                  <a:cubicBezTo>
                    <a:pt x="1054" y="3761"/>
                    <a:pt x="1054" y="3761"/>
                    <a:pt x="1054" y="3761"/>
                  </a:cubicBezTo>
                  <a:cubicBezTo>
                    <a:pt x="1153" y="3761"/>
                    <a:pt x="1194" y="3679"/>
                    <a:pt x="1293" y="3679"/>
                  </a:cubicBezTo>
                  <a:cubicBezTo>
                    <a:pt x="1299" y="3679"/>
                    <a:pt x="1304" y="3691"/>
                    <a:pt x="1310" y="3696"/>
                  </a:cubicBezTo>
                  <a:cubicBezTo>
                    <a:pt x="1310" y="3656"/>
                    <a:pt x="1310" y="3656"/>
                    <a:pt x="1310" y="3656"/>
                  </a:cubicBezTo>
                  <a:cubicBezTo>
                    <a:pt x="1316" y="3656"/>
                    <a:pt x="1316" y="3650"/>
                    <a:pt x="1322" y="3650"/>
                  </a:cubicBezTo>
                  <a:cubicBezTo>
                    <a:pt x="1328" y="3650"/>
                    <a:pt x="1333" y="3656"/>
                    <a:pt x="1345" y="3656"/>
                  </a:cubicBezTo>
                  <a:cubicBezTo>
                    <a:pt x="1345" y="3603"/>
                    <a:pt x="1380" y="3586"/>
                    <a:pt x="1403" y="3539"/>
                  </a:cubicBezTo>
                  <a:cubicBezTo>
                    <a:pt x="1415" y="3551"/>
                    <a:pt x="1415" y="3551"/>
                    <a:pt x="1415" y="3551"/>
                  </a:cubicBezTo>
                  <a:cubicBezTo>
                    <a:pt x="1444" y="3487"/>
                    <a:pt x="1467" y="3446"/>
                    <a:pt x="1456" y="3382"/>
                  </a:cubicBezTo>
                  <a:cubicBezTo>
                    <a:pt x="1479" y="3370"/>
                    <a:pt x="1491" y="3353"/>
                    <a:pt x="1502" y="3330"/>
                  </a:cubicBezTo>
                  <a:cubicBezTo>
                    <a:pt x="1508" y="3318"/>
                    <a:pt x="1508" y="3295"/>
                    <a:pt x="1520" y="3295"/>
                  </a:cubicBezTo>
                  <a:cubicBezTo>
                    <a:pt x="1525" y="3295"/>
                    <a:pt x="1525" y="3307"/>
                    <a:pt x="1531" y="3307"/>
                  </a:cubicBezTo>
                  <a:cubicBezTo>
                    <a:pt x="1531" y="3295"/>
                    <a:pt x="1531" y="3283"/>
                    <a:pt x="1531" y="3266"/>
                  </a:cubicBezTo>
                  <a:cubicBezTo>
                    <a:pt x="1549" y="3266"/>
                    <a:pt x="1560" y="3266"/>
                    <a:pt x="1584" y="3266"/>
                  </a:cubicBezTo>
                  <a:cubicBezTo>
                    <a:pt x="1572" y="3260"/>
                    <a:pt x="1566" y="3254"/>
                    <a:pt x="1566" y="3237"/>
                  </a:cubicBezTo>
                  <a:cubicBezTo>
                    <a:pt x="1566" y="3225"/>
                    <a:pt x="1572" y="3213"/>
                    <a:pt x="1584" y="3213"/>
                  </a:cubicBezTo>
                  <a:cubicBezTo>
                    <a:pt x="1590" y="3213"/>
                    <a:pt x="1590" y="3219"/>
                    <a:pt x="1595" y="3219"/>
                  </a:cubicBezTo>
                  <a:cubicBezTo>
                    <a:pt x="1595" y="3184"/>
                    <a:pt x="1595" y="3184"/>
                    <a:pt x="1595" y="3184"/>
                  </a:cubicBezTo>
                  <a:cubicBezTo>
                    <a:pt x="1595" y="3074"/>
                    <a:pt x="1665" y="3021"/>
                    <a:pt x="1665" y="2916"/>
                  </a:cubicBezTo>
                  <a:cubicBezTo>
                    <a:pt x="1665" y="2899"/>
                    <a:pt x="1654" y="2887"/>
                    <a:pt x="1654" y="2870"/>
                  </a:cubicBezTo>
                  <a:cubicBezTo>
                    <a:pt x="1654" y="2841"/>
                    <a:pt x="1665" y="2829"/>
                    <a:pt x="1665" y="2800"/>
                  </a:cubicBezTo>
                  <a:cubicBezTo>
                    <a:pt x="1665" y="2730"/>
                    <a:pt x="1688" y="2689"/>
                    <a:pt x="1712" y="2620"/>
                  </a:cubicBezTo>
                  <a:cubicBezTo>
                    <a:pt x="1723" y="2585"/>
                    <a:pt x="1718" y="2544"/>
                    <a:pt x="1753" y="2521"/>
                  </a:cubicBezTo>
                  <a:cubicBezTo>
                    <a:pt x="1805" y="2521"/>
                    <a:pt x="1753" y="2526"/>
                    <a:pt x="1753" y="2497"/>
                  </a:cubicBezTo>
                  <a:cubicBezTo>
                    <a:pt x="1753" y="2486"/>
                    <a:pt x="1764" y="2480"/>
                    <a:pt x="1770" y="2474"/>
                  </a:cubicBezTo>
                  <a:cubicBezTo>
                    <a:pt x="1788" y="2451"/>
                    <a:pt x="1782" y="2433"/>
                    <a:pt x="1788" y="2410"/>
                  </a:cubicBezTo>
                  <a:cubicBezTo>
                    <a:pt x="1729" y="2317"/>
                    <a:pt x="1712" y="2253"/>
                    <a:pt x="1712" y="2142"/>
                  </a:cubicBezTo>
                  <a:cubicBezTo>
                    <a:pt x="1712" y="2090"/>
                    <a:pt x="1753" y="2061"/>
                    <a:pt x="1753" y="2008"/>
                  </a:cubicBezTo>
                  <a:cubicBezTo>
                    <a:pt x="1753" y="1956"/>
                    <a:pt x="1753" y="1956"/>
                    <a:pt x="1753" y="1956"/>
                  </a:cubicBezTo>
                  <a:cubicBezTo>
                    <a:pt x="1753" y="1909"/>
                    <a:pt x="1683" y="1909"/>
                    <a:pt x="1683" y="1863"/>
                  </a:cubicBezTo>
                  <a:cubicBezTo>
                    <a:pt x="1683" y="1834"/>
                    <a:pt x="1700" y="1822"/>
                    <a:pt x="1700" y="1793"/>
                  </a:cubicBezTo>
                  <a:cubicBezTo>
                    <a:pt x="1706" y="1752"/>
                    <a:pt x="1706" y="1723"/>
                    <a:pt x="1729" y="1688"/>
                  </a:cubicBezTo>
                  <a:cubicBezTo>
                    <a:pt x="1753" y="1659"/>
                    <a:pt x="1735" y="1624"/>
                    <a:pt x="1758" y="1595"/>
                  </a:cubicBezTo>
                  <a:cubicBezTo>
                    <a:pt x="1776" y="1601"/>
                    <a:pt x="1776" y="1618"/>
                    <a:pt x="1793" y="1636"/>
                  </a:cubicBezTo>
                  <a:cubicBezTo>
                    <a:pt x="1799" y="1642"/>
                    <a:pt x="1799" y="1642"/>
                    <a:pt x="1799" y="1642"/>
                  </a:cubicBezTo>
                  <a:cubicBezTo>
                    <a:pt x="1799" y="1612"/>
                    <a:pt x="1817" y="1601"/>
                    <a:pt x="1828" y="1577"/>
                  </a:cubicBezTo>
                  <a:cubicBezTo>
                    <a:pt x="1793" y="1566"/>
                    <a:pt x="1788" y="1525"/>
                    <a:pt x="1776" y="1496"/>
                  </a:cubicBezTo>
                  <a:cubicBezTo>
                    <a:pt x="1758" y="1455"/>
                    <a:pt x="1747" y="1438"/>
                    <a:pt x="1747" y="1397"/>
                  </a:cubicBezTo>
                  <a:cubicBezTo>
                    <a:pt x="1747" y="1362"/>
                    <a:pt x="1782" y="1362"/>
                    <a:pt x="1811" y="1339"/>
                  </a:cubicBezTo>
                  <a:cubicBezTo>
                    <a:pt x="1834" y="1321"/>
                    <a:pt x="1834" y="1292"/>
                    <a:pt x="1851" y="1263"/>
                  </a:cubicBezTo>
                  <a:cubicBezTo>
                    <a:pt x="1910" y="1310"/>
                    <a:pt x="1933" y="1414"/>
                    <a:pt x="1904" y="1275"/>
                  </a:cubicBezTo>
                  <a:cubicBezTo>
                    <a:pt x="1985" y="1281"/>
                    <a:pt x="1904" y="1257"/>
                    <a:pt x="1875" y="1240"/>
                  </a:cubicBezTo>
                  <a:cubicBezTo>
                    <a:pt x="2020" y="1164"/>
                    <a:pt x="1793" y="1240"/>
                    <a:pt x="1793" y="1094"/>
                  </a:cubicBezTo>
                  <a:cubicBezTo>
                    <a:pt x="1793" y="1065"/>
                    <a:pt x="1793" y="1048"/>
                    <a:pt x="1817" y="1036"/>
                  </a:cubicBezTo>
                  <a:cubicBezTo>
                    <a:pt x="1834" y="1036"/>
                    <a:pt x="1834" y="1036"/>
                    <a:pt x="1834" y="1036"/>
                  </a:cubicBezTo>
                  <a:cubicBezTo>
                    <a:pt x="1828" y="1025"/>
                    <a:pt x="1828" y="1019"/>
                    <a:pt x="1828" y="1007"/>
                  </a:cubicBezTo>
                  <a:cubicBezTo>
                    <a:pt x="1828" y="972"/>
                    <a:pt x="1851" y="960"/>
                    <a:pt x="1881" y="937"/>
                  </a:cubicBezTo>
                  <a:cubicBezTo>
                    <a:pt x="1892" y="960"/>
                    <a:pt x="1904" y="978"/>
                    <a:pt x="1910" y="1007"/>
                  </a:cubicBezTo>
                  <a:cubicBezTo>
                    <a:pt x="1910" y="1013"/>
                    <a:pt x="1916" y="1025"/>
                    <a:pt x="1916" y="1007"/>
                  </a:cubicBezTo>
                  <a:cubicBezTo>
                    <a:pt x="1916" y="990"/>
                    <a:pt x="1910" y="978"/>
                    <a:pt x="1910" y="960"/>
                  </a:cubicBezTo>
                  <a:cubicBezTo>
                    <a:pt x="1910" y="949"/>
                    <a:pt x="1910" y="949"/>
                    <a:pt x="1910" y="949"/>
                  </a:cubicBezTo>
                  <a:cubicBezTo>
                    <a:pt x="1956" y="949"/>
                    <a:pt x="1956" y="949"/>
                    <a:pt x="1956" y="949"/>
                  </a:cubicBezTo>
                  <a:cubicBezTo>
                    <a:pt x="1956" y="937"/>
                    <a:pt x="1956" y="937"/>
                    <a:pt x="1956" y="925"/>
                  </a:cubicBezTo>
                  <a:cubicBezTo>
                    <a:pt x="1956" y="902"/>
                    <a:pt x="1910" y="908"/>
                    <a:pt x="1910" y="879"/>
                  </a:cubicBezTo>
                  <a:cubicBezTo>
                    <a:pt x="1910" y="832"/>
                    <a:pt x="1945" y="815"/>
                    <a:pt x="1974" y="780"/>
                  </a:cubicBezTo>
                  <a:cubicBezTo>
                    <a:pt x="1968" y="774"/>
                    <a:pt x="1962" y="762"/>
                    <a:pt x="1962" y="751"/>
                  </a:cubicBezTo>
                  <a:cubicBezTo>
                    <a:pt x="1962" y="687"/>
                    <a:pt x="2003" y="658"/>
                    <a:pt x="2003" y="594"/>
                  </a:cubicBezTo>
                  <a:cubicBezTo>
                    <a:pt x="2003" y="530"/>
                    <a:pt x="2003" y="530"/>
                    <a:pt x="2003" y="530"/>
                  </a:cubicBezTo>
                  <a:cubicBezTo>
                    <a:pt x="2003" y="501"/>
                    <a:pt x="2009" y="483"/>
                    <a:pt x="2009" y="448"/>
                  </a:cubicBezTo>
                  <a:cubicBezTo>
                    <a:pt x="2009" y="431"/>
                    <a:pt x="2009" y="419"/>
                    <a:pt x="2009" y="402"/>
                  </a:cubicBezTo>
                  <a:cubicBezTo>
                    <a:pt x="2020" y="402"/>
                    <a:pt x="2032" y="402"/>
                    <a:pt x="2044" y="402"/>
                  </a:cubicBezTo>
                  <a:cubicBezTo>
                    <a:pt x="2084" y="402"/>
                    <a:pt x="2114" y="373"/>
                    <a:pt x="2131" y="338"/>
                  </a:cubicBezTo>
                  <a:cubicBezTo>
                    <a:pt x="2137" y="320"/>
                    <a:pt x="2131" y="285"/>
                    <a:pt x="2154" y="285"/>
                  </a:cubicBezTo>
                  <a:cubicBezTo>
                    <a:pt x="2172" y="285"/>
                    <a:pt x="2177" y="291"/>
                    <a:pt x="2195" y="285"/>
                  </a:cubicBezTo>
                  <a:cubicBezTo>
                    <a:pt x="2195" y="291"/>
                    <a:pt x="2201" y="297"/>
                    <a:pt x="2201" y="303"/>
                  </a:cubicBezTo>
                  <a:cubicBezTo>
                    <a:pt x="2201" y="338"/>
                    <a:pt x="2177" y="361"/>
                    <a:pt x="2172" y="396"/>
                  </a:cubicBezTo>
                  <a:cubicBezTo>
                    <a:pt x="2177" y="396"/>
                    <a:pt x="2177" y="396"/>
                    <a:pt x="2183" y="396"/>
                  </a:cubicBezTo>
                  <a:cubicBezTo>
                    <a:pt x="2207" y="396"/>
                    <a:pt x="2218" y="390"/>
                    <a:pt x="2236" y="390"/>
                  </a:cubicBezTo>
                  <a:cubicBezTo>
                    <a:pt x="2247" y="390"/>
                    <a:pt x="2247" y="407"/>
                    <a:pt x="2259" y="413"/>
                  </a:cubicBezTo>
                  <a:cubicBezTo>
                    <a:pt x="2282" y="413"/>
                    <a:pt x="2311" y="413"/>
                    <a:pt x="2311" y="436"/>
                  </a:cubicBezTo>
                  <a:cubicBezTo>
                    <a:pt x="2311" y="460"/>
                    <a:pt x="2300" y="471"/>
                    <a:pt x="2300" y="495"/>
                  </a:cubicBezTo>
                  <a:cubicBezTo>
                    <a:pt x="2300" y="530"/>
                    <a:pt x="2323" y="541"/>
                    <a:pt x="2335" y="576"/>
                  </a:cubicBezTo>
                  <a:cubicBezTo>
                    <a:pt x="2358" y="640"/>
                    <a:pt x="2358" y="687"/>
                    <a:pt x="2358" y="757"/>
                  </a:cubicBezTo>
                  <a:cubicBezTo>
                    <a:pt x="2358" y="780"/>
                    <a:pt x="2346" y="792"/>
                    <a:pt x="2346" y="821"/>
                  </a:cubicBezTo>
                  <a:cubicBezTo>
                    <a:pt x="2346" y="856"/>
                    <a:pt x="2375" y="891"/>
                    <a:pt x="2410" y="891"/>
                  </a:cubicBezTo>
                  <a:cubicBezTo>
                    <a:pt x="2434" y="891"/>
                    <a:pt x="2445" y="873"/>
                    <a:pt x="2469" y="873"/>
                  </a:cubicBezTo>
                  <a:cubicBezTo>
                    <a:pt x="2486" y="873"/>
                    <a:pt x="2492" y="896"/>
                    <a:pt x="2492" y="920"/>
                  </a:cubicBezTo>
                  <a:cubicBezTo>
                    <a:pt x="2492" y="955"/>
                    <a:pt x="2451" y="972"/>
                    <a:pt x="2451" y="1013"/>
                  </a:cubicBezTo>
                  <a:cubicBezTo>
                    <a:pt x="2451" y="1042"/>
                    <a:pt x="2451" y="1071"/>
                    <a:pt x="2474" y="1088"/>
                  </a:cubicBezTo>
                  <a:cubicBezTo>
                    <a:pt x="2498" y="1100"/>
                    <a:pt x="2521" y="1088"/>
                    <a:pt x="2538" y="1112"/>
                  </a:cubicBezTo>
                  <a:cubicBezTo>
                    <a:pt x="2550" y="1135"/>
                    <a:pt x="2538" y="1158"/>
                    <a:pt x="2556" y="1176"/>
                  </a:cubicBezTo>
                  <a:cubicBezTo>
                    <a:pt x="2579" y="1199"/>
                    <a:pt x="2620" y="1188"/>
                    <a:pt x="2620" y="1217"/>
                  </a:cubicBezTo>
                  <a:cubicBezTo>
                    <a:pt x="2620" y="1263"/>
                    <a:pt x="2579" y="1286"/>
                    <a:pt x="2579" y="1333"/>
                  </a:cubicBezTo>
                  <a:cubicBezTo>
                    <a:pt x="2579" y="1345"/>
                    <a:pt x="2585" y="1356"/>
                    <a:pt x="2591" y="1356"/>
                  </a:cubicBezTo>
                  <a:cubicBezTo>
                    <a:pt x="2608" y="1356"/>
                    <a:pt x="2620" y="1351"/>
                    <a:pt x="2632" y="1333"/>
                  </a:cubicBezTo>
                  <a:cubicBezTo>
                    <a:pt x="2655" y="1339"/>
                    <a:pt x="2655" y="1339"/>
                    <a:pt x="2655" y="1339"/>
                  </a:cubicBezTo>
                  <a:cubicBezTo>
                    <a:pt x="2655" y="1374"/>
                    <a:pt x="2649" y="1391"/>
                    <a:pt x="2649" y="1432"/>
                  </a:cubicBezTo>
                  <a:cubicBezTo>
                    <a:pt x="2649" y="1519"/>
                    <a:pt x="2701" y="1560"/>
                    <a:pt x="2701" y="1653"/>
                  </a:cubicBezTo>
                  <a:cubicBezTo>
                    <a:pt x="2701" y="1700"/>
                    <a:pt x="2661" y="1717"/>
                    <a:pt x="2661" y="1758"/>
                  </a:cubicBezTo>
                  <a:cubicBezTo>
                    <a:pt x="2661" y="1805"/>
                    <a:pt x="2690" y="1822"/>
                    <a:pt x="2713" y="1857"/>
                  </a:cubicBezTo>
                  <a:cubicBezTo>
                    <a:pt x="2736" y="1915"/>
                    <a:pt x="2725" y="1962"/>
                    <a:pt x="2748" y="2026"/>
                  </a:cubicBezTo>
                  <a:cubicBezTo>
                    <a:pt x="2777" y="2090"/>
                    <a:pt x="2818" y="2113"/>
                    <a:pt x="2864" y="2166"/>
                  </a:cubicBezTo>
                  <a:cubicBezTo>
                    <a:pt x="2923" y="2119"/>
                    <a:pt x="2940" y="2043"/>
                    <a:pt x="3010" y="2043"/>
                  </a:cubicBezTo>
                  <a:cubicBezTo>
                    <a:pt x="3027" y="2043"/>
                    <a:pt x="3033" y="2055"/>
                    <a:pt x="3051" y="2055"/>
                  </a:cubicBezTo>
                  <a:cubicBezTo>
                    <a:pt x="3092" y="2055"/>
                    <a:pt x="3097" y="2008"/>
                    <a:pt x="3132" y="1997"/>
                  </a:cubicBezTo>
                  <a:cubicBezTo>
                    <a:pt x="3144" y="2020"/>
                    <a:pt x="3173" y="2020"/>
                    <a:pt x="3173" y="2043"/>
                  </a:cubicBezTo>
                  <a:cubicBezTo>
                    <a:pt x="3173" y="2049"/>
                    <a:pt x="3167" y="2049"/>
                    <a:pt x="3167" y="2055"/>
                  </a:cubicBezTo>
                  <a:cubicBezTo>
                    <a:pt x="3167" y="2066"/>
                    <a:pt x="3185" y="2066"/>
                    <a:pt x="3191" y="2078"/>
                  </a:cubicBezTo>
                  <a:cubicBezTo>
                    <a:pt x="3214" y="2119"/>
                    <a:pt x="3202" y="2166"/>
                    <a:pt x="3243" y="2189"/>
                  </a:cubicBezTo>
                  <a:cubicBezTo>
                    <a:pt x="3284" y="2206"/>
                    <a:pt x="3330" y="2189"/>
                    <a:pt x="3348" y="2224"/>
                  </a:cubicBezTo>
                  <a:cubicBezTo>
                    <a:pt x="3354" y="2247"/>
                    <a:pt x="3348" y="2264"/>
                    <a:pt x="3365" y="2282"/>
                  </a:cubicBezTo>
                  <a:cubicBezTo>
                    <a:pt x="3400" y="2317"/>
                    <a:pt x="3441" y="2311"/>
                    <a:pt x="3476" y="2340"/>
                  </a:cubicBezTo>
                  <a:cubicBezTo>
                    <a:pt x="3499" y="2358"/>
                    <a:pt x="3534" y="2358"/>
                    <a:pt x="3534" y="2387"/>
                  </a:cubicBezTo>
                  <a:cubicBezTo>
                    <a:pt x="3534" y="2422"/>
                    <a:pt x="3499" y="2433"/>
                    <a:pt x="3499" y="2474"/>
                  </a:cubicBezTo>
                  <a:cubicBezTo>
                    <a:pt x="3499" y="2503"/>
                    <a:pt x="3511" y="2526"/>
                    <a:pt x="3534" y="2550"/>
                  </a:cubicBezTo>
                  <a:cubicBezTo>
                    <a:pt x="3511" y="2573"/>
                    <a:pt x="3493" y="2596"/>
                    <a:pt x="3493" y="2625"/>
                  </a:cubicBezTo>
                  <a:cubicBezTo>
                    <a:pt x="3493" y="2695"/>
                    <a:pt x="3563" y="2718"/>
                    <a:pt x="3563" y="2788"/>
                  </a:cubicBezTo>
                  <a:cubicBezTo>
                    <a:pt x="3563" y="2806"/>
                    <a:pt x="3557" y="2818"/>
                    <a:pt x="3557" y="2835"/>
                  </a:cubicBezTo>
                  <a:cubicBezTo>
                    <a:pt x="3557" y="2870"/>
                    <a:pt x="3610" y="2876"/>
                    <a:pt x="3610" y="2911"/>
                  </a:cubicBezTo>
                  <a:cubicBezTo>
                    <a:pt x="3610" y="2940"/>
                    <a:pt x="3592" y="2957"/>
                    <a:pt x="3592" y="2992"/>
                  </a:cubicBezTo>
                  <a:cubicBezTo>
                    <a:pt x="3592" y="3004"/>
                    <a:pt x="3598" y="3010"/>
                    <a:pt x="3598" y="3027"/>
                  </a:cubicBezTo>
                  <a:cubicBezTo>
                    <a:pt x="3598" y="3050"/>
                    <a:pt x="3569" y="3056"/>
                    <a:pt x="3569" y="3085"/>
                  </a:cubicBezTo>
                  <a:cubicBezTo>
                    <a:pt x="3569" y="3138"/>
                    <a:pt x="3621" y="3155"/>
                    <a:pt x="3650" y="3196"/>
                  </a:cubicBezTo>
                  <a:cubicBezTo>
                    <a:pt x="3703" y="3272"/>
                    <a:pt x="3726" y="3324"/>
                    <a:pt x="3802" y="3376"/>
                  </a:cubicBezTo>
                  <a:cubicBezTo>
                    <a:pt x="3819" y="3370"/>
                    <a:pt x="3819" y="3370"/>
                    <a:pt x="3819" y="3370"/>
                  </a:cubicBezTo>
                  <a:cubicBezTo>
                    <a:pt x="3819" y="3382"/>
                    <a:pt x="3813" y="3394"/>
                    <a:pt x="3813" y="3405"/>
                  </a:cubicBezTo>
                  <a:cubicBezTo>
                    <a:pt x="3813" y="3429"/>
                    <a:pt x="3831" y="3440"/>
                    <a:pt x="3837" y="3464"/>
                  </a:cubicBezTo>
                  <a:cubicBezTo>
                    <a:pt x="3866" y="3539"/>
                    <a:pt x="3877" y="3586"/>
                    <a:pt x="3895" y="3673"/>
                  </a:cubicBezTo>
                  <a:cubicBezTo>
                    <a:pt x="3901" y="3685"/>
                    <a:pt x="3907" y="3691"/>
                    <a:pt x="3907" y="3702"/>
                  </a:cubicBezTo>
                  <a:cubicBezTo>
                    <a:pt x="3907" y="3766"/>
                    <a:pt x="3907" y="3807"/>
                    <a:pt x="3907" y="3871"/>
                  </a:cubicBezTo>
                  <a:cubicBezTo>
                    <a:pt x="3860" y="3982"/>
                    <a:pt x="3860" y="3982"/>
                    <a:pt x="3860" y="3982"/>
                  </a:cubicBezTo>
                  <a:cubicBezTo>
                    <a:pt x="3866" y="4034"/>
                    <a:pt x="3877" y="4069"/>
                    <a:pt x="3912" y="4104"/>
                  </a:cubicBezTo>
                  <a:cubicBezTo>
                    <a:pt x="3947" y="4133"/>
                    <a:pt x="3959" y="4151"/>
                    <a:pt x="3988" y="4180"/>
                  </a:cubicBezTo>
                  <a:cubicBezTo>
                    <a:pt x="4000" y="4185"/>
                    <a:pt x="4011" y="4191"/>
                    <a:pt x="4011" y="4203"/>
                  </a:cubicBezTo>
                  <a:cubicBezTo>
                    <a:pt x="4011" y="4244"/>
                    <a:pt x="3994" y="4267"/>
                    <a:pt x="3994" y="4308"/>
                  </a:cubicBezTo>
                  <a:cubicBezTo>
                    <a:pt x="3994" y="4348"/>
                    <a:pt x="4011" y="4372"/>
                    <a:pt x="4035" y="4407"/>
                  </a:cubicBezTo>
                  <a:cubicBezTo>
                    <a:pt x="4104" y="4465"/>
                    <a:pt x="4157" y="4488"/>
                    <a:pt x="4238" y="4529"/>
                  </a:cubicBezTo>
                  <a:cubicBezTo>
                    <a:pt x="4279" y="4546"/>
                    <a:pt x="4285" y="4581"/>
                    <a:pt x="4326" y="4599"/>
                  </a:cubicBezTo>
                  <a:cubicBezTo>
                    <a:pt x="4332" y="4564"/>
                    <a:pt x="4343" y="4546"/>
                    <a:pt x="4372" y="4529"/>
                  </a:cubicBezTo>
                  <a:cubicBezTo>
                    <a:pt x="4372" y="4541"/>
                    <a:pt x="4372" y="4541"/>
                    <a:pt x="4372" y="4541"/>
                  </a:cubicBezTo>
                  <a:cubicBezTo>
                    <a:pt x="4361" y="4558"/>
                    <a:pt x="4361" y="4558"/>
                    <a:pt x="4361" y="4558"/>
                  </a:cubicBezTo>
                  <a:cubicBezTo>
                    <a:pt x="4378" y="4611"/>
                    <a:pt x="4430" y="4634"/>
                    <a:pt x="4489" y="4634"/>
                  </a:cubicBezTo>
                  <a:cubicBezTo>
                    <a:pt x="4518" y="4634"/>
                    <a:pt x="4535" y="4622"/>
                    <a:pt x="4570" y="4616"/>
                  </a:cubicBezTo>
                  <a:cubicBezTo>
                    <a:pt x="4588" y="4651"/>
                    <a:pt x="4611" y="4663"/>
                    <a:pt x="4611" y="4704"/>
                  </a:cubicBezTo>
                  <a:cubicBezTo>
                    <a:pt x="4611" y="4715"/>
                    <a:pt x="4605" y="4721"/>
                    <a:pt x="4605" y="4739"/>
                  </a:cubicBezTo>
                  <a:cubicBezTo>
                    <a:pt x="4605" y="4797"/>
                    <a:pt x="4658" y="4814"/>
                    <a:pt x="4698" y="4855"/>
                  </a:cubicBezTo>
                  <a:cubicBezTo>
                    <a:pt x="4710" y="4826"/>
                    <a:pt x="4710" y="4808"/>
                    <a:pt x="4727" y="4779"/>
                  </a:cubicBezTo>
                  <a:cubicBezTo>
                    <a:pt x="4751" y="4785"/>
                    <a:pt x="4751" y="4785"/>
                    <a:pt x="4751" y="4785"/>
                  </a:cubicBezTo>
                  <a:cubicBezTo>
                    <a:pt x="4751" y="4837"/>
                    <a:pt x="4774" y="4902"/>
                    <a:pt x="4826" y="4902"/>
                  </a:cubicBezTo>
                  <a:cubicBezTo>
                    <a:pt x="4844" y="4902"/>
                    <a:pt x="4844" y="4867"/>
                    <a:pt x="4861" y="4867"/>
                  </a:cubicBezTo>
                  <a:cubicBezTo>
                    <a:pt x="4896" y="4867"/>
                    <a:pt x="4902" y="4902"/>
                    <a:pt x="4925" y="4925"/>
                  </a:cubicBezTo>
                  <a:cubicBezTo>
                    <a:pt x="4972" y="4960"/>
                    <a:pt x="4989" y="4995"/>
                    <a:pt x="5048" y="5012"/>
                  </a:cubicBezTo>
                  <a:cubicBezTo>
                    <a:pt x="5048" y="4995"/>
                    <a:pt x="5059" y="4983"/>
                    <a:pt x="5071" y="4977"/>
                  </a:cubicBezTo>
                  <a:cubicBezTo>
                    <a:pt x="5082" y="5000"/>
                    <a:pt x="5082" y="5018"/>
                    <a:pt x="5100" y="5030"/>
                  </a:cubicBezTo>
                  <a:cubicBezTo>
                    <a:pt x="5118" y="5041"/>
                    <a:pt x="5135" y="5035"/>
                    <a:pt x="5147" y="5053"/>
                  </a:cubicBezTo>
                  <a:cubicBezTo>
                    <a:pt x="5152" y="5059"/>
                    <a:pt x="5147" y="5076"/>
                    <a:pt x="5158" y="5082"/>
                  </a:cubicBezTo>
                  <a:cubicBezTo>
                    <a:pt x="5187" y="5100"/>
                    <a:pt x="5222" y="5100"/>
                    <a:pt x="5222" y="5129"/>
                  </a:cubicBezTo>
                  <a:cubicBezTo>
                    <a:pt x="5222" y="5146"/>
                    <a:pt x="5205" y="5163"/>
                    <a:pt x="5181" y="5163"/>
                  </a:cubicBezTo>
                  <a:cubicBezTo>
                    <a:pt x="5170" y="5163"/>
                    <a:pt x="5164" y="5152"/>
                    <a:pt x="5152" y="5146"/>
                  </a:cubicBezTo>
                  <a:cubicBezTo>
                    <a:pt x="5152" y="5152"/>
                    <a:pt x="5147" y="5158"/>
                    <a:pt x="5147" y="5158"/>
                  </a:cubicBezTo>
                  <a:cubicBezTo>
                    <a:pt x="5147" y="5169"/>
                    <a:pt x="5158" y="5169"/>
                    <a:pt x="5158" y="5181"/>
                  </a:cubicBezTo>
                  <a:cubicBezTo>
                    <a:pt x="5158" y="5193"/>
                    <a:pt x="5141" y="5198"/>
                    <a:pt x="5141" y="5210"/>
                  </a:cubicBezTo>
                  <a:cubicBezTo>
                    <a:pt x="5141" y="5233"/>
                    <a:pt x="5158" y="5245"/>
                    <a:pt x="5170" y="5268"/>
                  </a:cubicBezTo>
                  <a:cubicBezTo>
                    <a:pt x="5222" y="5321"/>
                    <a:pt x="5234" y="5402"/>
                    <a:pt x="5310" y="5391"/>
                  </a:cubicBezTo>
                  <a:cubicBezTo>
                    <a:pt x="5310" y="5408"/>
                    <a:pt x="5310" y="5414"/>
                    <a:pt x="5310" y="5431"/>
                  </a:cubicBezTo>
                  <a:cubicBezTo>
                    <a:pt x="5321" y="5437"/>
                    <a:pt x="5321" y="5437"/>
                    <a:pt x="5321" y="5437"/>
                  </a:cubicBezTo>
                  <a:cubicBezTo>
                    <a:pt x="5327" y="5431"/>
                    <a:pt x="5327" y="5431"/>
                    <a:pt x="5333" y="5431"/>
                  </a:cubicBezTo>
                  <a:cubicBezTo>
                    <a:pt x="5350" y="5431"/>
                    <a:pt x="5350" y="5449"/>
                    <a:pt x="5362" y="5466"/>
                  </a:cubicBezTo>
                  <a:cubicBezTo>
                    <a:pt x="5374" y="5484"/>
                    <a:pt x="5403" y="5484"/>
                    <a:pt x="5403" y="5501"/>
                  </a:cubicBezTo>
                  <a:cubicBezTo>
                    <a:pt x="5403" y="5524"/>
                    <a:pt x="5385" y="5530"/>
                    <a:pt x="5385" y="5548"/>
                  </a:cubicBezTo>
                  <a:cubicBezTo>
                    <a:pt x="5385" y="5559"/>
                    <a:pt x="5391" y="5565"/>
                    <a:pt x="5391" y="5571"/>
                  </a:cubicBezTo>
                  <a:cubicBezTo>
                    <a:pt x="5397" y="5571"/>
                    <a:pt x="5403" y="5565"/>
                    <a:pt x="5414" y="5565"/>
                  </a:cubicBezTo>
                  <a:cubicBezTo>
                    <a:pt x="5432" y="5565"/>
                    <a:pt x="5432" y="5594"/>
                    <a:pt x="5432" y="5618"/>
                  </a:cubicBezTo>
                  <a:cubicBezTo>
                    <a:pt x="5438" y="5658"/>
                    <a:pt x="5432" y="5717"/>
                    <a:pt x="5473" y="5717"/>
                  </a:cubicBezTo>
                  <a:cubicBezTo>
                    <a:pt x="5478" y="5717"/>
                    <a:pt x="5484" y="5717"/>
                    <a:pt x="5490" y="5711"/>
                  </a:cubicBezTo>
                  <a:cubicBezTo>
                    <a:pt x="5496" y="5728"/>
                    <a:pt x="5519" y="5734"/>
                    <a:pt x="5519" y="5757"/>
                  </a:cubicBezTo>
                  <a:cubicBezTo>
                    <a:pt x="5519" y="5781"/>
                    <a:pt x="5507" y="5792"/>
                    <a:pt x="5507" y="5815"/>
                  </a:cubicBezTo>
                  <a:cubicBezTo>
                    <a:pt x="5507" y="5926"/>
                    <a:pt x="5595" y="5973"/>
                    <a:pt x="5595" y="6089"/>
                  </a:cubicBezTo>
                  <a:cubicBezTo>
                    <a:pt x="5595" y="6101"/>
                    <a:pt x="5583" y="6107"/>
                    <a:pt x="5583" y="6118"/>
                  </a:cubicBezTo>
                  <a:cubicBezTo>
                    <a:pt x="5583" y="6136"/>
                    <a:pt x="5601" y="6136"/>
                    <a:pt x="5607" y="6141"/>
                  </a:cubicBezTo>
                  <a:cubicBezTo>
                    <a:pt x="5624" y="6159"/>
                    <a:pt x="5624" y="6188"/>
                    <a:pt x="5647" y="6188"/>
                  </a:cubicBezTo>
                  <a:cubicBezTo>
                    <a:pt x="5659" y="6188"/>
                    <a:pt x="5659" y="6171"/>
                    <a:pt x="5670" y="6171"/>
                  </a:cubicBezTo>
                  <a:cubicBezTo>
                    <a:pt x="5781" y="6171"/>
                    <a:pt x="5822" y="6380"/>
                    <a:pt x="5764" y="6141"/>
                  </a:cubicBezTo>
                  <a:cubicBezTo>
                    <a:pt x="5775" y="6124"/>
                    <a:pt x="5775" y="6124"/>
                    <a:pt x="5775" y="6124"/>
                  </a:cubicBezTo>
                  <a:cubicBezTo>
                    <a:pt x="5770" y="6112"/>
                    <a:pt x="5764" y="6107"/>
                    <a:pt x="5764" y="6095"/>
                  </a:cubicBezTo>
                  <a:cubicBezTo>
                    <a:pt x="5764" y="6066"/>
                    <a:pt x="5770" y="6037"/>
                    <a:pt x="5793" y="6037"/>
                  </a:cubicBezTo>
                  <a:cubicBezTo>
                    <a:pt x="5833" y="6037"/>
                    <a:pt x="5822" y="6083"/>
                    <a:pt x="5851" y="6112"/>
                  </a:cubicBezTo>
                  <a:cubicBezTo>
                    <a:pt x="5892" y="6159"/>
                    <a:pt x="5927" y="6182"/>
                    <a:pt x="5973" y="6229"/>
                  </a:cubicBezTo>
                  <a:cubicBezTo>
                    <a:pt x="6008" y="6258"/>
                    <a:pt x="6026" y="6281"/>
                    <a:pt x="6072" y="6287"/>
                  </a:cubicBezTo>
                  <a:cubicBezTo>
                    <a:pt x="6072" y="6223"/>
                    <a:pt x="6072" y="6223"/>
                    <a:pt x="6072" y="6223"/>
                  </a:cubicBezTo>
                  <a:cubicBezTo>
                    <a:pt x="6072" y="6194"/>
                    <a:pt x="6055" y="6176"/>
                    <a:pt x="6055" y="6147"/>
                  </a:cubicBezTo>
                  <a:cubicBezTo>
                    <a:pt x="6055" y="6130"/>
                    <a:pt x="6055" y="6130"/>
                    <a:pt x="6055" y="6130"/>
                  </a:cubicBezTo>
                  <a:cubicBezTo>
                    <a:pt x="6061" y="6130"/>
                    <a:pt x="6061" y="6124"/>
                    <a:pt x="6066" y="6124"/>
                  </a:cubicBezTo>
                  <a:cubicBezTo>
                    <a:pt x="6090" y="6124"/>
                    <a:pt x="6084" y="6165"/>
                    <a:pt x="6101" y="6182"/>
                  </a:cubicBezTo>
                  <a:cubicBezTo>
                    <a:pt x="6130" y="6217"/>
                    <a:pt x="6125" y="6246"/>
                    <a:pt x="6142" y="6281"/>
                  </a:cubicBezTo>
                  <a:cubicBezTo>
                    <a:pt x="6154" y="6310"/>
                    <a:pt x="6177" y="6328"/>
                    <a:pt x="6177" y="6357"/>
                  </a:cubicBezTo>
                  <a:cubicBezTo>
                    <a:pt x="6177" y="6380"/>
                    <a:pt x="6154" y="6392"/>
                    <a:pt x="6154" y="6415"/>
                  </a:cubicBezTo>
                  <a:cubicBezTo>
                    <a:pt x="6154" y="6438"/>
                    <a:pt x="6171" y="6456"/>
                    <a:pt x="6177" y="6479"/>
                  </a:cubicBezTo>
                  <a:cubicBezTo>
                    <a:pt x="6189" y="6561"/>
                    <a:pt x="6194" y="6601"/>
                    <a:pt x="6194" y="6683"/>
                  </a:cubicBezTo>
                  <a:cubicBezTo>
                    <a:pt x="6194" y="6706"/>
                    <a:pt x="6194" y="6706"/>
                    <a:pt x="6194" y="6706"/>
                  </a:cubicBezTo>
                  <a:cubicBezTo>
                    <a:pt x="6189" y="6706"/>
                    <a:pt x="6189" y="6706"/>
                    <a:pt x="6183" y="6706"/>
                  </a:cubicBezTo>
                  <a:cubicBezTo>
                    <a:pt x="6177" y="6706"/>
                    <a:pt x="6171" y="6700"/>
                    <a:pt x="6165" y="6700"/>
                  </a:cubicBezTo>
                  <a:cubicBezTo>
                    <a:pt x="6148" y="6700"/>
                    <a:pt x="6119" y="6706"/>
                    <a:pt x="6119" y="6724"/>
                  </a:cubicBezTo>
                  <a:cubicBezTo>
                    <a:pt x="6119" y="6747"/>
                    <a:pt x="6142" y="6747"/>
                    <a:pt x="6154" y="6764"/>
                  </a:cubicBezTo>
                  <a:cubicBezTo>
                    <a:pt x="6183" y="6793"/>
                    <a:pt x="6212" y="6793"/>
                    <a:pt x="6241" y="6823"/>
                  </a:cubicBezTo>
                  <a:cubicBezTo>
                    <a:pt x="6259" y="6811"/>
                    <a:pt x="6253" y="6793"/>
                    <a:pt x="6264" y="6776"/>
                  </a:cubicBezTo>
                  <a:cubicBezTo>
                    <a:pt x="6322" y="6805"/>
                    <a:pt x="6328" y="6858"/>
                    <a:pt x="6363" y="6916"/>
                  </a:cubicBezTo>
                  <a:cubicBezTo>
                    <a:pt x="6381" y="6939"/>
                    <a:pt x="6410" y="6939"/>
                    <a:pt x="6439" y="6962"/>
                  </a:cubicBezTo>
                  <a:cubicBezTo>
                    <a:pt x="6456" y="6974"/>
                    <a:pt x="6462" y="6991"/>
                    <a:pt x="6474" y="7015"/>
                  </a:cubicBezTo>
                  <a:cubicBezTo>
                    <a:pt x="6491" y="7044"/>
                    <a:pt x="6520" y="7044"/>
                    <a:pt x="6555" y="7056"/>
                  </a:cubicBezTo>
                  <a:cubicBezTo>
                    <a:pt x="6567" y="7044"/>
                    <a:pt x="6573" y="7032"/>
                    <a:pt x="6585" y="7032"/>
                  </a:cubicBezTo>
                  <a:cubicBezTo>
                    <a:pt x="6602" y="7032"/>
                    <a:pt x="6608" y="7044"/>
                    <a:pt x="6625" y="7056"/>
                  </a:cubicBezTo>
                  <a:cubicBezTo>
                    <a:pt x="6678" y="7073"/>
                    <a:pt x="6713" y="7090"/>
                    <a:pt x="6736" y="7143"/>
                  </a:cubicBezTo>
                  <a:cubicBezTo>
                    <a:pt x="6753" y="7184"/>
                    <a:pt x="6765" y="7213"/>
                    <a:pt x="6759" y="7259"/>
                  </a:cubicBezTo>
                  <a:cubicBezTo>
                    <a:pt x="6771" y="7259"/>
                    <a:pt x="6771" y="7259"/>
                    <a:pt x="6771" y="7259"/>
                  </a:cubicBezTo>
                  <a:cubicBezTo>
                    <a:pt x="6806" y="7288"/>
                    <a:pt x="6800" y="7329"/>
                    <a:pt x="6835" y="7358"/>
                  </a:cubicBezTo>
                  <a:cubicBezTo>
                    <a:pt x="6870" y="7393"/>
                    <a:pt x="6916" y="7376"/>
                    <a:pt x="6951" y="7411"/>
                  </a:cubicBezTo>
                  <a:cubicBezTo>
                    <a:pt x="6974" y="7434"/>
                    <a:pt x="6957" y="7463"/>
                    <a:pt x="6963" y="7492"/>
                  </a:cubicBezTo>
                  <a:cubicBezTo>
                    <a:pt x="6974" y="7533"/>
                    <a:pt x="7010" y="7545"/>
                    <a:pt x="7021" y="7579"/>
                  </a:cubicBezTo>
                  <a:cubicBezTo>
                    <a:pt x="7027" y="7608"/>
                    <a:pt x="7033" y="7626"/>
                    <a:pt x="7056" y="7638"/>
                  </a:cubicBezTo>
                  <a:cubicBezTo>
                    <a:pt x="7091" y="7655"/>
                    <a:pt x="7108" y="7667"/>
                    <a:pt x="7143" y="7673"/>
                  </a:cubicBezTo>
                  <a:cubicBezTo>
                    <a:pt x="7161" y="7678"/>
                    <a:pt x="7190" y="7678"/>
                    <a:pt x="7190" y="7696"/>
                  </a:cubicBezTo>
                  <a:cubicBezTo>
                    <a:pt x="7190" y="7754"/>
                    <a:pt x="7161" y="7777"/>
                    <a:pt x="7161" y="7830"/>
                  </a:cubicBezTo>
                  <a:cubicBezTo>
                    <a:pt x="7161" y="7905"/>
                    <a:pt x="7207" y="7940"/>
                    <a:pt x="7260" y="7987"/>
                  </a:cubicBezTo>
                  <a:cubicBezTo>
                    <a:pt x="7277" y="8010"/>
                    <a:pt x="7312" y="8010"/>
                    <a:pt x="7312" y="8039"/>
                  </a:cubicBezTo>
                  <a:cubicBezTo>
                    <a:pt x="7312" y="8115"/>
                    <a:pt x="7260" y="8150"/>
                    <a:pt x="7260" y="8226"/>
                  </a:cubicBezTo>
                  <a:cubicBezTo>
                    <a:pt x="7260" y="8249"/>
                    <a:pt x="7271" y="8260"/>
                    <a:pt x="7271" y="8284"/>
                  </a:cubicBezTo>
                  <a:cubicBezTo>
                    <a:pt x="7277" y="8284"/>
                    <a:pt x="7277" y="8284"/>
                    <a:pt x="7283" y="8284"/>
                  </a:cubicBezTo>
                  <a:cubicBezTo>
                    <a:pt x="7289" y="8284"/>
                    <a:pt x="7289" y="8278"/>
                    <a:pt x="7295" y="8278"/>
                  </a:cubicBezTo>
                  <a:cubicBezTo>
                    <a:pt x="7306" y="8301"/>
                    <a:pt x="7306" y="8319"/>
                    <a:pt x="7306" y="8342"/>
                  </a:cubicBezTo>
                  <a:cubicBezTo>
                    <a:pt x="7306" y="8377"/>
                    <a:pt x="7306" y="8377"/>
                    <a:pt x="7306" y="8377"/>
                  </a:cubicBezTo>
                  <a:cubicBezTo>
                    <a:pt x="7306" y="8406"/>
                    <a:pt x="7318" y="8423"/>
                    <a:pt x="7336" y="8447"/>
                  </a:cubicBezTo>
                  <a:cubicBezTo>
                    <a:pt x="7289" y="8482"/>
                    <a:pt x="7266" y="8523"/>
                    <a:pt x="7266" y="8581"/>
                  </a:cubicBezTo>
                  <a:cubicBezTo>
                    <a:pt x="7266" y="8604"/>
                    <a:pt x="7289" y="8610"/>
                    <a:pt x="7306" y="8627"/>
                  </a:cubicBezTo>
                  <a:cubicBezTo>
                    <a:pt x="7295" y="8645"/>
                    <a:pt x="7266" y="8645"/>
                    <a:pt x="7266" y="8668"/>
                  </a:cubicBezTo>
                  <a:cubicBezTo>
                    <a:pt x="7266" y="8697"/>
                    <a:pt x="7300" y="8703"/>
                    <a:pt x="7312" y="8738"/>
                  </a:cubicBezTo>
                  <a:cubicBezTo>
                    <a:pt x="7324" y="8761"/>
                    <a:pt x="7318" y="8784"/>
                    <a:pt x="7330" y="8808"/>
                  </a:cubicBezTo>
                  <a:cubicBezTo>
                    <a:pt x="7341" y="8854"/>
                    <a:pt x="7376" y="8860"/>
                    <a:pt x="7399" y="8901"/>
                  </a:cubicBezTo>
                  <a:cubicBezTo>
                    <a:pt x="7394" y="8924"/>
                    <a:pt x="7388" y="8936"/>
                    <a:pt x="7388" y="8965"/>
                  </a:cubicBezTo>
                  <a:cubicBezTo>
                    <a:pt x="7388" y="9075"/>
                    <a:pt x="7469" y="9134"/>
                    <a:pt x="7499" y="9221"/>
                  </a:cubicBezTo>
                  <a:close/>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8631" name="Freeform 91"/>
            <p:cNvSpPr>
              <a:spLocks noChangeArrowheads="1"/>
            </p:cNvSpPr>
            <p:nvPr/>
          </p:nvSpPr>
          <p:spPr bwMode="auto">
            <a:xfrm>
              <a:off x="18134797" y="5994191"/>
              <a:ext cx="2547367" cy="3044236"/>
            </a:xfrm>
            <a:custGeom>
              <a:avLst/>
              <a:gdLst>
                <a:gd name="T0" fmla="*/ 822855397 w 5792"/>
                <a:gd name="T1" fmla="*/ 1076480293 h 6921"/>
                <a:gd name="T2" fmla="*/ 838716626 w 5792"/>
                <a:gd name="T3" fmla="*/ 1065258714 h 6921"/>
                <a:gd name="T4" fmla="*/ 714920836 w 5792"/>
                <a:gd name="T5" fmla="*/ 1091184204 h 6921"/>
                <a:gd name="T6" fmla="*/ 745289567 w 5792"/>
                <a:gd name="T7" fmla="*/ 1100083788 h 6921"/>
                <a:gd name="T8" fmla="*/ 765406377 w 5792"/>
                <a:gd name="T9" fmla="*/ 1093312222 h 6921"/>
                <a:gd name="T10" fmla="*/ 794807531 w 5792"/>
                <a:gd name="T11" fmla="*/ 1105694578 h 6921"/>
                <a:gd name="T12" fmla="*/ 816084995 w 5792"/>
                <a:gd name="T13" fmla="*/ 1068547949 h 6921"/>
                <a:gd name="T14" fmla="*/ 802545071 w 5792"/>
                <a:gd name="T15" fmla="*/ 1055004816 h 6921"/>
                <a:gd name="T16" fmla="*/ 710278224 w 5792"/>
                <a:gd name="T17" fmla="*/ 1067387172 h 6921"/>
                <a:gd name="T18" fmla="*/ 0 w 5792"/>
                <a:gd name="T19" fmla="*/ 609050853 h 6921"/>
                <a:gd name="T20" fmla="*/ 0 w 5792"/>
                <a:gd name="T21" fmla="*/ 0 h 6921"/>
                <a:gd name="T22" fmla="*/ 1120158458 w 5792"/>
                <a:gd name="T23" fmla="*/ 4450012 h 6921"/>
                <a:gd name="T24" fmla="*/ 1118030668 w 5792"/>
                <a:gd name="T25" fmla="*/ 871399689 h 6921"/>
                <a:gd name="T26" fmla="*/ 1116870015 w 5792"/>
                <a:gd name="T27" fmla="*/ 1337667912 h 6921"/>
                <a:gd name="T28" fmla="*/ 1074122013 w 5792"/>
                <a:gd name="T29" fmla="*/ 1326446333 h 6921"/>
                <a:gd name="T30" fmla="*/ 1032340708 w 5792"/>
                <a:gd name="T31" fmla="*/ 1268017763 h 6921"/>
                <a:gd name="T32" fmla="*/ 1008742379 w 5792"/>
                <a:gd name="T33" fmla="*/ 1228549580 h 6921"/>
                <a:gd name="T34" fmla="*/ 1015512341 w 5792"/>
                <a:gd name="T35" fmla="*/ 1167799016 h 6921"/>
                <a:gd name="T36" fmla="*/ 946844263 w 5792"/>
                <a:gd name="T37" fmla="*/ 1052876797 h 6921"/>
                <a:gd name="T38" fmla="*/ 952454012 w 5792"/>
                <a:gd name="T39" fmla="*/ 1038172887 h 6921"/>
                <a:gd name="T40" fmla="*/ 958063321 w 5792"/>
                <a:gd name="T41" fmla="*/ 1064097937 h 6921"/>
                <a:gd name="T42" fmla="*/ 933304339 w 5792"/>
                <a:gd name="T43" fmla="*/ 1029079326 h 6921"/>
                <a:gd name="T44" fmla="*/ 869085358 w 5792"/>
                <a:gd name="T45" fmla="*/ 1056165593 h 6921"/>
                <a:gd name="T46" fmla="*/ 866764052 w 5792"/>
                <a:gd name="T47" fmla="*/ 1038172887 h 6921"/>
                <a:gd name="T48" fmla="*/ 871406224 w 5792"/>
                <a:gd name="T49" fmla="*/ 928861018 h 6921"/>
                <a:gd name="T50" fmla="*/ 839877279 w 5792"/>
                <a:gd name="T51" fmla="*/ 901968288 h 6921"/>
                <a:gd name="T52" fmla="*/ 817245648 w 5792"/>
                <a:gd name="T53" fmla="*/ 979550781 h 6921"/>
                <a:gd name="T54" fmla="*/ 735037646 w 5792"/>
                <a:gd name="T55" fmla="*/ 1012247397 h 6921"/>
                <a:gd name="T56" fmla="*/ 738519165 w 5792"/>
                <a:gd name="T57" fmla="*/ 991932697 h 6921"/>
                <a:gd name="T58" fmla="*/ 775657858 w 5792"/>
                <a:gd name="T59" fmla="*/ 970650756 h 6921"/>
                <a:gd name="T60" fmla="*/ 793647318 w 5792"/>
                <a:gd name="T61" fmla="*/ 891713950 h 6921"/>
                <a:gd name="T62" fmla="*/ 796935322 w 5792"/>
                <a:gd name="T63" fmla="*/ 864628123 h 6921"/>
                <a:gd name="T64" fmla="*/ 818406301 w 5792"/>
                <a:gd name="T65" fmla="*/ 834252620 h 6921"/>
                <a:gd name="T66" fmla="*/ 824015610 w 5792"/>
                <a:gd name="T67" fmla="*/ 785884852 h 6921"/>
                <a:gd name="T68" fmla="*/ 825176263 w 5792"/>
                <a:gd name="T69" fmla="*/ 774663273 h 6921"/>
                <a:gd name="T70" fmla="*/ 843165283 w 5792"/>
                <a:gd name="T71" fmla="*/ 771180942 h 6921"/>
                <a:gd name="T72" fmla="*/ 817245648 w 5792"/>
                <a:gd name="T73" fmla="*/ 698048461 h 6921"/>
                <a:gd name="T74" fmla="*/ 812796991 w 5792"/>
                <a:gd name="T75" fmla="*/ 748738223 h 6921"/>
                <a:gd name="T76" fmla="*/ 785716263 w 5792"/>
                <a:gd name="T77" fmla="*/ 765570152 h 6921"/>
                <a:gd name="T78" fmla="*/ 780106954 w 5792"/>
                <a:gd name="T79" fmla="*/ 799427986 h 6921"/>
                <a:gd name="T80" fmla="*/ 737358512 w 5792"/>
                <a:gd name="T81" fmla="*/ 832124602 h 6921"/>
                <a:gd name="T82" fmla="*/ 709118011 w 5792"/>
                <a:gd name="T83" fmla="*/ 852439302 h 6921"/>
                <a:gd name="T84" fmla="*/ 660760259 w 5792"/>
                <a:gd name="T85" fmla="*/ 912028650 h 6921"/>
                <a:gd name="T86" fmla="*/ 638322143 w 5792"/>
                <a:gd name="T87" fmla="*/ 945886483 h 6921"/>
                <a:gd name="T88" fmla="*/ 636000837 w 5792"/>
                <a:gd name="T89" fmla="*/ 960396858 h 6921"/>
                <a:gd name="T90" fmla="*/ 622460913 w 5792"/>
                <a:gd name="T91" fmla="*/ 961557635 h 6921"/>
                <a:gd name="T92" fmla="*/ 605632106 w 5792"/>
                <a:gd name="T93" fmla="*/ 949175279 h 6921"/>
                <a:gd name="T94" fmla="*/ 603311240 w 5792"/>
                <a:gd name="T95" fmla="*/ 933504127 h 6921"/>
                <a:gd name="T96" fmla="*/ 585322220 w 5792"/>
                <a:gd name="T97" fmla="*/ 881653587 h 6921"/>
                <a:gd name="T98" fmla="*/ 574103162 w 5792"/>
                <a:gd name="T99" fmla="*/ 848956531 h 6921"/>
                <a:gd name="T100" fmla="*/ 542573778 w 5792"/>
                <a:gd name="T101" fmla="*/ 789367184 h 6921"/>
                <a:gd name="T102" fmla="*/ 506595737 w 5792"/>
                <a:gd name="T103" fmla="*/ 767891707 h 6921"/>
                <a:gd name="T104" fmla="*/ 483964106 w 5792"/>
                <a:gd name="T105" fmla="*/ 744288211 h 6921"/>
                <a:gd name="T106" fmla="*/ 486285411 w 5792"/>
                <a:gd name="T107" fmla="*/ 731905855 h 6921"/>
                <a:gd name="T108" fmla="*/ 453595374 w 5792"/>
                <a:gd name="T109" fmla="*/ 701337256 h 6921"/>
                <a:gd name="T110" fmla="*/ 453595374 w 5792"/>
                <a:gd name="T111" fmla="*/ 688954900 h 6921"/>
                <a:gd name="T112" fmla="*/ 438894797 w 5792"/>
                <a:gd name="T113" fmla="*/ 663223387 h 6921"/>
                <a:gd name="T114" fmla="*/ 416456681 w 5792"/>
                <a:gd name="T115" fmla="*/ 654130265 h 6921"/>
                <a:gd name="T116" fmla="*/ 368098930 w 5792"/>
                <a:gd name="T117" fmla="*/ 649680253 h 6921"/>
                <a:gd name="T118" fmla="*/ 296142849 w 5792"/>
                <a:gd name="T119" fmla="*/ 645036705 h 6921"/>
                <a:gd name="T120" fmla="*/ 203682927 w 5792"/>
                <a:gd name="T121" fmla="*/ 581965026 h 6921"/>
                <a:gd name="T122" fmla="*/ 134047712 w 5792"/>
                <a:gd name="T123" fmla="*/ 596668936 h 6921"/>
                <a:gd name="T124" fmla="*/ 12379711 w 5792"/>
                <a:gd name="T125" fmla="*/ 609050853 h 69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792" h="6921">
                  <a:moveTo>
                    <a:pt x="4336" y="5506"/>
                  </a:moveTo>
                  <a:lnTo>
                    <a:pt x="4336" y="5506"/>
                  </a:lnTo>
                  <a:cubicBezTo>
                    <a:pt x="4295" y="5511"/>
                    <a:pt x="4278" y="5535"/>
                    <a:pt x="4254" y="5564"/>
                  </a:cubicBezTo>
                  <a:cubicBezTo>
                    <a:pt x="4283" y="5599"/>
                    <a:pt x="4318" y="5599"/>
                    <a:pt x="4365" y="5599"/>
                  </a:cubicBezTo>
                  <a:cubicBezTo>
                    <a:pt x="4377" y="5599"/>
                    <a:pt x="4382" y="5581"/>
                    <a:pt x="4400" y="5576"/>
                  </a:cubicBezTo>
                  <a:cubicBezTo>
                    <a:pt x="4382" y="5547"/>
                    <a:pt x="4365" y="5523"/>
                    <a:pt x="4336" y="5506"/>
                  </a:cubicBezTo>
                  <a:close/>
                  <a:moveTo>
                    <a:pt x="3643" y="5605"/>
                  </a:moveTo>
                  <a:lnTo>
                    <a:pt x="3643" y="5605"/>
                  </a:lnTo>
                  <a:cubicBezTo>
                    <a:pt x="3643" y="5634"/>
                    <a:pt x="3678" y="5628"/>
                    <a:pt x="3696" y="5640"/>
                  </a:cubicBezTo>
                  <a:cubicBezTo>
                    <a:pt x="3713" y="5651"/>
                    <a:pt x="3719" y="5674"/>
                    <a:pt x="3736" y="5674"/>
                  </a:cubicBezTo>
                  <a:cubicBezTo>
                    <a:pt x="3800" y="5674"/>
                    <a:pt x="3800" y="5674"/>
                    <a:pt x="3800" y="5674"/>
                  </a:cubicBezTo>
                  <a:cubicBezTo>
                    <a:pt x="3853" y="5686"/>
                    <a:pt x="3853" y="5686"/>
                    <a:pt x="3853" y="5686"/>
                  </a:cubicBezTo>
                  <a:cubicBezTo>
                    <a:pt x="3893" y="5686"/>
                    <a:pt x="3917" y="5686"/>
                    <a:pt x="3957" y="5680"/>
                  </a:cubicBezTo>
                  <a:cubicBezTo>
                    <a:pt x="3957" y="5674"/>
                    <a:pt x="3963" y="5669"/>
                    <a:pt x="3963" y="5663"/>
                  </a:cubicBezTo>
                  <a:cubicBezTo>
                    <a:pt x="3963" y="5657"/>
                    <a:pt x="3957" y="5657"/>
                    <a:pt x="3957" y="5651"/>
                  </a:cubicBezTo>
                  <a:cubicBezTo>
                    <a:pt x="3969" y="5645"/>
                    <a:pt x="3969" y="5645"/>
                    <a:pt x="3969" y="5645"/>
                  </a:cubicBezTo>
                  <a:cubicBezTo>
                    <a:pt x="4033" y="5645"/>
                    <a:pt x="4033" y="5645"/>
                    <a:pt x="4033" y="5645"/>
                  </a:cubicBezTo>
                  <a:cubicBezTo>
                    <a:pt x="4056" y="5674"/>
                    <a:pt x="4074" y="5692"/>
                    <a:pt x="4109" y="5715"/>
                  </a:cubicBezTo>
                  <a:cubicBezTo>
                    <a:pt x="4126" y="5674"/>
                    <a:pt x="4149" y="5657"/>
                    <a:pt x="4149" y="5616"/>
                  </a:cubicBezTo>
                  <a:cubicBezTo>
                    <a:pt x="4149" y="5593"/>
                    <a:pt x="4185" y="5605"/>
                    <a:pt x="4202" y="5593"/>
                  </a:cubicBezTo>
                  <a:cubicBezTo>
                    <a:pt x="4225" y="5576"/>
                    <a:pt x="4214" y="5552"/>
                    <a:pt x="4219" y="5523"/>
                  </a:cubicBezTo>
                  <a:cubicBezTo>
                    <a:pt x="4208" y="5523"/>
                    <a:pt x="4202" y="5523"/>
                    <a:pt x="4190" y="5523"/>
                  </a:cubicBezTo>
                  <a:cubicBezTo>
                    <a:pt x="4167" y="5523"/>
                    <a:pt x="4132" y="5523"/>
                    <a:pt x="4132" y="5494"/>
                  </a:cubicBezTo>
                  <a:cubicBezTo>
                    <a:pt x="4132" y="5477"/>
                    <a:pt x="4149" y="5471"/>
                    <a:pt x="4149" y="5453"/>
                  </a:cubicBezTo>
                  <a:cubicBezTo>
                    <a:pt x="4149" y="5436"/>
                    <a:pt x="4126" y="5424"/>
                    <a:pt x="4109" y="5424"/>
                  </a:cubicBezTo>
                  <a:cubicBezTo>
                    <a:pt x="3992" y="5424"/>
                    <a:pt x="3923" y="5442"/>
                    <a:pt x="3812" y="5482"/>
                  </a:cubicBezTo>
                  <a:cubicBezTo>
                    <a:pt x="3760" y="5506"/>
                    <a:pt x="3713" y="5482"/>
                    <a:pt x="3672" y="5517"/>
                  </a:cubicBezTo>
                  <a:cubicBezTo>
                    <a:pt x="3649" y="5541"/>
                    <a:pt x="3643" y="5570"/>
                    <a:pt x="3643" y="5605"/>
                  </a:cubicBezTo>
                  <a:close/>
                  <a:moveTo>
                    <a:pt x="0" y="3148"/>
                  </a:moveTo>
                  <a:lnTo>
                    <a:pt x="0" y="3148"/>
                  </a:lnTo>
                  <a:cubicBezTo>
                    <a:pt x="0" y="0"/>
                    <a:pt x="0" y="0"/>
                    <a:pt x="0" y="0"/>
                  </a:cubicBezTo>
                  <a:cubicBezTo>
                    <a:pt x="4330" y="17"/>
                    <a:pt x="4330" y="17"/>
                    <a:pt x="4330" y="17"/>
                  </a:cubicBezTo>
                  <a:cubicBezTo>
                    <a:pt x="5791" y="23"/>
                    <a:pt x="5791" y="23"/>
                    <a:pt x="5791" y="23"/>
                  </a:cubicBezTo>
                  <a:cubicBezTo>
                    <a:pt x="5791" y="1652"/>
                    <a:pt x="5791" y="1652"/>
                    <a:pt x="5791" y="1652"/>
                  </a:cubicBezTo>
                  <a:cubicBezTo>
                    <a:pt x="5780" y="4504"/>
                    <a:pt x="5780" y="4504"/>
                    <a:pt x="5780" y="4504"/>
                  </a:cubicBezTo>
                  <a:cubicBezTo>
                    <a:pt x="5774" y="6914"/>
                    <a:pt x="5774" y="6914"/>
                    <a:pt x="5774" y="6914"/>
                  </a:cubicBezTo>
                  <a:cubicBezTo>
                    <a:pt x="5756" y="6909"/>
                    <a:pt x="5739" y="6909"/>
                    <a:pt x="5716" y="6909"/>
                  </a:cubicBezTo>
                  <a:cubicBezTo>
                    <a:pt x="5686" y="6909"/>
                    <a:pt x="5669" y="6920"/>
                    <a:pt x="5634" y="6920"/>
                  </a:cubicBezTo>
                  <a:cubicBezTo>
                    <a:pt x="5593" y="6920"/>
                    <a:pt x="5582" y="6880"/>
                    <a:pt x="5553" y="6856"/>
                  </a:cubicBezTo>
                  <a:cubicBezTo>
                    <a:pt x="5477" y="6798"/>
                    <a:pt x="5454" y="6746"/>
                    <a:pt x="5413" y="6658"/>
                  </a:cubicBezTo>
                  <a:cubicBezTo>
                    <a:pt x="5401" y="6635"/>
                    <a:pt x="5384" y="6618"/>
                    <a:pt x="5366" y="6594"/>
                  </a:cubicBezTo>
                  <a:cubicBezTo>
                    <a:pt x="5355" y="6577"/>
                    <a:pt x="5355" y="6559"/>
                    <a:pt x="5337" y="6554"/>
                  </a:cubicBezTo>
                  <a:cubicBezTo>
                    <a:pt x="5314" y="6548"/>
                    <a:pt x="5297" y="6559"/>
                    <a:pt x="5279" y="6548"/>
                  </a:cubicBezTo>
                  <a:cubicBezTo>
                    <a:pt x="5232" y="6495"/>
                    <a:pt x="5250" y="6431"/>
                    <a:pt x="5192" y="6385"/>
                  </a:cubicBezTo>
                  <a:cubicBezTo>
                    <a:pt x="5197" y="6367"/>
                    <a:pt x="5215" y="6367"/>
                    <a:pt x="5215" y="6350"/>
                  </a:cubicBezTo>
                  <a:cubicBezTo>
                    <a:pt x="5215" y="6297"/>
                    <a:pt x="5192" y="6257"/>
                    <a:pt x="5139" y="6245"/>
                  </a:cubicBezTo>
                  <a:cubicBezTo>
                    <a:pt x="5203" y="6216"/>
                    <a:pt x="5250" y="6181"/>
                    <a:pt x="5250" y="6111"/>
                  </a:cubicBezTo>
                  <a:cubicBezTo>
                    <a:pt x="5250" y="6036"/>
                    <a:pt x="5250" y="6036"/>
                    <a:pt x="5250" y="6036"/>
                  </a:cubicBezTo>
                  <a:cubicBezTo>
                    <a:pt x="5250" y="5890"/>
                    <a:pt x="5168" y="5820"/>
                    <a:pt x="5110" y="5680"/>
                  </a:cubicBezTo>
                  <a:cubicBezTo>
                    <a:pt x="5081" y="5645"/>
                    <a:pt x="5046" y="5645"/>
                    <a:pt x="5017" y="5605"/>
                  </a:cubicBezTo>
                  <a:cubicBezTo>
                    <a:pt x="4976" y="5541"/>
                    <a:pt x="4935" y="5511"/>
                    <a:pt x="4895" y="5442"/>
                  </a:cubicBezTo>
                  <a:cubicBezTo>
                    <a:pt x="4889" y="5430"/>
                    <a:pt x="4866" y="5424"/>
                    <a:pt x="4866" y="5407"/>
                  </a:cubicBezTo>
                  <a:cubicBezTo>
                    <a:pt x="4866" y="5395"/>
                    <a:pt x="4866" y="5389"/>
                    <a:pt x="4871" y="5384"/>
                  </a:cubicBezTo>
                  <a:cubicBezTo>
                    <a:pt x="4889" y="5378"/>
                    <a:pt x="4901" y="5366"/>
                    <a:pt x="4924" y="5366"/>
                  </a:cubicBezTo>
                  <a:cubicBezTo>
                    <a:pt x="4941" y="5366"/>
                    <a:pt x="4959" y="5378"/>
                    <a:pt x="4959" y="5395"/>
                  </a:cubicBezTo>
                  <a:cubicBezTo>
                    <a:pt x="4959" y="5424"/>
                    <a:pt x="4930" y="5442"/>
                    <a:pt x="4930" y="5471"/>
                  </a:cubicBezTo>
                  <a:cubicBezTo>
                    <a:pt x="4930" y="5482"/>
                    <a:pt x="4947" y="5488"/>
                    <a:pt x="4953" y="5500"/>
                  </a:cubicBezTo>
                  <a:cubicBezTo>
                    <a:pt x="5011" y="5488"/>
                    <a:pt x="5005" y="5418"/>
                    <a:pt x="5005" y="5354"/>
                  </a:cubicBezTo>
                  <a:cubicBezTo>
                    <a:pt x="5005" y="5308"/>
                    <a:pt x="4976" y="5261"/>
                    <a:pt x="4930" y="5261"/>
                  </a:cubicBezTo>
                  <a:cubicBezTo>
                    <a:pt x="4883" y="5261"/>
                    <a:pt x="4866" y="5302"/>
                    <a:pt x="4825" y="5319"/>
                  </a:cubicBezTo>
                  <a:cubicBezTo>
                    <a:pt x="4802" y="5325"/>
                    <a:pt x="4784" y="5319"/>
                    <a:pt x="4761" y="5319"/>
                  </a:cubicBezTo>
                  <a:cubicBezTo>
                    <a:pt x="4720" y="5325"/>
                    <a:pt x="4714" y="5366"/>
                    <a:pt x="4674" y="5384"/>
                  </a:cubicBezTo>
                  <a:cubicBezTo>
                    <a:pt x="4609" y="5424"/>
                    <a:pt x="4569" y="5442"/>
                    <a:pt x="4493" y="5459"/>
                  </a:cubicBezTo>
                  <a:cubicBezTo>
                    <a:pt x="4412" y="5447"/>
                    <a:pt x="4412" y="5447"/>
                    <a:pt x="4412" y="5447"/>
                  </a:cubicBezTo>
                  <a:cubicBezTo>
                    <a:pt x="4406" y="5436"/>
                    <a:pt x="4406" y="5436"/>
                    <a:pt x="4406" y="5436"/>
                  </a:cubicBezTo>
                  <a:cubicBezTo>
                    <a:pt x="4423" y="5401"/>
                    <a:pt x="4464" y="5401"/>
                    <a:pt x="4481" y="5366"/>
                  </a:cubicBezTo>
                  <a:cubicBezTo>
                    <a:pt x="4534" y="5273"/>
                    <a:pt x="4557" y="5209"/>
                    <a:pt x="4592" y="5110"/>
                  </a:cubicBezTo>
                  <a:cubicBezTo>
                    <a:pt x="4609" y="5058"/>
                    <a:pt x="4633" y="5034"/>
                    <a:pt x="4633" y="4982"/>
                  </a:cubicBezTo>
                  <a:cubicBezTo>
                    <a:pt x="4633" y="4895"/>
                    <a:pt x="4551" y="4871"/>
                    <a:pt x="4505" y="4801"/>
                  </a:cubicBezTo>
                  <a:cubicBezTo>
                    <a:pt x="4470" y="4749"/>
                    <a:pt x="4470" y="4708"/>
                    <a:pt x="4452" y="4650"/>
                  </a:cubicBezTo>
                  <a:cubicBezTo>
                    <a:pt x="4441" y="4615"/>
                    <a:pt x="4417" y="4598"/>
                    <a:pt x="4412" y="4557"/>
                  </a:cubicBezTo>
                  <a:cubicBezTo>
                    <a:pt x="4377" y="4592"/>
                    <a:pt x="4371" y="4621"/>
                    <a:pt x="4342" y="4662"/>
                  </a:cubicBezTo>
                  <a:cubicBezTo>
                    <a:pt x="4295" y="4720"/>
                    <a:pt x="4278" y="4766"/>
                    <a:pt x="4272" y="4842"/>
                  </a:cubicBezTo>
                  <a:cubicBezTo>
                    <a:pt x="4272" y="4906"/>
                    <a:pt x="4249" y="4941"/>
                    <a:pt x="4237" y="4999"/>
                  </a:cubicBezTo>
                  <a:cubicBezTo>
                    <a:pt x="4237" y="5028"/>
                    <a:pt x="4225" y="5040"/>
                    <a:pt x="4225" y="5063"/>
                  </a:cubicBezTo>
                  <a:cubicBezTo>
                    <a:pt x="4219" y="5098"/>
                    <a:pt x="4214" y="5133"/>
                    <a:pt x="4179" y="5133"/>
                  </a:cubicBezTo>
                  <a:cubicBezTo>
                    <a:pt x="4144" y="5133"/>
                    <a:pt x="4126" y="5116"/>
                    <a:pt x="4091" y="5116"/>
                  </a:cubicBezTo>
                  <a:cubicBezTo>
                    <a:pt x="3969" y="5116"/>
                    <a:pt x="3923" y="5232"/>
                    <a:pt x="3800" y="5232"/>
                  </a:cubicBezTo>
                  <a:cubicBezTo>
                    <a:pt x="3783" y="5232"/>
                    <a:pt x="3783" y="5232"/>
                    <a:pt x="3783" y="5232"/>
                  </a:cubicBezTo>
                  <a:cubicBezTo>
                    <a:pt x="3783" y="5209"/>
                    <a:pt x="3783" y="5209"/>
                    <a:pt x="3783" y="5209"/>
                  </a:cubicBezTo>
                  <a:cubicBezTo>
                    <a:pt x="3783" y="5174"/>
                    <a:pt x="3806" y="5156"/>
                    <a:pt x="3818" y="5127"/>
                  </a:cubicBezTo>
                  <a:cubicBezTo>
                    <a:pt x="3835" y="5087"/>
                    <a:pt x="3823" y="5046"/>
                    <a:pt x="3864" y="5028"/>
                  </a:cubicBezTo>
                  <a:cubicBezTo>
                    <a:pt x="3888" y="5017"/>
                    <a:pt x="3911" y="5017"/>
                    <a:pt x="3940" y="5017"/>
                  </a:cubicBezTo>
                  <a:cubicBezTo>
                    <a:pt x="4010" y="5017"/>
                    <a:pt x="4010" y="5017"/>
                    <a:pt x="4010" y="5017"/>
                  </a:cubicBezTo>
                  <a:cubicBezTo>
                    <a:pt x="4086" y="5017"/>
                    <a:pt x="4097" y="4924"/>
                    <a:pt x="4097" y="4848"/>
                  </a:cubicBezTo>
                  <a:cubicBezTo>
                    <a:pt x="4097" y="4801"/>
                    <a:pt x="4086" y="4772"/>
                    <a:pt x="4074" y="4726"/>
                  </a:cubicBezTo>
                  <a:cubicBezTo>
                    <a:pt x="4103" y="4609"/>
                    <a:pt x="4103" y="4609"/>
                    <a:pt x="4103" y="4609"/>
                  </a:cubicBezTo>
                  <a:cubicBezTo>
                    <a:pt x="4103" y="4598"/>
                    <a:pt x="4091" y="4586"/>
                    <a:pt x="4091" y="4574"/>
                  </a:cubicBezTo>
                  <a:cubicBezTo>
                    <a:pt x="4091" y="4533"/>
                    <a:pt x="4132" y="4528"/>
                    <a:pt x="4132" y="4487"/>
                  </a:cubicBezTo>
                  <a:cubicBezTo>
                    <a:pt x="4132" y="4481"/>
                    <a:pt x="4120" y="4481"/>
                    <a:pt x="4120" y="4469"/>
                  </a:cubicBezTo>
                  <a:cubicBezTo>
                    <a:pt x="4120" y="4440"/>
                    <a:pt x="4167" y="4435"/>
                    <a:pt x="4167" y="4406"/>
                  </a:cubicBezTo>
                  <a:cubicBezTo>
                    <a:pt x="4167" y="4394"/>
                    <a:pt x="4155" y="4394"/>
                    <a:pt x="4144" y="4388"/>
                  </a:cubicBezTo>
                  <a:cubicBezTo>
                    <a:pt x="4167" y="4353"/>
                    <a:pt x="4196" y="4341"/>
                    <a:pt x="4231" y="4312"/>
                  </a:cubicBezTo>
                  <a:cubicBezTo>
                    <a:pt x="4254" y="4295"/>
                    <a:pt x="4254" y="4266"/>
                    <a:pt x="4278" y="4254"/>
                  </a:cubicBezTo>
                  <a:cubicBezTo>
                    <a:pt x="4295" y="4248"/>
                    <a:pt x="4318" y="4237"/>
                    <a:pt x="4318" y="4219"/>
                  </a:cubicBezTo>
                  <a:cubicBezTo>
                    <a:pt x="4318" y="4155"/>
                    <a:pt x="4260" y="4126"/>
                    <a:pt x="4260" y="4062"/>
                  </a:cubicBezTo>
                  <a:cubicBezTo>
                    <a:pt x="4260" y="4044"/>
                    <a:pt x="4266" y="4044"/>
                    <a:pt x="4266" y="4027"/>
                  </a:cubicBezTo>
                  <a:cubicBezTo>
                    <a:pt x="4266" y="4021"/>
                    <a:pt x="4260" y="4021"/>
                    <a:pt x="4260" y="4015"/>
                  </a:cubicBezTo>
                  <a:cubicBezTo>
                    <a:pt x="4260" y="4010"/>
                    <a:pt x="4260" y="4010"/>
                    <a:pt x="4266" y="4004"/>
                  </a:cubicBezTo>
                  <a:cubicBezTo>
                    <a:pt x="4289" y="4004"/>
                    <a:pt x="4301" y="3980"/>
                    <a:pt x="4330" y="3980"/>
                  </a:cubicBezTo>
                  <a:cubicBezTo>
                    <a:pt x="4336" y="3980"/>
                    <a:pt x="4342" y="3992"/>
                    <a:pt x="4348" y="3992"/>
                  </a:cubicBezTo>
                  <a:cubicBezTo>
                    <a:pt x="4353" y="3992"/>
                    <a:pt x="4359" y="3986"/>
                    <a:pt x="4359" y="3986"/>
                  </a:cubicBezTo>
                  <a:cubicBezTo>
                    <a:pt x="4359" y="3963"/>
                    <a:pt x="4359" y="3963"/>
                    <a:pt x="4359" y="3963"/>
                  </a:cubicBezTo>
                  <a:cubicBezTo>
                    <a:pt x="4359" y="3928"/>
                    <a:pt x="4324" y="3917"/>
                    <a:pt x="4313" y="3881"/>
                  </a:cubicBezTo>
                  <a:cubicBezTo>
                    <a:pt x="4272" y="3777"/>
                    <a:pt x="4301" y="3689"/>
                    <a:pt x="4225" y="3608"/>
                  </a:cubicBezTo>
                  <a:cubicBezTo>
                    <a:pt x="4219" y="3643"/>
                    <a:pt x="4214" y="3666"/>
                    <a:pt x="4214" y="3701"/>
                  </a:cubicBezTo>
                  <a:cubicBezTo>
                    <a:pt x="4214" y="3736"/>
                    <a:pt x="4225" y="3754"/>
                    <a:pt x="4225" y="3783"/>
                  </a:cubicBezTo>
                  <a:cubicBezTo>
                    <a:pt x="4225" y="3817"/>
                    <a:pt x="4231" y="3852"/>
                    <a:pt x="4202" y="3870"/>
                  </a:cubicBezTo>
                  <a:cubicBezTo>
                    <a:pt x="4185" y="3887"/>
                    <a:pt x="4161" y="3870"/>
                    <a:pt x="4138" y="3876"/>
                  </a:cubicBezTo>
                  <a:cubicBezTo>
                    <a:pt x="4115" y="3893"/>
                    <a:pt x="4126" y="3928"/>
                    <a:pt x="4103" y="3946"/>
                  </a:cubicBezTo>
                  <a:cubicBezTo>
                    <a:pt x="4091" y="3951"/>
                    <a:pt x="4074" y="3946"/>
                    <a:pt x="4062" y="3957"/>
                  </a:cubicBezTo>
                  <a:cubicBezTo>
                    <a:pt x="4051" y="3975"/>
                    <a:pt x="4056" y="3992"/>
                    <a:pt x="4056" y="4015"/>
                  </a:cubicBezTo>
                  <a:cubicBezTo>
                    <a:pt x="4051" y="4027"/>
                    <a:pt x="4039" y="4039"/>
                    <a:pt x="4033" y="4050"/>
                  </a:cubicBezTo>
                  <a:cubicBezTo>
                    <a:pt x="4027" y="4085"/>
                    <a:pt x="4045" y="4103"/>
                    <a:pt x="4033" y="4132"/>
                  </a:cubicBezTo>
                  <a:cubicBezTo>
                    <a:pt x="4016" y="4155"/>
                    <a:pt x="3998" y="4161"/>
                    <a:pt x="3992" y="4184"/>
                  </a:cubicBezTo>
                  <a:cubicBezTo>
                    <a:pt x="3969" y="4243"/>
                    <a:pt x="3957" y="4306"/>
                    <a:pt x="3893" y="4306"/>
                  </a:cubicBezTo>
                  <a:cubicBezTo>
                    <a:pt x="3864" y="4306"/>
                    <a:pt x="3847" y="4301"/>
                    <a:pt x="3812" y="4301"/>
                  </a:cubicBezTo>
                  <a:cubicBezTo>
                    <a:pt x="3794" y="4301"/>
                    <a:pt x="3794" y="4318"/>
                    <a:pt x="3783" y="4336"/>
                  </a:cubicBezTo>
                  <a:cubicBezTo>
                    <a:pt x="3771" y="4353"/>
                    <a:pt x="3754" y="4365"/>
                    <a:pt x="3736" y="4382"/>
                  </a:cubicBezTo>
                  <a:cubicBezTo>
                    <a:pt x="3713" y="4400"/>
                    <a:pt x="3696" y="4394"/>
                    <a:pt x="3666" y="4406"/>
                  </a:cubicBezTo>
                  <a:cubicBezTo>
                    <a:pt x="3626" y="4423"/>
                    <a:pt x="3614" y="4452"/>
                    <a:pt x="3573" y="4481"/>
                  </a:cubicBezTo>
                  <a:cubicBezTo>
                    <a:pt x="3527" y="4522"/>
                    <a:pt x="3527" y="4569"/>
                    <a:pt x="3492" y="4627"/>
                  </a:cubicBezTo>
                  <a:cubicBezTo>
                    <a:pt x="3474" y="4667"/>
                    <a:pt x="3416" y="4667"/>
                    <a:pt x="3416" y="4714"/>
                  </a:cubicBezTo>
                  <a:cubicBezTo>
                    <a:pt x="3416" y="4726"/>
                    <a:pt x="3422" y="4732"/>
                    <a:pt x="3422" y="4743"/>
                  </a:cubicBezTo>
                  <a:cubicBezTo>
                    <a:pt x="3422" y="4778"/>
                    <a:pt x="3381" y="4772"/>
                    <a:pt x="3358" y="4790"/>
                  </a:cubicBezTo>
                  <a:cubicBezTo>
                    <a:pt x="3317" y="4813"/>
                    <a:pt x="3300" y="4848"/>
                    <a:pt x="3300" y="4889"/>
                  </a:cubicBezTo>
                  <a:cubicBezTo>
                    <a:pt x="3300" y="4895"/>
                    <a:pt x="3305" y="4895"/>
                    <a:pt x="3305" y="4900"/>
                  </a:cubicBezTo>
                  <a:cubicBezTo>
                    <a:pt x="3305" y="4918"/>
                    <a:pt x="3282" y="4924"/>
                    <a:pt x="3282" y="4941"/>
                  </a:cubicBezTo>
                  <a:cubicBezTo>
                    <a:pt x="3282" y="4953"/>
                    <a:pt x="3288" y="4953"/>
                    <a:pt x="3288" y="4964"/>
                  </a:cubicBezTo>
                  <a:cubicBezTo>
                    <a:pt x="3311" y="4958"/>
                    <a:pt x="3329" y="4958"/>
                    <a:pt x="3346" y="4941"/>
                  </a:cubicBezTo>
                  <a:cubicBezTo>
                    <a:pt x="3340" y="4976"/>
                    <a:pt x="3334" y="4999"/>
                    <a:pt x="3334" y="5028"/>
                  </a:cubicBezTo>
                  <a:cubicBezTo>
                    <a:pt x="3294" y="4999"/>
                    <a:pt x="3271" y="4970"/>
                    <a:pt x="3218" y="4970"/>
                  </a:cubicBezTo>
                  <a:cubicBezTo>
                    <a:pt x="3201" y="4970"/>
                    <a:pt x="3201" y="5005"/>
                    <a:pt x="3195" y="5028"/>
                  </a:cubicBezTo>
                  <a:cubicBezTo>
                    <a:pt x="3189" y="5022"/>
                    <a:pt x="3189" y="5022"/>
                    <a:pt x="3189" y="5022"/>
                  </a:cubicBezTo>
                  <a:cubicBezTo>
                    <a:pt x="3166" y="4976"/>
                    <a:pt x="3166" y="4941"/>
                    <a:pt x="3131" y="4906"/>
                  </a:cubicBezTo>
                  <a:cubicBezTo>
                    <a:pt x="2985" y="4761"/>
                    <a:pt x="3049" y="4854"/>
                    <a:pt x="3108" y="4854"/>
                  </a:cubicBezTo>
                  <a:cubicBezTo>
                    <a:pt x="3119" y="4854"/>
                    <a:pt x="3119" y="4854"/>
                    <a:pt x="3119" y="4854"/>
                  </a:cubicBezTo>
                  <a:cubicBezTo>
                    <a:pt x="3119" y="4825"/>
                    <a:pt x="3119" y="4825"/>
                    <a:pt x="3119" y="4825"/>
                  </a:cubicBezTo>
                  <a:cubicBezTo>
                    <a:pt x="3073" y="4702"/>
                    <a:pt x="3073" y="4702"/>
                    <a:pt x="3073" y="4702"/>
                  </a:cubicBezTo>
                  <a:cubicBezTo>
                    <a:pt x="3073" y="4667"/>
                    <a:pt x="3078" y="4644"/>
                    <a:pt x="3061" y="4615"/>
                  </a:cubicBezTo>
                  <a:cubicBezTo>
                    <a:pt x="3049" y="4592"/>
                    <a:pt x="3026" y="4586"/>
                    <a:pt x="3026" y="4557"/>
                  </a:cubicBezTo>
                  <a:cubicBezTo>
                    <a:pt x="3026" y="4551"/>
                    <a:pt x="3032" y="4545"/>
                    <a:pt x="3032" y="4533"/>
                  </a:cubicBezTo>
                  <a:cubicBezTo>
                    <a:pt x="3032" y="4504"/>
                    <a:pt x="3014" y="4493"/>
                    <a:pt x="3008" y="4464"/>
                  </a:cubicBezTo>
                  <a:cubicBezTo>
                    <a:pt x="2997" y="4435"/>
                    <a:pt x="2997" y="4406"/>
                    <a:pt x="2968" y="4388"/>
                  </a:cubicBezTo>
                  <a:cubicBezTo>
                    <a:pt x="2933" y="4370"/>
                    <a:pt x="2910" y="4359"/>
                    <a:pt x="2892" y="4324"/>
                  </a:cubicBezTo>
                  <a:cubicBezTo>
                    <a:pt x="2869" y="4289"/>
                    <a:pt x="2845" y="4277"/>
                    <a:pt x="2834" y="4243"/>
                  </a:cubicBezTo>
                  <a:cubicBezTo>
                    <a:pt x="2811" y="4178"/>
                    <a:pt x="2828" y="4138"/>
                    <a:pt x="2805" y="4080"/>
                  </a:cubicBezTo>
                  <a:cubicBezTo>
                    <a:pt x="2793" y="4050"/>
                    <a:pt x="2752" y="4050"/>
                    <a:pt x="2752" y="4021"/>
                  </a:cubicBezTo>
                  <a:cubicBezTo>
                    <a:pt x="2752" y="4015"/>
                    <a:pt x="2758" y="4010"/>
                    <a:pt x="2758" y="4004"/>
                  </a:cubicBezTo>
                  <a:cubicBezTo>
                    <a:pt x="2758" y="3951"/>
                    <a:pt x="2671" y="3980"/>
                    <a:pt x="2619" y="3969"/>
                  </a:cubicBezTo>
                  <a:cubicBezTo>
                    <a:pt x="2560" y="3963"/>
                    <a:pt x="2549" y="3893"/>
                    <a:pt x="2496" y="3893"/>
                  </a:cubicBezTo>
                  <a:cubicBezTo>
                    <a:pt x="2496" y="3870"/>
                    <a:pt x="2496" y="3870"/>
                    <a:pt x="2496" y="3870"/>
                  </a:cubicBezTo>
                  <a:cubicBezTo>
                    <a:pt x="2496" y="3864"/>
                    <a:pt x="2502" y="3858"/>
                    <a:pt x="2502" y="3847"/>
                  </a:cubicBezTo>
                  <a:cubicBezTo>
                    <a:pt x="2502" y="3823"/>
                    <a:pt x="2473" y="3829"/>
                    <a:pt x="2450" y="3817"/>
                  </a:cubicBezTo>
                  <a:cubicBezTo>
                    <a:pt x="2479" y="3800"/>
                    <a:pt x="2473" y="3777"/>
                    <a:pt x="2490" y="3748"/>
                  </a:cubicBezTo>
                  <a:cubicBezTo>
                    <a:pt x="2508" y="3754"/>
                    <a:pt x="2508" y="3765"/>
                    <a:pt x="2514" y="3783"/>
                  </a:cubicBezTo>
                  <a:cubicBezTo>
                    <a:pt x="2531" y="3754"/>
                    <a:pt x="2554" y="3742"/>
                    <a:pt x="2554" y="3707"/>
                  </a:cubicBezTo>
                  <a:cubicBezTo>
                    <a:pt x="2554" y="3643"/>
                    <a:pt x="2537" y="3573"/>
                    <a:pt x="2473" y="3573"/>
                  </a:cubicBezTo>
                  <a:cubicBezTo>
                    <a:pt x="2415" y="3573"/>
                    <a:pt x="2397" y="3614"/>
                    <a:pt x="2345" y="3625"/>
                  </a:cubicBezTo>
                  <a:cubicBezTo>
                    <a:pt x="2339" y="3620"/>
                    <a:pt x="2333" y="3620"/>
                    <a:pt x="2333" y="3614"/>
                  </a:cubicBezTo>
                  <a:cubicBezTo>
                    <a:pt x="2333" y="3602"/>
                    <a:pt x="2351" y="3596"/>
                    <a:pt x="2351" y="3585"/>
                  </a:cubicBezTo>
                  <a:cubicBezTo>
                    <a:pt x="2351" y="3573"/>
                    <a:pt x="2345" y="3573"/>
                    <a:pt x="2345" y="3561"/>
                  </a:cubicBezTo>
                  <a:cubicBezTo>
                    <a:pt x="2356" y="3567"/>
                    <a:pt x="2362" y="3573"/>
                    <a:pt x="2374" y="3579"/>
                  </a:cubicBezTo>
                  <a:cubicBezTo>
                    <a:pt x="2385" y="3573"/>
                    <a:pt x="2385" y="3573"/>
                    <a:pt x="2385" y="3573"/>
                  </a:cubicBezTo>
                  <a:cubicBezTo>
                    <a:pt x="2368" y="3503"/>
                    <a:pt x="2310" y="3486"/>
                    <a:pt x="2269" y="3428"/>
                  </a:cubicBezTo>
                  <a:cubicBezTo>
                    <a:pt x="2252" y="3404"/>
                    <a:pt x="2246" y="3369"/>
                    <a:pt x="2217" y="3369"/>
                  </a:cubicBezTo>
                  <a:cubicBezTo>
                    <a:pt x="2199" y="3369"/>
                    <a:pt x="2199" y="3398"/>
                    <a:pt x="2182" y="3398"/>
                  </a:cubicBezTo>
                  <a:cubicBezTo>
                    <a:pt x="2170" y="3398"/>
                    <a:pt x="2164" y="3392"/>
                    <a:pt x="2153" y="3381"/>
                  </a:cubicBezTo>
                  <a:cubicBezTo>
                    <a:pt x="2124" y="3398"/>
                    <a:pt x="2112" y="3433"/>
                    <a:pt x="2077" y="3433"/>
                  </a:cubicBezTo>
                  <a:cubicBezTo>
                    <a:pt x="2026" y="3433"/>
                    <a:pt x="2002" y="3404"/>
                    <a:pt x="1956" y="3375"/>
                  </a:cubicBezTo>
                  <a:cubicBezTo>
                    <a:pt x="1938" y="3363"/>
                    <a:pt x="1921" y="3369"/>
                    <a:pt x="1903" y="3358"/>
                  </a:cubicBezTo>
                  <a:cubicBezTo>
                    <a:pt x="1828" y="3311"/>
                    <a:pt x="1781" y="3270"/>
                    <a:pt x="1694" y="3270"/>
                  </a:cubicBezTo>
                  <a:cubicBezTo>
                    <a:pt x="1665" y="3270"/>
                    <a:pt x="1653" y="3299"/>
                    <a:pt x="1630" y="3317"/>
                  </a:cubicBezTo>
                  <a:cubicBezTo>
                    <a:pt x="1595" y="3328"/>
                    <a:pt x="1566" y="3328"/>
                    <a:pt x="1531" y="3334"/>
                  </a:cubicBezTo>
                  <a:cubicBezTo>
                    <a:pt x="1525" y="3247"/>
                    <a:pt x="1432" y="3241"/>
                    <a:pt x="1368" y="3177"/>
                  </a:cubicBezTo>
                  <a:cubicBezTo>
                    <a:pt x="1304" y="3131"/>
                    <a:pt x="1257" y="3113"/>
                    <a:pt x="1187" y="3072"/>
                  </a:cubicBezTo>
                  <a:cubicBezTo>
                    <a:pt x="1135" y="3043"/>
                    <a:pt x="1112" y="3008"/>
                    <a:pt x="1053" y="3008"/>
                  </a:cubicBezTo>
                  <a:cubicBezTo>
                    <a:pt x="1019" y="3008"/>
                    <a:pt x="1001" y="3037"/>
                    <a:pt x="972" y="3055"/>
                  </a:cubicBezTo>
                  <a:cubicBezTo>
                    <a:pt x="925" y="3078"/>
                    <a:pt x="890" y="3090"/>
                    <a:pt x="832" y="3090"/>
                  </a:cubicBezTo>
                  <a:cubicBezTo>
                    <a:pt x="780" y="3090"/>
                    <a:pt x="751" y="3084"/>
                    <a:pt x="693" y="3084"/>
                  </a:cubicBezTo>
                  <a:cubicBezTo>
                    <a:pt x="646" y="3084"/>
                    <a:pt x="623" y="3090"/>
                    <a:pt x="576" y="3090"/>
                  </a:cubicBezTo>
                  <a:cubicBezTo>
                    <a:pt x="361" y="3090"/>
                    <a:pt x="361" y="3090"/>
                    <a:pt x="361" y="3090"/>
                  </a:cubicBezTo>
                  <a:cubicBezTo>
                    <a:pt x="64" y="3148"/>
                    <a:pt x="64" y="3148"/>
                    <a:pt x="64" y="3148"/>
                  </a:cubicBezTo>
                  <a:cubicBezTo>
                    <a:pt x="5" y="3148"/>
                    <a:pt x="5" y="3148"/>
                    <a:pt x="5" y="3148"/>
                  </a:cubicBezTo>
                  <a:lnTo>
                    <a:pt x="0" y="3148"/>
                  </a:lnTo>
                  <a:close/>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8632" name="Freeform 92"/>
            <p:cNvSpPr>
              <a:spLocks noChangeArrowheads="1"/>
            </p:cNvSpPr>
            <p:nvPr/>
          </p:nvSpPr>
          <p:spPr bwMode="auto">
            <a:xfrm>
              <a:off x="20674405" y="7975178"/>
              <a:ext cx="1905190" cy="1352346"/>
            </a:xfrm>
            <a:custGeom>
              <a:avLst/>
              <a:gdLst>
                <a:gd name="T0" fmla="*/ 391867501 w 4332"/>
                <a:gd name="T1" fmla="*/ 519264350 h 3074"/>
                <a:gd name="T2" fmla="*/ 0 w 4332"/>
                <a:gd name="T3" fmla="*/ 467396118 h 3074"/>
                <a:gd name="T4" fmla="*/ 1160618 w 4332"/>
                <a:gd name="T5" fmla="*/ 967847 h 3074"/>
                <a:gd name="T6" fmla="*/ 28045699 w 4332"/>
                <a:gd name="T7" fmla="*/ 6580479 h 3074"/>
                <a:gd name="T8" fmla="*/ 85491223 w 4332"/>
                <a:gd name="T9" fmla="*/ 11225264 h 3074"/>
                <a:gd name="T10" fmla="*/ 120500189 w 4332"/>
                <a:gd name="T11" fmla="*/ 32514375 h 3074"/>
                <a:gd name="T12" fmla="*/ 138488226 w 4332"/>
                <a:gd name="T13" fmla="*/ 64061343 h 3074"/>
                <a:gd name="T14" fmla="*/ 170015338 w 4332"/>
                <a:gd name="T15" fmla="*/ 57287295 h 3074"/>
                <a:gd name="T16" fmla="*/ 218370309 w 4332"/>
                <a:gd name="T17" fmla="*/ 100253096 h 3074"/>
                <a:gd name="T18" fmla="*/ 243128104 w 4332"/>
                <a:gd name="T19" fmla="*/ 148637959 h 3074"/>
                <a:gd name="T20" fmla="*/ 301734246 w 4332"/>
                <a:gd name="T21" fmla="*/ 190248774 h 3074"/>
                <a:gd name="T22" fmla="*/ 356858535 w 4332"/>
                <a:gd name="T23" fmla="*/ 239988183 h 3074"/>
                <a:gd name="T24" fmla="*/ 370398050 w 4332"/>
                <a:gd name="T25" fmla="*/ 225279111 h 3074"/>
                <a:gd name="T26" fmla="*/ 419913200 w 4332"/>
                <a:gd name="T27" fmla="*/ 207279799 h 3074"/>
                <a:gd name="T28" fmla="*/ 469428349 w 4332"/>
                <a:gd name="T29" fmla="*/ 226440527 h 3074"/>
                <a:gd name="T30" fmla="*/ 502116519 w 4332"/>
                <a:gd name="T31" fmla="*/ 230891743 h 3074"/>
                <a:gd name="T32" fmla="*/ 510046454 w 4332"/>
                <a:gd name="T33" fmla="*/ 224117695 h 3074"/>
                <a:gd name="T34" fmla="*/ 532483013 w 4332"/>
                <a:gd name="T35" fmla="*/ 230891743 h 3074"/>
                <a:gd name="T36" fmla="*/ 615846950 w 4332"/>
                <a:gd name="T37" fmla="*/ 219666479 h 3074"/>
                <a:gd name="T38" fmla="*/ 658592342 w 4332"/>
                <a:gd name="T39" fmla="*/ 268051343 h 3074"/>
                <a:gd name="T40" fmla="*/ 681222410 w 4332"/>
                <a:gd name="T41" fmla="*/ 322048398 h 3074"/>
                <a:gd name="T42" fmla="*/ 837698673 w 4332"/>
                <a:gd name="T43" fmla="*/ 401012382 h 3074"/>
                <a:gd name="T44" fmla="*/ 817389840 w 4332"/>
                <a:gd name="T45" fmla="*/ 399850966 h 3074"/>
                <a:gd name="T46" fmla="*/ 785862288 w 4332"/>
                <a:gd name="T47" fmla="*/ 430236518 h 3074"/>
                <a:gd name="T48" fmla="*/ 753174558 w 4332"/>
                <a:gd name="T49" fmla="*/ 432558910 h 3074"/>
                <a:gd name="T50" fmla="*/ 700371065 w 4332"/>
                <a:gd name="T51" fmla="*/ 432558910 h 3074"/>
                <a:gd name="T52" fmla="*/ 666522717 w 4332"/>
                <a:gd name="T53" fmla="*/ 434881743 h 3074"/>
                <a:gd name="T54" fmla="*/ 620488982 w 4332"/>
                <a:gd name="T55" fmla="*/ 440494375 h 3074"/>
                <a:gd name="T56" fmla="*/ 604628671 w 4332"/>
                <a:gd name="T57" fmla="*/ 468557094 h 3074"/>
                <a:gd name="T58" fmla="*/ 593410391 w 4332"/>
                <a:gd name="T59" fmla="*/ 494491430 h 3074"/>
                <a:gd name="T60" fmla="*/ 525906765 w 4332"/>
                <a:gd name="T61" fmla="*/ 533973422 h 3074"/>
                <a:gd name="T62" fmla="*/ 494379653 w 4332"/>
                <a:gd name="T63" fmla="*/ 557584926 h 3074"/>
                <a:gd name="T64" fmla="*/ 511207072 w 4332"/>
                <a:gd name="T65" fmla="*/ 564358974 h 3074"/>
                <a:gd name="T66" fmla="*/ 489737622 w 4332"/>
                <a:gd name="T67" fmla="*/ 558746342 h 3074"/>
                <a:gd name="T68" fmla="*/ 458210069 w 4332"/>
                <a:gd name="T69" fmla="*/ 550811318 h 3074"/>
                <a:gd name="T70" fmla="*/ 452600930 w 4332"/>
                <a:gd name="T71" fmla="*/ 532812006 h 3074"/>
                <a:gd name="T72" fmla="*/ 423394613 w 4332"/>
                <a:gd name="T73" fmla="*/ 528360790 h 3074"/>
                <a:gd name="T74" fmla="*/ 414304060 w 4332"/>
                <a:gd name="T75" fmla="*/ 505716694 h 3074"/>
                <a:gd name="T76" fmla="*/ 395155405 w 4332"/>
                <a:gd name="T77" fmla="*/ 505716694 h 3074"/>
                <a:gd name="T78" fmla="*/ 358019153 w 4332"/>
                <a:gd name="T79" fmla="*/ 505716694 h 3074"/>
                <a:gd name="T80" fmla="*/ 376007190 w 4332"/>
                <a:gd name="T81" fmla="*/ 451719638 h 3074"/>
                <a:gd name="T82" fmla="*/ 337709881 w 4332"/>
                <a:gd name="T83" fmla="*/ 460815639 h 3074"/>
                <a:gd name="T84" fmla="*/ 329779945 w 4332"/>
                <a:gd name="T85" fmla="*/ 482105190 h 3074"/>
                <a:gd name="T86" fmla="*/ 330940123 w 4332"/>
                <a:gd name="T87" fmla="*/ 491201191 h 3074"/>
                <a:gd name="T88" fmla="*/ 252218657 w 4332"/>
                <a:gd name="T89" fmla="*/ 545198686 h 3074"/>
                <a:gd name="T90" fmla="*/ 213921788 w 4332"/>
                <a:gd name="T91" fmla="*/ 549843471 h 3074"/>
                <a:gd name="T92" fmla="*/ 131718468 w 4332"/>
                <a:gd name="T93" fmla="*/ 502426454 h 3074"/>
                <a:gd name="T94" fmla="*/ 77561288 w 4332"/>
                <a:gd name="T95" fmla="*/ 490040214 h 3074"/>
                <a:gd name="T96" fmla="*/ 59573251 w 4332"/>
                <a:gd name="T97" fmla="*/ 503587870 h 3074"/>
                <a:gd name="T98" fmla="*/ 32687730 w 4332"/>
                <a:gd name="T99" fmla="*/ 486749975 h 307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332" h="3074">
                  <a:moveTo>
                    <a:pt x="2072" y="2642"/>
                  </a:moveTo>
                  <a:lnTo>
                    <a:pt x="2072" y="2642"/>
                  </a:lnTo>
                  <a:cubicBezTo>
                    <a:pt x="2049" y="2648"/>
                    <a:pt x="2037" y="2666"/>
                    <a:pt x="2026" y="2683"/>
                  </a:cubicBezTo>
                  <a:cubicBezTo>
                    <a:pt x="2043" y="2683"/>
                    <a:pt x="2055" y="2683"/>
                    <a:pt x="2078" y="2683"/>
                  </a:cubicBezTo>
                  <a:cubicBezTo>
                    <a:pt x="2078" y="2672"/>
                    <a:pt x="2072" y="2660"/>
                    <a:pt x="2072" y="2642"/>
                  </a:cubicBezTo>
                  <a:close/>
                  <a:moveTo>
                    <a:pt x="0" y="2415"/>
                  </a:moveTo>
                  <a:lnTo>
                    <a:pt x="0" y="2415"/>
                  </a:lnTo>
                  <a:cubicBezTo>
                    <a:pt x="6" y="5"/>
                    <a:pt x="6" y="5"/>
                    <a:pt x="6" y="5"/>
                  </a:cubicBezTo>
                  <a:cubicBezTo>
                    <a:pt x="29" y="0"/>
                    <a:pt x="29" y="0"/>
                    <a:pt x="29" y="0"/>
                  </a:cubicBezTo>
                  <a:cubicBezTo>
                    <a:pt x="70" y="23"/>
                    <a:pt x="99" y="17"/>
                    <a:pt x="145" y="34"/>
                  </a:cubicBezTo>
                  <a:cubicBezTo>
                    <a:pt x="204" y="58"/>
                    <a:pt x="221" y="104"/>
                    <a:pt x="285" y="104"/>
                  </a:cubicBezTo>
                  <a:cubicBezTo>
                    <a:pt x="320" y="104"/>
                    <a:pt x="314" y="40"/>
                    <a:pt x="349" y="40"/>
                  </a:cubicBezTo>
                  <a:cubicBezTo>
                    <a:pt x="384" y="40"/>
                    <a:pt x="407" y="58"/>
                    <a:pt x="442" y="58"/>
                  </a:cubicBezTo>
                  <a:cubicBezTo>
                    <a:pt x="466" y="58"/>
                    <a:pt x="477" y="52"/>
                    <a:pt x="501" y="52"/>
                  </a:cubicBezTo>
                  <a:cubicBezTo>
                    <a:pt x="547" y="52"/>
                    <a:pt x="570" y="93"/>
                    <a:pt x="599" y="133"/>
                  </a:cubicBezTo>
                  <a:cubicBezTo>
                    <a:pt x="605" y="145"/>
                    <a:pt x="611" y="157"/>
                    <a:pt x="623" y="168"/>
                  </a:cubicBezTo>
                  <a:cubicBezTo>
                    <a:pt x="646" y="186"/>
                    <a:pt x="693" y="168"/>
                    <a:pt x="693" y="197"/>
                  </a:cubicBezTo>
                  <a:cubicBezTo>
                    <a:pt x="693" y="221"/>
                    <a:pt x="681" y="238"/>
                    <a:pt x="681" y="267"/>
                  </a:cubicBezTo>
                  <a:cubicBezTo>
                    <a:pt x="681" y="296"/>
                    <a:pt x="704" y="308"/>
                    <a:pt x="716" y="331"/>
                  </a:cubicBezTo>
                  <a:cubicBezTo>
                    <a:pt x="739" y="384"/>
                    <a:pt x="745" y="442"/>
                    <a:pt x="797" y="442"/>
                  </a:cubicBezTo>
                  <a:cubicBezTo>
                    <a:pt x="832" y="442"/>
                    <a:pt x="838" y="396"/>
                    <a:pt x="838" y="360"/>
                  </a:cubicBezTo>
                  <a:cubicBezTo>
                    <a:pt x="844" y="331"/>
                    <a:pt x="873" y="326"/>
                    <a:pt x="879" y="296"/>
                  </a:cubicBezTo>
                  <a:cubicBezTo>
                    <a:pt x="902" y="366"/>
                    <a:pt x="972" y="372"/>
                    <a:pt x="1036" y="390"/>
                  </a:cubicBezTo>
                  <a:cubicBezTo>
                    <a:pt x="1088" y="401"/>
                    <a:pt x="1106" y="430"/>
                    <a:pt x="1153" y="448"/>
                  </a:cubicBezTo>
                  <a:cubicBezTo>
                    <a:pt x="1147" y="477"/>
                    <a:pt x="1129" y="489"/>
                    <a:pt x="1129" y="518"/>
                  </a:cubicBezTo>
                  <a:cubicBezTo>
                    <a:pt x="1129" y="576"/>
                    <a:pt x="1129" y="622"/>
                    <a:pt x="1170" y="663"/>
                  </a:cubicBezTo>
                  <a:cubicBezTo>
                    <a:pt x="1199" y="692"/>
                    <a:pt x="1257" y="686"/>
                    <a:pt x="1257" y="727"/>
                  </a:cubicBezTo>
                  <a:cubicBezTo>
                    <a:pt x="1257" y="768"/>
                    <a:pt x="1257" y="768"/>
                    <a:pt x="1257" y="768"/>
                  </a:cubicBezTo>
                  <a:cubicBezTo>
                    <a:pt x="1257" y="797"/>
                    <a:pt x="1298" y="791"/>
                    <a:pt x="1321" y="797"/>
                  </a:cubicBezTo>
                  <a:cubicBezTo>
                    <a:pt x="1362" y="809"/>
                    <a:pt x="1379" y="838"/>
                    <a:pt x="1414" y="861"/>
                  </a:cubicBezTo>
                  <a:cubicBezTo>
                    <a:pt x="1479" y="902"/>
                    <a:pt x="1525" y="919"/>
                    <a:pt x="1560" y="983"/>
                  </a:cubicBezTo>
                  <a:cubicBezTo>
                    <a:pt x="1572" y="1007"/>
                    <a:pt x="1595" y="1007"/>
                    <a:pt x="1612" y="1024"/>
                  </a:cubicBezTo>
                  <a:cubicBezTo>
                    <a:pt x="1647" y="1082"/>
                    <a:pt x="1665" y="1123"/>
                    <a:pt x="1723" y="1164"/>
                  </a:cubicBezTo>
                  <a:cubicBezTo>
                    <a:pt x="1764" y="1199"/>
                    <a:pt x="1787" y="1240"/>
                    <a:pt x="1845" y="1240"/>
                  </a:cubicBezTo>
                  <a:cubicBezTo>
                    <a:pt x="1857" y="1240"/>
                    <a:pt x="1857" y="1228"/>
                    <a:pt x="1868" y="1222"/>
                  </a:cubicBezTo>
                  <a:cubicBezTo>
                    <a:pt x="1892" y="1216"/>
                    <a:pt x="1909" y="1222"/>
                    <a:pt x="1933" y="1216"/>
                  </a:cubicBezTo>
                  <a:cubicBezTo>
                    <a:pt x="1927" y="1193"/>
                    <a:pt x="1915" y="1187"/>
                    <a:pt x="1915" y="1164"/>
                  </a:cubicBezTo>
                  <a:cubicBezTo>
                    <a:pt x="1915" y="1117"/>
                    <a:pt x="1962" y="1082"/>
                    <a:pt x="2008" y="1082"/>
                  </a:cubicBezTo>
                  <a:cubicBezTo>
                    <a:pt x="2049" y="1082"/>
                    <a:pt x="2072" y="1094"/>
                    <a:pt x="2113" y="1094"/>
                  </a:cubicBezTo>
                  <a:cubicBezTo>
                    <a:pt x="2142" y="1094"/>
                    <a:pt x="2148" y="1071"/>
                    <a:pt x="2171" y="1071"/>
                  </a:cubicBezTo>
                  <a:cubicBezTo>
                    <a:pt x="2253" y="1071"/>
                    <a:pt x="2270" y="1164"/>
                    <a:pt x="2346" y="1164"/>
                  </a:cubicBezTo>
                  <a:cubicBezTo>
                    <a:pt x="2358" y="1164"/>
                    <a:pt x="2358" y="1152"/>
                    <a:pt x="2369" y="1152"/>
                  </a:cubicBezTo>
                  <a:cubicBezTo>
                    <a:pt x="2393" y="1152"/>
                    <a:pt x="2398" y="1170"/>
                    <a:pt x="2427" y="1170"/>
                  </a:cubicBezTo>
                  <a:cubicBezTo>
                    <a:pt x="2439" y="1170"/>
                    <a:pt x="2445" y="1164"/>
                    <a:pt x="2462" y="1164"/>
                  </a:cubicBezTo>
                  <a:cubicBezTo>
                    <a:pt x="2480" y="1164"/>
                    <a:pt x="2486" y="1181"/>
                    <a:pt x="2497" y="1187"/>
                  </a:cubicBezTo>
                  <a:cubicBezTo>
                    <a:pt x="2532" y="1199"/>
                    <a:pt x="2561" y="1193"/>
                    <a:pt x="2596" y="1193"/>
                  </a:cubicBezTo>
                  <a:cubicBezTo>
                    <a:pt x="2620" y="1193"/>
                    <a:pt x="2620" y="1193"/>
                    <a:pt x="2620" y="1193"/>
                  </a:cubicBezTo>
                  <a:cubicBezTo>
                    <a:pt x="2620" y="1170"/>
                    <a:pt x="2620" y="1170"/>
                    <a:pt x="2620" y="1170"/>
                  </a:cubicBezTo>
                  <a:cubicBezTo>
                    <a:pt x="2625" y="1164"/>
                    <a:pt x="2631" y="1158"/>
                    <a:pt x="2637" y="1158"/>
                  </a:cubicBezTo>
                  <a:cubicBezTo>
                    <a:pt x="2649" y="1158"/>
                    <a:pt x="2654" y="1164"/>
                    <a:pt x="2666" y="1164"/>
                  </a:cubicBezTo>
                  <a:cubicBezTo>
                    <a:pt x="2678" y="1164"/>
                    <a:pt x="2684" y="1164"/>
                    <a:pt x="2695" y="1164"/>
                  </a:cubicBezTo>
                  <a:cubicBezTo>
                    <a:pt x="2719" y="1164"/>
                    <a:pt x="2730" y="1187"/>
                    <a:pt x="2753" y="1193"/>
                  </a:cubicBezTo>
                  <a:cubicBezTo>
                    <a:pt x="2812" y="1216"/>
                    <a:pt x="2847" y="1240"/>
                    <a:pt x="2911" y="1240"/>
                  </a:cubicBezTo>
                  <a:cubicBezTo>
                    <a:pt x="2940" y="1240"/>
                    <a:pt x="2934" y="1187"/>
                    <a:pt x="2963" y="1181"/>
                  </a:cubicBezTo>
                  <a:cubicBezTo>
                    <a:pt x="3050" y="1158"/>
                    <a:pt x="3097" y="1135"/>
                    <a:pt x="3184" y="1135"/>
                  </a:cubicBezTo>
                  <a:cubicBezTo>
                    <a:pt x="3260" y="1135"/>
                    <a:pt x="3306" y="1146"/>
                    <a:pt x="3365" y="1193"/>
                  </a:cubicBezTo>
                  <a:cubicBezTo>
                    <a:pt x="3411" y="1222"/>
                    <a:pt x="3405" y="1274"/>
                    <a:pt x="3405" y="1333"/>
                  </a:cubicBezTo>
                  <a:cubicBezTo>
                    <a:pt x="3405" y="1385"/>
                    <a:pt x="3405" y="1385"/>
                    <a:pt x="3405" y="1385"/>
                  </a:cubicBezTo>
                  <a:cubicBezTo>
                    <a:pt x="3405" y="1467"/>
                    <a:pt x="3469" y="1496"/>
                    <a:pt x="3469" y="1577"/>
                  </a:cubicBezTo>
                  <a:cubicBezTo>
                    <a:pt x="3469" y="1595"/>
                    <a:pt x="3464" y="1600"/>
                    <a:pt x="3464" y="1618"/>
                  </a:cubicBezTo>
                  <a:cubicBezTo>
                    <a:pt x="3464" y="1647"/>
                    <a:pt x="3493" y="1653"/>
                    <a:pt x="3522" y="1664"/>
                  </a:cubicBezTo>
                  <a:cubicBezTo>
                    <a:pt x="3568" y="1682"/>
                    <a:pt x="3592" y="1705"/>
                    <a:pt x="3638" y="1723"/>
                  </a:cubicBezTo>
                  <a:cubicBezTo>
                    <a:pt x="4331" y="2072"/>
                    <a:pt x="4331" y="2072"/>
                    <a:pt x="4331" y="2072"/>
                  </a:cubicBezTo>
                  <a:cubicBezTo>
                    <a:pt x="4331" y="2084"/>
                    <a:pt x="4320" y="2101"/>
                    <a:pt x="4302" y="2101"/>
                  </a:cubicBezTo>
                  <a:cubicBezTo>
                    <a:pt x="4273" y="2101"/>
                    <a:pt x="4261" y="2078"/>
                    <a:pt x="4255" y="2055"/>
                  </a:cubicBezTo>
                  <a:cubicBezTo>
                    <a:pt x="4244" y="2060"/>
                    <a:pt x="4238" y="2066"/>
                    <a:pt x="4226" y="2066"/>
                  </a:cubicBezTo>
                  <a:cubicBezTo>
                    <a:pt x="4186" y="2031"/>
                    <a:pt x="4191" y="2037"/>
                    <a:pt x="4226" y="2107"/>
                  </a:cubicBezTo>
                  <a:cubicBezTo>
                    <a:pt x="4226" y="2183"/>
                    <a:pt x="4145" y="2194"/>
                    <a:pt x="4081" y="2223"/>
                  </a:cubicBezTo>
                  <a:cubicBezTo>
                    <a:pt x="4063" y="2223"/>
                    <a:pt x="4063" y="2223"/>
                    <a:pt x="4063" y="2223"/>
                  </a:cubicBezTo>
                  <a:cubicBezTo>
                    <a:pt x="4034" y="2229"/>
                    <a:pt x="4017" y="2235"/>
                    <a:pt x="3982" y="2235"/>
                  </a:cubicBezTo>
                  <a:cubicBezTo>
                    <a:pt x="3959" y="2235"/>
                    <a:pt x="3947" y="2223"/>
                    <a:pt x="3924" y="2223"/>
                  </a:cubicBezTo>
                  <a:cubicBezTo>
                    <a:pt x="3912" y="2223"/>
                    <a:pt x="3906" y="2235"/>
                    <a:pt x="3894" y="2235"/>
                  </a:cubicBezTo>
                  <a:cubicBezTo>
                    <a:pt x="3877" y="2235"/>
                    <a:pt x="3877" y="2223"/>
                    <a:pt x="3860" y="2223"/>
                  </a:cubicBezTo>
                  <a:cubicBezTo>
                    <a:pt x="3790" y="2223"/>
                    <a:pt x="3749" y="2252"/>
                    <a:pt x="3673" y="2252"/>
                  </a:cubicBezTo>
                  <a:cubicBezTo>
                    <a:pt x="3650" y="2252"/>
                    <a:pt x="3632" y="2252"/>
                    <a:pt x="3621" y="2235"/>
                  </a:cubicBezTo>
                  <a:cubicBezTo>
                    <a:pt x="3603" y="2258"/>
                    <a:pt x="3574" y="2252"/>
                    <a:pt x="3539" y="2258"/>
                  </a:cubicBezTo>
                  <a:cubicBezTo>
                    <a:pt x="3510" y="2264"/>
                    <a:pt x="3493" y="2276"/>
                    <a:pt x="3464" y="2276"/>
                  </a:cubicBezTo>
                  <a:cubicBezTo>
                    <a:pt x="3452" y="2276"/>
                    <a:pt x="3452" y="2258"/>
                    <a:pt x="3446" y="2247"/>
                  </a:cubicBezTo>
                  <a:cubicBezTo>
                    <a:pt x="3429" y="2287"/>
                    <a:pt x="3382" y="2293"/>
                    <a:pt x="3336" y="2293"/>
                  </a:cubicBezTo>
                  <a:cubicBezTo>
                    <a:pt x="3318" y="2293"/>
                    <a:pt x="3312" y="2264"/>
                    <a:pt x="3295" y="2264"/>
                  </a:cubicBezTo>
                  <a:cubicBezTo>
                    <a:pt x="3260" y="2264"/>
                    <a:pt x="3242" y="2270"/>
                    <a:pt x="3208" y="2276"/>
                  </a:cubicBezTo>
                  <a:cubicBezTo>
                    <a:pt x="3208" y="2282"/>
                    <a:pt x="3208" y="2287"/>
                    <a:pt x="3208" y="2293"/>
                  </a:cubicBezTo>
                  <a:cubicBezTo>
                    <a:pt x="3208" y="2316"/>
                    <a:pt x="3213" y="2334"/>
                    <a:pt x="3225" y="2352"/>
                  </a:cubicBezTo>
                  <a:cubicBezTo>
                    <a:pt x="3184" y="2375"/>
                    <a:pt x="3126" y="2375"/>
                    <a:pt x="3126" y="2421"/>
                  </a:cubicBezTo>
                  <a:cubicBezTo>
                    <a:pt x="3126" y="2427"/>
                    <a:pt x="3126" y="2427"/>
                    <a:pt x="3126" y="2433"/>
                  </a:cubicBezTo>
                  <a:cubicBezTo>
                    <a:pt x="3155" y="2415"/>
                    <a:pt x="3167" y="2404"/>
                    <a:pt x="3202" y="2398"/>
                  </a:cubicBezTo>
                  <a:cubicBezTo>
                    <a:pt x="3143" y="2456"/>
                    <a:pt x="3126" y="2497"/>
                    <a:pt x="3068" y="2555"/>
                  </a:cubicBezTo>
                  <a:cubicBezTo>
                    <a:pt x="3015" y="2608"/>
                    <a:pt x="2986" y="2637"/>
                    <a:pt x="2928" y="2683"/>
                  </a:cubicBezTo>
                  <a:cubicBezTo>
                    <a:pt x="2899" y="2707"/>
                    <a:pt x="2887" y="2724"/>
                    <a:pt x="2852" y="2736"/>
                  </a:cubicBezTo>
                  <a:cubicBezTo>
                    <a:pt x="2800" y="2753"/>
                    <a:pt x="2765" y="2741"/>
                    <a:pt x="2719" y="2759"/>
                  </a:cubicBezTo>
                  <a:cubicBezTo>
                    <a:pt x="2660" y="2782"/>
                    <a:pt x="2625" y="2805"/>
                    <a:pt x="2567" y="2805"/>
                  </a:cubicBezTo>
                  <a:cubicBezTo>
                    <a:pt x="2550" y="2805"/>
                    <a:pt x="2538" y="2805"/>
                    <a:pt x="2521" y="2805"/>
                  </a:cubicBezTo>
                  <a:cubicBezTo>
                    <a:pt x="2526" y="2835"/>
                    <a:pt x="2538" y="2852"/>
                    <a:pt x="2556" y="2881"/>
                  </a:cubicBezTo>
                  <a:cubicBezTo>
                    <a:pt x="2561" y="2899"/>
                    <a:pt x="2567" y="2922"/>
                    <a:pt x="2585" y="2922"/>
                  </a:cubicBezTo>
                  <a:cubicBezTo>
                    <a:pt x="2608" y="2922"/>
                    <a:pt x="2625" y="2910"/>
                    <a:pt x="2643" y="2899"/>
                  </a:cubicBezTo>
                  <a:cubicBezTo>
                    <a:pt x="2643" y="2904"/>
                    <a:pt x="2643" y="2910"/>
                    <a:pt x="2643" y="2916"/>
                  </a:cubicBezTo>
                  <a:cubicBezTo>
                    <a:pt x="2643" y="2980"/>
                    <a:pt x="2637" y="3015"/>
                    <a:pt x="2631" y="3073"/>
                  </a:cubicBezTo>
                  <a:cubicBezTo>
                    <a:pt x="2590" y="3062"/>
                    <a:pt x="2590" y="3021"/>
                    <a:pt x="2573" y="2980"/>
                  </a:cubicBezTo>
                  <a:cubicBezTo>
                    <a:pt x="2556" y="2945"/>
                    <a:pt x="2532" y="2928"/>
                    <a:pt x="2532" y="2887"/>
                  </a:cubicBezTo>
                  <a:cubicBezTo>
                    <a:pt x="2497" y="2881"/>
                    <a:pt x="2480" y="2864"/>
                    <a:pt x="2445" y="2864"/>
                  </a:cubicBezTo>
                  <a:cubicBezTo>
                    <a:pt x="2416" y="2864"/>
                    <a:pt x="2422" y="2904"/>
                    <a:pt x="2416" y="2934"/>
                  </a:cubicBezTo>
                  <a:cubicBezTo>
                    <a:pt x="2387" y="2904"/>
                    <a:pt x="2387" y="2881"/>
                    <a:pt x="2369" y="2846"/>
                  </a:cubicBezTo>
                  <a:cubicBezTo>
                    <a:pt x="2358" y="2835"/>
                    <a:pt x="2340" y="2829"/>
                    <a:pt x="2340" y="2811"/>
                  </a:cubicBezTo>
                  <a:cubicBezTo>
                    <a:pt x="2340" y="2800"/>
                    <a:pt x="2352" y="2800"/>
                    <a:pt x="2358" y="2794"/>
                  </a:cubicBezTo>
                  <a:cubicBezTo>
                    <a:pt x="2352" y="2776"/>
                    <a:pt x="2358" y="2753"/>
                    <a:pt x="2340" y="2753"/>
                  </a:cubicBezTo>
                  <a:cubicBezTo>
                    <a:pt x="2311" y="2753"/>
                    <a:pt x="2299" y="2776"/>
                    <a:pt x="2276" y="2782"/>
                  </a:cubicBezTo>
                  <a:cubicBezTo>
                    <a:pt x="2259" y="2788"/>
                    <a:pt x="2253" y="2788"/>
                    <a:pt x="2235" y="2788"/>
                  </a:cubicBezTo>
                  <a:cubicBezTo>
                    <a:pt x="2206" y="2788"/>
                    <a:pt x="2206" y="2759"/>
                    <a:pt x="2189" y="2730"/>
                  </a:cubicBezTo>
                  <a:cubicBezTo>
                    <a:pt x="2165" y="2707"/>
                    <a:pt x="2136" y="2695"/>
                    <a:pt x="2136" y="2660"/>
                  </a:cubicBezTo>
                  <a:cubicBezTo>
                    <a:pt x="2136" y="2648"/>
                    <a:pt x="2148" y="2637"/>
                    <a:pt x="2148" y="2625"/>
                  </a:cubicBezTo>
                  <a:cubicBezTo>
                    <a:pt x="2148" y="2619"/>
                    <a:pt x="2142" y="2619"/>
                    <a:pt x="2142" y="2613"/>
                  </a:cubicBezTo>
                  <a:cubicBezTo>
                    <a:pt x="2136" y="2613"/>
                    <a:pt x="2136" y="2613"/>
                    <a:pt x="2136" y="2613"/>
                  </a:cubicBezTo>
                  <a:cubicBezTo>
                    <a:pt x="2119" y="2613"/>
                    <a:pt x="2113" y="2619"/>
                    <a:pt x="2096" y="2619"/>
                  </a:cubicBezTo>
                  <a:cubicBezTo>
                    <a:pt x="2043" y="2613"/>
                    <a:pt x="2043" y="2613"/>
                    <a:pt x="2043" y="2613"/>
                  </a:cubicBezTo>
                  <a:cubicBezTo>
                    <a:pt x="2008" y="2613"/>
                    <a:pt x="1985" y="2613"/>
                    <a:pt x="1956" y="2637"/>
                  </a:cubicBezTo>
                  <a:cubicBezTo>
                    <a:pt x="1933" y="2648"/>
                    <a:pt x="1927" y="2672"/>
                    <a:pt x="1904" y="2672"/>
                  </a:cubicBezTo>
                  <a:cubicBezTo>
                    <a:pt x="1868" y="2672"/>
                    <a:pt x="1851" y="2642"/>
                    <a:pt x="1851" y="2613"/>
                  </a:cubicBezTo>
                  <a:cubicBezTo>
                    <a:pt x="1851" y="2578"/>
                    <a:pt x="1898" y="2590"/>
                    <a:pt x="1921" y="2567"/>
                  </a:cubicBezTo>
                  <a:cubicBezTo>
                    <a:pt x="1962" y="2526"/>
                    <a:pt x="1991" y="2497"/>
                    <a:pt x="1991" y="2439"/>
                  </a:cubicBezTo>
                  <a:cubicBezTo>
                    <a:pt x="1991" y="2392"/>
                    <a:pt x="1973" y="2369"/>
                    <a:pt x="1944" y="2334"/>
                  </a:cubicBezTo>
                  <a:cubicBezTo>
                    <a:pt x="1927" y="2311"/>
                    <a:pt x="1927" y="2282"/>
                    <a:pt x="1898" y="2282"/>
                  </a:cubicBezTo>
                  <a:cubicBezTo>
                    <a:pt x="1874" y="2282"/>
                    <a:pt x="1868" y="2305"/>
                    <a:pt x="1851" y="2322"/>
                  </a:cubicBezTo>
                  <a:cubicBezTo>
                    <a:pt x="1816" y="2346"/>
                    <a:pt x="1787" y="2352"/>
                    <a:pt x="1746" y="2381"/>
                  </a:cubicBezTo>
                  <a:cubicBezTo>
                    <a:pt x="1723" y="2392"/>
                    <a:pt x="1705" y="2404"/>
                    <a:pt x="1688" y="2421"/>
                  </a:cubicBezTo>
                  <a:cubicBezTo>
                    <a:pt x="1676" y="2439"/>
                    <a:pt x="1653" y="2439"/>
                    <a:pt x="1653" y="2456"/>
                  </a:cubicBezTo>
                  <a:cubicBezTo>
                    <a:pt x="1653" y="2479"/>
                    <a:pt x="1682" y="2491"/>
                    <a:pt x="1705" y="2491"/>
                  </a:cubicBezTo>
                  <a:cubicBezTo>
                    <a:pt x="1741" y="2491"/>
                    <a:pt x="1758" y="2468"/>
                    <a:pt x="1787" y="2450"/>
                  </a:cubicBezTo>
                  <a:cubicBezTo>
                    <a:pt x="1793" y="2456"/>
                    <a:pt x="1799" y="2462"/>
                    <a:pt x="1799" y="2468"/>
                  </a:cubicBezTo>
                  <a:cubicBezTo>
                    <a:pt x="1799" y="2515"/>
                    <a:pt x="1752" y="2520"/>
                    <a:pt x="1711" y="2538"/>
                  </a:cubicBezTo>
                  <a:cubicBezTo>
                    <a:pt x="1642" y="2578"/>
                    <a:pt x="1601" y="2608"/>
                    <a:pt x="1525" y="2642"/>
                  </a:cubicBezTo>
                  <a:cubicBezTo>
                    <a:pt x="1444" y="2683"/>
                    <a:pt x="1426" y="2741"/>
                    <a:pt x="1356" y="2794"/>
                  </a:cubicBezTo>
                  <a:cubicBezTo>
                    <a:pt x="1339" y="2805"/>
                    <a:pt x="1321" y="2805"/>
                    <a:pt x="1304" y="2817"/>
                  </a:cubicBezTo>
                  <a:cubicBezTo>
                    <a:pt x="1281" y="2841"/>
                    <a:pt x="1286" y="2893"/>
                    <a:pt x="1251" y="2893"/>
                  </a:cubicBezTo>
                  <a:cubicBezTo>
                    <a:pt x="1193" y="2893"/>
                    <a:pt x="1176" y="2829"/>
                    <a:pt x="1123" y="2829"/>
                  </a:cubicBezTo>
                  <a:cubicBezTo>
                    <a:pt x="1118" y="2829"/>
                    <a:pt x="1112" y="2841"/>
                    <a:pt x="1106" y="2841"/>
                  </a:cubicBezTo>
                  <a:cubicBezTo>
                    <a:pt x="1059" y="2841"/>
                    <a:pt x="1048" y="2794"/>
                    <a:pt x="1001" y="2771"/>
                  </a:cubicBezTo>
                  <a:cubicBezTo>
                    <a:pt x="960" y="2753"/>
                    <a:pt x="925" y="2759"/>
                    <a:pt x="885" y="2730"/>
                  </a:cubicBezTo>
                  <a:cubicBezTo>
                    <a:pt x="809" y="2672"/>
                    <a:pt x="780" y="2596"/>
                    <a:pt x="681" y="2596"/>
                  </a:cubicBezTo>
                  <a:cubicBezTo>
                    <a:pt x="646" y="2596"/>
                    <a:pt x="629" y="2619"/>
                    <a:pt x="588" y="2619"/>
                  </a:cubicBezTo>
                  <a:cubicBezTo>
                    <a:pt x="570" y="2619"/>
                    <a:pt x="564" y="2602"/>
                    <a:pt x="547" y="2590"/>
                  </a:cubicBezTo>
                  <a:cubicBezTo>
                    <a:pt x="501" y="2555"/>
                    <a:pt x="466" y="2532"/>
                    <a:pt x="401" y="2532"/>
                  </a:cubicBezTo>
                  <a:cubicBezTo>
                    <a:pt x="384" y="2532"/>
                    <a:pt x="378" y="2544"/>
                    <a:pt x="361" y="2549"/>
                  </a:cubicBezTo>
                  <a:cubicBezTo>
                    <a:pt x="338" y="2555"/>
                    <a:pt x="303" y="2549"/>
                    <a:pt x="303" y="2573"/>
                  </a:cubicBezTo>
                  <a:cubicBezTo>
                    <a:pt x="303" y="2584"/>
                    <a:pt x="308" y="2590"/>
                    <a:pt x="308" y="2602"/>
                  </a:cubicBezTo>
                  <a:cubicBezTo>
                    <a:pt x="308" y="2619"/>
                    <a:pt x="308" y="2619"/>
                    <a:pt x="308" y="2619"/>
                  </a:cubicBezTo>
                  <a:cubicBezTo>
                    <a:pt x="291" y="2619"/>
                    <a:pt x="291" y="2619"/>
                    <a:pt x="291" y="2619"/>
                  </a:cubicBezTo>
                  <a:cubicBezTo>
                    <a:pt x="233" y="2596"/>
                    <a:pt x="215" y="2561"/>
                    <a:pt x="169" y="2515"/>
                  </a:cubicBezTo>
                  <a:cubicBezTo>
                    <a:pt x="116" y="2456"/>
                    <a:pt x="70" y="2427"/>
                    <a:pt x="0" y="2415"/>
                  </a:cubicBezTo>
                  <a:close/>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8633" name="Freeform 93"/>
            <p:cNvSpPr>
              <a:spLocks noChangeArrowheads="1"/>
            </p:cNvSpPr>
            <p:nvPr/>
          </p:nvSpPr>
          <p:spPr bwMode="auto">
            <a:xfrm>
              <a:off x="20678284" y="6519997"/>
              <a:ext cx="2669596" cy="2367092"/>
            </a:xfrm>
            <a:custGeom>
              <a:avLst/>
              <a:gdLst>
                <a:gd name="T0" fmla="*/ 838554557 w 6067"/>
                <a:gd name="T1" fmla="*/ 1029079055 h 5379"/>
                <a:gd name="T2" fmla="*/ 830616172 w 6067"/>
                <a:gd name="T3" fmla="*/ 996351665 h 5379"/>
                <a:gd name="T4" fmla="*/ 840877858 w 6067"/>
                <a:gd name="T5" fmla="*/ 951229936 h 5379"/>
                <a:gd name="T6" fmla="*/ 854237279 w 6067"/>
                <a:gd name="T7" fmla="*/ 893714749 h 5379"/>
                <a:gd name="T8" fmla="*/ 862175663 w 6067"/>
                <a:gd name="T9" fmla="*/ 834069224 h 5379"/>
                <a:gd name="T10" fmla="*/ 891605462 w 6067"/>
                <a:gd name="T11" fmla="*/ 773067868 h 5379"/>
                <a:gd name="T12" fmla="*/ 900511889 w 6067"/>
                <a:gd name="T13" fmla="*/ 768614003 h 5379"/>
                <a:gd name="T14" fmla="*/ 904964883 w 6067"/>
                <a:gd name="T15" fmla="*/ 754089766 h 5379"/>
                <a:gd name="T16" fmla="*/ 922003303 w 6067"/>
                <a:gd name="T17" fmla="*/ 709936613 h 5379"/>
                <a:gd name="T18" fmla="*/ 942139458 w 6067"/>
                <a:gd name="T19" fmla="*/ 655907155 h 5379"/>
                <a:gd name="T20" fmla="*/ 948916193 w 6067"/>
                <a:gd name="T21" fmla="*/ 588322036 h 5379"/>
                <a:gd name="T22" fmla="*/ 958016228 w 6067"/>
                <a:gd name="T23" fmla="*/ 575928138 h 5379"/>
                <a:gd name="T24" fmla="*/ 983960635 w 6067"/>
                <a:gd name="T25" fmla="*/ 547654612 h 5379"/>
                <a:gd name="T26" fmla="*/ 991899020 w 6067"/>
                <a:gd name="T27" fmla="*/ 542038544 h 5379"/>
                <a:gd name="T28" fmla="*/ 1048241708 w 6067"/>
                <a:gd name="T29" fmla="*/ 483361155 h 5379"/>
                <a:gd name="T30" fmla="*/ 1065086080 w 6067"/>
                <a:gd name="T31" fmla="*/ 447341663 h 5379"/>
                <a:gd name="T32" fmla="*/ 1097807222 w 6067"/>
                <a:gd name="T33" fmla="*/ 393311765 h 5379"/>
                <a:gd name="T34" fmla="*/ 1127043413 w 6067"/>
                <a:gd name="T35" fmla="*/ 306554916 h 5379"/>
                <a:gd name="T36" fmla="*/ 1134981798 w 6067"/>
                <a:gd name="T37" fmla="*/ 220765764 h 5379"/>
                <a:gd name="T38" fmla="*/ 1145049875 w 6067"/>
                <a:gd name="T39" fmla="*/ 181260543 h 5379"/>
                <a:gd name="T40" fmla="*/ 1136143448 w 6067"/>
                <a:gd name="T41" fmla="*/ 136138814 h 5379"/>
                <a:gd name="T42" fmla="*/ 1170026680 w 6067"/>
                <a:gd name="T43" fmla="*/ 33695966 h 5379"/>
                <a:gd name="T44" fmla="*/ 1152988260 w 6067"/>
                <a:gd name="T45" fmla="*/ 8908169 h 5379"/>
                <a:gd name="T46" fmla="*/ 1102260656 w 6067"/>
                <a:gd name="T47" fmla="*/ 20139865 h 5379"/>
                <a:gd name="T48" fmla="*/ 1023458512 w 6067"/>
                <a:gd name="T49" fmla="*/ 41441932 h 5379"/>
                <a:gd name="T50" fmla="*/ 1012035175 w 6067"/>
                <a:gd name="T51" fmla="*/ 86563661 h 5379"/>
                <a:gd name="T52" fmla="*/ 951239494 w 6067"/>
                <a:gd name="T53" fmla="*/ 75331526 h 5379"/>
                <a:gd name="T54" fmla="*/ 892573504 w 6067"/>
                <a:gd name="T55" fmla="*/ 52867695 h 5379"/>
                <a:gd name="T56" fmla="*/ 825001088 w 6067"/>
                <a:gd name="T57" fmla="*/ 49381966 h 5379"/>
                <a:gd name="T58" fmla="*/ 753943721 w 6067"/>
                <a:gd name="T59" fmla="*/ 75331526 h 5379"/>
                <a:gd name="T60" fmla="*/ 0 w 6067"/>
                <a:gd name="T61" fmla="*/ 641189291 h 5379"/>
                <a:gd name="T62" fmla="*/ 54018947 w 6067"/>
                <a:gd name="T63" fmla="*/ 660361020 h 5379"/>
                <a:gd name="T64" fmla="*/ 114814629 w 6067"/>
                <a:gd name="T65" fmla="*/ 665977088 h 5379"/>
                <a:gd name="T66" fmla="*/ 137468133 w 6067"/>
                <a:gd name="T67" fmla="*/ 704320546 h 5379"/>
                <a:gd name="T68" fmla="*/ 199425465 w 6067"/>
                <a:gd name="T69" fmla="*/ 715746308 h 5379"/>
                <a:gd name="T70" fmla="*/ 242214685 w 6067"/>
                <a:gd name="T71" fmla="*/ 781007901 h 5379"/>
                <a:gd name="T72" fmla="*/ 300880674 w 6067"/>
                <a:gd name="T73" fmla="*/ 830583495 h 5379"/>
                <a:gd name="T74" fmla="*/ 360514705 w 6067"/>
                <a:gd name="T75" fmla="*/ 876866546 h 5379"/>
                <a:gd name="T76" fmla="*/ 407950526 w 6067"/>
                <a:gd name="T77" fmla="*/ 852079190 h 5379"/>
                <a:gd name="T78" fmla="*/ 468746208 w 6067"/>
                <a:gd name="T79" fmla="*/ 866796614 h 5379"/>
                <a:gd name="T80" fmla="*/ 506114392 w 6067"/>
                <a:gd name="T81" fmla="*/ 871250919 h 5379"/>
                <a:gd name="T82" fmla="*/ 520635463 w 6067"/>
                <a:gd name="T83" fmla="*/ 865634851 h 5379"/>
                <a:gd name="T84" fmla="*/ 615314377 w 6067"/>
                <a:gd name="T85" fmla="*/ 860018783 h 5379"/>
                <a:gd name="T86" fmla="*/ 670494975 w 6067"/>
                <a:gd name="T87" fmla="*/ 945613868 h 5379"/>
                <a:gd name="T88" fmla="*/ 837392907 w 6067"/>
                <a:gd name="T89" fmla="*/ 1041472953 h 5379"/>
                <a:gd name="T90" fmla="*/ 783373519 w 6067"/>
                <a:gd name="T91" fmla="*/ 787785732 h 5379"/>
                <a:gd name="T92" fmla="*/ 757429112 w 6067"/>
                <a:gd name="T93" fmla="*/ 842008817 h 5379"/>
                <a:gd name="T94" fmla="*/ 722384229 w 6067"/>
                <a:gd name="T95" fmla="*/ 817221021 h 537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7" h="5379">
                  <a:moveTo>
                    <a:pt x="4325" y="5378"/>
                  </a:moveTo>
                  <a:lnTo>
                    <a:pt x="4325" y="5378"/>
                  </a:lnTo>
                  <a:cubicBezTo>
                    <a:pt x="4331" y="5372"/>
                    <a:pt x="4331" y="5366"/>
                    <a:pt x="4331" y="5361"/>
                  </a:cubicBezTo>
                  <a:cubicBezTo>
                    <a:pt x="4331" y="5314"/>
                    <a:pt x="4331" y="5314"/>
                    <a:pt x="4331" y="5314"/>
                  </a:cubicBezTo>
                  <a:cubicBezTo>
                    <a:pt x="4331" y="5273"/>
                    <a:pt x="4343" y="5250"/>
                    <a:pt x="4343" y="5215"/>
                  </a:cubicBezTo>
                  <a:cubicBezTo>
                    <a:pt x="4343" y="5180"/>
                    <a:pt x="4337" y="5163"/>
                    <a:pt x="4337" y="5133"/>
                  </a:cubicBezTo>
                  <a:cubicBezTo>
                    <a:pt x="4314" y="5133"/>
                    <a:pt x="4314" y="5133"/>
                    <a:pt x="4314" y="5133"/>
                  </a:cubicBezTo>
                  <a:cubicBezTo>
                    <a:pt x="4302" y="5133"/>
                    <a:pt x="4302" y="5139"/>
                    <a:pt x="4290" y="5145"/>
                  </a:cubicBezTo>
                  <a:cubicBezTo>
                    <a:pt x="4290" y="5122"/>
                    <a:pt x="4290" y="5122"/>
                    <a:pt x="4290" y="5122"/>
                  </a:cubicBezTo>
                  <a:cubicBezTo>
                    <a:pt x="4308" y="5064"/>
                    <a:pt x="4308" y="5064"/>
                    <a:pt x="4308" y="5064"/>
                  </a:cubicBezTo>
                  <a:cubicBezTo>
                    <a:pt x="4302" y="5052"/>
                    <a:pt x="4296" y="5046"/>
                    <a:pt x="4296" y="5035"/>
                  </a:cubicBezTo>
                  <a:cubicBezTo>
                    <a:pt x="4296" y="4988"/>
                    <a:pt x="4343" y="4965"/>
                    <a:pt x="4343" y="4912"/>
                  </a:cubicBezTo>
                  <a:cubicBezTo>
                    <a:pt x="4343" y="4906"/>
                    <a:pt x="4337" y="4906"/>
                    <a:pt x="4337" y="4906"/>
                  </a:cubicBezTo>
                  <a:cubicBezTo>
                    <a:pt x="4337" y="4854"/>
                    <a:pt x="4377" y="4831"/>
                    <a:pt x="4377" y="4784"/>
                  </a:cubicBezTo>
                  <a:cubicBezTo>
                    <a:pt x="4377" y="4703"/>
                    <a:pt x="4377" y="4703"/>
                    <a:pt x="4377" y="4703"/>
                  </a:cubicBezTo>
                  <a:cubicBezTo>
                    <a:pt x="4377" y="4668"/>
                    <a:pt x="4412" y="4650"/>
                    <a:pt x="4412" y="4615"/>
                  </a:cubicBezTo>
                  <a:cubicBezTo>
                    <a:pt x="4412" y="4569"/>
                    <a:pt x="4389" y="4551"/>
                    <a:pt x="4389" y="4505"/>
                  </a:cubicBezTo>
                  <a:cubicBezTo>
                    <a:pt x="4389" y="4476"/>
                    <a:pt x="4424" y="4470"/>
                    <a:pt x="4424" y="4441"/>
                  </a:cubicBezTo>
                  <a:cubicBezTo>
                    <a:pt x="4424" y="4435"/>
                    <a:pt x="4412" y="4441"/>
                    <a:pt x="4412" y="4435"/>
                  </a:cubicBezTo>
                  <a:cubicBezTo>
                    <a:pt x="4412" y="4383"/>
                    <a:pt x="4453" y="4359"/>
                    <a:pt x="4453" y="4307"/>
                  </a:cubicBezTo>
                  <a:cubicBezTo>
                    <a:pt x="4471" y="4313"/>
                    <a:pt x="4482" y="4295"/>
                    <a:pt x="4488" y="4272"/>
                  </a:cubicBezTo>
                  <a:cubicBezTo>
                    <a:pt x="4500" y="4249"/>
                    <a:pt x="4523" y="4237"/>
                    <a:pt x="4523" y="4208"/>
                  </a:cubicBezTo>
                  <a:cubicBezTo>
                    <a:pt x="4523" y="4150"/>
                    <a:pt x="4558" y="4126"/>
                    <a:pt x="4570" y="4074"/>
                  </a:cubicBezTo>
                  <a:cubicBezTo>
                    <a:pt x="4575" y="4045"/>
                    <a:pt x="4587" y="4016"/>
                    <a:pt x="4605" y="3992"/>
                  </a:cubicBezTo>
                  <a:cubicBezTo>
                    <a:pt x="4599" y="3987"/>
                    <a:pt x="4593" y="3987"/>
                    <a:pt x="4593" y="3975"/>
                  </a:cubicBezTo>
                  <a:cubicBezTo>
                    <a:pt x="4593" y="3958"/>
                    <a:pt x="4634" y="3934"/>
                    <a:pt x="4651" y="3969"/>
                  </a:cubicBezTo>
                  <a:cubicBezTo>
                    <a:pt x="4657" y="3969"/>
                    <a:pt x="4657" y="3969"/>
                    <a:pt x="4663" y="3969"/>
                  </a:cubicBezTo>
                  <a:cubicBezTo>
                    <a:pt x="4669" y="3969"/>
                    <a:pt x="4674" y="3975"/>
                    <a:pt x="4680" y="3975"/>
                  </a:cubicBezTo>
                  <a:cubicBezTo>
                    <a:pt x="4686" y="3975"/>
                    <a:pt x="4692" y="3969"/>
                    <a:pt x="4692" y="3969"/>
                  </a:cubicBezTo>
                  <a:cubicBezTo>
                    <a:pt x="4680" y="3946"/>
                    <a:pt x="4674" y="3928"/>
                    <a:pt x="4674" y="3894"/>
                  </a:cubicBezTo>
                  <a:cubicBezTo>
                    <a:pt x="4674" y="3882"/>
                    <a:pt x="4692" y="3876"/>
                    <a:pt x="4703" y="3876"/>
                  </a:cubicBezTo>
                  <a:cubicBezTo>
                    <a:pt x="4733" y="3894"/>
                    <a:pt x="4738" y="3940"/>
                    <a:pt x="4709" y="3818"/>
                  </a:cubicBezTo>
                  <a:cubicBezTo>
                    <a:pt x="4703" y="3812"/>
                    <a:pt x="4703" y="3800"/>
                    <a:pt x="4698" y="3789"/>
                  </a:cubicBezTo>
                  <a:cubicBezTo>
                    <a:pt x="4738" y="3754"/>
                    <a:pt x="4762" y="3719"/>
                    <a:pt x="4762" y="3666"/>
                  </a:cubicBezTo>
                  <a:cubicBezTo>
                    <a:pt x="4762" y="3608"/>
                    <a:pt x="4762" y="3608"/>
                    <a:pt x="4762" y="3608"/>
                  </a:cubicBezTo>
                  <a:cubicBezTo>
                    <a:pt x="4762" y="3597"/>
                    <a:pt x="4744" y="3591"/>
                    <a:pt x="4744" y="3579"/>
                  </a:cubicBezTo>
                  <a:cubicBezTo>
                    <a:pt x="4744" y="3550"/>
                    <a:pt x="4768" y="3539"/>
                    <a:pt x="4779" y="3515"/>
                  </a:cubicBezTo>
                  <a:cubicBezTo>
                    <a:pt x="4803" y="3463"/>
                    <a:pt x="4832" y="3434"/>
                    <a:pt x="4866" y="3387"/>
                  </a:cubicBezTo>
                  <a:cubicBezTo>
                    <a:pt x="4936" y="3288"/>
                    <a:pt x="4971" y="3213"/>
                    <a:pt x="4971" y="3090"/>
                  </a:cubicBezTo>
                  <a:cubicBezTo>
                    <a:pt x="4971" y="3079"/>
                    <a:pt x="4966" y="3067"/>
                    <a:pt x="4954" y="3067"/>
                  </a:cubicBezTo>
                  <a:cubicBezTo>
                    <a:pt x="4931" y="3067"/>
                    <a:pt x="4925" y="3084"/>
                    <a:pt x="4901" y="3090"/>
                  </a:cubicBezTo>
                  <a:cubicBezTo>
                    <a:pt x="4901" y="3067"/>
                    <a:pt x="4901" y="3055"/>
                    <a:pt x="4901" y="3038"/>
                  </a:cubicBezTo>
                  <a:cubicBezTo>
                    <a:pt x="4901" y="3014"/>
                    <a:pt x="4884" y="3003"/>
                    <a:pt x="4884" y="2985"/>
                  </a:cubicBezTo>
                  <a:cubicBezTo>
                    <a:pt x="4884" y="2980"/>
                    <a:pt x="4890" y="2980"/>
                    <a:pt x="4890" y="2974"/>
                  </a:cubicBezTo>
                  <a:cubicBezTo>
                    <a:pt x="4901" y="2980"/>
                    <a:pt x="4907" y="2991"/>
                    <a:pt x="4919" y="2991"/>
                  </a:cubicBezTo>
                  <a:cubicBezTo>
                    <a:pt x="4931" y="2991"/>
                    <a:pt x="4936" y="2974"/>
                    <a:pt x="4948" y="2974"/>
                  </a:cubicBezTo>
                  <a:cubicBezTo>
                    <a:pt x="4960" y="2974"/>
                    <a:pt x="4966" y="2991"/>
                    <a:pt x="4983" y="2991"/>
                  </a:cubicBezTo>
                  <a:cubicBezTo>
                    <a:pt x="5006" y="2991"/>
                    <a:pt x="5035" y="2980"/>
                    <a:pt x="5035" y="2950"/>
                  </a:cubicBezTo>
                  <a:cubicBezTo>
                    <a:pt x="5035" y="2939"/>
                    <a:pt x="5029" y="2939"/>
                    <a:pt x="5029" y="2927"/>
                  </a:cubicBezTo>
                  <a:cubicBezTo>
                    <a:pt x="5029" y="2881"/>
                    <a:pt x="5082" y="2875"/>
                    <a:pt x="5082" y="2828"/>
                  </a:cubicBezTo>
                  <a:cubicBezTo>
                    <a:pt x="5082" y="2758"/>
                    <a:pt x="5082" y="2758"/>
                    <a:pt x="5082" y="2758"/>
                  </a:cubicBezTo>
                  <a:cubicBezTo>
                    <a:pt x="5082" y="2741"/>
                    <a:pt x="5094" y="2735"/>
                    <a:pt x="5105" y="2735"/>
                  </a:cubicBezTo>
                  <a:cubicBezTo>
                    <a:pt x="5123" y="2735"/>
                    <a:pt x="5123" y="2735"/>
                    <a:pt x="5123" y="2735"/>
                  </a:cubicBezTo>
                  <a:cubicBezTo>
                    <a:pt x="5123" y="2758"/>
                    <a:pt x="5117" y="2776"/>
                    <a:pt x="5123" y="2799"/>
                  </a:cubicBezTo>
                  <a:cubicBezTo>
                    <a:pt x="5140" y="2764"/>
                    <a:pt x="5140" y="2741"/>
                    <a:pt x="5163" y="2706"/>
                  </a:cubicBezTo>
                  <a:cubicBezTo>
                    <a:pt x="5198" y="2648"/>
                    <a:pt x="5251" y="2642"/>
                    <a:pt x="5286" y="2584"/>
                  </a:cubicBezTo>
                  <a:cubicBezTo>
                    <a:pt x="5292" y="2566"/>
                    <a:pt x="5286" y="2555"/>
                    <a:pt x="5297" y="2537"/>
                  </a:cubicBezTo>
                  <a:cubicBezTo>
                    <a:pt x="5321" y="2496"/>
                    <a:pt x="5367" y="2514"/>
                    <a:pt x="5414" y="2496"/>
                  </a:cubicBezTo>
                  <a:cubicBezTo>
                    <a:pt x="5455" y="2479"/>
                    <a:pt x="5466" y="2444"/>
                    <a:pt x="5507" y="2421"/>
                  </a:cubicBezTo>
                  <a:cubicBezTo>
                    <a:pt x="5524" y="2409"/>
                    <a:pt x="5548" y="2398"/>
                    <a:pt x="5548" y="2374"/>
                  </a:cubicBezTo>
                  <a:cubicBezTo>
                    <a:pt x="5548" y="2345"/>
                    <a:pt x="5542" y="2304"/>
                    <a:pt x="5513" y="2304"/>
                  </a:cubicBezTo>
                  <a:cubicBezTo>
                    <a:pt x="5507" y="2304"/>
                    <a:pt x="5507" y="2310"/>
                    <a:pt x="5501" y="2310"/>
                  </a:cubicBezTo>
                  <a:cubicBezTo>
                    <a:pt x="5501" y="2287"/>
                    <a:pt x="5489" y="2275"/>
                    <a:pt x="5489" y="2246"/>
                  </a:cubicBezTo>
                  <a:cubicBezTo>
                    <a:pt x="5489" y="2217"/>
                    <a:pt x="5542" y="2229"/>
                    <a:pt x="5554" y="2205"/>
                  </a:cubicBezTo>
                  <a:cubicBezTo>
                    <a:pt x="5565" y="2182"/>
                    <a:pt x="5559" y="2170"/>
                    <a:pt x="5571" y="2153"/>
                  </a:cubicBezTo>
                  <a:cubicBezTo>
                    <a:pt x="5600" y="2101"/>
                    <a:pt x="5647" y="2089"/>
                    <a:pt x="5670" y="2031"/>
                  </a:cubicBezTo>
                  <a:cubicBezTo>
                    <a:pt x="5687" y="1978"/>
                    <a:pt x="5699" y="1949"/>
                    <a:pt x="5705" y="1891"/>
                  </a:cubicBezTo>
                  <a:cubicBezTo>
                    <a:pt x="5711" y="1879"/>
                    <a:pt x="5722" y="1874"/>
                    <a:pt x="5734" y="1862"/>
                  </a:cubicBezTo>
                  <a:cubicBezTo>
                    <a:pt x="5757" y="1827"/>
                    <a:pt x="5763" y="1804"/>
                    <a:pt x="5769" y="1763"/>
                  </a:cubicBezTo>
                  <a:cubicBezTo>
                    <a:pt x="5781" y="1693"/>
                    <a:pt x="5821" y="1652"/>
                    <a:pt x="5821" y="1583"/>
                  </a:cubicBezTo>
                  <a:cubicBezTo>
                    <a:pt x="5821" y="1559"/>
                    <a:pt x="5821" y="1548"/>
                    <a:pt x="5821" y="1530"/>
                  </a:cubicBezTo>
                  <a:cubicBezTo>
                    <a:pt x="5781" y="1524"/>
                    <a:pt x="5792" y="1478"/>
                    <a:pt x="5792" y="1437"/>
                  </a:cubicBezTo>
                  <a:cubicBezTo>
                    <a:pt x="5792" y="1396"/>
                    <a:pt x="5810" y="1373"/>
                    <a:pt x="5815" y="1332"/>
                  </a:cubicBezTo>
                  <a:cubicBezTo>
                    <a:pt x="5839" y="1257"/>
                    <a:pt x="5839" y="1216"/>
                    <a:pt x="5862" y="1140"/>
                  </a:cubicBezTo>
                  <a:cubicBezTo>
                    <a:pt x="5868" y="1111"/>
                    <a:pt x="5897" y="1099"/>
                    <a:pt x="5897" y="1059"/>
                  </a:cubicBezTo>
                  <a:cubicBezTo>
                    <a:pt x="5897" y="1047"/>
                    <a:pt x="5897" y="1041"/>
                    <a:pt x="5897" y="1029"/>
                  </a:cubicBezTo>
                  <a:cubicBezTo>
                    <a:pt x="5897" y="1000"/>
                    <a:pt x="5926" y="989"/>
                    <a:pt x="5926" y="960"/>
                  </a:cubicBezTo>
                  <a:cubicBezTo>
                    <a:pt x="5926" y="948"/>
                    <a:pt x="5914" y="942"/>
                    <a:pt x="5914" y="936"/>
                  </a:cubicBezTo>
                  <a:cubicBezTo>
                    <a:pt x="5914" y="860"/>
                    <a:pt x="5961" y="826"/>
                    <a:pt x="5961" y="756"/>
                  </a:cubicBezTo>
                  <a:cubicBezTo>
                    <a:pt x="5961" y="721"/>
                    <a:pt x="5932" y="703"/>
                    <a:pt x="5897" y="703"/>
                  </a:cubicBezTo>
                  <a:cubicBezTo>
                    <a:pt x="5885" y="703"/>
                    <a:pt x="5874" y="709"/>
                    <a:pt x="5862" y="715"/>
                  </a:cubicBezTo>
                  <a:cubicBezTo>
                    <a:pt x="5868" y="703"/>
                    <a:pt x="5868" y="703"/>
                    <a:pt x="5868" y="703"/>
                  </a:cubicBezTo>
                  <a:cubicBezTo>
                    <a:pt x="5885" y="663"/>
                    <a:pt x="5938" y="668"/>
                    <a:pt x="5967" y="634"/>
                  </a:cubicBezTo>
                  <a:cubicBezTo>
                    <a:pt x="6008" y="581"/>
                    <a:pt x="5984" y="529"/>
                    <a:pt x="6008" y="465"/>
                  </a:cubicBezTo>
                  <a:cubicBezTo>
                    <a:pt x="6025" y="418"/>
                    <a:pt x="6066" y="395"/>
                    <a:pt x="6066" y="348"/>
                  </a:cubicBezTo>
                  <a:cubicBezTo>
                    <a:pt x="6066" y="279"/>
                    <a:pt x="6043" y="238"/>
                    <a:pt x="6043" y="174"/>
                  </a:cubicBezTo>
                  <a:cubicBezTo>
                    <a:pt x="6043" y="133"/>
                    <a:pt x="6054" y="110"/>
                    <a:pt x="6054" y="69"/>
                  </a:cubicBezTo>
                  <a:cubicBezTo>
                    <a:pt x="6054" y="46"/>
                    <a:pt x="6048" y="22"/>
                    <a:pt x="6043" y="0"/>
                  </a:cubicBezTo>
                  <a:cubicBezTo>
                    <a:pt x="6008" y="22"/>
                    <a:pt x="5990" y="34"/>
                    <a:pt x="5955" y="46"/>
                  </a:cubicBezTo>
                  <a:cubicBezTo>
                    <a:pt x="5932" y="51"/>
                    <a:pt x="5909" y="40"/>
                    <a:pt x="5891" y="51"/>
                  </a:cubicBezTo>
                  <a:cubicBezTo>
                    <a:pt x="5862" y="63"/>
                    <a:pt x="5862" y="110"/>
                    <a:pt x="5833" y="110"/>
                  </a:cubicBezTo>
                  <a:cubicBezTo>
                    <a:pt x="5815" y="110"/>
                    <a:pt x="5810" y="98"/>
                    <a:pt x="5792" y="98"/>
                  </a:cubicBezTo>
                  <a:cubicBezTo>
                    <a:pt x="5757" y="92"/>
                    <a:pt x="5728" y="104"/>
                    <a:pt x="5693" y="104"/>
                  </a:cubicBezTo>
                  <a:cubicBezTo>
                    <a:pt x="5635" y="104"/>
                    <a:pt x="5612" y="57"/>
                    <a:pt x="5554" y="57"/>
                  </a:cubicBezTo>
                  <a:cubicBezTo>
                    <a:pt x="5507" y="57"/>
                    <a:pt x="5501" y="104"/>
                    <a:pt x="5466" y="133"/>
                  </a:cubicBezTo>
                  <a:cubicBezTo>
                    <a:pt x="5449" y="145"/>
                    <a:pt x="5431" y="133"/>
                    <a:pt x="5408" y="145"/>
                  </a:cubicBezTo>
                  <a:cubicBezTo>
                    <a:pt x="5355" y="162"/>
                    <a:pt x="5338" y="197"/>
                    <a:pt x="5286" y="214"/>
                  </a:cubicBezTo>
                  <a:cubicBezTo>
                    <a:pt x="5297" y="244"/>
                    <a:pt x="5303" y="261"/>
                    <a:pt x="5321" y="279"/>
                  </a:cubicBezTo>
                  <a:cubicBezTo>
                    <a:pt x="5326" y="284"/>
                    <a:pt x="5344" y="284"/>
                    <a:pt x="5344" y="296"/>
                  </a:cubicBezTo>
                  <a:cubicBezTo>
                    <a:pt x="5344" y="360"/>
                    <a:pt x="5297" y="418"/>
                    <a:pt x="5233" y="418"/>
                  </a:cubicBezTo>
                  <a:cubicBezTo>
                    <a:pt x="5233" y="430"/>
                    <a:pt x="5233" y="436"/>
                    <a:pt x="5227" y="447"/>
                  </a:cubicBezTo>
                  <a:cubicBezTo>
                    <a:pt x="5198" y="447"/>
                    <a:pt x="5187" y="407"/>
                    <a:pt x="5158" y="407"/>
                  </a:cubicBezTo>
                  <a:cubicBezTo>
                    <a:pt x="5094" y="407"/>
                    <a:pt x="5070" y="465"/>
                    <a:pt x="5041" y="523"/>
                  </a:cubicBezTo>
                  <a:cubicBezTo>
                    <a:pt x="5029" y="540"/>
                    <a:pt x="5035" y="564"/>
                    <a:pt x="5018" y="564"/>
                  </a:cubicBezTo>
                  <a:cubicBezTo>
                    <a:pt x="4936" y="564"/>
                    <a:pt x="4983" y="424"/>
                    <a:pt x="4913" y="389"/>
                  </a:cubicBezTo>
                  <a:cubicBezTo>
                    <a:pt x="4849" y="360"/>
                    <a:pt x="4826" y="325"/>
                    <a:pt x="4768" y="290"/>
                  </a:cubicBezTo>
                  <a:cubicBezTo>
                    <a:pt x="4750" y="279"/>
                    <a:pt x="4750" y="255"/>
                    <a:pt x="4727" y="255"/>
                  </a:cubicBezTo>
                  <a:cubicBezTo>
                    <a:pt x="4703" y="255"/>
                    <a:pt x="4692" y="273"/>
                    <a:pt x="4663" y="273"/>
                  </a:cubicBezTo>
                  <a:cubicBezTo>
                    <a:pt x="4610" y="273"/>
                    <a:pt x="4610" y="273"/>
                    <a:pt x="4610" y="273"/>
                  </a:cubicBezTo>
                  <a:cubicBezTo>
                    <a:pt x="4605" y="273"/>
                    <a:pt x="4599" y="279"/>
                    <a:pt x="4587" y="279"/>
                  </a:cubicBezTo>
                  <a:cubicBezTo>
                    <a:pt x="4540" y="279"/>
                    <a:pt x="4535" y="214"/>
                    <a:pt x="4488" y="214"/>
                  </a:cubicBezTo>
                  <a:cubicBezTo>
                    <a:pt x="4412" y="214"/>
                    <a:pt x="4377" y="261"/>
                    <a:pt x="4302" y="261"/>
                  </a:cubicBezTo>
                  <a:cubicBezTo>
                    <a:pt x="4284" y="261"/>
                    <a:pt x="4279" y="255"/>
                    <a:pt x="4261" y="255"/>
                  </a:cubicBezTo>
                  <a:cubicBezTo>
                    <a:pt x="4209" y="255"/>
                    <a:pt x="4209" y="255"/>
                    <a:pt x="4209" y="255"/>
                  </a:cubicBezTo>
                  <a:cubicBezTo>
                    <a:pt x="4174" y="255"/>
                    <a:pt x="4156" y="232"/>
                    <a:pt x="4121" y="232"/>
                  </a:cubicBezTo>
                  <a:cubicBezTo>
                    <a:pt x="4075" y="232"/>
                    <a:pt x="4057" y="279"/>
                    <a:pt x="4017" y="308"/>
                  </a:cubicBezTo>
                  <a:cubicBezTo>
                    <a:pt x="3970" y="342"/>
                    <a:pt x="3929" y="342"/>
                    <a:pt x="3894" y="389"/>
                  </a:cubicBezTo>
                  <a:cubicBezTo>
                    <a:pt x="3877" y="407"/>
                    <a:pt x="3888" y="442"/>
                    <a:pt x="3865" y="447"/>
                  </a:cubicBezTo>
                  <a:cubicBezTo>
                    <a:pt x="11" y="459"/>
                    <a:pt x="11" y="459"/>
                    <a:pt x="11" y="459"/>
                  </a:cubicBezTo>
                  <a:cubicBezTo>
                    <a:pt x="0" y="3311"/>
                    <a:pt x="0" y="3311"/>
                    <a:pt x="0" y="3311"/>
                  </a:cubicBezTo>
                  <a:cubicBezTo>
                    <a:pt x="23" y="3306"/>
                    <a:pt x="23" y="3306"/>
                    <a:pt x="23" y="3306"/>
                  </a:cubicBezTo>
                  <a:cubicBezTo>
                    <a:pt x="64" y="3329"/>
                    <a:pt x="93" y="3323"/>
                    <a:pt x="139" y="3340"/>
                  </a:cubicBezTo>
                  <a:cubicBezTo>
                    <a:pt x="198" y="3364"/>
                    <a:pt x="215" y="3410"/>
                    <a:pt x="279" y="3410"/>
                  </a:cubicBezTo>
                  <a:cubicBezTo>
                    <a:pt x="314" y="3410"/>
                    <a:pt x="308" y="3346"/>
                    <a:pt x="343" y="3346"/>
                  </a:cubicBezTo>
                  <a:cubicBezTo>
                    <a:pt x="378" y="3346"/>
                    <a:pt x="401" y="3364"/>
                    <a:pt x="436" y="3364"/>
                  </a:cubicBezTo>
                  <a:cubicBezTo>
                    <a:pt x="460" y="3364"/>
                    <a:pt x="471" y="3358"/>
                    <a:pt x="495" y="3358"/>
                  </a:cubicBezTo>
                  <a:cubicBezTo>
                    <a:pt x="541" y="3358"/>
                    <a:pt x="564" y="3399"/>
                    <a:pt x="593" y="3439"/>
                  </a:cubicBezTo>
                  <a:cubicBezTo>
                    <a:pt x="599" y="3451"/>
                    <a:pt x="605" y="3463"/>
                    <a:pt x="617" y="3474"/>
                  </a:cubicBezTo>
                  <a:cubicBezTo>
                    <a:pt x="640" y="3492"/>
                    <a:pt x="687" y="3474"/>
                    <a:pt x="687" y="3503"/>
                  </a:cubicBezTo>
                  <a:cubicBezTo>
                    <a:pt x="687" y="3527"/>
                    <a:pt x="675" y="3544"/>
                    <a:pt x="675" y="3573"/>
                  </a:cubicBezTo>
                  <a:cubicBezTo>
                    <a:pt x="675" y="3602"/>
                    <a:pt x="698" y="3614"/>
                    <a:pt x="710" y="3637"/>
                  </a:cubicBezTo>
                  <a:cubicBezTo>
                    <a:pt x="733" y="3690"/>
                    <a:pt x="739" y="3748"/>
                    <a:pt x="791" y="3748"/>
                  </a:cubicBezTo>
                  <a:cubicBezTo>
                    <a:pt x="826" y="3748"/>
                    <a:pt x="832" y="3702"/>
                    <a:pt x="832" y="3666"/>
                  </a:cubicBezTo>
                  <a:cubicBezTo>
                    <a:pt x="838" y="3637"/>
                    <a:pt x="867" y="3632"/>
                    <a:pt x="873" y="3602"/>
                  </a:cubicBezTo>
                  <a:cubicBezTo>
                    <a:pt x="896" y="3672"/>
                    <a:pt x="966" y="3678"/>
                    <a:pt x="1030" y="3696"/>
                  </a:cubicBezTo>
                  <a:cubicBezTo>
                    <a:pt x="1082" y="3707"/>
                    <a:pt x="1100" y="3736"/>
                    <a:pt x="1147" y="3754"/>
                  </a:cubicBezTo>
                  <a:cubicBezTo>
                    <a:pt x="1141" y="3783"/>
                    <a:pt x="1123" y="3795"/>
                    <a:pt x="1123" y="3824"/>
                  </a:cubicBezTo>
                  <a:cubicBezTo>
                    <a:pt x="1123" y="3882"/>
                    <a:pt x="1123" y="3928"/>
                    <a:pt x="1164" y="3969"/>
                  </a:cubicBezTo>
                  <a:cubicBezTo>
                    <a:pt x="1193" y="3998"/>
                    <a:pt x="1251" y="3992"/>
                    <a:pt x="1251" y="4033"/>
                  </a:cubicBezTo>
                  <a:cubicBezTo>
                    <a:pt x="1251" y="4074"/>
                    <a:pt x="1251" y="4074"/>
                    <a:pt x="1251" y="4074"/>
                  </a:cubicBezTo>
                  <a:cubicBezTo>
                    <a:pt x="1251" y="4103"/>
                    <a:pt x="1292" y="4097"/>
                    <a:pt x="1315" y="4103"/>
                  </a:cubicBezTo>
                  <a:cubicBezTo>
                    <a:pt x="1356" y="4115"/>
                    <a:pt x="1373" y="4144"/>
                    <a:pt x="1408" y="4167"/>
                  </a:cubicBezTo>
                  <a:cubicBezTo>
                    <a:pt x="1473" y="4208"/>
                    <a:pt x="1519" y="4225"/>
                    <a:pt x="1554" y="4289"/>
                  </a:cubicBezTo>
                  <a:cubicBezTo>
                    <a:pt x="1566" y="4313"/>
                    <a:pt x="1589" y="4313"/>
                    <a:pt x="1606" y="4330"/>
                  </a:cubicBezTo>
                  <a:cubicBezTo>
                    <a:pt x="1641" y="4388"/>
                    <a:pt x="1659" y="4429"/>
                    <a:pt x="1717" y="4470"/>
                  </a:cubicBezTo>
                  <a:cubicBezTo>
                    <a:pt x="1758" y="4505"/>
                    <a:pt x="1781" y="4546"/>
                    <a:pt x="1839" y="4546"/>
                  </a:cubicBezTo>
                  <a:cubicBezTo>
                    <a:pt x="1851" y="4546"/>
                    <a:pt x="1851" y="4534"/>
                    <a:pt x="1862" y="4528"/>
                  </a:cubicBezTo>
                  <a:cubicBezTo>
                    <a:pt x="1886" y="4522"/>
                    <a:pt x="1903" y="4528"/>
                    <a:pt x="1927" y="4522"/>
                  </a:cubicBezTo>
                  <a:cubicBezTo>
                    <a:pt x="1921" y="4499"/>
                    <a:pt x="1909" y="4493"/>
                    <a:pt x="1909" y="4470"/>
                  </a:cubicBezTo>
                  <a:cubicBezTo>
                    <a:pt x="1909" y="4423"/>
                    <a:pt x="1956" y="4388"/>
                    <a:pt x="2002" y="4388"/>
                  </a:cubicBezTo>
                  <a:cubicBezTo>
                    <a:pt x="2043" y="4388"/>
                    <a:pt x="2066" y="4400"/>
                    <a:pt x="2107" y="4400"/>
                  </a:cubicBezTo>
                  <a:cubicBezTo>
                    <a:pt x="2136" y="4400"/>
                    <a:pt x="2142" y="4377"/>
                    <a:pt x="2165" y="4377"/>
                  </a:cubicBezTo>
                  <a:cubicBezTo>
                    <a:pt x="2247" y="4377"/>
                    <a:pt x="2264" y="4470"/>
                    <a:pt x="2340" y="4470"/>
                  </a:cubicBezTo>
                  <a:cubicBezTo>
                    <a:pt x="2352" y="4470"/>
                    <a:pt x="2352" y="4458"/>
                    <a:pt x="2363" y="4458"/>
                  </a:cubicBezTo>
                  <a:cubicBezTo>
                    <a:pt x="2387" y="4458"/>
                    <a:pt x="2392" y="4476"/>
                    <a:pt x="2421" y="4476"/>
                  </a:cubicBezTo>
                  <a:cubicBezTo>
                    <a:pt x="2433" y="4476"/>
                    <a:pt x="2439" y="4470"/>
                    <a:pt x="2456" y="4470"/>
                  </a:cubicBezTo>
                  <a:cubicBezTo>
                    <a:pt x="2474" y="4470"/>
                    <a:pt x="2480" y="4487"/>
                    <a:pt x="2491" y="4493"/>
                  </a:cubicBezTo>
                  <a:cubicBezTo>
                    <a:pt x="2526" y="4505"/>
                    <a:pt x="2555" y="4499"/>
                    <a:pt x="2590" y="4499"/>
                  </a:cubicBezTo>
                  <a:cubicBezTo>
                    <a:pt x="2614" y="4499"/>
                    <a:pt x="2614" y="4499"/>
                    <a:pt x="2614" y="4499"/>
                  </a:cubicBezTo>
                  <a:cubicBezTo>
                    <a:pt x="2614" y="4476"/>
                    <a:pt x="2614" y="4476"/>
                    <a:pt x="2614" y="4476"/>
                  </a:cubicBezTo>
                  <a:cubicBezTo>
                    <a:pt x="2619" y="4470"/>
                    <a:pt x="2625" y="4464"/>
                    <a:pt x="2631" y="4464"/>
                  </a:cubicBezTo>
                  <a:cubicBezTo>
                    <a:pt x="2643" y="4464"/>
                    <a:pt x="2648" y="4470"/>
                    <a:pt x="2660" y="4470"/>
                  </a:cubicBezTo>
                  <a:cubicBezTo>
                    <a:pt x="2672" y="4470"/>
                    <a:pt x="2678" y="4470"/>
                    <a:pt x="2689" y="4470"/>
                  </a:cubicBezTo>
                  <a:cubicBezTo>
                    <a:pt x="2713" y="4470"/>
                    <a:pt x="2724" y="4493"/>
                    <a:pt x="2747" y="4499"/>
                  </a:cubicBezTo>
                  <a:cubicBezTo>
                    <a:pt x="2806" y="4522"/>
                    <a:pt x="2841" y="4546"/>
                    <a:pt x="2905" y="4546"/>
                  </a:cubicBezTo>
                  <a:cubicBezTo>
                    <a:pt x="2934" y="4546"/>
                    <a:pt x="2928" y="4493"/>
                    <a:pt x="2957" y="4487"/>
                  </a:cubicBezTo>
                  <a:cubicBezTo>
                    <a:pt x="3044" y="4464"/>
                    <a:pt x="3091" y="4441"/>
                    <a:pt x="3178" y="4441"/>
                  </a:cubicBezTo>
                  <a:cubicBezTo>
                    <a:pt x="3254" y="4441"/>
                    <a:pt x="3300" y="4452"/>
                    <a:pt x="3359" y="4499"/>
                  </a:cubicBezTo>
                  <a:cubicBezTo>
                    <a:pt x="3405" y="4528"/>
                    <a:pt x="3399" y="4580"/>
                    <a:pt x="3399" y="4639"/>
                  </a:cubicBezTo>
                  <a:cubicBezTo>
                    <a:pt x="3399" y="4691"/>
                    <a:pt x="3399" y="4691"/>
                    <a:pt x="3399" y="4691"/>
                  </a:cubicBezTo>
                  <a:cubicBezTo>
                    <a:pt x="3399" y="4773"/>
                    <a:pt x="3463" y="4802"/>
                    <a:pt x="3463" y="4883"/>
                  </a:cubicBezTo>
                  <a:cubicBezTo>
                    <a:pt x="3463" y="4901"/>
                    <a:pt x="3458" y="4906"/>
                    <a:pt x="3458" y="4924"/>
                  </a:cubicBezTo>
                  <a:cubicBezTo>
                    <a:pt x="3458" y="4953"/>
                    <a:pt x="3487" y="4959"/>
                    <a:pt x="3516" y="4970"/>
                  </a:cubicBezTo>
                  <a:cubicBezTo>
                    <a:pt x="3562" y="4988"/>
                    <a:pt x="3586" y="5011"/>
                    <a:pt x="3632" y="5029"/>
                  </a:cubicBezTo>
                  <a:cubicBezTo>
                    <a:pt x="4325" y="5378"/>
                    <a:pt x="4325" y="5378"/>
                    <a:pt x="4325" y="5378"/>
                  </a:cubicBezTo>
                  <a:close/>
                  <a:moveTo>
                    <a:pt x="3859" y="3987"/>
                  </a:moveTo>
                  <a:lnTo>
                    <a:pt x="3859" y="3987"/>
                  </a:lnTo>
                  <a:cubicBezTo>
                    <a:pt x="3883" y="3969"/>
                    <a:pt x="3900" y="3952"/>
                    <a:pt x="3929" y="3952"/>
                  </a:cubicBezTo>
                  <a:cubicBezTo>
                    <a:pt x="3993" y="3952"/>
                    <a:pt x="3988" y="4039"/>
                    <a:pt x="4046" y="4068"/>
                  </a:cubicBezTo>
                  <a:cubicBezTo>
                    <a:pt x="4011" y="4097"/>
                    <a:pt x="3970" y="4074"/>
                    <a:pt x="3935" y="4103"/>
                  </a:cubicBezTo>
                  <a:cubicBezTo>
                    <a:pt x="3918" y="4115"/>
                    <a:pt x="3923" y="4144"/>
                    <a:pt x="3918" y="4167"/>
                  </a:cubicBezTo>
                  <a:cubicBezTo>
                    <a:pt x="3912" y="4196"/>
                    <a:pt x="3900" y="4220"/>
                    <a:pt x="3900" y="4249"/>
                  </a:cubicBezTo>
                  <a:cubicBezTo>
                    <a:pt x="3900" y="4289"/>
                    <a:pt x="3912" y="4307"/>
                    <a:pt x="3912" y="4348"/>
                  </a:cubicBezTo>
                  <a:cubicBezTo>
                    <a:pt x="3912" y="4365"/>
                    <a:pt x="3906" y="4377"/>
                    <a:pt x="3906" y="4394"/>
                  </a:cubicBezTo>
                  <a:cubicBezTo>
                    <a:pt x="3906" y="4412"/>
                    <a:pt x="3918" y="4435"/>
                    <a:pt x="3900" y="4435"/>
                  </a:cubicBezTo>
                  <a:cubicBezTo>
                    <a:pt x="3848" y="4435"/>
                    <a:pt x="3830" y="4388"/>
                    <a:pt x="3801" y="4348"/>
                  </a:cubicBezTo>
                  <a:cubicBezTo>
                    <a:pt x="3766" y="4301"/>
                    <a:pt x="3731" y="4278"/>
                    <a:pt x="3731" y="4220"/>
                  </a:cubicBezTo>
                  <a:cubicBezTo>
                    <a:pt x="3731" y="4173"/>
                    <a:pt x="3766" y="4155"/>
                    <a:pt x="3766" y="4109"/>
                  </a:cubicBezTo>
                  <a:cubicBezTo>
                    <a:pt x="3766" y="4068"/>
                    <a:pt x="3766" y="4068"/>
                    <a:pt x="3766" y="4068"/>
                  </a:cubicBezTo>
                  <a:cubicBezTo>
                    <a:pt x="3766" y="4022"/>
                    <a:pt x="3848" y="4039"/>
                    <a:pt x="3859" y="3987"/>
                  </a:cubicBezTo>
                  <a:close/>
                </a:path>
              </a:pathLst>
            </a:custGeom>
            <a:solidFill>
              <a:schemeClr val="tx2"/>
            </a:solidFill>
            <a:ln w="28575" cap="flat" cmpd="sng">
              <a:solidFill>
                <a:schemeClr val="bg1"/>
              </a:solidFill>
              <a:bevel/>
              <a:headEnd/>
              <a:tailEnd/>
            </a:ln>
          </p:spPr>
          <p:txBody>
            <a:bodyPr wrap="none" anchor="ctr"/>
            <a:lstStyle/>
            <a:p>
              <a:endParaRPr lang="zh-CN" altLang="en-US"/>
            </a:p>
          </p:txBody>
        </p:sp>
        <p:sp>
          <p:nvSpPr>
            <p:cNvPr id="68634" name="Freeform 94"/>
            <p:cNvSpPr>
              <a:spLocks noChangeArrowheads="1"/>
            </p:cNvSpPr>
            <p:nvPr/>
          </p:nvSpPr>
          <p:spPr bwMode="auto">
            <a:xfrm>
              <a:off x="21283600" y="9449760"/>
              <a:ext cx="973937" cy="1142800"/>
            </a:xfrm>
            <a:custGeom>
              <a:avLst/>
              <a:gdLst>
                <a:gd name="T0" fmla="*/ 376379581 w 2214"/>
                <a:gd name="T1" fmla="*/ 370821658 h 2597"/>
                <a:gd name="T2" fmla="*/ 386442277 w 2214"/>
                <a:gd name="T3" fmla="*/ 417102198 h 2597"/>
                <a:gd name="T4" fmla="*/ 380830482 w 2214"/>
                <a:gd name="T5" fmla="*/ 446341948 h 2597"/>
                <a:gd name="T6" fmla="*/ 361672869 w 2214"/>
                <a:gd name="T7" fmla="*/ 443049963 h 2597"/>
                <a:gd name="T8" fmla="*/ 354899739 w 2214"/>
                <a:gd name="T9" fmla="*/ 422717628 h 2597"/>
                <a:gd name="T10" fmla="*/ 375218687 w 2214"/>
                <a:gd name="T11" fmla="*/ 427171335 h 2597"/>
                <a:gd name="T12" fmla="*/ 333613453 w 2214"/>
                <a:gd name="T13" fmla="*/ 413616592 h 2597"/>
                <a:gd name="T14" fmla="*/ 316584512 w 2214"/>
                <a:gd name="T15" fmla="*/ 428333057 h 2597"/>
                <a:gd name="T16" fmla="*/ 302071355 w 2214"/>
                <a:gd name="T17" fmla="*/ 450795656 h 2597"/>
                <a:gd name="T18" fmla="*/ 297426899 w 2214"/>
                <a:gd name="T19" fmla="*/ 462026515 h 2597"/>
                <a:gd name="T20" fmla="*/ 286203309 w 2214"/>
                <a:gd name="T21" fmla="*/ 482358850 h 2597"/>
                <a:gd name="T22" fmla="*/ 231052696 w 2214"/>
                <a:gd name="T23" fmla="*/ 491459886 h 2597"/>
                <a:gd name="T24" fmla="*/ 199510159 w 2214"/>
                <a:gd name="T25" fmla="*/ 475581259 h 2597"/>
                <a:gd name="T26" fmla="*/ 145326885 w 2214"/>
                <a:gd name="T27" fmla="*/ 386506665 h 2597"/>
                <a:gd name="T28" fmla="*/ 128491500 w 2214"/>
                <a:gd name="T29" fmla="*/ 329189327 h 2597"/>
                <a:gd name="T30" fmla="*/ 150938680 w 2214"/>
                <a:gd name="T31" fmla="*/ 353974929 h 2597"/>
                <a:gd name="T32" fmla="*/ 144359546 w 2214"/>
                <a:gd name="T33" fmla="*/ 328027165 h 2597"/>
                <a:gd name="T34" fmla="*/ 86886706 w 2214"/>
                <a:gd name="T35" fmla="*/ 224236106 h 2597"/>
                <a:gd name="T36" fmla="*/ 73340887 w 2214"/>
                <a:gd name="T37" fmla="*/ 172340137 h 2597"/>
                <a:gd name="T38" fmla="*/ 82242249 w 2214"/>
                <a:gd name="T39" fmla="*/ 135161073 h 2597"/>
                <a:gd name="T40" fmla="*/ 116107015 w 2214"/>
                <a:gd name="T41" fmla="*/ 149877978 h 2597"/>
                <a:gd name="T42" fmla="*/ 201638831 w 2214"/>
                <a:gd name="T43" fmla="*/ 181441172 h 2597"/>
                <a:gd name="T44" fmla="*/ 255822105 w 2214"/>
                <a:gd name="T45" fmla="*/ 199450063 h 2597"/>
                <a:gd name="T46" fmla="*/ 292976438 w 2214"/>
                <a:gd name="T47" fmla="*/ 206227215 h 2597"/>
                <a:gd name="T48" fmla="*/ 285042415 w 2214"/>
                <a:gd name="T49" fmla="*/ 172340137 h 2597"/>
                <a:gd name="T50" fmla="*/ 327808103 w 2214"/>
                <a:gd name="T51" fmla="*/ 175825743 h 2597"/>
                <a:gd name="T52" fmla="*/ 384313605 w 2214"/>
                <a:gd name="T53" fmla="*/ 145424270 h 2597"/>
                <a:gd name="T54" fmla="*/ 411211686 w 2214"/>
                <a:gd name="T55" fmla="*/ 182603334 h 2597"/>
                <a:gd name="T56" fmla="*/ 412372580 w 2214"/>
                <a:gd name="T57" fmla="*/ 220944120 h 2597"/>
                <a:gd name="T58" fmla="*/ 413533914 w 2214"/>
                <a:gd name="T59" fmla="*/ 268192322 h 2597"/>
                <a:gd name="T60" fmla="*/ 415856142 w 2214"/>
                <a:gd name="T61" fmla="*/ 308856992 h 2597"/>
                <a:gd name="T62" fmla="*/ 407922119 w 2214"/>
                <a:gd name="T63" fmla="*/ 296463970 h 2597"/>
                <a:gd name="T64" fmla="*/ 388764506 w 2214"/>
                <a:gd name="T65" fmla="*/ 342550450 h 2597"/>
                <a:gd name="T66" fmla="*/ 322196307 w 2214"/>
                <a:gd name="T67" fmla="*/ 461058414 h 2597"/>
                <a:gd name="T68" fmla="*/ 325679430 w 2214"/>
                <a:gd name="T69" fmla="*/ 474613157 h 2597"/>
                <a:gd name="T70" fmla="*/ 397665867 w 2214"/>
                <a:gd name="T71" fmla="*/ 374113644 h 2597"/>
                <a:gd name="T72" fmla="*/ 395537195 w 2214"/>
                <a:gd name="T73" fmla="*/ 371983820 h 2597"/>
                <a:gd name="T74" fmla="*/ 398826762 w 2214"/>
                <a:gd name="T75" fmla="*/ 382052958 h 2597"/>
                <a:gd name="T76" fmla="*/ 99271190 w 2214"/>
                <a:gd name="T77" fmla="*/ 129545643 h 2597"/>
                <a:gd name="T78" fmla="*/ 108172992 w 2214"/>
                <a:gd name="T79" fmla="*/ 133031249 h 2597"/>
                <a:gd name="T80" fmla="*/ 370767786 w 2214"/>
                <a:gd name="T81" fmla="*/ 32725356 h 2597"/>
                <a:gd name="T82" fmla="*/ 377540475 w 2214"/>
                <a:gd name="T83" fmla="*/ 52864071 h 2597"/>
                <a:gd name="T84" fmla="*/ 405599891 w 2214"/>
                <a:gd name="T85" fmla="*/ 75519850 h 2597"/>
                <a:gd name="T86" fmla="*/ 414694808 w 2214"/>
                <a:gd name="T87" fmla="*/ 66418814 h 2597"/>
                <a:gd name="T88" fmla="*/ 412372580 w 2214"/>
                <a:gd name="T89" fmla="*/ 57511399 h 2597"/>
                <a:gd name="T90" fmla="*/ 370767786 w 2214"/>
                <a:gd name="T91" fmla="*/ 32725356 h 2597"/>
                <a:gd name="T92" fmla="*/ 396698529 w 2214"/>
                <a:gd name="T93" fmla="*/ 92366579 h 2597"/>
                <a:gd name="T94" fmla="*/ 413533914 w 2214"/>
                <a:gd name="T95" fmla="*/ 100305893 h 2597"/>
                <a:gd name="T96" fmla="*/ 420306603 w 2214"/>
                <a:gd name="T97" fmla="*/ 87912871 h 2597"/>
                <a:gd name="T98" fmla="*/ 399988096 w 2214"/>
                <a:gd name="T99" fmla="*/ 115990900 h 2597"/>
                <a:gd name="T100" fmla="*/ 409083013 w 2214"/>
                <a:gd name="T101" fmla="*/ 112698914 h 2597"/>
                <a:gd name="T102" fmla="*/ 93465839 w 2214"/>
                <a:gd name="T103" fmla="*/ 104759600 h 2597"/>
                <a:gd name="T104" fmla="*/ 93465839 w 2214"/>
                <a:gd name="T105" fmla="*/ 104759600 h 2597"/>
                <a:gd name="T106" fmla="*/ 11417146 w 2214"/>
                <a:gd name="T107" fmla="*/ 1161722 h 2597"/>
                <a:gd name="T108" fmla="*/ 2322228 w 2214"/>
                <a:gd name="T109" fmla="*/ 14522845 h 2597"/>
                <a:gd name="T110" fmla="*/ 0 w 2214"/>
                <a:gd name="T111" fmla="*/ 40471050 h 2597"/>
                <a:gd name="T112" fmla="*/ 7934023 w 2214"/>
                <a:gd name="T113" fmla="*/ 64288551 h 2597"/>
                <a:gd name="T114" fmla="*/ 22640736 w 2214"/>
                <a:gd name="T115" fmla="*/ 24786043 h 25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214" h="2597">
                  <a:moveTo>
                    <a:pt x="2009" y="1769"/>
                  </a:moveTo>
                  <a:lnTo>
                    <a:pt x="2009" y="1769"/>
                  </a:lnTo>
                  <a:cubicBezTo>
                    <a:pt x="2009" y="1828"/>
                    <a:pt x="1991" y="1868"/>
                    <a:pt x="1945" y="1915"/>
                  </a:cubicBezTo>
                  <a:cubicBezTo>
                    <a:pt x="1974" y="1985"/>
                    <a:pt x="1974" y="1985"/>
                    <a:pt x="1974" y="1985"/>
                  </a:cubicBezTo>
                  <a:cubicBezTo>
                    <a:pt x="1968" y="2031"/>
                    <a:pt x="1927" y="2055"/>
                    <a:pt x="1927" y="2101"/>
                  </a:cubicBezTo>
                  <a:cubicBezTo>
                    <a:pt x="1927" y="2136"/>
                    <a:pt x="1997" y="2119"/>
                    <a:pt x="1997" y="2154"/>
                  </a:cubicBezTo>
                  <a:cubicBezTo>
                    <a:pt x="1997" y="2177"/>
                    <a:pt x="1980" y="2183"/>
                    <a:pt x="1968" y="2200"/>
                  </a:cubicBezTo>
                  <a:cubicBezTo>
                    <a:pt x="1980" y="2282"/>
                    <a:pt x="1980" y="2282"/>
                    <a:pt x="1980" y="2282"/>
                  </a:cubicBezTo>
                  <a:cubicBezTo>
                    <a:pt x="1980" y="2293"/>
                    <a:pt x="1974" y="2299"/>
                    <a:pt x="1968" y="2305"/>
                  </a:cubicBezTo>
                  <a:cubicBezTo>
                    <a:pt x="1951" y="2293"/>
                    <a:pt x="1945" y="2276"/>
                    <a:pt x="1939" y="2258"/>
                  </a:cubicBezTo>
                  <a:cubicBezTo>
                    <a:pt x="1927" y="2282"/>
                    <a:pt x="1921" y="2311"/>
                    <a:pt x="1898" y="2311"/>
                  </a:cubicBezTo>
                  <a:cubicBezTo>
                    <a:pt x="1887" y="2311"/>
                    <a:pt x="1869" y="2299"/>
                    <a:pt x="1869" y="2288"/>
                  </a:cubicBezTo>
                  <a:cubicBezTo>
                    <a:pt x="1869" y="2264"/>
                    <a:pt x="1869" y="2258"/>
                    <a:pt x="1869" y="2235"/>
                  </a:cubicBezTo>
                  <a:cubicBezTo>
                    <a:pt x="1852" y="2235"/>
                    <a:pt x="1840" y="2235"/>
                    <a:pt x="1823" y="2223"/>
                  </a:cubicBezTo>
                  <a:cubicBezTo>
                    <a:pt x="1834" y="2212"/>
                    <a:pt x="1834" y="2200"/>
                    <a:pt x="1834" y="2183"/>
                  </a:cubicBezTo>
                  <a:cubicBezTo>
                    <a:pt x="1846" y="2183"/>
                    <a:pt x="1846" y="2183"/>
                    <a:pt x="1846" y="2183"/>
                  </a:cubicBezTo>
                  <a:cubicBezTo>
                    <a:pt x="1863" y="2200"/>
                    <a:pt x="1869" y="2229"/>
                    <a:pt x="1898" y="2229"/>
                  </a:cubicBezTo>
                  <a:cubicBezTo>
                    <a:pt x="1916" y="2229"/>
                    <a:pt x="1939" y="2223"/>
                    <a:pt x="1939" y="2206"/>
                  </a:cubicBezTo>
                  <a:cubicBezTo>
                    <a:pt x="1939" y="2130"/>
                    <a:pt x="1863" y="2078"/>
                    <a:pt x="1788" y="2078"/>
                  </a:cubicBezTo>
                  <a:cubicBezTo>
                    <a:pt x="1747" y="2078"/>
                    <a:pt x="1747" y="2276"/>
                    <a:pt x="1747" y="2171"/>
                  </a:cubicBezTo>
                  <a:cubicBezTo>
                    <a:pt x="1747" y="2159"/>
                    <a:pt x="1741" y="2136"/>
                    <a:pt x="1724" y="2136"/>
                  </a:cubicBezTo>
                  <a:cubicBezTo>
                    <a:pt x="1689" y="2136"/>
                    <a:pt x="1665" y="2165"/>
                    <a:pt x="1665" y="2200"/>
                  </a:cubicBezTo>
                  <a:cubicBezTo>
                    <a:pt x="1665" y="2223"/>
                    <a:pt x="1665" y="2223"/>
                    <a:pt x="1665" y="2223"/>
                  </a:cubicBezTo>
                  <a:cubicBezTo>
                    <a:pt x="1654" y="2218"/>
                    <a:pt x="1648" y="2218"/>
                    <a:pt x="1636" y="2212"/>
                  </a:cubicBezTo>
                  <a:cubicBezTo>
                    <a:pt x="1642" y="2241"/>
                    <a:pt x="1654" y="2258"/>
                    <a:pt x="1654" y="2288"/>
                  </a:cubicBezTo>
                  <a:cubicBezTo>
                    <a:pt x="1654" y="2322"/>
                    <a:pt x="1660" y="2369"/>
                    <a:pt x="1625" y="2369"/>
                  </a:cubicBezTo>
                  <a:cubicBezTo>
                    <a:pt x="1595" y="2369"/>
                    <a:pt x="1572" y="2357"/>
                    <a:pt x="1561" y="2328"/>
                  </a:cubicBezTo>
                  <a:cubicBezTo>
                    <a:pt x="1561" y="2317"/>
                    <a:pt x="1561" y="2317"/>
                    <a:pt x="1561" y="2317"/>
                  </a:cubicBezTo>
                  <a:cubicBezTo>
                    <a:pt x="1537" y="2322"/>
                    <a:pt x="1520" y="2311"/>
                    <a:pt x="1497" y="2305"/>
                  </a:cubicBezTo>
                  <a:cubicBezTo>
                    <a:pt x="1520" y="2334"/>
                    <a:pt x="1537" y="2352"/>
                    <a:pt x="1537" y="2386"/>
                  </a:cubicBezTo>
                  <a:cubicBezTo>
                    <a:pt x="1537" y="2398"/>
                    <a:pt x="1531" y="2404"/>
                    <a:pt x="1520" y="2410"/>
                  </a:cubicBezTo>
                  <a:cubicBezTo>
                    <a:pt x="1520" y="2416"/>
                    <a:pt x="1531" y="2421"/>
                    <a:pt x="1531" y="2427"/>
                  </a:cubicBezTo>
                  <a:cubicBezTo>
                    <a:pt x="1531" y="2456"/>
                    <a:pt x="1502" y="2468"/>
                    <a:pt x="1479" y="2491"/>
                  </a:cubicBezTo>
                  <a:cubicBezTo>
                    <a:pt x="1456" y="2526"/>
                    <a:pt x="1473" y="2596"/>
                    <a:pt x="1427" y="2596"/>
                  </a:cubicBezTo>
                  <a:cubicBezTo>
                    <a:pt x="1368" y="2596"/>
                    <a:pt x="1351" y="2538"/>
                    <a:pt x="1293" y="2538"/>
                  </a:cubicBezTo>
                  <a:cubicBezTo>
                    <a:pt x="1252" y="2538"/>
                    <a:pt x="1235" y="2538"/>
                    <a:pt x="1194" y="2538"/>
                  </a:cubicBezTo>
                  <a:cubicBezTo>
                    <a:pt x="1176" y="2538"/>
                    <a:pt x="1171" y="2526"/>
                    <a:pt x="1153" y="2526"/>
                  </a:cubicBezTo>
                  <a:cubicBezTo>
                    <a:pt x="1124" y="2526"/>
                    <a:pt x="1118" y="2567"/>
                    <a:pt x="1083" y="2567"/>
                  </a:cubicBezTo>
                  <a:cubicBezTo>
                    <a:pt x="1037" y="2567"/>
                    <a:pt x="1060" y="2497"/>
                    <a:pt x="1031" y="2456"/>
                  </a:cubicBezTo>
                  <a:cubicBezTo>
                    <a:pt x="1002" y="2416"/>
                    <a:pt x="978" y="2386"/>
                    <a:pt x="943" y="2346"/>
                  </a:cubicBezTo>
                  <a:cubicBezTo>
                    <a:pt x="909" y="2264"/>
                    <a:pt x="845" y="2247"/>
                    <a:pt x="804" y="2165"/>
                  </a:cubicBezTo>
                  <a:cubicBezTo>
                    <a:pt x="769" y="2101"/>
                    <a:pt x="769" y="2060"/>
                    <a:pt x="751" y="1996"/>
                  </a:cubicBezTo>
                  <a:cubicBezTo>
                    <a:pt x="740" y="1967"/>
                    <a:pt x="722" y="1956"/>
                    <a:pt x="711" y="1927"/>
                  </a:cubicBezTo>
                  <a:cubicBezTo>
                    <a:pt x="699" y="1897"/>
                    <a:pt x="711" y="1880"/>
                    <a:pt x="705" y="1845"/>
                  </a:cubicBezTo>
                  <a:cubicBezTo>
                    <a:pt x="699" y="1787"/>
                    <a:pt x="670" y="1758"/>
                    <a:pt x="664" y="1700"/>
                  </a:cubicBezTo>
                  <a:cubicBezTo>
                    <a:pt x="670" y="1705"/>
                    <a:pt x="670" y="1705"/>
                    <a:pt x="670" y="1705"/>
                  </a:cubicBezTo>
                  <a:cubicBezTo>
                    <a:pt x="693" y="1746"/>
                    <a:pt x="722" y="1758"/>
                    <a:pt x="757" y="1787"/>
                  </a:cubicBezTo>
                  <a:cubicBezTo>
                    <a:pt x="786" y="1810"/>
                    <a:pt x="763" y="1880"/>
                    <a:pt x="780" y="1828"/>
                  </a:cubicBezTo>
                  <a:cubicBezTo>
                    <a:pt x="798" y="1833"/>
                    <a:pt x="804" y="1839"/>
                    <a:pt x="821" y="1851"/>
                  </a:cubicBezTo>
                  <a:cubicBezTo>
                    <a:pt x="821" y="1828"/>
                    <a:pt x="821" y="1828"/>
                    <a:pt x="821" y="1828"/>
                  </a:cubicBezTo>
                  <a:cubicBezTo>
                    <a:pt x="821" y="1769"/>
                    <a:pt x="769" y="1746"/>
                    <a:pt x="746" y="1694"/>
                  </a:cubicBezTo>
                  <a:cubicBezTo>
                    <a:pt x="734" y="1659"/>
                    <a:pt x="722" y="1624"/>
                    <a:pt x="687" y="1624"/>
                  </a:cubicBezTo>
                  <a:cubicBezTo>
                    <a:pt x="687" y="1478"/>
                    <a:pt x="583" y="1420"/>
                    <a:pt x="519" y="1286"/>
                  </a:cubicBezTo>
                  <a:cubicBezTo>
                    <a:pt x="489" y="1234"/>
                    <a:pt x="449" y="1216"/>
                    <a:pt x="449" y="1158"/>
                  </a:cubicBezTo>
                  <a:cubicBezTo>
                    <a:pt x="449" y="1152"/>
                    <a:pt x="460" y="1152"/>
                    <a:pt x="460" y="1147"/>
                  </a:cubicBezTo>
                  <a:cubicBezTo>
                    <a:pt x="460" y="1059"/>
                    <a:pt x="420" y="1007"/>
                    <a:pt x="396" y="919"/>
                  </a:cubicBezTo>
                  <a:cubicBezTo>
                    <a:pt x="396" y="908"/>
                    <a:pt x="379" y="908"/>
                    <a:pt x="379" y="890"/>
                  </a:cubicBezTo>
                  <a:cubicBezTo>
                    <a:pt x="379" y="838"/>
                    <a:pt x="420" y="821"/>
                    <a:pt x="425" y="768"/>
                  </a:cubicBezTo>
                  <a:cubicBezTo>
                    <a:pt x="414" y="698"/>
                    <a:pt x="414" y="698"/>
                    <a:pt x="414" y="698"/>
                  </a:cubicBezTo>
                  <a:cubicBezTo>
                    <a:pt x="425" y="698"/>
                    <a:pt x="425" y="698"/>
                    <a:pt x="425" y="698"/>
                  </a:cubicBezTo>
                  <a:cubicBezTo>
                    <a:pt x="431" y="704"/>
                    <a:pt x="437" y="710"/>
                    <a:pt x="443" y="716"/>
                  </a:cubicBezTo>
                  <a:cubicBezTo>
                    <a:pt x="478" y="733"/>
                    <a:pt x="501" y="733"/>
                    <a:pt x="536" y="739"/>
                  </a:cubicBezTo>
                  <a:cubicBezTo>
                    <a:pt x="565" y="751"/>
                    <a:pt x="571" y="774"/>
                    <a:pt x="600" y="774"/>
                  </a:cubicBezTo>
                  <a:cubicBezTo>
                    <a:pt x="617" y="774"/>
                    <a:pt x="623" y="762"/>
                    <a:pt x="641" y="762"/>
                  </a:cubicBezTo>
                  <a:cubicBezTo>
                    <a:pt x="699" y="762"/>
                    <a:pt x="722" y="797"/>
                    <a:pt x="775" y="815"/>
                  </a:cubicBezTo>
                  <a:cubicBezTo>
                    <a:pt x="879" y="861"/>
                    <a:pt x="938" y="890"/>
                    <a:pt x="1042" y="937"/>
                  </a:cubicBezTo>
                  <a:cubicBezTo>
                    <a:pt x="1095" y="954"/>
                    <a:pt x="1130" y="984"/>
                    <a:pt x="1188" y="984"/>
                  </a:cubicBezTo>
                  <a:cubicBezTo>
                    <a:pt x="1240" y="984"/>
                    <a:pt x="1240" y="984"/>
                    <a:pt x="1240" y="984"/>
                  </a:cubicBezTo>
                  <a:cubicBezTo>
                    <a:pt x="1275" y="984"/>
                    <a:pt x="1287" y="1013"/>
                    <a:pt x="1322" y="1030"/>
                  </a:cubicBezTo>
                  <a:cubicBezTo>
                    <a:pt x="1328" y="989"/>
                    <a:pt x="1328" y="937"/>
                    <a:pt x="1368" y="937"/>
                  </a:cubicBezTo>
                  <a:cubicBezTo>
                    <a:pt x="1398" y="937"/>
                    <a:pt x="1415" y="960"/>
                    <a:pt x="1438" y="978"/>
                  </a:cubicBezTo>
                  <a:cubicBezTo>
                    <a:pt x="1473" y="1007"/>
                    <a:pt x="1485" y="1030"/>
                    <a:pt x="1514" y="1065"/>
                  </a:cubicBezTo>
                  <a:cubicBezTo>
                    <a:pt x="1526" y="1094"/>
                    <a:pt x="1462" y="937"/>
                    <a:pt x="1462" y="914"/>
                  </a:cubicBezTo>
                  <a:cubicBezTo>
                    <a:pt x="1462" y="890"/>
                    <a:pt x="1462" y="890"/>
                    <a:pt x="1462" y="890"/>
                  </a:cubicBezTo>
                  <a:cubicBezTo>
                    <a:pt x="1467" y="890"/>
                    <a:pt x="1473" y="890"/>
                    <a:pt x="1473" y="890"/>
                  </a:cubicBezTo>
                  <a:cubicBezTo>
                    <a:pt x="1508" y="890"/>
                    <a:pt x="1526" y="914"/>
                    <a:pt x="1561" y="914"/>
                  </a:cubicBezTo>
                  <a:cubicBezTo>
                    <a:pt x="1595" y="914"/>
                    <a:pt x="1607" y="873"/>
                    <a:pt x="1636" y="873"/>
                  </a:cubicBezTo>
                  <a:cubicBezTo>
                    <a:pt x="1660" y="873"/>
                    <a:pt x="1671" y="908"/>
                    <a:pt x="1694" y="908"/>
                  </a:cubicBezTo>
                  <a:cubicBezTo>
                    <a:pt x="1758" y="908"/>
                    <a:pt x="1788" y="850"/>
                    <a:pt x="1817" y="791"/>
                  </a:cubicBezTo>
                  <a:cubicBezTo>
                    <a:pt x="1852" y="809"/>
                    <a:pt x="1863" y="832"/>
                    <a:pt x="1904" y="832"/>
                  </a:cubicBezTo>
                  <a:cubicBezTo>
                    <a:pt x="1951" y="832"/>
                    <a:pt x="1986" y="797"/>
                    <a:pt x="1986" y="751"/>
                  </a:cubicBezTo>
                  <a:cubicBezTo>
                    <a:pt x="1986" y="704"/>
                    <a:pt x="2160" y="844"/>
                    <a:pt x="2160" y="885"/>
                  </a:cubicBezTo>
                  <a:cubicBezTo>
                    <a:pt x="2160" y="908"/>
                    <a:pt x="2120" y="908"/>
                    <a:pt x="2120" y="931"/>
                  </a:cubicBezTo>
                  <a:cubicBezTo>
                    <a:pt x="2120" y="937"/>
                    <a:pt x="2125" y="937"/>
                    <a:pt x="2125" y="943"/>
                  </a:cubicBezTo>
                  <a:cubicBezTo>
                    <a:pt x="2125" y="1018"/>
                    <a:pt x="2125" y="1018"/>
                    <a:pt x="2125" y="1018"/>
                  </a:cubicBezTo>
                  <a:cubicBezTo>
                    <a:pt x="2125" y="1042"/>
                    <a:pt x="2143" y="1053"/>
                    <a:pt x="2143" y="1077"/>
                  </a:cubicBezTo>
                  <a:cubicBezTo>
                    <a:pt x="2143" y="1100"/>
                    <a:pt x="2131" y="1117"/>
                    <a:pt x="2131" y="1141"/>
                  </a:cubicBezTo>
                  <a:cubicBezTo>
                    <a:pt x="2131" y="1199"/>
                    <a:pt x="2131" y="1199"/>
                    <a:pt x="2131" y="1199"/>
                  </a:cubicBezTo>
                  <a:cubicBezTo>
                    <a:pt x="2131" y="1234"/>
                    <a:pt x="2160" y="1251"/>
                    <a:pt x="2160" y="1292"/>
                  </a:cubicBezTo>
                  <a:cubicBezTo>
                    <a:pt x="2160" y="1327"/>
                    <a:pt x="2137" y="1350"/>
                    <a:pt x="2137" y="1385"/>
                  </a:cubicBezTo>
                  <a:cubicBezTo>
                    <a:pt x="2137" y="1420"/>
                    <a:pt x="2143" y="1438"/>
                    <a:pt x="2143" y="1473"/>
                  </a:cubicBezTo>
                  <a:cubicBezTo>
                    <a:pt x="2143" y="1502"/>
                    <a:pt x="2125" y="1519"/>
                    <a:pt x="2125" y="1548"/>
                  </a:cubicBezTo>
                  <a:cubicBezTo>
                    <a:pt x="2125" y="1566"/>
                    <a:pt x="2143" y="1577"/>
                    <a:pt x="2149" y="1595"/>
                  </a:cubicBezTo>
                  <a:cubicBezTo>
                    <a:pt x="2131" y="1595"/>
                    <a:pt x="2125" y="1577"/>
                    <a:pt x="2102" y="1577"/>
                  </a:cubicBezTo>
                  <a:cubicBezTo>
                    <a:pt x="2102" y="1571"/>
                    <a:pt x="2102" y="1571"/>
                    <a:pt x="2102" y="1566"/>
                  </a:cubicBezTo>
                  <a:cubicBezTo>
                    <a:pt x="2102" y="1554"/>
                    <a:pt x="2108" y="1548"/>
                    <a:pt x="2108" y="1531"/>
                  </a:cubicBezTo>
                  <a:cubicBezTo>
                    <a:pt x="2061" y="1554"/>
                    <a:pt x="2050" y="1601"/>
                    <a:pt x="2038" y="1653"/>
                  </a:cubicBezTo>
                  <a:cubicBezTo>
                    <a:pt x="2026" y="1694"/>
                    <a:pt x="2003" y="1711"/>
                    <a:pt x="2003" y="1758"/>
                  </a:cubicBezTo>
                  <a:cubicBezTo>
                    <a:pt x="2003" y="1764"/>
                    <a:pt x="2009" y="1764"/>
                    <a:pt x="2009" y="1769"/>
                  </a:cubicBezTo>
                  <a:close/>
                  <a:moveTo>
                    <a:pt x="1677" y="2386"/>
                  </a:moveTo>
                  <a:lnTo>
                    <a:pt x="1677" y="2386"/>
                  </a:lnTo>
                  <a:cubicBezTo>
                    <a:pt x="1671" y="2381"/>
                    <a:pt x="1671" y="2381"/>
                    <a:pt x="1665" y="2381"/>
                  </a:cubicBezTo>
                  <a:cubicBezTo>
                    <a:pt x="1630" y="2381"/>
                    <a:pt x="1636" y="2427"/>
                    <a:pt x="1619" y="2456"/>
                  </a:cubicBezTo>
                  <a:cubicBezTo>
                    <a:pt x="1636" y="2474"/>
                    <a:pt x="1636" y="2497"/>
                    <a:pt x="1654" y="2515"/>
                  </a:cubicBezTo>
                  <a:cubicBezTo>
                    <a:pt x="1677" y="2491"/>
                    <a:pt x="1671" y="2468"/>
                    <a:pt x="1683" y="2451"/>
                  </a:cubicBezTo>
                  <a:cubicBezTo>
                    <a:pt x="1677" y="2427"/>
                    <a:pt x="1677" y="2427"/>
                    <a:pt x="1677" y="2427"/>
                  </a:cubicBezTo>
                  <a:cubicBezTo>
                    <a:pt x="1677" y="2386"/>
                    <a:pt x="1677" y="2386"/>
                    <a:pt x="1677" y="2386"/>
                  </a:cubicBezTo>
                  <a:close/>
                  <a:moveTo>
                    <a:pt x="2055" y="1932"/>
                  </a:moveTo>
                  <a:lnTo>
                    <a:pt x="2055" y="1932"/>
                  </a:lnTo>
                  <a:cubicBezTo>
                    <a:pt x="2055" y="1927"/>
                    <a:pt x="2055" y="1927"/>
                    <a:pt x="2055" y="1927"/>
                  </a:cubicBezTo>
                  <a:cubicBezTo>
                    <a:pt x="2044" y="1921"/>
                    <a:pt x="2044" y="1921"/>
                    <a:pt x="2044" y="1921"/>
                  </a:cubicBezTo>
                  <a:cubicBezTo>
                    <a:pt x="2032" y="1944"/>
                    <a:pt x="2032" y="1956"/>
                    <a:pt x="2026" y="1973"/>
                  </a:cubicBezTo>
                  <a:cubicBezTo>
                    <a:pt x="2032" y="1973"/>
                    <a:pt x="2038" y="1979"/>
                    <a:pt x="2044" y="1979"/>
                  </a:cubicBezTo>
                  <a:cubicBezTo>
                    <a:pt x="2050" y="1979"/>
                    <a:pt x="2055" y="1973"/>
                    <a:pt x="2061" y="1973"/>
                  </a:cubicBezTo>
                  <a:cubicBezTo>
                    <a:pt x="2055" y="1932"/>
                    <a:pt x="2055" y="1932"/>
                    <a:pt x="2055" y="1932"/>
                  </a:cubicBezTo>
                  <a:close/>
                  <a:moveTo>
                    <a:pt x="513" y="669"/>
                  </a:moveTo>
                  <a:lnTo>
                    <a:pt x="513" y="669"/>
                  </a:lnTo>
                  <a:cubicBezTo>
                    <a:pt x="507" y="687"/>
                    <a:pt x="507" y="698"/>
                    <a:pt x="501" y="710"/>
                  </a:cubicBezTo>
                  <a:cubicBezTo>
                    <a:pt x="513" y="716"/>
                    <a:pt x="513" y="716"/>
                    <a:pt x="513" y="716"/>
                  </a:cubicBezTo>
                  <a:cubicBezTo>
                    <a:pt x="536" y="710"/>
                    <a:pt x="548" y="704"/>
                    <a:pt x="559" y="687"/>
                  </a:cubicBezTo>
                  <a:cubicBezTo>
                    <a:pt x="542" y="681"/>
                    <a:pt x="530" y="675"/>
                    <a:pt x="513" y="669"/>
                  </a:cubicBezTo>
                  <a:close/>
                  <a:moveTo>
                    <a:pt x="1916" y="169"/>
                  </a:moveTo>
                  <a:lnTo>
                    <a:pt x="1916" y="169"/>
                  </a:lnTo>
                  <a:cubicBezTo>
                    <a:pt x="1945" y="186"/>
                    <a:pt x="1957" y="215"/>
                    <a:pt x="1957" y="250"/>
                  </a:cubicBezTo>
                  <a:cubicBezTo>
                    <a:pt x="1957" y="256"/>
                    <a:pt x="1951" y="256"/>
                    <a:pt x="1945" y="262"/>
                  </a:cubicBezTo>
                  <a:cubicBezTo>
                    <a:pt x="1951" y="273"/>
                    <a:pt x="1951" y="273"/>
                    <a:pt x="1951" y="273"/>
                  </a:cubicBezTo>
                  <a:cubicBezTo>
                    <a:pt x="1991" y="273"/>
                    <a:pt x="1997" y="314"/>
                    <a:pt x="2015" y="355"/>
                  </a:cubicBezTo>
                  <a:cubicBezTo>
                    <a:pt x="2026" y="384"/>
                    <a:pt x="2038" y="396"/>
                    <a:pt x="2050" y="425"/>
                  </a:cubicBezTo>
                  <a:cubicBezTo>
                    <a:pt x="2073" y="419"/>
                    <a:pt x="2073" y="390"/>
                    <a:pt x="2096" y="390"/>
                  </a:cubicBezTo>
                  <a:cubicBezTo>
                    <a:pt x="2114" y="390"/>
                    <a:pt x="2125" y="396"/>
                    <a:pt x="2143" y="401"/>
                  </a:cubicBezTo>
                  <a:cubicBezTo>
                    <a:pt x="2143" y="396"/>
                    <a:pt x="2143" y="396"/>
                    <a:pt x="2143" y="384"/>
                  </a:cubicBezTo>
                  <a:cubicBezTo>
                    <a:pt x="2143" y="372"/>
                    <a:pt x="2143" y="361"/>
                    <a:pt x="2143" y="343"/>
                  </a:cubicBezTo>
                  <a:cubicBezTo>
                    <a:pt x="2137" y="343"/>
                    <a:pt x="2131" y="343"/>
                    <a:pt x="2120" y="343"/>
                  </a:cubicBezTo>
                  <a:cubicBezTo>
                    <a:pt x="2114" y="343"/>
                    <a:pt x="2114" y="337"/>
                    <a:pt x="2108" y="337"/>
                  </a:cubicBezTo>
                  <a:cubicBezTo>
                    <a:pt x="2120" y="320"/>
                    <a:pt x="2131" y="314"/>
                    <a:pt x="2131" y="297"/>
                  </a:cubicBezTo>
                  <a:cubicBezTo>
                    <a:pt x="2131" y="238"/>
                    <a:pt x="2131" y="238"/>
                    <a:pt x="2131" y="238"/>
                  </a:cubicBezTo>
                  <a:cubicBezTo>
                    <a:pt x="2044" y="238"/>
                    <a:pt x="2032" y="151"/>
                    <a:pt x="1968" y="93"/>
                  </a:cubicBezTo>
                  <a:cubicBezTo>
                    <a:pt x="1957" y="128"/>
                    <a:pt x="1945" y="151"/>
                    <a:pt x="1916" y="169"/>
                  </a:cubicBezTo>
                  <a:close/>
                  <a:moveTo>
                    <a:pt x="2084" y="483"/>
                  </a:moveTo>
                  <a:lnTo>
                    <a:pt x="2084" y="483"/>
                  </a:lnTo>
                  <a:cubicBezTo>
                    <a:pt x="2073" y="483"/>
                    <a:pt x="2061" y="477"/>
                    <a:pt x="2050" y="477"/>
                  </a:cubicBezTo>
                  <a:cubicBezTo>
                    <a:pt x="2026" y="477"/>
                    <a:pt x="2003" y="495"/>
                    <a:pt x="2003" y="512"/>
                  </a:cubicBezTo>
                  <a:cubicBezTo>
                    <a:pt x="2026" y="529"/>
                    <a:pt x="2044" y="535"/>
                    <a:pt x="2073" y="535"/>
                  </a:cubicBezTo>
                  <a:cubicBezTo>
                    <a:pt x="2096" y="535"/>
                    <a:pt x="2114" y="529"/>
                    <a:pt x="2137" y="518"/>
                  </a:cubicBezTo>
                  <a:cubicBezTo>
                    <a:pt x="2149" y="529"/>
                    <a:pt x="2154" y="541"/>
                    <a:pt x="2166" y="559"/>
                  </a:cubicBezTo>
                  <a:cubicBezTo>
                    <a:pt x="2183" y="547"/>
                    <a:pt x="2195" y="541"/>
                    <a:pt x="2213" y="524"/>
                  </a:cubicBezTo>
                  <a:cubicBezTo>
                    <a:pt x="2195" y="500"/>
                    <a:pt x="2183" y="483"/>
                    <a:pt x="2172" y="454"/>
                  </a:cubicBezTo>
                  <a:cubicBezTo>
                    <a:pt x="2160" y="448"/>
                    <a:pt x="2160" y="448"/>
                    <a:pt x="2160" y="448"/>
                  </a:cubicBezTo>
                  <a:cubicBezTo>
                    <a:pt x="2143" y="477"/>
                    <a:pt x="2114" y="483"/>
                    <a:pt x="2084" y="483"/>
                  </a:cubicBezTo>
                  <a:close/>
                  <a:moveTo>
                    <a:pt x="2067" y="599"/>
                  </a:moveTo>
                  <a:lnTo>
                    <a:pt x="2067" y="599"/>
                  </a:lnTo>
                  <a:cubicBezTo>
                    <a:pt x="2067" y="605"/>
                    <a:pt x="2067" y="611"/>
                    <a:pt x="2067" y="617"/>
                  </a:cubicBezTo>
                  <a:cubicBezTo>
                    <a:pt x="2090" y="611"/>
                    <a:pt x="2102" y="599"/>
                    <a:pt x="2114" y="582"/>
                  </a:cubicBezTo>
                  <a:cubicBezTo>
                    <a:pt x="2096" y="576"/>
                    <a:pt x="2067" y="582"/>
                    <a:pt x="2067" y="599"/>
                  </a:cubicBezTo>
                  <a:close/>
                  <a:moveTo>
                    <a:pt x="483" y="541"/>
                  </a:moveTo>
                  <a:lnTo>
                    <a:pt x="483" y="541"/>
                  </a:lnTo>
                  <a:cubicBezTo>
                    <a:pt x="536" y="541"/>
                    <a:pt x="536" y="541"/>
                    <a:pt x="536" y="541"/>
                  </a:cubicBezTo>
                  <a:cubicBezTo>
                    <a:pt x="536" y="529"/>
                    <a:pt x="536" y="524"/>
                    <a:pt x="536" y="506"/>
                  </a:cubicBezTo>
                  <a:cubicBezTo>
                    <a:pt x="513" y="512"/>
                    <a:pt x="501" y="529"/>
                    <a:pt x="483" y="541"/>
                  </a:cubicBezTo>
                  <a:close/>
                  <a:moveTo>
                    <a:pt x="82" y="23"/>
                  </a:moveTo>
                  <a:lnTo>
                    <a:pt x="82" y="23"/>
                  </a:lnTo>
                  <a:cubicBezTo>
                    <a:pt x="76" y="17"/>
                    <a:pt x="70" y="11"/>
                    <a:pt x="59" y="6"/>
                  </a:cubicBezTo>
                  <a:cubicBezTo>
                    <a:pt x="53" y="0"/>
                    <a:pt x="53" y="0"/>
                    <a:pt x="53" y="0"/>
                  </a:cubicBezTo>
                  <a:cubicBezTo>
                    <a:pt x="53" y="17"/>
                    <a:pt x="59" y="29"/>
                    <a:pt x="53" y="46"/>
                  </a:cubicBezTo>
                  <a:cubicBezTo>
                    <a:pt x="41" y="64"/>
                    <a:pt x="12" y="58"/>
                    <a:pt x="12" y="75"/>
                  </a:cubicBezTo>
                  <a:cubicBezTo>
                    <a:pt x="12" y="93"/>
                    <a:pt x="24" y="99"/>
                    <a:pt x="24" y="116"/>
                  </a:cubicBezTo>
                  <a:cubicBezTo>
                    <a:pt x="24" y="145"/>
                    <a:pt x="0" y="157"/>
                    <a:pt x="0" y="186"/>
                  </a:cubicBezTo>
                  <a:cubicBezTo>
                    <a:pt x="0" y="209"/>
                    <a:pt x="0" y="209"/>
                    <a:pt x="0" y="209"/>
                  </a:cubicBezTo>
                  <a:cubicBezTo>
                    <a:pt x="12" y="209"/>
                    <a:pt x="18" y="209"/>
                    <a:pt x="29" y="209"/>
                  </a:cubicBezTo>
                  <a:cubicBezTo>
                    <a:pt x="29" y="326"/>
                    <a:pt x="29" y="326"/>
                    <a:pt x="29" y="326"/>
                  </a:cubicBezTo>
                  <a:cubicBezTo>
                    <a:pt x="29" y="326"/>
                    <a:pt x="35" y="332"/>
                    <a:pt x="41" y="332"/>
                  </a:cubicBezTo>
                  <a:cubicBezTo>
                    <a:pt x="59" y="332"/>
                    <a:pt x="59" y="314"/>
                    <a:pt x="70" y="302"/>
                  </a:cubicBezTo>
                  <a:cubicBezTo>
                    <a:pt x="105" y="285"/>
                    <a:pt x="134" y="262"/>
                    <a:pt x="134" y="221"/>
                  </a:cubicBezTo>
                  <a:cubicBezTo>
                    <a:pt x="134" y="180"/>
                    <a:pt x="117" y="163"/>
                    <a:pt x="117" y="128"/>
                  </a:cubicBezTo>
                  <a:cubicBezTo>
                    <a:pt x="117" y="99"/>
                    <a:pt x="128" y="81"/>
                    <a:pt x="128" y="46"/>
                  </a:cubicBezTo>
                  <a:cubicBezTo>
                    <a:pt x="128" y="29"/>
                    <a:pt x="99" y="29"/>
                    <a:pt x="82" y="23"/>
                  </a:cubicBezTo>
                  <a:close/>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6" name="TextBox 95"/>
          <p:cNvSpPr txBox="1"/>
          <p:nvPr/>
        </p:nvSpPr>
        <p:spPr>
          <a:xfrm>
            <a:off x="3324225" y="557213"/>
            <a:ext cx="6203950" cy="3048000"/>
          </a:xfrm>
          <a:prstGeom prst="rect">
            <a:avLst/>
          </a:prstGeom>
          <a:noFill/>
        </p:spPr>
        <p:txBody>
          <a:bodyPr>
            <a:spAutoFit/>
          </a:bodyPr>
          <a:lstStyle/>
          <a:p>
            <a:pPr defTabSz="1828434" eaLnBrk="1" fontAlgn="auto" hangingPunct="1">
              <a:spcBef>
                <a:spcPts val="0"/>
              </a:spcBef>
              <a:spcAft>
                <a:spcPts val="0"/>
              </a:spcAft>
              <a:defRPr/>
            </a:pPr>
            <a:r>
              <a:rPr lang="en-US" sz="96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UNITED </a:t>
            </a:r>
          </a:p>
          <a:p>
            <a:pPr defTabSz="1828434" eaLnBrk="1" fontAlgn="auto" hangingPunct="1">
              <a:spcBef>
                <a:spcPts val="0"/>
              </a:spcBef>
              <a:spcAft>
                <a:spcPts val="0"/>
              </a:spcAft>
              <a:defRPr/>
            </a:pPr>
            <a:r>
              <a:rPr lang="en-US" sz="96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STATES</a:t>
            </a:r>
          </a:p>
        </p:txBody>
      </p:sp>
      <p:cxnSp>
        <p:nvCxnSpPr>
          <p:cNvPr id="97" name="Straight Connector 96"/>
          <p:cNvCxnSpPr/>
          <p:nvPr/>
        </p:nvCxnSpPr>
        <p:spPr>
          <a:xfrm>
            <a:off x="3324225" y="3813175"/>
            <a:ext cx="7539038" cy="0"/>
          </a:xfrm>
          <a:prstGeom prst="line">
            <a:avLst/>
          </a:prstGeom>
          <a:ln w="76200"/>
        </p:spPr>
        <p:style>
          <a:lnRef idx="1">
            <a:schemeClr val="accent1"/>
          </a:lnRef>
          <a:fillRef idx="0">
            <a:schemeClr val="accent1"/>
          </a:fillRef>
          <a:effectRef idx="0">
            <a:schemeClr val="accent1"/>
          </a:effectRef>
          <a:fontRef idx="minor">
            <a:schemeClr val="tx1"/>
          </a:fontRef>
        </p:style>
      </p:cxnSp>
      <p:grpSp>
        <p:nvGrpSpPr>
          <p:cNvPr id="68616" name="Group 5"/>
          <p:cNvGrpSpPr>
            <a:grpSpLocks/>
          </p:cNvGrpSpPr>
          <p:nvPr/>
        </p:nvGrpSpPr>
        <p:grpSpPr bwMode="auto">
          <a:xfrm>
            <a:off x="2551113" y="7118350"/>
            <a:ext cx="9637712" cy="1641475"/>
            <a:chOff x="2043983" y="6851629"/>
            <a:chExt cx="9638420" cy="1640537"/>
          </a:xfrm>
        </p:grpSpPr>
        <p:sp>
          <p:nvSpPr>
            <p:cNvPr id="99" name="Subtitle 2"/>
            <p:cNvSpPr txBox="1">
              <a:spLocks/>
            </p:cNvSpPr>
            <p:nvPr/>
          </p:nvSpPr>
          <p:spPr>
            <a:xfrm>
              <a:off x="2043983" y="6851629"/>
              <a:ext cx="5147053" cy="642571"/>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b="1" spc="30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TELL SOMETHING HERE</a:t>
              </a:r>
            </a:p>
          </p:txBody>
        </p:sp>
        <p:sp>
          <p:nvSpPr>
            <p:cNvPr id="68627" name="Subtitle 2"/>
            <p:cNvSpPr txBox="1">
              <a:spLocks/>
            </p:cNvSpPr>
            <p:nvPr/>
          </p:nvSpPr>
          <p:spPr bwMode="auto">
            <a:xfrm>
              <a:off x="2043983" y="7332828"/>
              <a:ext cx="9638420" cy="115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a:t>
              </a:r>
            </a:p>
          </p:txBody>
        </p:sp>
      </p:grpSp>
      <p:grpSp>
        <p:nvGrpSpPr>
          <p:cNvPr id="68617" name="Group 6"/>
          <p:cNvGrpSpPr>
            <a:grpSpLocks/>
          </p:cNvGrpSpPr>
          <p:nvPr/>
        </p:nvGrpSpPr>
        <p:grpSpPr bwMode="auto">
          <a:xfrm>
            <a:off x="2551113" y="9167813"/>
            <a:ext cx="9637712" cy="1641475"/>
            <a:chOff x="2043983" y="9034018"/>
            <a:chExt cx="9638420" cy="1640538"/>
          </a:xfrm>
        </p:grpSpPr>
        <p:sp>
          <p:nvSpPr>
            <p:cNvPr id="101" name="Subtitle 2"/>
            <p:cNvSpPr txBox="1">
              <a:spLocks/>
            </p:cNvSpPr>
            <p:nvPr/>
          </p:nvSpPr>
          <p:spPr>
            <a:xfrm>
              <a:off x="2043983" y="9034018"/>
              <a:ext cx="5147053" cy="642570"/>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b="1" spc="30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TELL SOMETHING HERE</a:t>
              </a:r>
            </a:p>
          </p:txBody>
        </p:sp>
        <p:sp>
          <p:nvSpPr>
            <p:cNvPr id="68625" name="Subtitle 2"/>
            <p:cNvSpPr txBox="1">
              <a:spLocks/>
            </p:cNvSpPr>
            <p:nvPr/>
          </p:nvSpPr>
          <p:spPr bwMode="auto">
            <a:xfrm>
              <a:off x="2043983" y="9515217"/>
              <a:ext cx="9638420" cy="1159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a:t>
              </a:r>
            </a:p>
          </p:txBody>
        </p:sp>
      </p:grpSp>
      <p:grpSp>
        <p:nvGrpSpPr>
          <p:cNvPr id="68618" name="Group 4"/>
          <p:cNvGrpSpPr>
            <a:grpSpLocks/>
          </p:cNvGrpSpPr>
          <p:nvPr/>
        </p:nvGrpSpPr>
        <p:grpSpPr bwMode="auto">
          <a:xfrm>
            <a:off x="2551113" y="5068888"/>
            <a:ext cx="9637712" cy="1641475"/>
            <a:chOff x="2043983" y="4933929"/>
            <a:chExt cx="9638420" cy="1640538"/>
          </a:xfrm>
        </p:grpSpPr>
        <p:sp>
          <p:nvSpPr>
            <p:cNvPr id="103" name="Subtitle 2"/>
            <p:cNvSpPr txBox="1">
              <a:spLocks/>
            </p:cNvSpPr>
            <p:nvPr/>
          </p:nvSpPr>
          <p:spPr>
            <a:xfrm>
              <a:off x="2043983" y="4933929"/>
              <a:ext cx="5147053" cy="642570"/>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b="1" spc="30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TELL SOMETHING HERE</a:t>
              </a:r>
            </a:p>
          </p:txBody>
        </p:sp>
        <p:sp>
          <p:nvSpPr>
            <p:cNvPr id="68623" name="Subtitle 2"/>
            <p:cNvSpPr txBox="1">
              <a:spLocks/>
            </p:cNvSpPr>
            <p:nvPr/>
          </p:nvSpPr>
          <p:spPr bwMode="auto">
            <a:xfrm>
              <a:off x="2043983" y="5415128"/>
              <a:ext cx="9638420" cy="1159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a:t>
              </a:r>
            </a:p>
          </p:txBody>
        </p:sp>
      </p:grpSp>
      <p:sp>
        <p:nvSpPr>
          <p:cNvPr id="68619" name="Freeform 346"/>
          <p:cNvSpPr>
            <a:spLocks/>
          </p:cNvSpPr>
          <p:nvPr/>
        </p:nvSpPr>
        <p:spPr bwMode="auto">
          <a:xfrm>
            <a:off x="1143000" y="7464425"/>
            <a:ext cx="806450" cy="1022350"/>
          </a:xfrm>
          <a:custGeom>
            <a:avLst/>
            <a:gdLst>
              <a:gd name="T0" fmla="*/ 2147483646 w 38"/>
              <a:gd name="T1" fmla="*/ 2147483646 h 48"/>
              <a:gd name="T2" fmla="*/ 2147483646 w 38"/>
              <a:gd name="T3" fmla="*/ 2147483646 h 48"/>
              <a:gd name="T4" fmla="*/ 2147483646 w 38"/>
              <a:gd name="T5" fmla="*/ 2147483646 h 48"/>
              <a:gd name="T6" fmla="*/ 2147483646 w 38"/>
              <a:gd name="T7" fmla="*/ 2147483646 h 48"/>
              <a:gd name="T8" fmla="*/ 2147483646 w 38"/>
              <a:gd name="T9" fmla="*/ 2147483646 h 48"/>
              <a:gd name="T10" fmla="*/ 2147483646 w 38"/>
              <a:gd name="T11" fmla="*/ 2147483646 h 48"/>
              <a:gd name="T12" fmla="*/ 2147483646 w 38"/>
              <a:gd name="T13" fmla="*/ 2147483646 h 48"/>
              <a:gd name="T14" fmla="*/ 2147483646 w 38"/>
              <a:gd name="T15" fmla="*/ 2147483646 h 48"/>
              <a:gd name="T16" fmla="*/ 0 w 38"/>
              <a:gd name="T17" fmla="*/ 2147483646 h 48"/>
              <a:gd name="T18" fmla="*/ 2147483646 w 38"/>
              <a:gd name="T19" fmla="*/ 453880802 h 48"/>
              <a:gd name="T20" fmla="*/ 2147483646 w 38"/>
              <a:gd name="T21" fmla="*/ 2147483646 h 48"/>
              <a:gd name="T22" fmla="*/ 2147483646 w 38"/>
              <a:gd name="T23" fmla="*/ 2147483646 h 48"/>
              <a:gd name="T24" fmla="*/ 2147483646 w 38"/>
              <a:gd name="T25" fmla="*/ 2147483646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 h="48">
                <a:moveTo>
                  <a:pt x="15" y="32"/>
                </a:moveTo>
                <a:cubicBezTo>
                  <a:pt x="14" y="39"/>
                  <a:pt x="12" y="45"/>
                  <a:pt x="8" y="48"/>
                </a:cubicBezTo>
                <a:cubicBezTo>
                  <a:pt x="7" y="38"/>
                  <a:pt x="10" y="31"/>
                  <a:pt x="12" y="23"/>
                </a:cubicBezTo>
                <a:cubicBezTo>
                  <a:pt x="9" y="19"/>
                  <a:pt x="12" y="10"/>
                  <a:pt x="18" y="12"/>
                </a:cubicBezTo>
                <a:cubicBezTo>
                  <a:pt x="25" y="15"/>
                  <a:pt x="12" y="29"/>
                  <a:pt x="20" y="31"/>
                </a:cubicBezTo>
                <a:cubicBezTo>
                  <a:pt x="29" y="32"/>
                  <a:pt x="33" y="15"/>
                  <a:pt x="27" y="9"/>
                </a:cubicBezTo>
                <a:cubicBezTo>
                  <a:pt x="19" y="1"/>
                  <a:pt x="4" y="9"/>
                  <a:pt x="6" y="21"/>
                </a:cubicBezTo>
                <a:cubicBezTo>
                  <a:pt x="6" y="24"/>
                  <a:pt x="9" y="24"/>
                  <a:pt x="7" y="28"/>
                </a:cubicBezTo>
                <a:cubicBezTo>
                  <a:pt x="2" y="27"/>
                  <a:pt x="0" y="23"/>
                  <a:pt x="0" y="18"/>
                </a:cubicBezTo>
                <a:cubicBezTo>
                  <a:pt x="0" y="9"/>
                  <a:pt x="8" y="2"/>
                  <a:pt x="16" y="1"/>
                </a:cubicBezTo>
                <a:cubicBezTo>
                  <a:pt x="26" y="0"/>
                  <a:pt x="35" y="5"/>
                  <a:pt x="36" y="14"/>
                </a:cubicBezTo>
                <a:cubicBezTo>
                  <a:pt x="38" y="25"/>
                  <a:pt x="32" y="36"/>
                  <a:pt x="21" y="35"/>
                </a:cubicBezTo>
                <a:cubicBezTo>
                  <a:pt x="19" y="35"/>
                  <a:pt x="17" y="34"/>
                  <a:pt x="15" y="32"/>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68620" name="Freeform 370"/>
          <p:cNvSpPr>
            <a:spLocks/>
          </p:cNvSpPr>
          <p:nvPr/>
        </p:nvSpPr>
        <p:spPr bwMode="auto">
          <a:xfrm>
            <a:off x="1238250" y="5416550"/>
            <a:ext cx="617538" cy="1103313"/>
          </a:xfrm>
          <a:custGeom>
            <a:avLst/>
            <a:gdLst>
              <a:gd name="T0" fmla="*/ 2147483646 w 24"/>
              <a:gd name="T1" fmla="*/ 2147483646 h 42"/>
              <a:gd name="T2" fmla="*/ 2147483646 w 24"/>
              <a:gd name="T3" fmla="*/ 2147483646 h 42"/>
              <a:gd name="T4" fmla="*/ 2147483646 w 24"/>
              <a:gd name="T5" fmla="*/ 2147483646 h 42"/>
              <a:gd name="T6" fmla="*/ 2147483646 w 24"/>
              <a:gd name="T7" fmla="*/ 2147483646 h 42"/>
              <a:gd name="T8" fmla="*/ 2147483646 w 24"/>
              <a:gd name="T9" fmla="*/ 2147483646 h 42"/>
              <a:gd name="T10" fmla="*/ 2147483646 w 24"/>
              <a:gd name="T11" fmla="*/ 2147483646 h 42"/>
              <a:gd name="T12" fmla="*/ 2147483646 w 24"/>
              <a:gd name="T13" fmla="*/ 2147483646 h 42"/>
              <a:gd name="T14" fmla="*/ 2147483646 w 24"/>
              <a:gd name="T15" fmla="*/ 2147483646 h 42"/>
              <a:gd name="T16" fmla="*/ 2147483646 w 24"/>
              <a:gd name="T17" fmla="*/ 2147483646 h 42"/>
              <a:gd name="T18" fmla="*/ 2147483646 w 24"/>
              <a:gd name="T19" fmla="*/ 2147483646 h 42"/>
              <a:gd name="T20" fmla="*/ 0 w 24"/>
              <a:gd name="T21" fmla="*/ 2147483646 h 42"/>
              <a:gd name="T22" fmla="*/ 0 w 24"/>
              <a:gd name="T23" fmla="*/ 2147483646 h 42"/>
              <a:gd name="T24" fmla="*/ 2147483646 w 24"/>
              <a:gd name="T25" fmla="*/ 2147483646 h 42"/>
              <a:gd name="T26" fmla="*/ 2147483646 w 24"/>
              <a:gd name="T27" fmla="*/ 2147483646 h 42"/>
              <a:gd name="T28" fmla="*/ 2147483646 w 24"/>
              <a:gd name="T29" fmla="*/ 0 h 42"/>
              <a:gd name="T30" fmla="*/ 2147483646 w 24"/>
              <a:gd name="T31" fmla="*/ 0 h 42"/>
              <a:gd name="T32" fmla="*/ 2147483646 w 24"/>
              <a:gd name="T33" fmla="*/ 2147483646 h 4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4" h="42">
                <a:moveTo>
                  <a:pt x="24" y="7"/>
                </a:moveTo>
                <a:cubicBezTo>
                  <a:pt x="17" y="7"/>
                  <a:pt x="17" y="7"/>
                  <a:pt x="17" y="7"/>
                </a:cubicBezTo>
                <a:cubicBezTo>
                  <a:pt x="16" y="7"/>
                  <a:pt x="15" y="8"/>
                  <a:pt x="15" y="9"/>
                </a:cubicBezTo>
                <a:cubicBezTo>
                  <a:pt x="15" y="14"/>
                  <a:pt x="15" y="14"/>
                  <a:pt x="15" y="14"/>
                </a:cubicBezTo>
                <a:cubicBezTo>
                  <a:pt x="24" y="14"/>
                  <a:pt x="24" y="14"/>
                  <a:pt x="24" y="14"/>
                </a:cubicBezTo>
                <a:cubicBezTo>
                  <a:pt x="24" y="21"/>
                  <a:pt x="24" y="21"/>
                  <a:pt x="24" y="21"/>
                </a:cubicBezTo>
                <a:cubicBezTo>
                  <a:pt x="15" y="21"/>
                  <a:pt x="15" y="21"/>
                  <a:pt x="15" y="21"/>
                </a:cubicBezTo>
                <a:cubicBezTo>
                  <a:pt x="15" y="42"/>
                  <a:pt x="15" y="42"/>
                  <a:pt x="15" y="42"/>
                </a:cubicBezTo>
                <a:cubicBezTo>
                  <a:pt x="8" y="42"/>
                  <a:pt x="8" y="42"/>
                  <a:pt x="8" y="42"/>
                </a:cubicBezTo>
                <a:cubicBezTo>
                  <a:pt x="8" y="21"/>
                  <a:pt x="8" y="21"/>
                  <a:pt x="8" y="21"/>
                </a:cubicBezTo>
                <a:cubicBezTo>
                  <a:pt x="0" y="21"/>
                  <a:pt x="0" y="21"/>
                  <a:pt x="0" y="21"/>
                </a:cubicBezTo>
                <a:cubicBezTo>
                  <a:pt x="0" y="14"/>
                  <a:pt x="0" y="14"/>
                  <a:pt x="0" y="14"/>
                </a:cubicBezTo>
                <a:cubicBezTo>
                  <a:pt x="8" y="14"/>
                  <a:pt x="8" y="14"/>
                  <a:pt x="8" y="14"/>
                </a:cubicBezTo>
                <a:cubicBezTo>
                  <a:pt x="8" y="10"/>
                  <a:pt x="8" y="10"/>
                  <a:pt x="8" y="10"/>
                </a:cubicBezTo>
                <a:cubicBezTo>
                  <a:pt x="8" y="4"/>
                  <a:pt x="12" y="0"/>
                  <a:pt x="17" y="0"/>
                </a:cubicBezTo>
                <a:cubicBezTo>
                  <a:pt x="24" y="0"/>
                  <a:pt x="24" y="0"/>
                  <a:pt x="24" y="0"/>
                </a:cubicBezTo>
                <a:lnTo>
                  <a:pt x="24" y="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68621" name="Freeform 380"/>
          <p:cNvSpPr>
            <a:spLocks/>
          </p:cNvSpPr>
          <p:nvPr/>
        </p:nvSpPr>
        <p:spPr bwMode="auto">
          <a:xfrm>
            <a:off x="1092200" y="9601200"/>
            <a:ext cx="908050" cy="736600"/>
          </a:xfrm>
          <a:custGeom>
            <a:avLst/>
            <a:gdLst>
              <a:gd name="T0" fmla="*/ 2147483646 w 43"/>
              <a:gd name="T1" fmla="*/ 1772617377 h 35"/>
              <a:gd name="T2" fmla="*/ 2147483646 w 43"/>
              <a:gd name="T3" fmla="*/ 2147483646 h 35"/>
              <a:gd name="T4" fmla="*/ 2147483646 w 43"/>
              <a:gd name="T5" fmla="*/ 443159606 h 35"/>
              <a:gd name="T6" fmla="*/ 2147483646 w 43"/>
              <a:gd name="T7" fmla="*/ 1329457771 h 35"/>
              <a:gd name="T8" fmla="*/ 2147483646 w 43"/>
              <a:gd name="T9" fmla="*/ 0 h 35"/>
              <a:gd name="T10" fmla="*/ 2147483646 w 43"/>
              <a:gd name="T11" fmla="*/ 2147483646 h 35"/>
              <a:gd name="T12" fmla="*/ 2147483646 w 43"/>
              <a:gd name="T13" fmla="*/ 2147483646 h 35"/>
              <a:gd name="T14" fmla="*/ 1337409828 w 43"/>
              <a:gd name="T15" fmla="*/ 886298166 h 35"/>
              <a:gd name="T16" fmla="*/ 891599513 w 43"/>
              <a:gd name="T17" fmla="*/ 2147483646 h 35"/>
              <a:gd name="T18" fmla="*/ 2147483646 w 43"/>
              <a:gd name="T19" fmla="*/ 2147483646 h 35"/>
              <a:gd name="T20" fmla="*/ 891599513 w 43"/>
              <a:gd name="T21" fmla="*/ 2147483646 h 35"/>
              <a:gd name="T22" fmla="*/ 891599513 w 43"/>
              <a:gd name="T23" fmla="*/ 2147483646 h 35"/>
              <a:gd name="T24" fmla="*/ 2147483646 w 43"/>
              <a:gd name="T25" fmla="*/ 2147483646 h 35"/>
              <a:gd name="T26" fmla="*/ 2147483646 w 43"/>
              <a:gd name="T27" fmla="*/ 2147483646 h 35"/>
              <a:gd name="T28" fmla="*/ 2147483646 w 43"/>
              <a:gd name="T29" fmla="*/ 2147483646 h 35"/>
              <a:gd name="T30" fmla="*/ 2147483646 w 43"/>
              <a:gd name="T31" fmla="*/ 2147483646 h 35"/>
              <a:gd name="T32" fmla="*/ 891599513 w 43"/>
              <a:gd name="T33" fmla="*/ 2147483646 h 35"/>
              <a:gd name="T34" fmla="*/ 0 w 43"/>
              <a:gd name="T35" fmla="*/ 2147483646 h 35"/>
              <a:gd name="T36" fmla="*/ 2147483646 w 43"/>
              <a:gd name="T37" fmla="*/ 2147483646 h 35"/>
              <a:gd name="T38" fmla="*/ 2147483646 w 43"/>
              <a:gd name="T39" fmla="*/ 2147483646 h 35"/>
              <a:gd name="T40" fmla="*/ 2147483646 w 43"/>
              <a:gd name="T41" fmla="*/ 2147483646 h 35"/>
              <a:gd name="T42" fmla="*/ 2147483646 w 43"/>
              <a:gd name="T43" fmla="*/ 1772617377 h 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3" h="35">
                <a:moveTo>
                  <a:pt x="43" y="4"/>
                </a:moveTo>
                <a:cubicBezTo>
                  <a:pt x="41" y="5"/>
                  <a:pt x="40" y="6"/>
                  <a:pt x="38" y="6"/>
                </a:cubicBezTo>
                <a:cubicBezTo>
                  <a:pt x="40" y="5"/>
                  <a:pt x="41" y="3"/>
                  <a:pt x="42" y="1"/>
                </a:cubicBezTo>
                <a:cubicBezTo>
                  <a:pt x="40" y="2"/>
                  <a:pt x="38" y="3"/>
                  <a:pt x="36" y="3"/>
                </a:cubicBezTo>
                <a:cubicBezTo>
                  <a:pt x="35" y="1"/>
                  <a:pt x="32" y="0"/>
                  <a:pt x="30" y="0"/>
                </a:cubicBezTo>
                <a:cubicBezTo>
                  <a:pt x="25" y="0"/>
                  <a:pt x="21" y="4"/>
                  <a:pt x="21" y="9"/>
                </a:cubicBezTo>
                <a:cubicBezTo>
                  <a:pt x="21" y="10"/>
                  <a:pt x="21" y="10"/>
                  <a:pt x="21" y="11"/>
                </a:cubicBezTo>
                <a:cubicBezTo>
                  <a:pt x="14" y="11"/>
                  <a:pt x="7" y="7"/>
                  <a:pt x="3" y="2"/>
                </a:cubicBezTo>
                <a:cubicBezTo>
                  <a:pt x="2" y="3"/>
                  <a:pt x="2" y="5"/>
                  <a:pt x="2" y="6"/>
                </a:cubicBezTo>
                <a:cubicBezTo>
                  <a:pt x="2" y="9"/>
                  <a:pt x="3" y="12"/>
                  <a:pt x="6" y="14"/>
                </a:cubicBezTo>
                <a:cubicBezTo>
                  <a:pt x="4" y="14"/>
                  <a:pt x="3" y="13"/>
                  <a:pt x="2" y="13"/>
                </a:cubicBezTo>
                <a:cubicBezTo>
                  <a:pt x="2" y="13"/>
                  <a:pt x="2" y="13"/>
                  <a:pt x="2" y="13"/>
                </a:cubicBezTo>
                <a:cubicBezTo>
                  <a:pt x="2" y="17"/>
                  <a:pt x="5" y="21"/>
                  <a:pt x="9" y="21"/>
                </a:cubicBezTo>
                <a:cubicBezTo>
                  <a:pt x="8" y="22"/>
                  <a:pt x="7" y="22"/>
                  <a:pt x="6" y="22"/>
                </a:cubicBezTo>
                <a:cubicBezTo>
                  <a:pt x="6" y="22"/>
                  <a:pt x="5" y="22"/>
                  <a:pt x="5" y="22"/>
                </a:cubicBezTo>
                <a:cubicBezTo>
                  <a:pt x="6" y="25"/>
                  <a:pt x="9" y="28"/>
                  <a:pt x="13" y="28"/>
                </a:cubicBezTo>
                <a:cubicBezTo>
                  <a:pt x="10" y="30"/>
                  <a:pt x="6" y="31"/>
                  <a:pt x="2" y="31"/>
                </a:cubicBezTo>
                <a:cubicBezTo>
                  <a:pt x="1" y="31"/>
                  <a:pt x="1" y="31"/>
                  <a:pt x="0" y="31"/>
                </a:cubicBezTo>
                <a:cubicBezTo>
                  <a:pt x="4" y="34"/>
                  <a:pt x="8" y="35"/>
                  <a:pt x="13" y="35"/>
                </a:cubicBezTo>
                <a:cubicBezTo>
                  <a:pt x="30" y="35"/>
                  <a:pt x="39" y="22"/>
                  <a:pt x="39" y="10"/>
                </a:cubicBezTo>
                <a:cubicBezTo>
                  <a:pt x="39" y="10"/>
                  <a:pt x="39" y="9"/>
                  <a:pt x="39" y="9"/>
                </a:cubicBezTo>
                <a:cubicBezTo>
                  <a:pt x="40" y="8"/>
                  <a:pt x="42" y="6"/>
                  <a:pt x="43" y="4"/>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Tree>
  </p:cSld>
  <p:clrMapOvr>
    <a:masterClrMapping/>
  </p:clrMapOvr>
  <p:transition spd="slow" advClick="0" advTm="2000">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206375" y="12215813"/>
            <a:ext cx="17049750"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MAP INFOGRAPH</a:t>
            </a:r>
          </a:p>
        </p:txBody>
      </p:sp>
      <p:sp>
        <p:nvSpPr>
          <p:cNvPr id="41" name="TextBox 40"/>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cxnSp>
        <p:nvCxnSpPr>
          <p:cNvPr id="42" name="Straight Connector 41"/>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0661" name="Subtitle 2"/>
          <p:cNvSpPr txBox="1">
            <a:spLocks/>
          </p:cNvSpPr>
          <p:nvPr/>
        </p:nvSpPr>
        <p:spPr bwMode="auto">
          <a:xfrm>
            <a:off x="13390563" y="5221288"/>
            <a:ext cx="9637712"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a:t>
            </a:r>
          </a:p>
        </p:txBody>
      </p:sp>
      <p:sp>
        <p:nvSpPr>
          <p:cNvPr id="46" name="Subtitle 2"/>
          <p:cNvSpPr txBox="1">
            <a:spLocks/>
          </p:cNvSpPr>
          <p:nvPr/>
        </p:nvSpPr>
        <p:spPr>
          <a:xfrm>
            <a:off x="13390563" y="6851650"/>
            <a:ext cx="5146675" cy="642938"/>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b="1" spc="30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TELL SOMETHING HERE</a:t>
            </a:r>
          </a:p>
        </p:txBody>
      </p:sp>
      <p:sp>
        <p:nvSpPr>
          <p:cNvPr id="70663" name="Subtitle 2"/>
          <p:cNvSpPr txBox="1">
            <a:spLocks/>
          </p:cNvSpPr>
          <p:nvPr/>
        </p:nvSpPr>
        <p:spPr bwMode="auto">
          <a:xfrm>
            <a:off x="13390563" y="7332663"/>
            <a:ext cx="9637712"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a:t>
            </a:r>
          </a:p>
        </p:txBody>
      </p:sp>
      <p:sp>
        <p:nvSpPr>
          <p:cNvPr id="48" name="Subtitle 2"/>
          <p:cNvSpPr txBox="1">
            <a:spLocks/>
          </p:cNvSpPr>
          <p:nvPr/>
        </p:nvSpPr>
        <p:spPr>
          <a:xfrm>
            <a:off x="13390563" y="9034463"/>
            <a:ext cx="5146675" cy="642937"/>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b="1" spc="30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TELL SOMETHING HERE</a:t>
            </a:r>
          </a:p>
        </p:txBody>
      </p:sp>
      <p:sp>
        <p:nvSpPr>
          <p:cNvPr id="70665" name="Subtitle 2"/>
          <p:cNvSpPr txBox="1">
            <a:spLocks/>
          </p:cNvSpPr>
          <p:nvPr/>
        </p:nvSpPr>
        <p:spPr bwMode="auto">
          <a:xfrm>
            <a:off x="13390563" y="9515475"/>
            <a:ext cx="9637712"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a:t>
            </a:r>
          </a:p>
        </p:txBody>
      </p:sp>
      <p:grpSp>
        <p:nvGrpSpPr>
          <p:cNvPr id="70666" name="Group 2"/>
          <p:cNvGrpSpPr>
            <a:grpSpLocks/>
          </p:cNvGrpSpPr>
          <p:nvPr/>
        </p:nvGrpSpPr>
        <p:grpSpPr bwMode="auto">
          <a:xfrm>
            <a:off x="-30163" y="360363"/>
            <a:ext cx="8850313" cy="11137900"/>
            <a:chOff x="-29805" y="359747"/>
            <a:chExt cx="8849340" cy="11138685"/>
          </a:xfrm>
        </p:grpSpPr>
        <p:sp>
          <p:nvSpPr>
            <p:cNvPr id="70668" name="Freeform 62"/>
            <p:cNvSpPr>
              <a:spLocks noChangeArrowheads="1"/>
            </p:cNvSpPr>
            <p:nvPr/>
          </p:nvSpPr>
          <p:spPr bwMode="auto">
            <a:xfrm>
              <a:off x="7539233" y="1524034"/>
              <a:ext cx="517428" cy="1160971"/>
            </a:xfrm>
            <a:custGeom>
              <a:avLst/>
              <a:gdLst>
                <a:gd name="T0" fmla="*/ 13379956 w 693"/>
                <a:gd name="T1" fmla="*/ 100983505 h 1550"/>
                <a:gd name="T2" fmla="*/ 13379956 w 693"/>
                <a:gd name="T3" fmla="*/ 100983505 h 1550"/>
                <a:gd name="T4" fmla="*/ 8362473 w 693"/>
                <a:gd name="T5" fmla="*/ 81909126 h 1550"/>
                <a:gd name="T6" fmla="*/ 21741682 w 693"/>
                <a:gd name="T7" fmla="*/ 43759619 h 1550"/>
                <a:gd name="T8" fmla="*/ 45713606 w 693"/>
                <a:gd name="T9" fmla="*/ 10659212 h 1550"/>
                <a:gd name="T10" fmla="*/ 86967476 w 693"/>
                <a:gd name="T11" fmla="*/ 0 h 1550"/>
                <a:gd name="T12" fmla="*/ 86967476 w 693"/>
                <a:gd name="T13" fmla="*/ 0 h 1550"/>
                <a:gd name="T14" fmla="*/ 309404024 w 693"/>
                <a:gd name="T15" fmla="*/ 587389158 h 1550"/>
                <a:gd name="T16" fmla="*/ 385779533 w 693"/>
                <a:gd name="T17" fmla="*/ 617684509 h 1550"/>
                <a:gd name="T18" fmla="*/ 385779533 w 693"/>
                <a:gd name="T19" fmla="*/ 617684509 h 1550"/>
                <a:gd name="T20" fmla="*/ 377417807 w 693"/>
                <a:gd name="T21" fmla="*/ 664249183 h 1550"/>
                <a:gd name="T22" fmla="*/ 371842576 w 693"/>
                <a:gd name="T23" fmla="*/ 682762551 h 1550"/>
                <a:gd name="T24" fmla="*/ 371842576 w 693"/>
                <a:gd name="T25" fmla="*/ 682762551 h 1550"/>
                <a:gd name="T26" fmla="*/ 328358465 w 693"/>
                <a:gd name="T27" fmla="*/ 724278125 h 1550"/>
                <a:gd name="T28" fmla="*/ 298812057 w 693"/>
                <a:gd name="T29" fmla="*/ 775892649 h 1550"/>
                <a:gd name="T30" fmla="*/ 73588267 w 693"/>
                <a:gd name="T31" fmla="*/ 869021997 h 1550"/>
                <a:gd name="T32" fmla="*/ 73588267 w 693"/>
                <a:gd name="T33" fmla="*/ 869021997 h 1550"/>
                <a:gd name="T34" fmla="*/ 51845838 w 693"/>
                <a:gd name="T35" fmla="*/ 825262379 h 1550"/>
                <a:gd name="T36" fmla="*/ 45713606 w 693"/>
                <a:gd name="T37" fmla="*/ 775892649 h 1550"/>
                <a:gd name="T38" fmla="*/ 30104155 w 693"/>
                <a:gd name="T39" fmla="*/ 724278125 h 1550"/>
                <a:gd name="T40" fmla="*/ 16167198 w 693"/>
                <a:gd name="T41" fmla="*/ 655834016 h 1550"/>
                <a:gd name="T42" fmla="*/ 0 w 693"/>
                <a:gd name="T43" fmla="*/ 576168935 h 1550"/>
                <a:gd name="T44" fmla="*/ 5574484 w 693"/>
                <a:gd name="T45" fmla="*/ 546434595 h 1550"/>
                <a:gd name="T46" fmla="*/ 8362473 w 693"/>
                <a:gd name="T47" fmla="*/ 494820820 h 1550"/>
                <a:gd name="T48" fmla="*/ 16167198 w 693"/>
                <a:gd name="T49" fmla="*/ 453305247 h 1550"/>
                <a:gd name="T50" fmla="*/ 16167198 w 693"/>
                <a:gd name="T51" fmla="*/ 410106639 h 1550"/>
                <a:gd name="T52" fmla="*/ 24529671 w 693"/>
                <a:gd name="T53" fmla="*/ 368591065 h 1550"/>
                <a:gd name="T54" fmla="*/ 16167198 w 693"/>
                <a:gd name="T55" fmla="*/ 346710881 h 1550"/>
                <a:gd name="T56" fmla="*/ 40696123 w 693"/>
                <a:gd name="T57" fmla="*/ 300707218 h 1550"/>
                <a:gd name="T58" fmla="*/ 54633826 w 693"/>
                <a:gd name="T59" fmla="*/ 267606812 h 1550"/>
                <a:gd name="T60" fmla="*/ 73588267 w 693"/>
                <a:gd name="T61" fmla="*/ 223847193 h 1550"/>
                <a:gd name="T62" fmla="*/ 32334397 w 693"/>
                <a:gd name="T63" fmla="*/ 174477463 h 1550"/>
                <a:gd name="T64" fmla="*/ 13379956 w 693"/>
                <a:gd name="T65" fmla="*/ 100983505 h 15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93" h="1550">
                  <a:moveTo>
                    <a:pt x="24" y="180"/>
                  </a:moveTo>
                  <a:lnTo>
                    <a:pt x="24" y="180"/>
                  </a:lnTo>
                  <a:cubicBezTo>
                    <a:pt x="19" y="170"/>
                    <a:pt x="15" y="161"/>
                    <a:pt x="15" y="146"/>
                  </a:cubicBezTo>
                  <a:cubicBezTo>
                    <a:pt x="15" y="117"/>
                    <a:pt x="29" y="102"/>
                    <a:pt x="39" y="78"/>
                  </a:cubicBezTo>
                  <a:cubicBezTo>
                    <a:pt x="54" y="54"/>
                    <a:pt x="58" y="29"/>
                    <a:pt x="82" y="19"/>
                  </a:cubicBezTo>
                  <a:cubicBezTo>
                    <a:pt x="107" y="10"/>
                    <a:pt x="132" y="5"/>
                    <a:pt x="156" y="0"/>
                  </a:cubicBezTo>
                  <a:cubicBezTo>
                    <a:pt x="555" y="1047"/>
                    <a:pt x="555" y="1047"/>
                    <a:pt x="555" y="1047"/>
                  </a:cubicBezTo>
                  <a:cubicBezTo>
                    <a:pt x="599" y="1071"/>
                    <a:pt x="643" y="1081"/>
                    <a:pt x="692" y="1101"/>
                  </a:cubicBezTo>
                  <a:cubicBezTo>
                    <a:pt x="687" y="1130"/>
                    <a:pt x="682" y="1149"/>
                    <a:pt x="677" y="1184"/>
                  </a:cubicBezTo>
                  <a:cubicBezTo>
                    <a:pt x="677" y="1193"/>
                    <a:pt x="667" y="1203"/>
                    <a:pt x="667" y="1217"/>
                  </a:cubicBezTo>
                  <a:cubicBezTo>
                    <a:pt x="648" y="1247"/>
                    <a:pt x="614" y="1262"/>
                    <a:pt x="589" y="1291"/>
                  </a:cubicBezTo>
                  <a:cubicBezTo>
                    <a:pt x="565" y="1325"/>
                    <a:pt x="555" y="1344"/>
                    <a:pt x="536" y="1383"/>
                  </a:cubicBezTo>
                  <a:cubicBezTo>
                    <a:pt x="132" y="1549"/>
                    <a:pt x="132" y="1549"/>
                    <a:pt x="132" y="1549"/>
                  </a:cubicBezTo>
                  <a:cubicBezTo>
                    <a:pt x="112" y="1519"/>
                    <a:pt x="98" y="1505"/>
                    <a:pt x="93" y="1471"/>
                  </a:cubicBezTo>
                  <a:cubicBezTo>
                    <a:pt x="82" y="1437"/>
                    <a:pt x="88" y="1417"/>
                    <a:pt x="82" y="1383"/>
                  </a:cubicBezTo>
                  <a:cubicBezTo>
                    <a:pt x="78" y="1344"/>
                    <a:pt x="68" y="1325"/>
                    <a:pt x="54" y="1291"/>
                  </a:cubicBezTo>
                  <a:cubicBezTo>
                    <a:pt x="34" y="1247"/>
                    <a:pt x="34" y="1217"/>
                    <a:pt x="29" y="1169"/>
                  </a:cubicBezTo>
                  <a:cubicBezTo>
                    <a:pt x="19" y="1115"/>
                    <a:pt x="0" y="1081"/>
                    <a:pt x="0" y="1027"/>
                  </a:cubicBezTo>
                  <a:cubicBezTo>
                    <a:pt x="0" y="1008"/>
                    <a:pt x="5" y="994"/>
                    <a:pt x="10" y="974"/>
                  </a:cubicBezTo>
                  <a:cubicBezTo>
                    <a:pt x="19" y="940"/>
                    <a:pt x="15" y="921"/>
                    <a:pt x="15" y="882"/>
                  </a:cubicBezTo>
                  <a:cubicBezTo>
                    <a:pt x="19" y="852"/>
                    <a:pt x="29" y="838"/>
                    <a:pt x="29" y="808"/>
                  </a:cubicBezTo>
                  <a:cubicBezTo>
                    <a:pt x="29" y="731"/>
                    <a:pt x="29" y="731"/>
                    <a:pt x="29" y="731"/>
                  </a:cubicBezTo>
                  <a:cubicBezTo>
                    <a:pt x="44" y="657"/>
                    <a:pt x="44" y="657"/>
                    <a:pt x="44" y="657"/>
                  </a:cubicBezTo>
                  <a:cubicBezTo>
                    <a:pt x="39" y="643"/>
                    <a:pt x="29" y="638"/>
                    <a:pt x="29" y="618"/>
                  </a:cubicBezTo>
                  <a:cubicBezTo>
                    <a:pt x="29" y="584"/>
                    <a:pt x="54" y="570"/>
                    <a:pt x="73" y="536"/>
                  </a:cubicBezTo>
                  <a:cubicBezTo>
                    <a:pt x="82" y="516"/>
                    <a:pt x="88" y="496"/>
                    <a:pt x="98" y="477"/>
                  </a:cubicBezTo>
                  <a:cubicBezTo>
                    <a:pt x="112" y="448"/>
                    <a:pt x="132" y="433"/>
                    <a:pt x="132" y="399"/>
                  </a:cubicBezTo>
                  <a:cubicBezTo>
                    <a:pt x="132" y="355"/>
                    <a:pt x="78" y="350"/>
                    <a:pt x="58" y="311"/>
                  </a:cubicBezTo>
                  <a:cubicBezTo>
                    <a:pt x="39" y="268"/>
                    <a:pt x="44" y="229"/>
                    <a:pt x="24" y="180"/>
                  </a:cubicBezTo>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69" name="Freeform 63"/>
            <p:cNvSpPr>
              <a:spLocks noChangeArrowheads="1"/>
            </p:cNvSpPr>
            <p:nvPr/>
          </p:nvSpPr>
          <p:spPr bwMode="auto">
            <a:xfrm>
              <a:off x="7429777" y="2910565"/>
              <a:ext cx="587081" cy="573852"/>
            </a:xfrm>
            <a:custGeom>
              <a:avLst/>
              <a:gdLst>
                <a:gd name="T0" fmla="*/ 373063426 w 785"/>
                <a:gd name="T1" fmla="*/ 0 h 766"/>
                <a:gd name="T2" fmla="*/ 373063426 w 785"/>
                <a:gd name="T3" fmla="*/ 0 h 766"/>
                <a:gd name="T4" fmla="*/ 438503139 w 785"/>
                <a:gd name="T5" fmla="*/ 177349485 h 766"/>
                <a:gd name="T6" fmla="*/ 438503139 w 785"/>
                <a:gd name="T7" fmla="*/ 177349485 h 766"/>
                <a:gd name="T8" fmla="*/ 403266313 w 785"/>
                <a:gd name="T9" fmla="*/ 199798635 h 766"/>
                <a:gd name="T10" fmla="*/ 359639838 w 785"/>
                <a:gd name="T11" fmla="*/ 229543797 h 766"/>
                <a:gd name="T12" fmla="*/ 343419949 w 785"/>
                <a:gd name="T13" fmla="*/ 245819168 h 766"/>
                <a:gd name="T14" fmla="*/ 258963299 w 785"/>
                <a:gd name="T15" fmla="*/ 292401567 h 766"/>
                <a:gd name="T16" fmla="*/ 209743475 w 785"/>
                <a:gd name="T17" fmla="*/ 319902263 h 766"/>
                <a:gd name="T18" fmla="*/ 149896363 w 785"/>
                <a:gd name="T19" fmla="*/ 358065668 h 766"/>
                <a:gd name="T20" fmla="*/ 125286825 w 785"/>
                <a:gd name="T21" fmla="*/ 388372695 h 766"/>
                <a:gd name="T22" fmla="*/ 97880238 w 785"/>
                <a:gd name="T23" fmla="*/ 407454398 h 766"/>
                <a:gd name="T24" fmla="*/ 78863301 w 785"/>
                <a:gd name="T25" fmla="*/ 429342432 h 766"/>
                <a:gd name="T26" fmla="*/ 78863301 w 785"/>
                <a:gd name="T27" fmla="*/ 429342432 h 766"/>
                <a:gd name="T28" fmla="*/ 73269952 w 785"/>
                <a:gd name="T29" fmla="*/ 379953702 h 766"/>
                <a:gd name="T30" fmla="*/ 48660414 w 785"/>
                <a:gd name="T31" fmla="*/ 283983323 h 766"/>
                <a:gd name="T32" fmla="*/ 19016937 w 785"/>
                <a:gd name="T33" fmla="*/ 223931134 h 766"/>
                <a:gd name="T34" fmla="*/ 13423588 w 785"/>
                <a:gd name="T35" fmla="*/ 199798635 h 766"/>
                <a:gd name="T36" fmla="*/ 0 w 785"/>
                <a:gd name="T37" fmla="*/ 131328203 h 766"/>
                <a:gd name="T38" fmla="*/ 0 w 785"/>
                <a:gd name="T39" fmla="*/ 131328203 h 766"/>
                <a:gd name="T40" fmla="*/ 373063426 w 785"/>
                <a:gd name="T41" fmla="*/ 0 h 76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85" h="766">
                  <a:moveTo>
                    <a:pt x="667" y="0"/>
                  </a:moveTo>
                  <a:lnTo>
                    <a:pt x="667" y="0"/>
                  </a:lnTo>
                  <a:cubicBezTo>
                    <a:pt x="784" y="316"/>
                    <a:pt x="784" y="316"/>
                    <a:pt x="784" y="316"/>
                  </a:cubicBezTo>
                  <a:cubicBezTo>
                    <a:pt x="760" y="326"/>
                    <a:pt x="745" y="341"/>
                    <a:pt x="721" y="356"/>
                  </a:cubicBezTo>
                  <a:cubicBezTo>
                    <a:pt x="692" y="375"/>
                    <a:pt x="672" y="385"/>
                    <a:pt x="643" y="409"/>
                  </a:cubicBezTo>
                  <a:cubicBezTo>
                    <a:pt x="633" y="419"/>
                    <a:pt x="628" y="429"/>
                    <a:pt x="614" y="438"/>
                  </a:cubicBezTo>
                  <a:cubicBezTo>
                    <a:pt x="560" y="473"/>
                    <a:pt x="521" y="487"/>
                    <a:pt x="463" y="521"/>
                  </a:cubicBezTo>
                  <a:cubicBezTo>
                    <a:pt x="429" y="541"/>
                    <a:pt x="409" y="556"/>
                    <a:pt x="375" y="570"/>
                  </a:cubicBezTo>
                  <a:cubicBezTo>
                    <a:pt x="326" y="589"/>
                    <a:pt x="302" y="604"/>
                    <a:pt x="268" y="638"/>
                  </a:cubicBezTo>
                  <a:cubicBezTo>
                    <a:pt x="248" y="658"/>
                    <a:pt x="239" y="672"/>
                    <a:pt x="224" y="692"/>
                  </a:cubicBezTo>
                  <a:cubicBezTo>
                    <a:pt x="209" y="706"/>
                    <a:pt x="195" y="706"/>
                    <a:pt x="175" y="726"/>
                  </a:cubicBezTo>
                  <a:cubicBezTo>
                    <a:pt x="165" y="736"/>
                    <a:pt x="151" y="750"/>
                    <a:pt x="141" y="765"/>
                  </a:cubicBezTo>
                  <a:cubicBezTo>
                    <a:pt x="137" y="736"/>
                    <a:pt x="131" y="706"/>
                    <a:pt x="131" y="677"/>
                  </a:cubicBezTo>
                  <a:cubicBezTo>
                    <a:pt x="112" y="614"/>
                    <a:pt x="112" y="565"/>
                    <a:pt x="87" y="506"/>
                  </a:cubicBezTo>
                  <a:cubicBezTo>
                    <a:pt x="73" y="463"/>
                    <a:pt x="49" y="443"/>
                    <a:pt x="34" y="399"/>
                  </a:cubicBezTo>
                  <a:cubicBezTo>
                    <a:pt x="29" y="385"/>
                    <a:pt x="29" y="370"/>
                    <a:pt x="24" y="356"/>
                  </a:cubicBezTo>
                  <a:cubicBezTo>
                    <a:pt x="10" y="312"/>
                    <a:pt x="0" y="283"/>
                    <a:pt x="0" y="234"/>
                  </a:cubicBezTo>
                  <a:cubicBezTo>
                    <a:pt x="667" y="0"/>
                    <a:pt x="667" y="0"/>
                    <a:pt x="667" y="0"/>
                  </a:cubicBezTo>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70" name="Freeform 64"/>
            <p:cNvSpPr>
              <a:spLocks noChangeArrowheads="1"/>
            </p:cNvSpPr>
            <p:nvPr/>
          </p:nvSpPr>
          <p:spPr bwMode="auto">
            <a:xfrm>
              <a:off x="5393235" y="1855741"/>
              <a:ext cx="2607039" cy="1913944"/>
            </a:xfrm>
            <a:custGeom>
              <a:avLst/>
              <a:gdLst>
                <a:gd name="T0" fmla="*/ 1565031289 w 3469"/>
                <a:gd name="T1" fmla="*/ 1395384563 h 2549"/>
                <a:gd name="T2" fmla="*/ 1573503226 w 3469"/>
                <a:gd name="T3" fmla="*/ 1414554037 h 2549"/>
                <a:gd name="T4" fmla="*/ 1727125386 w 3469"/>
                <a:gd name="T5" fmla="*/ 1315326290 h 2549"/>
                <a:gd name="T6" fmla="*/ 1809584924 w 3469"/>
                <a:gd name="T7" fmla="*/ 1252181906 h 2549"/>
                <a:gd name="T8" fmla="*/ 1870582422 w 3469"/>
                <a:gd name="T9" fmla="*/ 1194674985 h 2549"/>
                <a:gd name="T10" fmla="*/ 1958688917 w 3469"/>
                <a:gd name="T11" fmla="*/ 1104468078 h 2549"/>
                <a:gd name="T12" fmla="*/ 1947393502 w 3469"/>
                <a:gd name="T13" fmla="*/ 1096011134 h 2549"/>
                <a:gd name="T14" fmla="*/ 1845731757 w 3469"/>
                <a:gd name="T15" fmla="*/ 1161975000 h 2549"/>
                <a:gd name="T16" fmla="*/ 1732773845 w 3469"/>
                <a:gd name="T17" fmla="*/ 1216662439 h 2549"/>
                <a:gd name="T18" fmla="*/ 1578585788 w 3469"/>
                <a:gd name="T19" fmla="*/ 1350845006 h 2549"/>
                <a:gd name="T20" fmla="*/ 0 w 3469"/>
                <a:gd name="T21" fmla="*/ 1436541492 h 2549"/>
                <a:gd name="T22" fmla="*/ 0 w 3469"/>
                <a:gd name="T23" fmla="*/ 1436541492 h 2549"/>
                <a:gd name="T24" fmla="*/ 96014037 w 3469"/>
                <a:gd name="T25" fmla="*/ 1332240179 h 2549"/>
                <a:gd name="T26" fmla="*/ 151363828 w 3469"/>
                <a:gd name="T27" fmla="*/ 1279807574 h 2549"/>
                <a:gd name="T28" fmla="*/ 200500012 w 3469"/>
                <a:gd name="T29" fmla="*/ 1227374969 h 2549"/>
                <a:gd name="T30" fmla="*/ 275052760 w 3469"/>
                <a:gd name="T31" fmla="*/ 1123073656 h 2549"/>
                <a:gd name="T32" fmla="*/ 241730157 w 3469"/>
                <a:gd name="T33" fmla="*/ 1079661142 h 2549"/>
                <a:gd name="T34" fmla="*/ 230999137 w 3469"/>
                <a:gd name="T35" fmla="*/ 1093192403 h 2549"/>
                <a:gd name="T36" fmla="*/ 225350678 w 3469"/>
                <a:gd name="T37" fmla="*/ 1101649347 h 2549"/>
                <a:gd name="T38" fmla="*/ 211796179 w 3469"/>
                <a:gd name="T39" fmla="*/ 1079661142 h 2549"/>
                <a:gd name="T40" fmla="*/ 203324242 w 3469"/>
                <a:gd name="T41" fmla="*/ 1059928522 h 2549"/>
                <a:gd name="T42" fmla="*/ 195417451 w 3469"/>
                <a:gd name="T43" fmla="*/ 1035685481 h 2549"/>
                <a:gd name="T44" fmla="*/ 203324242 w 3469"/>
                <a:gd name="T45" fmla="*/ 999602869 h 2549"/>
                <a:gd name="T46" fmla="*/ 192593221 w 3469"/>
                <a:gd name="T47" fmla="*/ 974795932 h 2549"/>
                <a:gd name="T48" fmla="*/ 239470323 w 3469"/>
                <a:gd name="T49" fmla="*/ 955627208 h 2549"/>
                <a:gd name="T50" fmla="*/ 368807714 w 3469"/>
                <a:gd name="T51" fmla="*/ 900939018 h 2549"/>
                <a:gd name="T52" fmla="*/ 461997522 w 3469"/>
                <a:gd name="T53" fmla="*/ 898120287 h 2549"/>
                <a:gd name="T54" fmla="*/ 555752476 w 3469"/>
                <a:gd name="T55" fmla="*/ 871058515 h 2549"/>
                <a:gd name="T56" fmla="*/ 684524722 w 3469"/>
                <a:gd name="T57" fmla="*/ 807350235 h 2549"/>
                <a:gd name="T58" fmla="*/ 726319262 w 3469"/>
                <a:gd name="T59" fmla="*/ 769012037 h 2549"/>
                <a:gd name="T60" fmla="*/ 805954571 w 3469"/>
                <a:gd name="T61" fmla="*/ 708686384 h 2549"/>
                <a:gd name="T62" fmla="*/ 773196363 w 3469"/>
                <a:gd name="T63" fmla="*/ 667529455 h 2549"/>
                <a:gd name="T64" fmla="*/ 764724426 w 3469"/>
                <a:gd name="T65" fmla="*/ 629192008 h 2549"/>
                <a:gd name="T66" fmla="*/ 775455446 w 3469"/>
                <a:gd name="T67" fmla="*/ 551952466 h 2549"/>
                <a:gd name="T68" fmla="*/ 737050282 w 3469"/>
                <a:gd name="T69" fmla="*/ 554771198 h 2549"/>
                <a:gd name="T70" fmla="*/ 682265638 w 3469"/>
                <a:gd name="T71" fmla="*/ 524889944 h 2549"/>
                <a:gd name="T72" fmla="*/ 748345698 w 3469"/>
                <a:gd name="T73" fmla="*/ 436938623 h 2549"/>
                <a:gd name="T74" fmla="*/ 789010696 w 3469"/>
                <a:gd name="T75" fmla="*/ 354624765 h 2549"/>
                <a:gd name="T76" fmla="*/ 783927384 w 3469"/>
                <a:gd name="T77" fmla="*/ 343349089 h 2549"/>
                <a:gd name="T78" fmla="*/ 819509069 w 3469"/>
                <a:gd name="T79" fmla="*/ 274566492 h 2549"/>
                <a:gd name="T80" fmla="*/ 899709525 w 3469"/>
                <a:gd name="T81" fmla="*/ 162372131 h 2549"/>
                <a:gd name="T82" fmla="*/ 995723563 w 3469"/>
                <a:gd name="T83" fmla="*/ 99226996 h 2549"/>
                <a:gd name="T84" fmla="*/ 1251573365 w 3469"/>
                <a:gd name="T85" fmla="*/ 0 h 2549"/>
                <a:gd name="T86" fmla="*/ 1270775571 w 3469"/>
                <a:gd name="T87" fmla="*/ 109939526 h 2549"/>
                <a:gd name="T88" fmla="*/ 1322736737 w 3469"/>
                <a:gd name="T89" fmla="*/ 222697784 h 2549"/>
                <a:gd name="T90" fmla="*/ 1380910005 w 3469"/>
                <a:gd name="T91" fmla="*/ 381687287 h 2549"/>
                <a:gd name="T92" fmla="*/ 1491043688 w 3469"/>
                <a:gd name="T93" fmla="*/ 642722518 h 2549"/>
                <a:gd name="T94" fmla="*/ 1498950478 w 3469"/>
                <a:gd name="T95" fmla="*/ 681060716 h 2549"/>
                <a:gd name="T96" fmla="*/ 1507422416 w 3469"/>
                <a:gd name="T97" fmla="*/ 802275918 h 2549"/>
                <a:gd name="T98" fmla="*/ 1518153436 w 3469"/>
                <a:gd name="T99" fmla="*/ 895301556 h 2549"/>
                <a:gd name="T100" fmla="*/ 1529449603 w 3469"/>
                <a:gd name="T101" fmla="*/ 922927224 h 2549"/>
                <a:gd name="T102" fmla="*/ 1548652561 w 3469"/>
                <a:gd name="T103" fmla="*/ 1015952861 h 2549"/>
                <a:gd name="T104" fmla="*/ 1603436453 w 3469"/>
                <a:gd name="T105" fmla="*/ 1172686779 h 2549"/>
                <a:gd name="T106" fmla="*/ 1609084912 w 3469"/>
                <a:gd name="T107" fmla="*/ 1222300653 h 2549"/>
                <a:gd name="T108" fmla="*/ 1584798642 w 3469"/>
                <a:gd name="T109" fmla="*/ 1257819369 h 2549"/>
                <a:gd name="T110" fmla="*/ 1463368792 w 3469"/>
                <a:gd name="T111" fmla="*/ 1274169361 h 2549"/>
                <a:gd name="T112" fmla="*/ 1306922404 w 3469"/>
                <a:gd name="T113" fmla="*/ 1235831914 h 2549"/>
                <a:gd name="T114" fmla="*/ 1235193885 w 3469"/>
                <a:gd name="T115" fmla="*/ 1211024977 h 2549"/>
                <a:gd name="T116" fmla="*/ 1191140262 w 3469"/>
                <a:gd name="T117" fmla="*/ 1142242380 h 2549"/>
                <a:gd name="T118" fmla="*/ 1130707911 w 3469"/>
                <a:gd name="T119" fmla="*/ 1104468078 h 2549"/>
                <a:gd name="T120" fmla="*/ 0 w 3469"/>
                <a:gd name="T121" fmla="*/ 1436541492 h 254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469" h="2549">
                  <a:moveTo>
                    <a:pt x="2771" y="2475"/>
                  </a:moveTo>
                  <a:lnTo>
                    <a:pt x="2771" y="2475"/>
                  </a:lnTo>
                  <a:cubicBezTo>
                    <a:pt x="2771" y="2504"/>
                    <a:pt x="2771" y="2504"/>
                    <a:pt x="2771" y="2504"/>
                  </a:cubicBezTo>
                  <a:cubicBezTo>
                    <a:pt x="2786" y="2509"/>
                    <a:pt x="2786" y="2509"/>
                    <a:pt x="2786" y="2509"/>
                  </a:cubicBezTo>
                  <a:cubicBezTo>
                    <a:pt x="2845" y="2475"/>
                    <a:pt x="2883" y="2460"/>
                    <a:pt x="2936" y="2426"/>
                  </a:cubicBezTo>
                  <a:cubicBezTo>
                    <a:pt x="2991" y="2396"/>
                    <a:pt x="3010" y="2363"/>
                    <a:pt x="3058" y="2333"/>
                  </a:cubicBezTo>
                  <a:cubicBezTo>
                    <a:pt x="3093" y="2314"/>
                    <a:pt x="3117" y="2299"/>
                    <a:pt x="3151" y="2275"/>
                  </a:cubicBezTo>
                  <a:cubicBezTo>
                    <a:pt x="3176" y="2260"/>
                    <a:pt x="3180" y="2241"/>
                    <a:pt x="3204" y="2221"/>
                  </a:cubicBezTo>
                  <a:cubicBezTo>
                    <a:pt x="3224" y="2197"/>
                    <a:pt x="3243" y="2192"/>
                    <a:pt x="3263" y="2172"/>
                  </a:cubicBezTo>
                  <a:cubicBezTo>
                    <a:pt x="3282" y="2153"/>
                    <a:pt x="3293" y="2139"/>
                    <a:pt x="3312" y="2119"/>
                  </a:cubicBezTo>
                  <a:cubicBezTo>
                    <a:pt x="3346" y="2090"/>
                    <a:pt x="3370" y="2075"/>
                    <a:pt x="3404" y="2046"/>
                  </a:cubicBezTo>
                  <a:cubicBezTo>
                    <a:pt x="3429" y="2012"/>
                    <a:pt x="3468" y="2002"/>
                    <a:pt x="3468" y="1959"/>
                  </a:cubicBezTo>
                  <a:cubicBezTo>
                    <a:pt x="3468" y="1954"/>
                    <a:pt x="3468" y="1954"/>
                    <a:pt x="3468" y="1944"/>
                  </a:cubicBezTo>
                  <a:cubicBezTo>
                    <a:pt x="3458" y="1948"/>
                    <a:pt x="3453" y="1944"/>
                    <a:pt x="3448" y="1944"/>
                  </a:cubicBezTo>
                  <a:cubicBezTo>
                    <a:pt x="3400" y="1983"/>
                    <a:pt x="3385" y="2022"/>
                    <a:pt x="3331" y="2046"/>
                  </a:cubicBezTo>
                  <a:cubicBezTo>
                    <a:pt x="3307" y="2051"/>
                    <a:pt x="3293" y="2051"/>
                    <a:pt x="3268" y="2061"/>
                  </a:cubicBezTo>
                  <a:cubicBezTo>
                    <a:pt x="3243" y="2075"/>
                    <a:pt x="3234" y="2095"/>
                    <a:pt x="3210" y="2105"/>
                  </a:cubicBezTo>
                  <a:cubicBezTo>
                    <a:pt x="3156" y="2129"/>
                    <a:pt x="3127" y="2144"/>
                    <a:pt x="3068" y="2158"/>
                  </a:cubicBezTo>
                  <a:cubicBezTo>
                    <a:pt x="2981" y="2177"/>
                    <a:pt x="2942" y="2221"/>
                    <a:pt x="2873" y="2280"/>
                  </a:cubicBezTo>
                  <a:cubicBezTo>
                    <a:pt x="2834" y="2318"/>
                    <a:pt x="2815" y="2348"/>
                    <a:pt x="2795" y="2396"/>
                  </a:cubicBezTo>
                  <a:cubicBezTo>
                    <a:pt x="2786" y="2426"/>
                    <a:pt x="2771" y="2440"/>
                    <a:pt x="2771" y="2475"/>
                  </a:cubicBezTo>
                  <a:close/>
                  <a:moveTo>
                    <a:pt x="0" y="2548"/>
                  </a:moveTo>
                  <a:lnTo>
                    <a:pt x="0" y="2548"/>
                  </a:lnTo>
                  <a:cubicBezTo>
                    <a:pt x="9" y="2538"/>
                    <a:pt x="24" y="2528"/>
                    <a:pt x="34" y="2514"/>
                  </a:cubicBezTo>
                  <a:cubicBezTo>
                    <a:pt x="82" y="2450"/>
                    <a:pt x="107" y="2411"/>
                    <a:pt x="170" y="2363"/>
                  </a:cubicBezTo>
                  <a:cubicBezTo>
                    <a:pt x="189" y="2348"/>
                    <a:pt x="204" y="2338"/>
                    <a:pt x="219" y="2329"/>
                  </a:cubicBezTo>
                  <a:cubicBezTo>
                    <a:pt x="243" y="2309"/>
                    <a:pt x="253" y="2290"/>
                    <a:pt x="268" y="2270"/>
                  </a:cubicBezTo>
                  <a:cubicBezTo>
                    <a:pt x="282" y="2255"/>
                    <a:pt x="292" y="2255"/>
                    <a:pt x="302" y="2246"/>
                  </a:cubicBezTo>
                  <a:cubicBezTo>
                    <a:pt x="326" y="2221"/>
                    <a:pt x="336" y="2202"/>
                    <a:pt x="355" y="2177"/>
                  </a:cubicBezTo>
                  <a:cubicBezTo>
                    <a:pt x="394" y="2129"/>
                    <a:pt x="424" y="2105"/>
                    <a:pt x="457" y="2051"/>
                  </a:cubicBezTo>
                  <a:cubicBezTo>
                    <a:pt x="472" y="2031"/>
                    <a:pt x="487" y="2017"/>
                    <a:pt x="487" y="1992"/>
                  </a:cubicBezTo>
                  <a:cubicBezTo>
                    <a:pt x="487" y="1978"/>
                    <a:pt x="472" y="1973"/>
                    <a:pt x="462" y="1959"/>
                  </a:cubicBezTo>
                  <a:cubicBezTo>
                    <a:pt x="448" y="1944"/>
                    <a:pt x="438" y="1934"/>
                    <a:pt x="428" y="1915"/>
                  </a:cubicBezTo>
                  <a:cubicBezTo>
                    <a:pt x="424" y="1919"/>
                    <a:pt x="413" y="1919"/>
                    <a:pt x="413" y="1924"/>
                  </a:cubicBezTo>
                  <a:cubicBezTo>
                    <a:pt x="409" y="1929"/>
                    <a:pt x="409" y="1934"/>
                    <a:pt x="409" y="1939"/>
                  </a:cubicBezTo>
                  <a:cubicBezTo>
                    <a:pt x="404" y="1944"/>
                    <a:pt x="399" y="1948"/>
                    <a:pt x="399" y="1954"/>
                  </a:cubicBezTo>
                  <a:cubicBezTo>
                    <a:pt x="389" y="1944"/>
                    <a:pt x="389" y="1934"/>
                    <a:pt x="380" y="1924"/>
                  </a:cubicBezTo>
                  <a:cubicBezTo>
                    <a:pt x="380" y="1919"/>
                    <a:pt x="375" y="1919"/>
                    <a:pt x="375" y="1915"/>
                  </a:cubicBezTo>
                  <a:cubicBezTo>
                    <a:pt x="370" y="1909"/>
                    <a:pt x="370" y="1904"/>
                    <a:pt x="365" y="1900"/>
                  </a:cubicBezTo>
                  <a:cubicBezTo>
                    <a:pt x="360" y="1890"/>
                    <a:pt x="360" y="1890"/>
                    <a:pt x="360" y="1880"/>
                  </a:cubicBezTo>
                  <a:cubicBezTo>
                    <a:pt x="355" y="1880"/>
                    <a:pt x="355" y="1876"/>
                    <a:pt x="350" y="1871"/>
                  </a:cubicBezTo>
                  <a:cubicBezTo>
                    <a:pt x="346" y="1856"/>
                    <a:pt x="346" y="1851"/>
                    <a:pt x="346" y="1837"/>
                  </a:cubicBezTo>
                  <a:cubicBezTo>
                    <a:pt x="346" y="1822"/>
                    <a:pt x="350" y="1812"/>
                    <a:pt x="355" y="1802"/>
                  </a:cubicBezTo>
                  <a:cubicBezTo>
                    <a:pt x="355" y="1793"/>
                    <a:pt x="360" y="1783"/>
                    <a:pt x="360" y="1773"/>
                  </a:cubicBezTo>
                  <a:cubicBezTo>
                    <a:pt x="360" y="1763"/>
                    <a:pt x="355" y="1759"/>
                    <a:pt x="350" y="1749"/>
                  </a:cubicBezTo>
                  <a:cubicBezTo>
                    <a:pt x="346" y="1744"/>
                    <a:pt x="341" y="1739"/>
                    <a:pt x="341" y="1729"/>
                  </a:cubicBezTo>
                  <a:cubicBezTo>
                    <a:pt x="370" y="1719"/>
                    <a:pt x="389" y="1710"/>
                    <a:pt x="424" y="1695"/>
                  </a:cubicBezTo>
                  <a:cubicBezTo>
                    <a:pt x="462" y="1681"/>
                    <a:pt x="487" y="1666"/>
                    <a:pt x="531" y="1647"/>
                  </a:cubicBezTo>
                  <a:cubicBezTo>
                    <a:pt x="574" y="1627"/>
                    <a:pt x="599" y="1613"/>
                    <a:pt x="653" y="1598"/>
                  </a:cubicBezTo>
                  <a:cubicBezTo>
                    <a:pt x="687" y="1588"/>
                    <a:pt x="711" y="1578"/>
                    <a:pt x="750" y="1578"/>
                  </a:cubicBezTo>
                  <a:cubicBezTo>
                    <a:pt x="774" y="1578"/>
                    <a:pt x="789" y="1593"/>
                    <a:pt x="818" y="1593"/>
                  </a:cubicBezTo>
                  <a:cubicBezTo>
                    <a:pt x="857" y="1593"/>
                    <a:pt x="877" y="1583"/>
                    <a:pt x="916" y="1569"/>
                  </a:cubicBezTo>
                  <a:cubicBezTo>
                    <a:pt x="940" y="1559"/>
                    <a:pt x="960" y="1559"/>
                    <a:pt x="984" y="1545"/>
                  </a:cubicBezTo>
                  <a:cubicBezTo>
                    <a:pt x="1047" y="1515"/>
                    <a:pt x="1076" y="1486"/>
                    <a:pt x="1145" y="1461"/>
                  </a:cubicBezTo>
                  <a:cubicBezTo>
                    <a:pt x="1169" y="1456"/>
                    <a:pt x="1188" y="1447"/>
                    <a:pt x="1212" y="1432"/>
                  </a:cubicBezTo>
                  <a:cubicBezTo>
                    <a:pt x="1232" y="1423"/>
                    <a:pt x="1247" y="1418"/>
                    <a:pt x="1256" y="1403"/>
                  </a:cubicBezTo>
                  <a:cubicBezTo>
                    <a:pt x="1266" y="1388"/>
                    <a:pt x="1271" y="1374"/>
                    <a:pt x="1286" y="1364"/>
                  </a:cubicBezTo>
                  <a:cubicBezTo>
                    <a:pt x="1320" y="1345"/>
                    <a:pt x="1349" y="1340"/>
                    <a:pt x="1378" y="1310"/>
                  </a:cubicBezTo>
                  <a:cubicBezTo>
                    <a:pt x="1397" y="1296"/>
                    <a:pt x="1427" y="1286"/>
                    <a:pt x="1427" y="1257"/>
                  </a:cubicBezTo>
                  <a:cubicBezTo>
                    <a:pt x="1427" y="1242"/>
                    <a:pt x="1412" y="1238"/>
                    <a:pt x="1402" y="1227"/>
                  </a:cubicBezTo>
                  <a:cubicBezTo>
                    <a:pt x="1383" y="1213"/>
                    <a:pt x="1378" y="1203"/>
                    <a:pt x="1369" y="1184"/>
                  </a:cubicBezTo>
                  <a:cubicBezTo>
                    <a:pt x="1354" y="1164"/>
                    <a:pt x="1334" y="1150"/>
                    <a:pt x="1334" y="1125"/>
                  </a:cubicBezTo>
                  <a:cubicBezTo>
                    <a:pt x="1334" y="1116"/>
                    <a:pt x="1349" y="1121"/>
                    <a:pt x="1354" y="1116"/>
                  </a:cubicBezTo>
                  <a:cubicBezTo>
                    <a:pt x="1364" y="1101"/>
                    <a:pt x="1373" y="1086"/>
                    <a:pt x="1373" y="1067"/>
                  </a:cubicBezTo>
                  <a:cubicBezTo>
                    <a:pt x="1373" y="979"/>
                    <a:pt x="1373" y="979"/>
                    <a:pt x="1373" y="979"/>
                  </a:cubicBezTo>
                  <a:cubicBezTo>
                    <a:pt x="1369" y="975"/>
                    <a:pt x="1364" y="970"/>
                    <a:pt x="1358" y="970"/>
                  </a:cubicBezTo>
                  <a:cubicBezTo>
                    <a:pt x="1339" y="970"/>
                    <a:pt x="1330" y="984"/>
                    <a:pt x="1305" y="984"/>
                  </a:cubicBezTo>
                  <a:cubicBezTo>
                    <a:pt x="1276" y="984"/>
                    <a:pt x="1256" y="979"/>
                    <a:pt x="1237" y="960"/>
                  </a:cubicBezTo>
                  <a:cubicBezTo>
                    <a:pt x="1222" y="955"/>
                    <a:pt x="1208" y="945"/>
                    <a:pt x="1208" y="931"/>
                  </a:cubicBezTo>
                  <a:cubicBezTo>
                    <a:pt x="1208" y="906"/>
                    <a:pt x="1227" y="892"/>
                    <a:pt x="1242" y="872"/>
                  </a:cubicBezTo>
                  <a:cubicBezTo>
                    <a:pt x="1266" y="829"/>
                    <a:pt x="1295" y="814"/>
                    <a:pt x="1325" y="775"/>
                  </a:cubicBezTo>
                  <a:cubicBezTo>
                    <a:pt x="1344" y="746"/>
                    <a:pt x="1354" y="726"/>
                    <a:pt x="1369" y="697"/>
                  </a:cubicBezTo>
                  <a:cubicBezTo>
                    <a:pt x="1383" y="672"/>
                    <a:pt x="1397" y="658"/>
                    <a:pt x="1397" y="629"/>
                  </a:cubicBezTo>
                  <a:cubicBezTo>
                    <a:pt x="1397" y="624"/>
                    <a:pt x="1393" y="614"/>
                    <a:pt x="1388" y="609"/>
                  </a:cubicBezTo>
                  <a:cubicBezTo>
                    <a:pt x="1402" y="585"/>
                    <a:pt x="1408" y="570"/>
                    <a:pt x="1417" y="546"/>
                  </a:cubicBezTo>
                  <a:cubicBezTo>
                    <a:pt x="1427" y="522"/>
                    <a:pt x="1436" y="512"/>
                    <a:pt x="1451" y="487"/>
                  </a:cubicBezTo>
                  <a:cubicBezTo>
                    <a:pt x="1480" y="434"/>
                    <a:pt x="1485" y="395"/>
                    <a:pt x="1519" y="346"/>
                  </a:cubicBezTo>
                  <a:cubicBezTo>
                    <a:pt x="1544" y="317"/>
                    <a:pt x="1563" y="312"/>
                    <a:pt x="1593" y="288"/>
                  </a:cubicBezTo>
                  <a:cubicBezTo>
                    <a:pt x="1626" y="258"/>
                    <a:pt x="1641" y="229"/>
                    <a:pt x="1680" y="210"/>
                  </a:cubicBezTo>
                  <a:cubicBezTo>
                    <a:pt x="1709" y="195"/>
                    <a:pt x="1734" y="190"/>
                    <a:pt x="1763" y="176"/>
                  </a:cubicBezTo>
                  <a:cubicBezTo>
                    <a:pt x="2216" y="0"/>
                    <a:pt x="2216" y="0"/>
                    <a:pt x="2216" y="0"/>
                  </a:cubicBezTo>
                  <a:cubicBezTo>
                    <a:pt x="2216" y="49"/>
                    <a:pt x="2226" y="78"/>
                    <a:pt x="2240" y="122"/>
                  </a:cubicBezTo>
                  <a:cubicBezTo>
                    <a:pt x="2250" y="146"/>
                    <a:pt x="2245" y="171"/>
                    <a:pt x="2250" y="195"/>
                  </a:cubicBezTo>
                  <a:cubicBezTo>
                    <a:pt x="2260" y="215"/>
                    <a:pt x="2274" y="224"/>
                    <a:pt x="2284" y="244"/>
                  </a:cubicBezTo>
                  <a:cubicBezTo>
                    <a:pt x="2314" y="298"/>
                    <a:pt x="2333" y="331"/>
                    <a:pt x="2342" y="395"/>
                  </a:cubicBezTo>
                  <a:cubicBezTo>
                    <a:pt x="2357" y="473"/>
                    <a:pt x="2391" y="512"/>
                    <a:pt x="2406" y="589"/>
                  </a:cubicBezTo>
                  <a:cubicBezTo>
                    <a:pt x="2416" y="629"/>
                    <a:pt x="2425" y="648"/>
                    <a:pt x="2445" y="677"/>
                  </a:cubicBezTo>
                  <a:cubicBezTo>
                    <a:pt x="2469" y="721"/>
                    <a:pt x="2489" y="746"/>
                    <a:pt x="2533" y="765"/>
                  </a:cubicBezTo>
                  <a:cubicBezTo>
                    <a:pt x="2640" y="1140"/>
                    <a:pt x="2640" y="1140"/>
                    <a:pt x="2640" y="1140"/>
                  </a:cubicBezTo>
                  <a:cubicBezTo>
                    <a:pt x="2645" y="1169"/>
                    <a:pt x="2649" y="1179"/>
                    <a:pt x="2654" y="1208"/>
                  </a:cubicBezTo>
                  <a:cubicBezTo>
                    <a:pt x="2659" y="1301"/>
                    <a:pt x="2659" y="1301"/>
                    <a:pt x="2659" y="1301"/>
                  </a:cubicBezTo>
                  <a:cubicBezTo>
                    <a:pt x="2669" y="1423"/>
                    <a:pt x="2669" y="1423"/>
                    <a:pt x="2669" y="1423"/>
                  </a:cubicBezTo>
                  <a:cubicBezTo>
                    <a:pt x="2669" y="1495"/>
                    <a:pt x="2669" y="1495"/>
                    <a:pt x="2669" y="1495"/>
                  </a:cubicBezTo>
                  <a:cubicBezTo>
                    <a:pt x="2669" y="1534"/>
                    <a:pt x="2684" y="1554"/>
                    <a:pt x="2688" y="1588"/>
                  </a:cubicBezTo>
                  <a:cubicBezTo>
                    <a:pt x="2693" y="1613"/>
                    <a:pt x="2703" y="1613"/>
                    <a:pt x="2708" y="1637"/>
                  </a:cubicBezTo>
                  <a:cubicBezTo>
                    <a:pt x="2708" y="1686"/>
                    <a:pt x="2718" y="1715"/>
                    <a:pt x="2732" y="1759"/>
                  </a:cubicBezTo>
                  <a:cubicBezTo>
                    <a:pt x="2737" y="1773"/>
                    <a:pt x="2737" y="1788"/>
                    <a:pt x="2742" y="1802"/>
                  </a:cubicBezTo>
                  <a:cubicBezTo>
                    <a:pt x="2757" y="1846"/>
                    <a:pt x="2781" y="1866"/>
                    <a:pt x="2795" y="1909"/>
                  </a:cubicBezTo>
                  <a:cubicBezTo>
                    <a:pt x="2820" y="1968"/>
                    <a:pt x="2820" y="2017"/>
                    <a:pt x="2839" y="2080"/>
                  </a:cubicBezTo>
                  <a:cubicBezTo>
                    <a:pt x="2839" y="2109"/>
                    <a:pt x="2845" y="2139"/>
                    <a:pt x="2849" y="2168"/>
                  </a:cubicBezTo>
                  <a:cubicBezTo>
                    <a:pt x="2834" y="2187"/>
                    <a:pt x="2820" y="2207"/>
                    <a:pt x="2806" y="2231"/>
                  </a:cubicBezTo>
                  <a:cubicBezTo>
                    <a:pt x="2751" y="2246"/>
                    <a:pt x="2718" y="2246"/>
                    <a:pt x="2659" y="2250"/>
                  </a:cubicBezTo>
                  <a:cubicBezTo>
                    <a:pt x="2635" y="2250"/>
                    <a:pt x="2620" y="2260"/>
                    <a:pt x="2591" y="2260"/>
                  </a:cubicBezTo>
                  <a:cubicBezTo>
                    <a:pt x="2542" y="2260"/>
                    <a:pt x="2513" y="2250"/>
                    <a:pt x="2464" y="2246"/>
                  </a:cubicBezTo>
                  <a:cubicBezTo>
                    <a:pt x="2406" y="2231"/>
                    <a:pt x="2347" y="2236"/>
                    <a:pt x="2314" y="2192"/>
                  </a:cubicBezTo>
                  <a:cubicBezTo>
                    <a:pt x="2270" y="2172"/>
                    <a:pt x="2221" y="2182"/>
                    <a:pt x="2187" y="2148"/>
                  </a:cubicBezTo>
                  <a:cubicBezTo>
                    <a:pt x="2162" y="2129"/>
                    <a:pt x="2157" y="2105"/>
                    <a:pt x="2143" y="2075"/>
                  </a:cubicBezTo>
                  <a:cubicBezTo>
                    <a:pt x="2133" y="2056"/>
                    <a:pt x="2118" y="2046"/>
                    <a:pt x="2109" y="2026"/>
                  </a:cubicBezTo>
                  <a:cubicBezTo>
                    <a:pt x="2099" y="2012"/>
                    <a:pt x="2099" y="1992"/>
                    <a:pt x="2079" y="1983"/>
                  </a:cubicBezTo>
                  <a:cubicBezTo>
                    <a:pt x="2050" y="1968"/>
                    <a:pt x="2031" y="1973"/>
                    <a:pt x="2002" y="1959"/>
                  </a:cubicBezTo>
                  <a:cubicBezTo>
                    <a:pt x="1987" y="1954"/>
                    <a:pt x="1977" y="1948"/>
                    <a:pt x="1958" y="1944"/>
                  </a:cubicBezTo>
                  <a:cubicBezTo>
                    <a:pt x="1369" y="2153"/>
                    <a:pt x="720" y="2353"/>
                    <a:pt x="0" y="2548"/>
                  </a:cubicBezTo>
                  <a:close/>
                </a:path>
              </a:pathLst>
            </a:custGeom>
            <a:solidFill>
              <a:schemeClr val="tx2"/>
            </a:solidFill>
            <a:ln w="28575" cap="flat" cmpd="sng">
              <a:solidFill>
                <a:schemeClr val="bg1"/>
              </a:solidFill>
              <a:bevel/>
              <a:headEnd/>
              <a:tailEnd/>
            </a:ln>
          </p:spPr>
          <p:txBody>
            <a:bodyPr wrap="none" anchor="ctr"/>
            <a:lstStyle/>
            <a:p>
              <a:endParaRPr lang="zh-CN" altLang="en-US"/>
            </a:p>
          </p:txBody>
        </p:sp>
        <p:sp>
          <p:nvSpPr>
            <p:cNvPr id="70671" name="Freeform 65"/>
            <p:cNvSpPr>
              <a:spLocks noChangeArrowheads="1"/>
            </p:cNvSpPr>
            <p:nvPr/>
          </p:nvSpPr>
          <p:spPr bwMode="auto">
            <a:xfrm>
              <a:off x="3227336" y="4217487"/>
              <a:ext cx="1048123" cy="1854236"/>
            </a:xfrm>
            <a:custGeom>
              <a:avLst/>
              <a:gdLst>
                <a:gd name="T0" fmla="*/ 609563314 w 1399"/>
                <a:gd name="T1" fmla="*/ 29844120 h 2471"/>
                <a:gd name="T2" fmla="*/ 609563314 w 1399"/>
                <a:gd name="T3" fmla="*/ 29844120 h 2471"/>
                <a:gd name="T4" fmla="*/ 759989567 w 1399"/>
                <a:gd name="T5" fmla="*/ 850279391 h 2471"/>
                <a:gd name="T6" fmla="*/ 759989567 w 1399"/>
                <a:gd name="T7" fmla="*/ 850279391 h 2471"/>
                <a:gd name="T8" fmla="*/ 738099604 w 1399"/>
                <a:gd name="T9" fmla="*/ 882939008 h 2471"/>
                <a:gd name="T10" fmla="*/ 743712569 w 1399"/>
                <a:gd name="T11" fmla="*/ 899268441 h 2471"/>
                <a:gd name="T12" fmla="*/ 784686761 w 1399"/>
                <a:gd name="T13" fmla="*/ 948821041 h 2471"/>
                <a:gd name="T14" fmla="*/ 779073797 w 1399"/>
                <a:gd name="T15" fmla="*/ 957267532 h 2471"/>
                <a:gd name="T16" fmla="*/ 727434822 w 1399"/>
                <a:gd name="T17" fmla="*/ 973597716 h 2471"/>
                <a:gd name="T18" fmla="*/ 686460629 w 1399"/>
                <a:gd name="T19" fmla="*/ 984859704 h 2471"/>
                <a:gd name="T20" fmla="*/ 588234498 w 1399"/>
                <a:gd name="T21" fmla="*/ 1011888327 h 2471"/>
                <a:gd name="T22" fmla="*/ 588234498 w 1399"/>
                <a:gd name="T23" fmla="*/ 1080586608 h 2471"/>
                <a:gd name="T24" fmla="*/ 566343786 w 1399"/>
                <a:gd name="T25" fmla="*/ 1113809024 h 2471"/>
                <a:gd name="T26" fmla="*/ 552311374 w 1399"/>
                <a:gd name="T27" fmla="*/ 1146468641 h 2471"/>
                <a:gd name="T28" fmla="*/ 527614929 w 1399"/>
                <a:gd name="T29" fmla="*/ 1206720430 h 2471"/>
                <a:gd name="T30" fmla="*/ 478221290 w 1399"/>
                <a:gd name="T31" fmla="*/ 1258525728 h 2471"/>
                <a:gd name="T32" fmla="*/ 445665795 w 1399"/>
                <a:gd name="T33" fmla="*/ 1247826538 h 2471"/>
                <a:gd name="T34" fmla="*/ 418162868 w 1399"/>
                <a:gd name="T35" fmla="*/ 1212351424 h 2471"/>
                <a:gd name="T36" fmla="*/ 409743421 w 1399"/>
                <a:gd name="T37" fmla="*/ 1220235117 h 2471"/>
                <a:gd name="T38" fmla="*/ 391221087 w 1399"/>
                <a:gd name="T39" fmla="*/ 1225866111 h 2471"/>
                <a:gd name="T40" fmla="*/ 391221087 w 1399"/>
                <a:gd name="T41" fmla="*/ 1242195544 h 2471"/>
                <a:gd name="T42" fmla="*/ 391221087 w 1399"/>
                <a:gd name="T43" fmla="*/ 1266972219 h 2471"/>
                <a:gd name="T44" fmla="*/ 399078639 w 1399"/>
                <a:gd name="T45" fmla="*/ 1286680699 h 2471"/>
                <a:gd name="T46" fmla="*/ 391221087 w 1399"/>
                <a:gd name="T47" fmla="*/ 1297379138 h 2471"/>
                <a:gd name="T48" fmla="*/ 369330375 w 1399"/>
                <a:gd name="T49" fmla="*/ 1308078328 h 2471"/>
                <a:gd name="T50" fmla="*/ 333407252 w 1399"/>
                <a:gd name="T51" fmla="*/ 1297379138 h 2471"/>
                <a:gd name="T52" fmla="*/ 317130254 w 1399"/>
                <a:gd name="T53" fmla="*/ 1310893825 h 2471"/>
                <a:gd name="T54" fmla="*/ 281769026 w 1399"/>
                <a:gd name="T55" fmla="*/ 1332855003 h 2471"/>
                <a:gd name="T56" fmla="*/ 251458867 w 1399"/>
                <a:gd name="T57" fmla="*/ 1354815430 h 2471"/>
                <a:gd name="T58" fmla="*/ 221710604 w 1399"/>
                <a:gd name="T59" fmla="*/ 1379592106 h 2471"/>
                <a:gd name="T60" fmla="*/ 204871711 w 1399"/>
                <a:gd name="T61" fmla="*/ 1368330117 h 2471"/>
                <a:gd name="T62" fmla="*/ 180174516 w 1399"/>
                <a:gd name="T63" fmla="*/ 1357630928 h 2471"/>
                <a:gd name="T64" fmla="*/ 147619771 w 1399"/>
                <a:gd name="T65" fmla="*/ 1351999933 h 2471"/>
                <a:gd name="T66" fmla="*/ 128536291 w 1399"/>
                <a:gd name="T67" fmla="*/ 1349184436 h 2471"/>
                <a:gd name="T68" fmla="*/ 109452061 w 1399"/>
                <a:gd name="T69" fmla="*/ 1384659550 h 2471"/>
                <a:gd name="T70" fmla="*/ 93174314 w 1399"/>
                <a:gd name="T71" fmla="*/ 1390854094 h 2471"/>
                <a:gd name="T72" fmla="*/ 68477869 w 1399"/>
                <a:gd name="T73" fmla="*/ 1384659550 h 2471"/>
                <a:gd name="T74" fmla="*/ 68477869 w 1399"/>
                <a:gd name="T75" fmla="*/ 1384659550 h 2471"/>
                <a:gd name="T76" fmla="*/ 35922374 w 1399"/>
                <a:gd name="T77" fmla="*/ 1351999933 h 2471"/>
                <a:gd name="T78" fmla="*/ 40974192 w 1399"/>
                <a:gd name="T79" fmla="*/ 1332855003 h 2471"/>
                <a:gd name="T80" fmla="*/ 40974192 w 1399"/>
                <a:gd name="T81" fmla="*/ 1308078328 h 2471"/>
                <a:gd name="T82" fmla="*/ 46587157 w 1399"/>
                <a:gd name="T83" fmla="*/ 1283865202 h 2471"/>
                <a:gd name="T84" fmla="*/ 49393639 w 1399"/>
                <a:gd name="T85" fmla="*/ 1239943597 h 2471"/>
                <a:gd name="T86" fmla="*/ 65671386 w 1399"/>
                <a:gd name="T87" fmla="*/ 1215166922 h 2471"/>
                <a:gd name="T88" fmla="*/ 87561349 w 1399"/>
                <a:gd name="T89" fmla="*/ 1146468641 h 2471"/>
                <a:gd name="T90" fmla="*/ 109452061 w 1399"/>
                <a:gd name="T91" fmla="*/ 1069324619 h 2471"/>
                <a:gd name="T92" fmla="*/ 93174314 w 1399"/>
                <a:gd name="T93" fmla="*/ 976413213 h 2471"/>
                <a:gd name="T94" fmla="*/ 74090833 w 1399"/>
                <a:gd name="T95" fmla="*/ 902083938 h 2471"/>
                <a:gd name="T96" fmla="*/ 101032614 w 1399"/>
                <a:gd name="T97" fmla="*/ 858725882 h 2471"/>
                <a:gd name="T98" fmla="*/ 0 w 1399"/>
                <a:gd name="T99" fmla="*/ 139648509 h 2471"/>
                <a:gd name="T100" fmla="*/ 0 w 1399"/>
                <a:gd name="T101" fmla="*/ 139648509 h 2471"/>
                <a:gd name="T102" fmla="*/ 14032412 w 1399"/>
                <a:gd name="T103" fmla="*/ 142464006 h 2471"/>
                <a:gd name="T104" fmla="*/ 101032614 w 1399"/>
                <a:gd name="T105" fmla="*/ 104173395 h 2471"/>
                <a:gd name="T106" fmla="*/ 131342024 w 1399"/>
                <a:gd name="T107" fmla="*/ 87843211 h 2471"/>
                <a:gd name="T108" fmla="*/ 131342024 w 1399"/>
                <a:gd name="T109" fmla="*/ 87843211 h 2471"/>
                <a:gd name="T110" fmla="*/ 603950349 w 1399"/>
                <a:gd name="T111" fmla="*/ 0 h 2471"/>
                <a:gd name="T112" fmla="*/ 609563314 w 1399"/>
                <a:gd name="T113" fmla="*/ 29844120 h 247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399" h="2471">
                  <a:moveTo>
                    <a:pt x="1086" y="53"/>
                  </a:moveTo>
                  <a:lnTo>
                    <a:pt x="1086" y="53"/>
                  </a:lnTo>
                  <a:cubicBezTo>
                    <a:pt x="1354" y="1510"/>
                    <a:pt x="1354" y="1510"/>
                    <a:pt x="1354" y="1510"/>
                  </a:cubicBezTo>
                  <a:cubicBezTo>
                    <a:pt x="1335" y="1529"/>
                    <a:pt x="1315" y="1539"/>
                    <a:pt x="1315" y="1568"/>
                  </a:cubicBezTo>
                  <a:cubicBezTo>
                    <a:pt x="1315" y="1578"/>
                    <a:pt x="1320" y="1588"/>
                    <a:pt x="1325" y="1597"/>
                  </a:cubicBezTo>
                  <a:cubicBezTo>
                    <a:pt x="1344" y="1636"/>
                    <a:pt x="1364" y="1656"/>
                    <a:pt x="1398" y="1685"/>
                  </a:cubicBezTo>
                  <a:cubicBezTo>
                    <a:pt x="1393" y="1690"/>
                    <a:pt x="1393" y="1700"/>
                    <a:pt x="1388" y="1700"/>
                  </a:cubicBezTo>
                  <a:cubicBezTo>
                    <a:pt x="1354" y="1719"/>
                    <a:pt x="1335" y="1719"/>
                    <a:pt x="1296" y="1729"/>
                  </a:cubicBezTo>
                  <a:cubicBezTo>
                    <a:pt x="1266" y="1734"/>
                    <a:pt x="1252" y="1743"/>
                    <a:pt x="1223" y="1749"/>
                  </a:cubicBezTo>
                  <a:cubicBezTo>
                    <a:pt x="1155" y="1763"/>
                    <a:pt x="1120" y="1797"/>
                    <a:pt x="1048" y="1797"/>
                  </a:cubicBezTo>
                  <a:cubicBezTo>
                    <a:pt x="1048" y="1841"/>
                    <a:pt x="1062" y="1870"/>
                    <a:pt x="1048" y="1919"/>
                  </a:cubicBezTo>
                  <a:cubicBezTo>
                    <a:pt x="1042" y="1943"/>
                    <a:pt x="1023" y="1953"/>
                    <a:pt x="1009" y="1978"/>
                  </a:cubicBezTo>
                  <a:cubicBezTo>
                    <a:pt x="998" y="1997"/>
                    <a:pt x="994" y="2011"/>
                    <a:pt x="984" y="2036"/>
                  </a:cubicBezTo>
                  <a:cubicBezTo>
                    <a:pt x="970" y="2080"/>
                    <a:pt x="954" y="2104"/>
                    <a:pt x="940" y="2143"/>
                  </a:cubicBezTo>
                  <a:cubicBezTo>
                    <a:pt x="921" y="2187"/>
                    <a:pt x="901" y="2235"/>
                    <a:pt x="852" y="2235"/>
                  </a:cubicBezTo>
                  <a:cubicBezTo>
                    <a:pt x="828" y="2235"/>
                    <a:pt x="809" y="2235"/>
                    <a:pt x="794" y="2216"/>
                  </a:cubicBezTo>
                  <a:cubicBezTo>
                    <a:pt x="769" y="2196"/>
                    <a:pt x="775" y="2153"/>
                    <a:pt x="745" y="2153"/>
                  </a:cubicBezTo>
                  <a:cubicBezTo>
                    <a:pt x="736" y="2153"/>
                    <a:pt x="736" y="2163"/>
                    <a:pt x="730" y="2167"/>
                  </a:cubicBezTo>
                  <a:cubicBezTo>
                    <a:pt x="716" y="2172"/>
                    <a:pt x="706" y="2167"/>
                    <a:pt x="697" y="2177"/>
                  </a:cubicBezTo>
                  <a:cubicBezTo>
                    <a:pt x="692" y="2187"/>
                    <a:pt x="697" y="2196"/>
                    <a:pt x="697" y="2206"/>
                  </a:cubicBezTo>
                  <a:cubicBezTo>
                    <a:pt x="697" y="2226"/>
                    <a:pt x="692" y="2235"/>
                    <a:pt x="697" y="2250"/>
                  </a:cubicBezTo>
                  <a:cubicBezTo>
                    <a:pt x="702" y="2265"/>
                    <a:pt x="711" y="2269"/>
                    <a:pt x="711" y="2285"/>
                  </a:cubicBezTo>
                  <a:cubicBezTo>
                    <a:pt x="711" y="2294"/>
                    <a:pt x="702" y="2299"/>
                    <a:pt x="697" y="2304"/>
                  </a:cubicBezTo>
                  <a:cubicBezTo>
                    <a:pt x="682" y="2313"/>
                    <a:pt x="672" y="2323"/>
                    <a:pt x="658" y="2323"/>
                  </a:cubicBezTo>
                  <a:cubicBezTo>
                    <a:pt x="633" y="2323"/>
                    <a:pt x="624" y="2304"/>
                    <a:pt x="594" y="2304"/>
                  </a:cubicBezTo>
                  <a:cubicBezTo>
                    <a:pt x="580" y="2304"/>
                    <a:pt x="575" y="2318"/>
                    <a:pt x="565" y="2328"/>
                  </a:cubicBezTo>
                  <a:cubicBezTo>
                    <a:pt x="541" y="2348"/>
                    <a:pt x="526" y="2357"/>
                    <a:pt x="502" y="2367"/>
                  </a:cubicBezTo>
                  <a:cubicBezTo>
                    <a:pt x="482" y="2382"/>
                    <a:pt x="468" y="2391"/>
                    <a:pt x="448" y="2406"/>
                  </a:cubicBezTo>
                  <a:cubicBezTo>
                    <a:pt x="424" y="2421"/>
                    <a:pt x="419" y="2450"/>
                    <a:pt x="395" y="2450"/>
                  </a:cubicBezTo>
                  <a:cubicBezTo>
                    <a:pt x="380" y="2450"/>
                    <a:pt x="375" y="2435"/>
                    <a:pt x="365" y="2430"/>
                  </a:cubicBezTo>
                  <a:cubicBezTo>
                    <a:pt x="351" y="2421"/>
                    <a:pt x="341" y="2416"/>
                    <a:pt x="321" y="2411"/>
                  </a:cubicBezTo>
                  <a:cubicBezTo>
                    <a:pt x="297" y="2406"/>
                    <a:pt x="282" y="2406"/>
                    <a:pt x="263" y="2401"/>
                  </a:cubicBezTo>
                  <a:cubicBezTo>
                    <a:pt x="249" y="2401"/>
                    <a:pt x="244" y="2396"/>
                    <a:pt x="229" y="2396"/>
                  </a:cubicBezTo>
                  <a:cubicBezTo>
                    <a:pt x="205" y="2396"/>
                    <a:pt x="214" y="2440"/>
                    <a:pt x="195" y="2459"/>
                  </a:cubicBezTo>
                  <a:cubicBezTo>
                    <a:pt x="190" y="2470"/>
                    <a:pt x="180" y="2470"/>
                    <a:pt x="166" y="2470"/>
                  </a:cubicBezTo>
                  <a:cubicBezTo>
                    <a:pt x="151" y="2470"/>
                    <a:pt x="136" y="2464"/>
                    <a:pt x="122" y="2459"/>
                  </a:cubicBezTo>
                  <a:cubicBezTo>
                    <a:pt x="102" y="2445"/>
                    <a:pt x="64" y="2426"/>
                    <a:pt x="64" y="2401"/>
                  </a:cubicBezTo>
                  <a:cubicBezTo>
                    <a:pt x="64" y="2387"/>
                    <a:pt x="73" y="2382"/>
                    <a:pt x="73" y="2367"/>
                  </a:cubicBezTo>
                  <a:cubicBezTo>
                    <a:pt x="73" y="2352"/>
                    <a:pt x="73" y="2343"/>
                    <a:pt x="73" y="2323"/>
                  </a:cubicBezTo>
                  <a:cubicBezTo>
                    <a:pt x="73" y="2304"/>
                    <a:pt x="83" y="2299"/>
                    <a:pt x="83" y="2280"/>
                  </a:cubicBezTo>
                  <a:cubicBezTo>
                    <a:pt x="88" y="2250"/>
                    <a:pt x="83" y="2230"/>
                    <a:pt x="88" y="2202"/>
                  </a:cubicBezTo>
                  <a:cubicBezTo>
                    <a:pt x="92" y="2182"/>
                    <a:pt x="107" y="2177"/>
                    <a:pt x="117" y="2158"/>
                  </a:cubicBezTo>
                  <a:cubicBezTo>
                    <a:pt x="141" y="2114"/>
                    <a:pt x="146" y="2080"/>
                    <a:pt x="156" y="2036"/>
                  </a:cubicBezTo>
                  <a:cubicBezTo>
                    <a:pt x="166" y="1982"/>
                    <a:pt x="195" y="1953"/>
                    <a:pt x="195" y="1899"/>
                  </a:cubicBezTo>
                  <a:cubicBezTo>
                    <a:pt x="195" y="1832"/>
                    <a:pt x="190" y="1793"/>
                    <a:pt x="166" y="1734"/>
                  </a:cubicBezTo>
                  <a:cubicBezTo>
                    <a:pt x="146" y="1685"/>
                    <a:pt x="132" y="1656"/>
                    <a:pt x="132" y="1602"/>
                  </a:cubicBezTo>
                  <a:cubicBezTo>
                    <a:pt x="132" y="1564"/>
                    <a:pt x="161" y="1559"/>
                    <a:pt x="180" y="1525"/>
                  </a:cubicBezTo>
                  <a:cubicBezTo>
                    <a:pt x="0" y="248"/>
                    <a:pt x="0" y="248"/>
                    <a:pt x="0" y="248"/>
                  </a:cubicBezTo>
                  <a:cubicBezTo>
                    <a:pt x="5" y="253"/>
                    <a:pt x="15" y="253"/>
                    <a:pt x="25" y="253"/>
                  </a:cubicBezTo>
                  <a:cubicBezTo>
                    <a:pt x="92" y="253"/>
                    <a:pt x="127" y="224"/>
                    <a:pt x="180" y="185"/>
                  </a:cubicBezTo>
                  <a:cubicBezTo>
                    <a:pt x="200" y="175"/>
                    <a:pt x="219" y="165"/>
                    <a:pt x="234" y="156"/>
                  </a:cubicBezTo>
                  <a:cubicBezTo>
                    <a:pt x="1076" y="0"/>
                    <a:pt x="1076" y="0"/>
                    <a:pt x="1076" y="0"/>
                  </a:cubicBezTo>
                  <a:cubicBezTo>
                    <a:pt x="1086" y="53"/>
                    <a:pt x="1086" y="53"/>
                    <a:pt x="1086" y="53"/>
                  </a:cubicBezTo>
                </a:path>
              </a:pathLst>
            </a:custGeom>
            <a:noFill/>
            <a:ln w="31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72" name="Freeform 66"/>
            <p:cNvSpPr>
              <a:spLocks noChangeArrowheads="1"/>
            </p:cNvSpPr>
            <p:nvPr/>
          </p:nvSpPr>
          <p:spPr bwMode="auto">
            <a:xfrm>
              <a:off x="56433" y="1477597"/>
              <a:ext cx="2149315" cy="2517648"/>
            </a:xfrm>
            <a:custGeom>
              <a:avLst/>
              <a:gdLst>
                <a:gd name="T0" fmla="*/ 1155510071 w 2860"/>
                <a:gd name="T1" fmla="*/ 758648259 h 3351"/>
                <a:gd name="T2" fmla="*/ 1127836513 w 2860"/>
                <a:gd name="T3" fmla="*/ 788564769 h 3351"/>
                <a:gd name="T4" fmla="*/ 1100162955 w 2860"/>
                <a:gd name="T5" fmla="*/ 824690877 h 3351"/>
                <a:gd name="T6" fmla="*/ 1105810543 w 2860"/>
                <a:gd name="T7" fmla="*/ 934762657 h 3351"/>
                <a:gd name="T8" fmla="*/ 1070230362 w 2860"/>
                <a:gd name="T9" fmla="*/ 1006450637 h 3351"/>
                <a:gd name="T10" fmla="*/ 987209688 w 2860"/>
                <a:gd name="T11" fmla="*/ 1140794318 h 3351"/>
                <a:gd name="T12" fmla="*/ 1058935186 w 2860"/>
                <a:gd name="T13" fmla="*/ 1267235694 h 3351"/>
                <a:gd name="T14" fmla="*/ 1034085798 w 2860"/>
                <a:gd name="T15" fmla="*/ 1338923674 h 3351"/>
                <a:gd name="T16" fmla="*/ 1039733386 w 2860"/>
                <a:gd name="T17" fmla="*/ 1418513957 h 3351"/>
                <a:gd name="T18" fmla="*/ 1108634713 w 2860"/>
                <a:gd name="T19" fmla="*/ 1456897759 h 3351"/>
                <a:gd name="T20" fmla="*/ 1218763810 w 2860"/>
                <a:gd name="T21" fmla="*/ 1503748852 h 3351"/>
                <a:gd name="T22" fmla="*/ 1287100003 w 2860"/>
                <a:gd name="T23" fmla="*/ 1572614150 h 3351"/>
                <a:gd name="T24" fmla="*/ 1397229852 w 2860"/>
                <a:gd name="T25" fmla="*/ 1641480200 h 3351"/>
                <a:gd name="T26" fmla="*/ 1441281039 w 2860"/>
                <a:gd name="T27" fmla="*/ 1731795469 h 3351"/>
                <a:gd name="T28" fmla="*/ 1452011833 w 2860"/>
                <a:gd name="T29" fmla="*/ 1795016157 h 3351"/>
                <a:gd name="T30" fmla="*/ 242284164 w 2860"/>
                <a:gd name="T31" fmla="*/ 1890976036 h 3351"/>
                <a:gd name="T32" fmla="*/ 233813157 w 2860"/>
                <a:gd name="T33" fmla="*/ 1308442176 h 3351"/>
                <a:gd name="T34" fmla="*/ 173382836 w 2860"/>
                <a:gd name="T35" fmla="*/ 1137972388 h 3351"/>
                <a:gd name="T36" fmla="*/ 167735248 w 2860"/>
                <a:gd name="T37" fmla="*/ 1107490891 h 3351"/>
                <a:gd name="T38" fmla="*/ 151356867 w 2860"/>
                <a:gd name="T39" fmla="*/ 975404904 h 3351"/>
                <a:gd name="T40" fmla="*/ 120859890 w 2860"/>
                <a:gd name="T41" fmla="*/ 841061223 h 3351"/>
                <a:gd name="T42" fmla="*/ 120859890 w 2860"/>
                <a:gd name="T43" fmla="*/ 695427571 h 3351"/>
                <a:gd name="T44" fmla="*/ 90927297 w 2860"/>
                <a:gd name="T45" fmla="*/ 552616599 h 3351"/>
                <a:gd name="T46" fmla="*/ 27673558 w 2860"/>
                <a:gd name="T47" fmla="*/ 420530612 h 3351"/>
                <a:gd name="T48" fmla="*/ 35580181 w 2860"/>
                <a:gd name="T49" fmla="*/ 373679519 h 3351"/>
                <a:gd name="T50" fmla="*/ 13554212 w 2860"/>
                <a:gd name="T51" fmla="*/ 299733846 h 3351"/>
                <a:gd name="T52" fmla="*/ 5647588 w 2860"/>
                <a:gd name="T53" fmla="*/ 195306675 h 3351"/>
                <a:gd name="T54" fmla="*/ 2824170 w 2860"/>
                <a:gd name="T55" fmla="*/ 142810972 h 3351"/>
                <a:gd name="T56" fmla="*/ 393641782 w 2860"/>
                <a:gd name="T57" fmla="*/ 120796766 h 3351"/>
                <a:gd name="T58" fmla="*/ 401548405 w 2860"/>
                <a:gd name="T59" fmla="*/ 101604490 h 3351"/>
                <a:gd name="T60" fmla="*/ 445599593 w 2860"/>
                <a:gd name="T61" fmla="*/ 2257694 h 3351"/>
                <a:gd name="T62" fmla="*/ 473273151 w 2860"/>
                <a:gd name="T63" fmla="*/ 27094581 h 3351"/>
                <a:gd name="T64" fmla="*/ 530879302 w 2860"/>
                <a:gd name="T65" fmla="*/ 156358638 h 3351"/>
                <a:gd name="T66" fmla="*/ 632537392 w 2860"/>
                <a:gd name="T67" fmla="*/ 175550163 h 3351"/>
                <a:gd name="T68" fmla="*/ 704262138 w 2860"/>
                <a:gd name="T69" fmla="*/ 189662065 h 3351"/>
                <a:gd name="T70" fmla="*/ 756220701 w 2860"/>
                <a:gd name="T71" fmla="*/ 228045866 h 3351"/>
                <a:gd name="T72" fmla="*/ 798013605 w 2860"/>
                <a:gd name="T73" fmla="*/ 208854341 h 3351"/>
                <a:gd name="T74" fmla="*/ 833593787 w 2860"/>
                <a:gd name="T75" fmla="*/ 219579326 h 3351"/>
                <a:gd name="T76" fmla="*/ 982127235 w 2860"/>
                <a:gd name="T77" fmla="*/ 184017454 h 3351"/>
                <a:gd name="T78" fmla="*/ 1023355004 w 2860"/>
                <a:gd name="T79" fmla="*/ 285621944 h 3351"/>
                <a:gd name="T80" fmla="*/ 1089432162 w 2860"/>
                <a:gd name="T81" fmla="*/ 255705434 h 3351"/>
                <a:gd name="T82" fmla="*/ 1149862483 w 2860"/>
                <a:gd name="T83" fmla="*/ 285621944 h 3351"/>
                <a:gd name="T84" fmla="*/ 1196173457 w 2860"/>
                <a:gd name="T85" fmla="*/ 313280760 h 3351"/>
                <a:gd name="T86" fmla="*/ 1289924173 w 2860"/>
                <a:gd name="T87" fmla="*/ 299733846 h 3351"/>
                <a:gd name="T88" fmla="*/ 1326069489 w 2860"/>
                <a:gd name="T89" fmla="*/ 288444625 h 3351"/>
                <a:gd name="T90" fmla="*/ 1391582263 w 2860"/>
                <a:gd name="T91" fmla="*/ 318926122 h 3351"/>
                <a:gd name="T92" fmla="*/ 1477426355 w 2860"/>
                <a:gd name="T93" fmla="*/ 299733846 h 3351"/>
                <a:gd name="T94" fmla="*/ 1614663876 w 2860"/>
                <a:gd name="T95" fmla="*/ 318926122 h 3351"/>
                <a:gd name="T96" fmla="*/ 1532208337 w 2860"/>
                <a:gd name="T97" fmla="*/ 382146810 h 3351"/>
                <a:gd name="T98" fmla="*/ 1414172616 w 2860"/>
                <a:gd name="T99" fmla="*/ 445367498 h 3351"/>
                <a:gd name="T100" fmla="*/ 1375203882 w 2860"/>
                <a:gd name="T101" fmla="*/ 486573229 h 3351"/>
                <a:gd name="T102" fmla="*/ 1282017549 w 2860"/>
                <a:gd name="T103" fmla="*/ 610192676 h 3351"/>
                <a:gd name="T104" fmla="*/ 1227234817 w 2860"/>
                <a:gd name="T105" fmla="*/ 673413365 h 3351"/>
                <a:gd name="T106" fmla="*/ 1182618494 w 2860"/>
                <a:gd name="T107" fmla="*/ 711797166 h 3351"/>
                <a:gd name="T108" fmla="*/ 1155510071 w 2860"/>
                <a:gd name="T109" fmla="*/ 758648259 h 335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860" h="3351">
                  <a:moveTo>
                    <a:pt x="2046" y="1344"/>
                  </a:moveTo>
                  <a:lnTo>
                    <a:pt x="2046" y="1344"/>
                  </a:lnTo>
                  <a:cubicBezTo>
                    <a:pt x="2036" y="1358"/>
                    <a:pt x="2026" y="1358"/>
                    <a:pt x="2016" y="1368"/>
                  </a:cubicBezTo>
                  <a:cubicBezTo>
                    <a:pt x="2007" y="1378"/>
                    <a:pt x="2007" y="1393"/>
                    <a:pt x="1997" y="1397"/>
                  </a:cubicBezTo>
                  <a:cubicBezTo>
                    <a:pt x="1982" y="1407"/>
                    <a:pt x="1972" y="1402"/>
                    <a:pt x="1963" y="1412"/>
                  </a:cubicBezTo>
                  <a:cubicBezTo>
                    <a:pt x="1953" y="1427"/>
                    <a:pt x="1953" y="1441"/>
                    <a:pt x="1948" y="1461"/>
                  </a:cubicBezTo>
                  <a:cubicBezTo>
                    <a:pt x="1944" y="1480"/>
                    <a:pt x="1939" y="1490"/>
                    <a:pt x="1939" y="1509"/>
                  </a:cubicBezTo>
                  <a:cubicBezTo>
                    <a:pt x="1939" y="1568"/>
                    <a:pt x="1958" y="1598"/>
                    <a:pt x="1958" y="1656"/>
                  </a:cubicBezTo>
                  <a:cubicBezTo>
                    <a:pt x="1958" y="1689"/>
                    <a:pt x="1958" y="1714"/>
                    <a:pt x="1944" y="1743"/>
                  </a:cubicBezTo>
                  <a:cubicBezTo>
                    <a:pt x="1934" y="1768"/>
                    <a:pt x="1914" y="1768"/>
                    <a:pt x="1895" y="1783"/>
                  </a:cubicBezTo>
                  <a:cubicBezTo>
                    <a:pt x="1875" y="1802"/>
                    <a:pt x="1866" y="1816"/>
                    <a:pt x="1846" y="1841"/>
                  </a:cubicBezTo>
                  <a:cubicBezTo>
                    <a:pt x="1797" y="1899"/>
                    <a:pt x="1792" y="1957"/>
                    <a:pt x="1748" y="2021"/>
                  </a:cubicBezTo>
                  <a:cubicBezTo>
                    <a:pt x="1787" y="2065"/>
                    <a:pt x="1812" y="2099"/>
                    <a:pt x="1841" y="2153"/>
                  </a:cubicBezTo>
                  <a:cubicBezTo>
                    <a:pt x="1861" y="2187"/>
                    <a:pt x="1875" y="2206"/>
                    <a:pt x="1875" y="2245"/>
                  </a:cubicBezTo>
                  <a:cubicBezTo>
                    <a:pt x="1875" y="2269"/>
                    <a:pt x="1851" y="2279"/>
                    <a:pt x="1841" y="2303"/>
                  </a:cubicBezTo>
                  <a:cubicBezTo>
                    <a:pt x="1831" y="2328"/>
                    <a:pt x="1831" y="2342"/>
                    <a:pt x="1831" y="2372"/>
                  </a:cubicBezTo>
                  <a:cubicBezTo>
                    <a:pt x="1831" y="2396"/>
                    <a:pt x="1836" y="2410"/>
                    <a:pt x="1836" y="2440"/>
                  </a:cubicBezTo>
                  <a:cubicBezTo>
                    <a:pt x="1841" y="2469"/>
                    <a:pt x="1836" y="2488"/>
                    <a:pt x="1841" y="2513"/>
                  </a:cubicBezTo>
                  <a:cubicBezTo>
                    <a:pt x="1846" y="2542"/>
                    <a:pt x="1875" y="2542"/>
                    <a:pt x="1900" y="2552"/>
                  </a:cubicBezTo>
                  <a:cubicBezTo>
                    <a:pt x="1924" y="2562"/>
                    <a:pt x="1939" y="2571"/>
                    <a:pt x="1963" y="2581"/>
                  </a:cubicBezTo>
                  <a:cubicBezTo>
                    <a:pt x="1997" y="2601"/>
                    <a:pt x="2012" y="2615"/>
                    <a:pt x="2051" y="2630"/>
                  </a:cubicBezTo>
                  <a:cubicBezTo>
                    <a:pt x="2094" y="2645"/>
                    <a:pt x="2118" y="2645"/>
                    <a:pt x="2158" y="2664"/>
                  </a:cubicBezTo>
                  <a:cubicBezTo>
                    <a:pt x="2187" y="2678"/>
                    <a:pt x="2197" y="2703"/>
                    <a:pt x="2212" y="2732"/>
                  </a:cubicBezTo>
                  <a:cubicBezTo>
                    <a:pt x="2226" y="2761"/>
                    <a:pt x="2250" y="2771"/>
                    <a:pt x="2279" y="2786"/>
                  </a:cubicBezTo>
                  <a:cubicBezTo>
                    <a:pt x="2309" y="2805"/>
                    <a:pt x="2323" y="2825"/>
                    <a:pt x="2353" y="2844"/>
                  </a:cubicBezTo>
                  <a:cubicBezTo>
                    <a:pt x="2401" y="2869"/>
                    <a:pt x="2430" y="2873"/>
                    <a:pt x="2474" y="2908"/>
                  </a:cubicBezTo>
                  <a:cubicBezTo>
                    <a:pt x="2504" y="2927"/>
                    <a:pt x="2513" y="2946"/>
                    <a:pt x="2528" y="2976"/>
                  </a:cubicBezTo>
                  <a:cubicBezTo>
                    <a:pt x="2543" y="3010"/>
                    <a:pt x="2552" y="3034"/>
                    <a:pt x="2552" y="3068"/>
                  </a:cubicBezTo>
                  <a:cubicBezTo>
                    <a:pt x="2557" y="3112"/>
                    <a:pt x="2557" y="3137"/>
                    <a:pt x="2571" y="3180"/>
                  </a:cubicBezTo>
                  <a:cubicBezTo>
                    <a:pt x="1895" y="3258"/>
                    <a:pt x="1184" y="3317"/>
                    <a:pt x="429" y="3350"/>
                  </a:cubicBezTo>
                  <a:cubicBezTo>
                    <a:pt x="438" y="3312"/>
                    <a:pt x="438" y="3312"/>
                    <a:pt x="458" y="3278"/>
                  </a:cubicBezTo>
                  <a:cubicBezTo>
                    <a:pt x="414" y="2318"/>
                    <a:pt x="414" y="2318"/>
                    <a:pt x="414" y="2318"/>
                  </a:cubicBezTo>
                  <a:cubicBezTo>
                    <a:pt x="355" y="2274"/>
                    <a:pt x="287" y="2235"/>
                    <a:pt x="287" y="2162"/>
                  </a:cubicBezTo>
                  <a:cubicBezTo>
                    <a:pt x="287" y="2104"/>
                    <a:pt x="307" y="2074"/>
                    <a:pt x="307" y="2016"/>
                  </a:cubicBezTo>
                  <a:cubicBezTo>
                    <a:pt x="307" y="1996"/>
                    <a:pt x="297" y="1982"/>
                    <a:pt x="297" y="1962"/>
                  </a:cubicBezTo>
                  <a:cubicBezTo>
                    <a:pt x="287" y="1894"/>
                    <a:pt x="292" y="1846"/>
                    <a:pt x="283" y="1778"/>
                  </a:cubicBezTo>
                  <a:cubicBezTo>
                    <a:pt x="278" y="1758"/>
                    <a:pt x="272" y="1748"/>
                    <a:pt x="268" y="1728"/>
                  </a:cubicBezTo>
                  <a:cubicBezTo>
                    <a:pt x="258" y="1661"/>
                    <a:pt x="248" y="1617"/>
                    <a:pt x="229" y="1548"/>
                  </a:cubicBezTo>
                  <a:cubicBezTo>
                    <a:pt x="219" y="1529"/>
                    <a:pt x="214" y="1515"/>
                    <a:pt x="214" y="1490"/>
                  </a:cubicBezTo>
                  <a:cubicBezTo>
                    <a:pt x="214" y="1432"/>
                    <a:pt x="233" y="1397"/>
                    <a:pt x="233" y="1339"/>
                  </a:cubicBezTo>
                  <a:cubicBezTo>
                    <a:pt x="233" y="1295"/>
                    <a:pt x="219" y="1276"/>
                    <a:pt x="214" y="1232"/>
                  </a:cubicBezTo>
                  <a:cubicBezTo>
                    <a:pt x="209" y="1164"/>
                    <a:pt x="209" y="1120"/>
                    <a:pt x="195" y="1051"/>
                  </a:cubicBezTo>
                  <a:cubicBezTo>
                    <a:pt x="185" y="1023"/>
                    <a:pt x="175" y="1003"/>
                    <a:pt x="161" y="979"/>
                  </a:cubicBezTo>
                  <a:cubicBezTo>
                    <a:pt x="136" y="945"/>
                    <a:pt x="126" y="920"/>
                    <a:pt x="107" y="886"/>
                  </a:cubicBezTo>
                  <a:cubicBezTo>
                    <a:pt x="78" y="832"/>
                    <a:pt x="49" y="803"/>
                    <a:pt x="49" y="745"/>
                  </a:cubicBezTo>
                  <a:cubicBezTo>
                    <a:pt x="49" y="720"/>
                    <a:pt x="49" y="711"/>
                    <a:pt x="54" y="691"/>
                  </a:cubicBezTo>
                  <a:cubicBezTo>
                    <a:pt x="59" y="677"/>
                    <a:pt x="63" y="672"/>
                    <a:pt x="63" y="662"/>
                  </a:cubicBezTo>
                  <a:cubicBezTo>
                    <a:pt x="63" y="623"/>
                    <a:pt x="49" y="604"/>
                    <a:pt x="39" y="570"/>
                  </a:cubicBezTo>
                  <a:cubicBezTo>
                    <a:pt x="34" y="555"/>
                    <a:pt x="24" y="550"/>
                    <a:pt x="24" y="531"/>
                  </a:cubicBezTo>
                  <a:cubicBezTo>
                    <a:pt x="24" y="501"/>
                    <a:pt x="39" y="482"/>
                    <a:pt x="39" y="448"/>
                  </a:cubicBezTo>
                  <a:cubicBezTo>
                    <a:pt x="39" y="409"/>
                    <a:pt x="20" y="384"/>
                    <a:pt x="10" y="346"/>
                  </a:cubicBezTo>
                  <a:cubicBezTo>
                    <a:pt x="5" y="336"/>
                    <a:pt x="0" y="336"/>
                    <a:pt x="0" y="331"/>
                  </a:cubicBezTo>
                  <a:cubicBezTo>
                    <a:pt x="0" y="302"/>
                    <a:pt x="0" y="282"/>
                    <a:pt x="5" y="253"/>
                  </a:cubicBezTo>
                  <a:cubicBezTo>
                    <a:pt x="233" y="243"/>
                    <a:pt x="468" y="228"/>
                    <a:pt x="697" y="214"/>
                  </a:cubicBezTo>
                  <a:cubicBezTo>
                    <a:pt x="701" y="209"/>
                    <a:pt x="701" y="200"/>
                    <a:pt x="701" y="200"/>
                  </a:cubicBezTo>
                  <a:cubicBezTo>
                    <a:pt x="706" y="194"/>
                    <a:pt x="711" y="185"/>
                    <a:pt x="711" y="180"/>
                  </a:cubicBezTo>
                  <a:cubicBezTo>
                    <a:pt x="726" y="161"/>
                    <a:pt x="731" y="122"/>
                    <a:pt x="740" y="97"/>
                  </a:cubicBezTo>
                  <a:cubicBezTo>
                    <a:pt x="755" y="63"/>
                    <a:pt x="760" y="29"/>
                    <a:pt x="789" y="4"/>
                  </a:cubicBezTo>
                  <a:cubicBezTo>
                    <a:pt x="794" y="0"/>
                    <a:pt x="794" y="0"/>
                    <a:pt x="799" y="0"/>
                  </a:cubicBezTo>
                  <a:cubicBezTo>
                    <a:pt x="813" y="9"/>
                    <a:pt x="828" y="34"/>
                    <a:pt x="838" y="48"/>
                  </a:cubicBezTo>
                  <a:cubicBezTo>
                    <a:pt x="857" y="73"/>
                    <a:pt x="877" y="126"/>
                    <a:pt x="886" y="161"/>
                  </a:cubicBezTo>
                  <a:cubicBezTo>
                    <a:pt x="901" y="194"/>
                    <a:pt x="916" y="233"/>
                    <a:pt x="940" y="277"/>
                  </a:cubicBezTo>
                  <a:cubicBezTo>
                    <a:pt x="960" y="311"/>
                    <a:pt x="989" y="331"/>
                    <a:pt x="1023" y="331"/>
                  </a:cubicBezTo>
                  <a:cubicBezTo>
                    <a:pt x="1062" y="331"/>
                    <a:pt x="1081" y="311"/>
                    <a:pt x="1120" y="311"/>
                  </a:cubicBezTo>
                  <a:cubicBezTo>
                    <a:pt x="1145" y="311"/>
                    <a:pt x="1154" y="321"/>
                    <a:pt x="1174" y="326"/>
                  </a:cubicBezTo>
                  <a:cubicBezTo>
                    <a:pt x="1203" y="331"/>
                    <a:pt x="1223" y="326"/>
                    <a:pt x="1247" y="336"/>
                  </a:cubicBezTo>
                  <a:cubicBezTo>
                    <a:pt x="1266" y="341"/>
                    <a:pt x="1281" y="346"/>
                    <a:pt x="1295" y="360"/>
                  </a:cubicBezTo>
                  <a:cubicBezTo>
                    <a:pt x="1305" y="379"/>
                    <a:pt x="1315" y="404"/>
                    <a:pt x="1339" y="404"/>
                  </a:cubicBezTo>
                  <a:cubicBezTo>
                    <a:pt x="1354" y="404"/>
                    <a:pt x="1359" y="389"/>
                    <a:pt x="1369" y="384"/>
                  </a:cubicBezTo>
                  <a:cubicBezTo>
                    <a:pt x="1383" y="374"/>
                    <a:pt x="1393" y="374"/>
                    <a:pt x="1413" y="370"/>
                  </a:cubicBezTo>
                  <a:cubicBezTo>
                    <a:pt x="1422" y="365"/>
                    <a:pt x="1417" y="365"/>
                    <a:pt x="1427" y="365"/>
                  </a:cubicBezTo>
                  <a:cubicBezTo>
                    <a:pt x="1437" y="374"/>
                    <a:pt x="1466" y="384"/>
                    <a:pt x="1476" y="389"/>
                  </a:cubicBezTo>
                  <a:cubicBezTo>
                    <a:pt x="1524" y="399"/>
                    <a:pt x="1568" y="384"/>
                    <a:pt x="1607" y="370"/>
                  </a:cubicBezTo>
                  <a:cubicBezTo>
                    <a:pt x="1651" y="360"/>
                    <a:pt x="1690" y="316"/>
                    <a:pt x="1739" y="326"/>
                  </a:cubicBezTo>
                  <a:cubicBezTo>
                    <a:pt x="1759" y="365"/>
                    <a:pt x="1759" y="404"/>
                    <a:pt x="1773" y="438"/>
                  </a:cubicBezTo>
                  <a:cubicBezTo>
                    <a:pt x="1783" y="468"/>
                    <a:pt x="1787" y="487"/>
                    <a:pt x="1812" y="506"/>
                  </a:cubicBezTo>
                  <a:cubicBezTo>
                    <a:pt x="1827" y="482"/>
                    <a:pt x="1831" y="448"/>
                    <a:pt x="1866" y="448"/>
                  </a:cubicBezTo>
                  <a:cubicBezTo>
                    <a:pt x="1890" y="448"/>
                    <a:pt x="1905" y="448"/>
                    <a:pt x="1929" y="453"/>
                  </a:cubicBezTo>
                  <a:cubicBezTo>
                    <a:pt x="1944" y="457"/>
                    <a:pt x="1948" y="472"/>
                    <a:pt x="1963" y="477"/>
                  </a:cubicBezTo>
                  <a:cubicBezTo>
                    <a:pt x="1987" y="492"/>
                    <a:pt x="2007" y="496"/>
                    <a:pt x="2036" y="506"/>
                  </a:cubicBezTo>
                  <a:cubicBezTo>
                    <a:pt x="2060" y="511"/>
                    <a:pt x="2075" y="511"/>
                    <a:pt x="2099" y="526"/>
                  </a:cubicBezTo>
                  <a:cubicBezTo>
                    <a:pt x="2109" y="531"/>
                    <a:pt x="2109" y="545"/>
                    <a:pt x="2118" y="555"/>
                  </a:cubicBezTo>
                  <a:cubicBezTo>
                    <a:pt x="2143" y="570"/>
                    <a:pt x="2158" y="579"/>
                    <a:pt x="2187" y="579"/>
                  </a:cubicBezTo>
                  <a:cubicBezTo>
                    <a:pt x="2231" y="579"/>
                    <a:pt x="2250" y="555"/>
                    <a:pt x="2284" y="531"/>
                  </a:cubicBezTo>
                  <a:cubicBezTo>
                    <a:pt x="2299" y="521"/>
                    <a:pt x="2299" y="506"/>
                    <a:pt x="2314" y="506"/>
                  </a:cubicBezTo>
                  <a:cubicBezTo>
                    <a:pt x="2328" y="506"/>
                    <a:pt x="2333" y="511"/>
                    <a:pt x="2348" y="511"/>
                  </a:cubicBezTo>
                  <a:cubicBezTo>
                    <a:pt x="2362" y="516"/>
                    <a:pt x="2377" y="511"/>
                    <a:pt x="2392" y="516"/>
                  </a:cubicBezTo>
                  <a:cubicBezTo>
                    <a:pt x="2421" y="531"/>
                    <a:pt x="2430" y="565"/>
                    <a:pt x="2464" y="565"/>
                  </a:cubicBezTo>
                  <a:cubicBezTo>
                    <a:pt x="2499" y="565"/>
                    <a:pt x="2513" y="555"/>
                    <a:pt x="2543" y="545"/>
                  </a:cubicBezTo>
                  <a:cubicBezTo>
                    <a:pt x="2567" y="535"/>
                    <a:pt x="2586" y="535"/>
                    <a:pt x="2616" y="531"/>
                  </a:cubicBezTo>
                  <a:cubicBezTo>
                    <a:pt x="2859" y="565"/>
                    <a:pt x="2859" y="565"/>
                    <a:pt x="2859" y="565"/>
                  </a:cubicBezTo>
                  <a:cubicBezTo>
                    <a:pt x="2820" y="599"/>
                    <a:pt x="2796" y="633"/>
                    <a:pt x="2747" y="657"/>
                  </a:cubicBezTo>
                  <a:cubicBezTo>
                    <a:pt x="2732" y="662"/>
                    <a:pt x="2728" y="672"/>
                    <a:pt x="2713" y="677"/>
                  </a:cubicBezTo>
                  <a:cubicBezTo>
                    <a:pt x="2665" y="701"/>
                    <a:pt x="2630" y="711"/>
                    <a:pt x="2582" y="740"/>
                  </a:cubicBezTo>
                  <a:cubicBezTo>
                    <a:pt x="2547" y="755"/>
                    <a:pt x="2533" y="769"/>
                    <a:pt x="2504" y="789"/>
                  </a:cubicBezTo>
                  <a:cubicBezTo>
                    <a:pt x="2494" y="794"/>
                    <a:pt x="2484" y="794"/>
                    <a:pt x="2474" y="803"/>
                  </a:cubicBezTo>
                  <a:cubicBezTo>
                    <a:pt x="2455" y="818"/>
                    <a:pt x="2450" y="838"/>
                    <a:pt x="2435" y="862"/>
                  </a:cubicBezTo>
                  <a:cubicBezTo>
                    <a:pt x="2411" y="896"/>
                    <a:pt x="2392" y="915"/>
                    <a:pt x="2362" y="945"/>
                  </a:cubicBezTo>
                  <a:cubicBezTo>
                    <a:pt x="2314" y="988"/>
                    <a:pt x="2309" y="1032"/>
                    <a:pt x="2270" y="1081"/>
                  </a:cubicBezTo>
                  <a:cubicBezTo>
                    <a:pt x="2245" y="1115"/>
                    <a:pt x="2226" y="1134"/>
                    <a:pt x="2197" y="1164"/>
                  </a:cubicBezTo>
                  <a:cubicBezTo>
                    <a:pt x="2187" y="1173"/>
                    <a:pt x="2187" y="1183"/>
                    <a:pt x="2173" y="1193"/>
                  </a:cubicBezTo>
                  <a:cubicBezTo>
                    <a:pt x="2168" y="1193"/>
                    <a:pt x="2162" y="1193"/>
                    <a:pt x="2158" y="1193"/>
                  </a:cubicBezTo>
                  <a:cubicBezTo>
                    <a:pt x="2129" y="1217"/>
                    <a:pt x="2118" y="1236"/>
                    <a:pt x="2094" y="1261"/>
                  </a:cubicBezTo>
                  <a:cubicBezTo>
                    <a:pt x="2075" y="1280"/>
                    <a:pt x="2060" y="1291"/>
                    <a:pt x="2046" y="1315"/>
                  </a:cubicBezTo>
                  <a:cubicBezTo>
                    <a:pt x="2046" y="1344"/>
                    <a:pt x="2046" y="1344"/>
                    <a:pt x="2046" y="1344"/>
                  </a:cubicBezTo>
                </a:path>
              </a:pathLst>
            </a:custGeom>
            <a:noFill/>
            <a:ln w="31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73" name="Freeform 67"/>
            <p:cNvSpPr>
              <a:spLocks noChangeArrowheads="1"/>
            </p:cNvSpPr>
            <p:nvPr/>
          </p:nvSpPr>
          <p:spPr bwMode="auto">
            <a:xfrm>
              <a:off x="5877494" y="4307048"/>
              <a:ext cx="1472679" cy="686631"/>
            </a:xfrm>
            <a:custGeom>
              <a:avLst/>
              <a:gdLst>
                <a:gd name="T0" fmla="*/ 1036165841 w 1963"/>
                <a:gd name="T1" fmla="*/ 502361553 h 917"/>
                <a:gd name="T2" fmla="*/ 1077252310 w 1963"/>
                <a:gd name="T3" fmla="*/ 491708664 h 917"/>
                <a:gd name="T4" fmla="*/ 1102017024 w 1963"/>
                <a:gd name="T5" fmla="*/ 373967546 h 917"/>
                <a:gd name="T6" fmla="*/ 1104268430 w 1963"/>
                <a:gd name="T7" fmla="*/ 330235067 h 917"/>
                <a:gd name="T8" fmla="*/ 973129478 w 1963"/>
                <a:gd name="T9" fmla="*/ 371164115 h 917"/>
                <a:gd name="T10" fmla="*/ 847056002 w 1963"/>
                <a:gd name="T11" fmla="*/ 0 h 917"/>
                <a:gd name="T12" fmla="*/ 0 w 1963"/>
                <a:gd name="T13" fmla="*/ 267440154 h 917"/>
                <a:gd name="T14" fmla="*/ 70916658 w 1963"/>
                <a:gd name="T15" fmla="*/ 346494819 h 917"/>
                <a:gd name="T16" fmla="*/ 172225420 w 1963"/>
                <a:gd name="T17" fmla="*/ 261833291 h 917"/>
                <a:gd name="T18" fmla="*/ 233010377 w 1963"/>
                <a:gd name="T19" fmla="*/ 264636723 h 917"/>
                <a:gd name="T20" fmla="*/ 276911666 w 1963"/>
                <a:gd name="T21" fmla="*/ 223707674 h 917"/>
                <a:gd name="T22" fmla="*/ 312369245 w 1963"/>
                <a:gd name="T23" fmla="*/ 201841809 h 917"/>
                <a:gd name="T24" fmla="*/ 400170322 w 1963"/>
                <a:gd name="T25" fmla="*/ 232117968 h 917"/>
                <a:gd name="T26" fmla="*/ 430563176 w 1963"/>
                <a:gd name="T27" fmla="*/ 234921399 h 917"/>
                <a:gd name="T28" fmla="*/ 466021505 w 1963"/>
                <a:gd name="T29" fmla="*/ 239967426 h 917"/>
                <a:gd name="T30" fmla="*/ 501479834 w 1963"/>
                <a:gd name="T31" fmla="*/ 261833291 h 917"/>
                <a:gd name="T32" fmla="*/ 594909050 w 1963"/>
                <a:gd name="T33" fmla="*/ 319582178 h 917"/>
                <a:gd name="T34" fmla="*/ 632618786 w 1963"/>
                <a:gd name="T35" fmla="*/ 335841930 h 917"/>
                <a:gd name="T36" fmla="*/ 624739240 w 1963"/>
                <a:gd name="T37" fmla="*/ 420503457 h 917"/>
                <a:gd name="T38" fmla="*/ 594909050 w 1963"/>
                <a:gd name="T39" fmla="*/ 493951259 h 917"/>
                <a:gd name="T40" fmla="*/ 605602666 w 1963"/>
                <a:gd name="T41" fmla="*/ 513574529 h 917"/>
                <a:gd name="T42" fmla="*/ 704097358 w 1963"/>
                <a:gd name="T43" fmla="*/ 510771098 h 917"/>
                <a:gd name="T44" fmla="*/ 797527324 w 1963"/>
                <a:gd name="T45" fmla="*/ 499558122 h 917"/>
                <a:gd name="T46" fmla="*/ 838613793 w 1963"/>
                <a:gd name="T47" fmla="*/ 486101802 h 917"/>
                <a:gd name="T48" fmla="*/ 803155464 w 1963"/>
                <a:gd name="T49" fmla="*/ 425549484 h 917"/>
                <a:gd name="T50" fmla="*/ 750812716 w 1963"/>
                <a:gd name="T51" fmla="*/ 280896474 h 917"/>
                <a:gd name="T52" fmla="*/ 715354387 w 1963"/>
                <a:gd name="T53" fmla="*/ 207447923 h 917"/>
                <a:gd name="T54" fmla="*/ 726048002 w 1963"/>
                <a:gd name="T55" fmla="*/ 163716192 h 917"/>
                <a:gd name="T56" fmla="*/ 781204820 w 1963"/>
                <a:gd name="T57" fmla="*/ 98117099 h 917"/>
                <a:gd name="T58" fmla="*/ 819477219 w 1963"/>
                <a:gd name="T59" fmla="*/ 106527393 h 917"/>
                <a:gd name="T60" fmla="*/ 797527324 w 1963"/>
                <a:gd name="T61" fmla="*/ 158109330 h 917"/>
                <a:gd name="T62" fmla="*/ 797527324 w 1963"/>
                <a:gd name="T63" fmla="*/ 234921399 h 917"/>
                <a:gd name="T64" fmla="*/ 825105358 w 1963"/>
                <a:gd name="T65" fmla="*/ 256787265 h 917"/>
                <a:gd name="T66" fmla="*/ 849870072 w 1963"/>
                <a:gd name="T67" fmla="*/ 306126607 h 917"/>
                <a:gd name="T68" fmla="*/ 849870072 w 1963"/>
                <a:gd name="T69" fmla="*/ 343691387 h 917"/>
                <a:gd name="T70" fmla="*/ 929228940 w 1963"/>
                <a:gd name="T71" fmla="*/ 401440274 h 917"/>
                <a:gd name="T72" fmla="*/ 951178834 w 1963"/>
                <a:gd name="T73" fmla="*/ 453022211 h 917"/>
                <a:gd name="T74" fmla="*/ 1036165841 w 1963"/>
                <a:gd name="T75" fmla="*/ 502361553 h 9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63" h="917">
                  <a:moveTo>
                    <a:pt x="1841" y="896"/>
                  </a:moveTo>
                  <a:lnTo>
                    <a:pt x="1841" y="896"/>
                  </a:lnTo>
                  <a:cubicBezTo>
                    <a:pt x="1865" y="891"/>
                    <a:pt x="1895" y="886"/>
                    <a:pt x="1914" y="877"/>
                  </a:cubicBezTo>
                  <a:cubicBezTo>
                    <a:pt x="1919" y="867"/>
                    <a:pt x="1919" y="857"/>
                    <a:pt x="1919" y="847"/>
                  </a:cubicBezTo>
                  <a:cubicBezTo>
                    <a:pt x="1929" y="774"/>
                    <a:pt x="1948" y="735"/>
                    <a:pt x="1958" y="667"/>
                  </a:cubicBezTo>
                  <a:cubicBezTo>
                    <a:pt x="1958" y="652"/>
                    <a:pt x="1962" y="648"/>
                    <a:pt x="1962" y="637"/>
                  </a:cubicBezTo>
                  <a:cubicBezTo>
                    <a:pt x="1962" y="589"/>
                    <a:pt x="1962" y="589"/>
                    <a:pt x="1962" y="589"/>
                  </a:cubicBezTo>
                  <a:cubicBezTo>
                    <a:pt x="1729" y="662"/>
                    <a:pt x="1729" y="662"/>
                    <a:pt x="1729" y="662"/>
                  </a:cubicBezTo>
                  <a:cubicBezTo>
                    <a:pt x="1505" y="0"/>
                    <a:pt x="1505" y="0"/>
                    <a:pt x="1505" y="0"/>
                  </a:cubicBezTo>
                  <a:cubicBezTo>
                    <a:pt x="0" y="477"/>
                    <a:pt x="0" y="477"/>
                    <a:pt x="0" y="477"/>
                  </a:cubicBezTo>
                  <a:cubicBezTo>
                    <a:pt x="58" y="701"/>
                    <a:pt x="58" y="701"/>
                    <a:pt x="58" y="701"/>
                  </a:cubicBezTo>
                  <a:cubicBezTo>
                    <a:pt x="87" y="677"/>
                    <a:pt x="97" y="648"/>
                    <a:pt x="126" y="618"/>
                  </a:cubicBezTo>
                  <a:cubicBezTo>
                    <a:pt x="156" y="585"/>
                    <a:pt x="195" y="589"/>
                    <a:pt x="223" y="560"/>
                  </a:cubicBezTo>
                  <a:cubicBezTo>
                    <a:pt x="258" y="526"/>
                    <a:pt x="273" y="491"/>
                    <a:pt x="306" y="467"/>
                  </a:cubicBezTo>
                  <a:cubicBezTo>
                    <a:pt x="341" y="472"/>
                    <a:pt x="341" y="472"/>
                    <a:pt x="341" y="472"/>
                  </a:cubicBezTo>
                  <a:cubicBezTo>
                    <a:pt x="414" y="472"/>
                    <a:pt x="414" y="472"/>
                    <a:pt x="414" y="472"/>
                  </a:cubicBezTo>
                  <a:cubicBezTo>
                    <a:pt x="433" y="472"/>
                    <a:pt x="448" y="458"/>
                    <a:pt x="458" y="443"/>
                  </a:cubicBezTo>
                  <a:cubicBezTo>
                    <a:pt x="472" y="428"/>
                    <a:pt x="482" y="414"/>
                    <a:pt x="492" y="399"/>
                  </a:cubicBezTo>
                  <a:cubicBezTo>
                    <a:pt x="502" y="380"/>
                    <a:pt x="506" y="365"/>
                    <a:pt x="526" y="360"/>
                  </a:cubicBezTo>
                  <a:cubicBezTo>
                    <a:pt x="535" y="355"/>
                    <a:pt x="540" y="360"/>
                    <a:pt x="555" y="360"/>
                  </a:cubicBezTo>
                  <a:cubicBezTo>
                    <a:pt x="594" y="355"/>
                    <a:pt x="613" y="350"/>
                    <a:pt x="652" y="350"/>
                  </a:cubicBezTo>
                  <a:cubicBezTo>
                    <a:pt x="687" y="350"/>
                    <a:pt x="682" y="389"/>
                    <a:pt x="711" y="414"/>
                  </a:cubicBezTo>
                  <a:cubicBezTo>
                    <a:pt x="721" y="424"/>
                    <a:pt x="735" y="419"/>
                    <a:pt x="754" y="419"/>
                  </a:cubicBezTo>
                  <a:cubicBezTo>
                    <a:pt x="759" y="419"/>
                    <a:pt x="759" y="419"/>
                    <a:pt x="765" y="419"/>
                  </a:cubicBezTo>
                  <a:cubicBezTo>
                    <a:pt x="789" y="419"/>
                    <a:pt x="803" y="424"/>
                    <a:pt x="828" y="428"/>
                  </a:cubicBezTo>
                  <a:cubicBezTo>
                    <a:pt x="847" y="428"/>
                    <a:pt x="862" y="424"/>
                    <a:pt x="876" y="433"/>
                  </a:cubicBezTo>
                  <a:cubicBezTo>
                    <a:pt x="886" y="443"/>
                    <a:pt x="886" y="453"/>
                    <a:pt x="891" y="467"/>
                  </a:cubicBezTo>
                  <a:cubicBezTo>
                    <a:pt x="906" y="496"/>
                    <a:pt x="915" y="531"/>
                    <a:pt x="950" y="535"/>
                  </a:cubicBezTo>
                  <a:cubicBezTo>
                    <a:pt x="994" y="546"/>
                    <a:pt x="1013" y="570"/>
                    <a:pt x="1057" y="570"/>
                  </a:cubicBezTo>
                  <a:cubicBezTo>
                    <a:pt x="1124" y="570"/>
                    <a:pt x="1124" y="570"/>
                    <a:pt x="1124" y="570"/>
                  </a:cubicBezTo>
                  <a:cubicBezTo>
                    <a:pt x="1124" y="599"/>
                    <a:pt x="1124" y="599"/>
                    <a:pt x="1124" y="599"/>
                  </a:cubicBezTo>
                  <a:cubicBezTo>
                    <a:pt x="1124" y="628"/>
                    <a:pt x="1120" y="643"/>
                    <a:pt x="1120" y="672"/>
                  </a:cubicBezTo>
                  <a:cubicBezTo>
                    <a:pt x="1115" y="701"/>
                    <a:pt x="1120" y="721"/>
                    <a:pt x="1110" y="750"/>
                  </a:cubicBezTo>
                  <a:cubicBezTo>
                    <a:pt x="1100" y="789"/>
                    <a:pt x="1081" y="813"/>
                    <a:pt x="1066" y="852"/>
                  </a:cubicBezTo>
                  <a:cubicBezTo>
                    <a:pt x="1061" y="867"/>
                    <a:pt x="1057" y="872"/>
                    <a:pt x="1057" y="881"/>
                  </a:cubicBezTo>
                  <a:cubicBezTo>
                    <a:pt x="1057" y="916"/>
                    <a:pt x="1057" y="916"/>
                    <a:pt x="1057" y="916"/>
                  </a:cubicBezTo>
                  <a:cubicBezTo>
                    <a:pt x="1061" y="916"/>
                    <a:pt x="1066" y="916"/>
                    <a:pt x="1076" y="916"/>
                  </a:cubicBezTo>
                  <a:cubicBezTo>
                    <a:pt x="1110" y="916"/>
                    <a:pt x="1130" y="911"/>
                    <a:pt x="1159" y="905"/>
                  </a:cubicBezTo>
                  <a:cubicBezTo>
                    <a:pt x="1198" y="905"/>
                    <a:pt x="1218" y="911"/>
                    <a:pt x="1251" y="911"/>
                  </a:cubicBezTo>
                  <a:cubicBezTo>
                    <a:pt x="1315" y="911"/>
                    <a:pt x="1354" y="905"/>
                    <a:pt x="1417" y="891"/>
                  </a:cubicBezTo>
                  <a:cubicBezTo>
                    <a:pt x="1427" y="877"/>
                    <a:pt x="1427" y="877"/>
                    <a:pt x="1427" y="877"/>
                  </a:cubicBezTo>
                  <a:cubicBezTo>
                    <a:pt x="1451" y="877"/>
                    <a:pt x="1466" y="877"/>
                    <a:pt x="1490" y="867"/>
                  </a:cubicBezTo>
                  <a:cubicBezTo>
                    <a:pt x="1500" y="862"/>
                    <a:pt x="1519" y="852"/>
                    <a:pt x="1519" y="838"/>
                  </a:cubicBezTo>
                  <a:cubicBezTo>
                    <a:pt x="1519" y="789"/>
                    <a:pt x="1461" y="789"/>
                    <a:pt x="1427" y="759"/>
                  </a:cubicBezTo>
                  <a:cubicBezTo>
                    <a:pt x="1383" y="726"/>
                    <a:pt x="1403" y="672"/>
                    <a:pt x="1378" y="623"/>
                  </a:cubicBezTo>
                  <a:cubicBezTo>
                    <a:pt x="1359" y="579"/>
                    <a:pt x="1344" y="550"/>
                    <a:pt x="1334" y="501"/>
                  </a:cubicBezTo>
                  <a:cubicBezTo>
                    <a:pt x="1329" y="487"/>
                    <a:pt x="1329" y="472"/>
                    <a:pt x="1325" y="458"/>
                  </a:cubicBezTo>
                  <a:cubicBezTo>
                    <a:pt x="1305" y="424"/>
                    <a:pt x="1271" y="409"/>
                    <a:pt x="1271" y="370"/>
                  </a:cubicBezTo>
                  <a:cubicBezTo>
                    <a:pt x="1271" y="341"/>
                    <a:pt x="1281" y="331"/>
                    <a:pt x="1290" y="306"/>
                  </a:cubicBezTo>
                  <a:cubicBezTo>
                    <a:pt x="1295" y="302"/>
                    <a:pt x="1290" y="297"/>
                    <a:pt x="1290" y="292"/>
                  </a:cubicBezTo>
                  <a:cubicBezTo>
                    <a:pt x="1305" y="267"/>
                    <a:pt x="1320" y="253"/>
                    <a:pt x="1339" y="234"/>
                  </a:cubicBezTo>
                  <a:cubicBezTo>
                    <a:pt x="1354" y="209"/>
                    <a:pt x="1373" y="200"/>
                    <a:pt x="1388" y="175"/>
                  </a:cubicBezTo>
                  <a:cubicBezTo>
                    <a:pt x="1403" y="151"/>
                    <a:pt x="1412" y="126"/>
                    <a:pt x="1436" y="107"/>
                  </a:cubicBezTo>
                  <a:cubicBezTo>
                    <a:pt x="1436" y="141"/>
                    <a:pt x="1456" y="156"/>
                    <a:pt x="1456" y="190"/>
                  </a:cubicBezTo>
                  <a:cubicBezTo>
                    <a:pt x="1456" y="219"/>
                    <a:pt x="1442" y="234"/>
                    <a:pt x="1427" y="258"/>
                  </a:cubicBezTo>
                  <a:cubicBezTo>
                    <a:pt x="1427" y="267"/>
                    <a:pt x="1417" y="273"/>
                    <a:pt x="1417" y="282"/>
                  </a:cubicBezTo>
                  <a:cubicBezTo>
                    <a:pt x="1417" y="311"/>
                    <a:pt x="1442" y="326"/>
                    <a:pt x="1442" y="355"/>
                  </a:cubicBezTo>
                  <a:cubicBezTo>
                    <a:pt x="1442" y="380"/>
                    <a:pt x="1417" y="389"/>
                    <a:pt x="1417" y="419"/>
                  </a:cubicBezTo>
                  <a:cubicBezTo>
                    <a:pt x="1417" y="433"/>
                    <a:pt x="1422" y="448"/>
                    <a:pt x="1436" y="453"/>
                  </a:cubicBezTo>
                  <a:cubicBezTo>
                    <a:pt x="1446" y="458"/>
                    <a:pt x="1456" y="453"/>
                    <a:pt x="1466" y="458"/>
                  </a:cubicBezTo>
                  <a:cubicBezTo>
                    <a:pt x="1475" y="467"/>
                    <a:pt x="1475" y="477"/>
                    <a:pt x="1475" y="487"/>
                  </a:cubicBezTo>
                  <a:cubicBezTo>
                    <a:pt x="1486" y="511"/>
                    <a:pt x="1486" y="531"/>
                    <a:pt x="1510" y="546"/>
                  </a:cubicBezTo>
                  <a:cubicBezTo>
                    <a:pt x="1524" y="555"/>
                    <a:pt x="1544" y="555"/>
                    <a:pt x="1544" y="574"/>
                  </a:cubicBezTo>
                  <a:cubicBezTo>
                    <a:pt x="1544" y="594"/>
                    <a:pt x="1524" y="599"/>
                    <a:pt x="1510" y="613"/>
                  </a:cubicBezTo>
                  <a:cubicBezTo>
                    <a:pt x="1529" y="662"/>
                    <a:pt x="1558" y="687"/>
                    <a:pt x="1607" y="706"/>
                  </a:cubicBezTo>
                  <a:cubicBezTo>
                    <a:pt x="1622" y="711"/>
                    <a:pt x="1636" y="706"/>
                    <a:pt x="1651" y="716"/>
                  </a:cubicBezTo>
                  <a:cubicBezTo>
                    <a:pt x="1666" y="731"/>
                    <a:pt x="1666" y="745"/>
                    <a:pt x="1675" y="764"/>
                  </a:cubicBezTo>
                  <a:cubicBezTo>
                    <a:pt x="1680" y="779"/>
                    <a:pt x="1690" y="789"/>
                    <a:pt x="1690" y="808"/>
                  </a:cubicBezTo>
                  <a:cubicBezTo>
                    <a:pt x="1699" y="842"/>
                    <a:pt x="1699" y="872"/>
                    <a:pt x="1724" y="896"/>
                  </a:cubicBezTo>
                  <a:cubicBezTo>
                    <a:pt x="1841" y="896"/>
                    <a:pt x="1841" y="896"/>
                    <a:pt x="1841" y="896"/>
                  </a:cubicBezTo>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74" name="Freeform 68"/>
            <p:cNvSpPr>
              <a:spLocks noChangeArrowheads="1"/>
            </p:cNvSpPr>
            <p:nvPr/>
          </p:nvSpPr>
          <p:spPr bwMode="auto">
            <a:xfrm>
              <a:off x="-29805" y="5424896"/>
              <a:ext cx="1160895" cy="1353360"/>
            </a:xfrm>
            <a:custGeom>
              <a:avLst/>
              <a:gdLst>
                <a:gd name="T0" fmla="*/ 0 w 1550"/>
                <a:gd name="T1" fmla="*/ 30424704 h 1803"/>
                <a:gd name="T2" fmla="*/ 0 w 1550"/>
                <a:gd name="T3" fmla="*/ 30424704 h 1803"/>
                <a:gd name="T4" fmla="*/ 601336120 w 1550"/>
                <a:gd name="T5" fmla="*/ 0 h 1803"/>
                <a:gd name="T6" fmla="*/ 601336120 w 1550"/>
                <a:gd name="T7" fmla="*/ 0 h 1803"/>
                <a:gd name="T8" fmla="*/ 710159916 w 1550"/>
                <a:gd name="T9" fmla="*/ 74371748 h 1803"/>
                <a:gd name="T10" fmla="*/ 743255909 w 1550"/>
                <a:gd name="T11" fmla="*/ 85077029 h 1803"/>
                <a:gd name="T12" fmla="*/ 707916018 w 1550"/>
                <a:gd name="T13" fmla="*/ 145363474 h 1803"/>
                <a:gd name="T14" fmla="*/ 699502151 w 1550"/>
                <a:gd name="T15" fmla="*/ 170154057 h 1803"/>
                <a:gd name="T16" fmla="*/ 718574532 w 1550"/>
                <a:gd name="T17" fmla="*/ 206212882 h 1803"/>
                <a:gd name="T18" fmla="*/ 767376311 w 1550"/>
                <a:gd name="T19" fmla="*/ 252414025 h 1803"/>
                <a:gd name="T20" fmla="*/ 822349557 w 1550"/>
                <a:gd name="T21" fmla="*/ 331856933 h 1803"/>
                <a:gd name="T22" fmla="*/ 868908188 w 1550"/>
                <a:gd name="T23" fmla="*/ 971906139 h 1803"/>
                <a:gd name="T24" fmla="*/ 868908188 w 1550"/>
                <a:gd name="T25" fmla="*/ 971906139 h 1803"/>
                <a:gd name="T26" fmla="*/ 0 w 1550"/>
                <a:gd name="T27" fmla="*/ 1015289471 h 1803"/>
                <a:gd name="T28" fmla="*/ 0 w 1550"/>
                <a:gd name="T29" fmla="*/ 1015289471 h 1803"/>
                <a:gd name="T30" fmla="*/ 0 w 1550"/>
                <a:gd name="T31" fmla="*/ 30424704 h 180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50" h="1803">
                  <a:moveTo>
                    <a:pt x="0" y="54"/>
                  </a:moveTo>
                  <a:lnTo>
                    <a:pt x="0" y="54"/>
                  </a:lnTo>
                  <a:cubicBezTo>
                    <a:pt x="667" y="30"/>
                    <a:pt x="1072" y="0"/>
                    <a:pt x="1072" y="0"/>
                  </a:cubicBezTo>
                  <a:cubicBezTo>
                    <a:pt x="1135" y="69"/>
                    <a:pt x="1188" y="93"/>
                    <a:pt x="1266" y="132"/>
                  </a:cubicBezTo>
                  <a:cubicBezTo>
                    <a:pt x="1291" y="141"/>
                    <a:pt x="1305" y="141"/>
                    <a:pt x="1325" y="151"/>
                  </a:cubicBezTo>
                  <a:cubicBezTo>
                    <a:pt x="1301" y="191"/>
                    <a:pt x="1281" y="215"/>
                    <a:pt x="1262" y="258"/>
                  </a:cubicBezTo>
                  <a:cubicBezTo>
                    <a:pt x="1257" y="273"/>
                    <a:pt x="1247" y="283"/>
                    <a:pt x="1247" y="302"/>
                  </a:cubicBezTo>
                  <a:cubicBezTo>
                    <a:pt x="1247" y="332"/>
                    <a:pt x="1266" y="341"/>
                    <a:pt x="1281" y="366"/>
                  </a:cubicBezTo>
                  <a:cubicBezTo>
                    <a:pt x="1310" y="404"/>
                    <a:pt x="1335" y="415"/>
                    <a:pt x="1368" y="448"/>
                  </a:cubicBezTo>
                  <a:cubicBezTo>
                    <a:pt x="1417" y="492"/>
                    <a:pt x="1432" y="531"/>
                    <a:pt x="1466" y="589"/>
                  </a:cubicBezTo>
                  <a:cubicBezTo>
                    <a:pt x="1549" y="1725"/>
                    <a:pt x="1549" y="1725"/>
                    <a:pt x="1549" y="1725"/>
                  </a:cubicBezTo>
                  <a:cubicBezTo>
                    <a:pt x="1549" y="1725"/>
                    <a:pt x="906" y="1773"/>
                    <a:pt x="0" y="1802"/>
                  </a:cubicBezTo>
                  <a:cubicBezTo>
                    <a:pt x="0" y="54"/>
                    <a:pt x="0" y="54"/>
                    <a:pt x="0" y="54"/>
                  </a:cubicBezTo>
                </a:path>
              </a:pathLst>
            </a:custGeom>
            <a:noFill/>
            <a:ln w="31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75" name="Freeform 69"/>
            <p:cNvSpPr>
              <a:spLocks noChangeArrowheads="1"/>
            </p:cNvSpPr>
            <p:nvPr/>
          </p:nvSpPr>
          <p:spPr bwMode="auto">
            <a:xfrm>
              <a:off x="-29805" y="7995617"/>
              <a:ext cx="1675006" cy="3502815"/>
            </a:xfrm>
            <a:custGeom>
              <a:avLst/>
              <a:gdLst>
                <a:gd name="T0" fmla="*/ 1147655400 w 2231"/>
                <a:gd name="T1" fmla="*/ 1374614130 h 4663"/>
                <a:gd name="T2" fmla="*/ 966149617 w 2231"/>
                <a:gd name="T3" fmla="*/ 1448536823 h 4663"/>
                <a:gd name="T4" fmla="*/ 952621185 w 2231"/>
                <a:gd name="T5" fmla="*/ 1379692949 h 4663"/>
                <a:gd name="T6" fmla="*/ 908654342 w 2231"/>
                <a:gd name="T7" fmla="*/ 1379692949 h 4663"/>
                <a:gd name="T8" fmla="*/ 895125909 w 2231"/>
                <a:gd name="T9" fmla="*/ 1426529108 h 4663"/>
                <a:gd name="T10" fmla="*/ 878779022 w 2231"/>
                <a:gd name="T11" fmla="*/ 1512301126 h 4663"/>
                <a:gd name="T12" fmla="*/ 824102201 w 2231"/>
                <a:gd name="T13" fmla="*/ 1567037587 h 4663"/>
                <a:gd name="T14" fmla="*/ 749696197 w 2231"/>
                <a:gd name="T15" fmla="*/ 1655066942 h 4663"/>
                <a:gd name="T16" fmla="*/ 614976463 w 2231"/>
                <a:gd name="T17" fmla="*/ 1709803403 h 4663"/>
                <a:gd name="T18" fmla="*/ 540570459 w 2231"/>
                <a:gd name="T19" fmla="*/ 1706981920 h 4663"/>
                <a:gd name="T20" fmla="*/ 488711343 w 2231"/>
                <a:gd name="T21" fmla="*/ 1704160438 h 4663"/>
                <a:gd name="T22" fmla="*/ 436289136 w 2231"/>
                <a:gd name="T23" fmla="*/ 1775825794 h 4663"/>
                <a:gd name="T24" fmla="*/ 392322293 w 2231"/>
                <a:gd name="T25" fmla="*/ 1817018988 h 4663"/>
                <a:gd name="T26" fmla="*/ 334827017 w 2231"/>
                <a:gd name="T27" fmla="*/ 1888119447 h 4663"/>
                <a:gd name="T28" fmla="*/ 280149446 w 2231"/>
                <a:gd name="T29" fmla="*/ 1912948644 h 4663"/>
                <a:gd name="T30" fmla="*/ 271694082 w 2231"/>
                <a:gd name="T31" fmla="*/ 1976713699 h 4663"/>
                <a:gd name="T32" fmla="*/ 233364148 w 2231"/>
                <a:gd name="T33" fmla="*/ 1998720662 h 4663"/>
                <a:gd name="T34" fmla="*/ 236182603 w 2231"/>
                <a:gd name="T35" fmla="*/ 2042171193 h 4663"/>
                <a:gd name="T36" fmla="*/ 227727239 w 2231"/>
                <a:gd name="T37" fmla="*/ 2125121728 h 4663"/>
                <a:gd name="T38" fmla="*/ 214198806 w 2231"/>
                <a:gd name="T39" fmla="*/ 2138664995 h 4663"/>
                <a:gd name="T40" fmla="*/ 202924987 w 2231"/>
                <a:gd name="T41" fmla="*/ 2147483646 h 4663"/>
                <a:gd name="T42" fmla="*/ 202924987 w 2231"/>
                <a:gd name="T43" fmla="*/ 2147483646 h 4663"/>
                <a:gd name="T44" fmla="*/ 216453420 w 2231"/>
                <a:gd name="T45" fmla="*/ 2147483646 h 4663"/>
                <a:gd name="T46" fmla="*/ 263239468 w 2231"/>
                <a:gd name="T47" fmla="*/ 2147483646 h 4663"/>
                <a:gd name="T48" fmla="*/ 310024766 w 2231"/>
                <a:gd name="T49" fmla="*/ 2147483646 h 4663"/>
                <a:gd name="T50" fmla="*/ 293677879 w 2231"/>
                <a:gd name="T51" fmla="*/ 2147483646 h 4663"/>
                <a:gd name="T52" fmla="*/ 202924987 w 2231"/>
                <a:gd name="T53" fmla="*/ 2147483646 h 4663"/>
                <a:gd name="T54" fmla="*/ 13528433 w 2231"/>
                <a:gd name="T55" fmla="*/ 2147483646 h 4663"/>
                <a:gd name="T56" fmla="*/ 0 w 2231"/>
                <a:gd name="T57" fmla="*/ 0 h 4663"/>
                <a:gd name="T58" fmla="*/ 46785298 w 2231"/>
                <a:gd name="T59" fmla="*/ 44014677 h 4663"/>
                <a:gd name="T60" fmla="*/ 143175098 w 2231"/>
                <a:gd name="T61" fmla="*/ 46836160 h 4663"/>
                <a:gd name="T62" fmla="*/ 211380352 w 2231"/>
                <a:gd name="T63" fmla="*/ 74486839 h 4663"/>
                <a:gd name="T64" fmla="*/ 290859424 w 2231"/>
                <a:gd name="T65" fmla="*/ 71665356 h 4663"/>
                <a:gd name="T66" fmla="*/ 466728297 w 2231"/>
                <a:gd name="T67" fmla="*/ 118501516 h 4663"/>
                <a:gd name="T68" fmla="*/ 551844278 w 2231"/>
                <a:gd name="T69" fmla="*/ 77308321 h 4663"/>
                <a:gd name="T70" fmla="*/ 672471739 w 2231"/>
                <a:gd name="T71" fmla="*/ 36114376 h 4663"/>
                <a:gd name="T72" fmla="*/ 815646837 w 2231"/>
                <a:gd name="T73" fmla="*/ 66586538 h 4663"/>
                <a:gd name="T74" fmla="*/ 961076549 w 2231"/>
                <a:gd name="T75" fmla="*/ 107215586 h 4663"/>
                <a:gd name="T76" fmla="*/ 1100869351 w 2231"/>
                <a:gd name="T77" fmla="*/ 302460526 h 4663"/>
                <a:gd name="T78" fmla="*/ 1169638446 w 2231"/>
                <a:gd name="T79" fmla="*/ 758972046 h 4663"/>
                <a:gd name="T80" fmla="*/ 1235589085 w 2231"/>
                <a:gd name="T81" fmla="*/ 852644365 h 4663"/>
                <a:gd name="T82" fmla="*/ 1216424494 w 2231"/>
                <a:gd name="T83" fmla="*/ 1069332873 h 4663"/>
                <a:gd name="T84" fmla="*/ 1227133721 w 2231"/>
                <a:gd name="T85" fmla="*/ 1311413973 h 466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231" h="4663">
                  <a:moveTo>
                    <a:pt x="2177" y="2387"/>
                  </a:moveTo>
                  <a:lnTo>
                    <a:pt x="2177" y="2387"/>
                  </a:lnTo>
                  <a:cubicBezTo>
                    <a:pt x="2124" y="2397"/>
                    <a:pt x="2089" y="2412"/>
                    <a:pt x="2036" y="2436"/>
                  </a:cubicBezTo>
                  <a:cubicBezTo>
                    <a:pt x="1992" y="2456"/>
                    <a:pt x="1963" y="2460"/>
                    <a:pt x="1924" y="2480"/>
                  </a:cubicBezTo>
                  <a:cubicBezTo>
                    <a:pt x="1875" y="2514"/>
                    <a:pt x="1846" y="2533"/>
                    <a:pt x="1793" y="2553"/>
                  </a:cubicBezTo>
                  <a:cubicBezTo>
                    <a:pt x="1763" y="2562"/>
                    <a:pt x="1744" y="2562"/>
                    <a:pt x="1714" y="2567"/>
                  </a:cubicBezTo>
                  <a:cubicBezTo>
                    <a:pt x="1734" y="2553"/>
                    <a:pt x="1753" y="2543"/>
                    <a:pt x="1753" y="2519"/>
                  </a:cubicBezTo>
                  <a:cubicBezTo>
                    <a:pt x="1753" y="2499"/>
                    <a:pt x="1749" y="2484"/>
                    <a:pt x="1739" y="2475"/>
                  </a:cubicBezTo>
                  <a:cubicBezTo>
                    <a:pt x="1724" y="2460"/>
                    <a:pt x="1705" y="2460"/>
                    <a:pt x="1690" y="2445"/>
                  </a:cubicBezTo>
                  <a:cubicBezTo>
                    <a:pt x="1680" y="2436"/>
                    <a:pt x="1690" y="2421"/>
                    <a:pt x="1690" y="2407"/>
                  </a:cubicBezTo>
                  <a:cubicBezTo>
                    <a:pt x="1690" y="2392"/>
                    <a:pt x="1695" y="2382"/>
                    <a:pt x="1695" y="2363"/>
                  </a:cubicBezTo>
                  <a:cubicBezTo>
                    <a:pt x="1656" y="2387"/>
                    <a:pt x="1646" y="2417"/>
                    <a:pt x="1612" y="2445"/>
                  </a:cubicBezTo>
                  <a:cubicBezTo>
                    <a:pt x="1608" y="2451"/>
                    <a:pt x="1608" y="2456"/>
                    <a:pt x="1598" y="2460"/>
                  </a:cubicBezTo>
                  <a:cubicBezTo>
                    <a:pt x="1588" y="2460"/>
                    <a:pt x="1578" y="2465"/>
                    <a:pt x="1568" y="2465"/>
                  </a:cubicBezTo>
                  <a:cubicBezTo>
                    <a:pt x="1578" y="2489"/>
                    <a:pt x="1588" y="2504"/>
                    <a:pt x="1588" y="2528"/>
                  </a:cubicBezTo>
                  <a:cubicBezTo>
                    <a:pt x="1588" y="2558"/>
                    <a:pt x="1583" y="2572"/>
                    <a:pt x="1578" y="2602"/>
                  </a:cubicBezTo>
                  <a:cubicBezTo>
                    <a:pt x="1578" y="2626"/>
                    <a:pt x="1573" y="2641"/>
                    <a:pt x="1559" y="2660"/>
                  </a:cubicBezTo>
                  <a:cubicBezTo>
                    <a:pt x="1559" y="2665"/>
                    <a:pt x="1559" y="2675"/>
                    <a:pt x="1559" y="2680"/>
                  </a:cubicBezTo>
                  <a:cubicBezTo>
                    <a:pt x="1553" y="2680"/>
                    <a:pt x="1544" y="2680"/>
                    <a:pt x="1544" y="2680"/>
                  </a:cubicBezTo>
                  <a:cubicBezTo>
                    <a:pt x="1525" y="2694"/>
                    <a:pt x="1514" y="2704"/>
                    <a:pt x="1500" y="2719"/>
                  </a:cubicBezTo>
                  <a:cubicBezTo>
                    <a:pt x="1486" y="2738"/>
                    <a:pt x="1476" y="2757"/>
                    <a:pt x="1462" y="2777"/>
                  </a:cubicBezTo>
                  <a:cubicBezTo>
                    <a:pt x="1447" y="2801"/>
                    <a:pt x="1432" y="2816"/>
                    <a:pt x="1422" y="2840"/>
                  </a:cubicBezTo>
                  <a:cubicBezTo>
                    <a:pt x="1417" y="2850"/>
                    <a:pt x="1412" y="2865"/>
                    <a:pt x="1407" y="2874"/>
                  </a:cubicBezTo>
                  <a:cubicBezTo>
                    <a:pt x="1383" y="2904"/>
                    <a:pt x="1359" y="2913"/>
                    <a:pt x="1330" y="2933"/>
                  </a:cubicBezTo>
                  <a:cubicBezTo>
                    <a:pt x="1305" y="2952"/>
                    <a:pt x="1301" y="2972"/>
                    <a:pt x="1276" y="2991"/>
                  </a:cubicBezTo>
                  <a:cubicBezTo>
                    <a:pt x="1252" y="3011"/>
                    <a:pt x="1227" y="3011"/>
                    <a:pt x="1198" y="3015"/>
                  </a:cubicBezTo>
                  <a:cubicBezTo>
                    <a:pt x="1159" y="3025"/>
                    <a:pt x="1135" y="3030"/>
                    <a:pt x="1091" y="3030"/>
                  </a:cubicBezTo>
                  <a:cubicBezTo>
                    <a:pt x="1072" y="3030"/>
                    <a:pt x="1057" y="3030"/>
                    <a:pt x="1033" y="3025"/>
                  </a:cubicBezTo>
                  <a:cubicBezTo>
                    <a:pt x="1013" y="3015"/>
                    <a:pt x="1008" y="3001"/>
                    <a:pt x="989" y="3001"/>
                  </a:cubicBezTo>
                  <a:cubicBezTo>
                    <a:pt x="974" y="3001"/>
                    <a:pt x="969" y="3015"/>
                    <a:pt x="959" y="3025"/>
                  </a:cubicBezTo>
                  <a:cubicBezTo>
                    <a:pt x="945" y="3030"/>
                    <a:pt x="935" y="3035"/>
                    <a:pt x="920" y="3035"/>
                  </a:cubicBezTo>
                  <a:cubicBezTo>
                    <a:pt x="906" y="3035"/>
                    <a:pt x="896" y="3025"/>
                    <a:pt x="882" y="3015"/>
                  </a:cubicBezTo>
                  <a:cubicBezTo>
                    <a:pt x="867" y="3020"/>
                    <a:pt x="867" y="3020"/>
                    <a:pt x="867" y="3020"/>
                  </a:cubicBezTo>
                  <a:cubicBezTo>
                    <a:pt x="872" y="3059"/>
                    <a:pt x="872" y="3094"/>
                    <a:pt x="911" y="3113"/>
                  </a:cubicBezTo>
                  <a:cubicBezTo>
                    <a:pt x="852" y="3133"/>
                    <a:pt x="823" y="3161"/>
                    <a:pt x="774" y="3191"/>
                  </a:cubicBezTo>
                  <a:cubicBezTo>
                    <a:pt x="774" y="3172"/>
                    <a:pt x="774" y="3161"/>
                    <a:pt x="774" y="3147"/>
                  </a:cubicBezTo>
                  <a:cubicBezTo>
                    <a:pt x="745" y="3147"/>
                    <a:pt x="745" y="3147"/>
                    <a:pt x="745" y="3147"/>
                  </a:cubicBezTo>
                  <a:cubicBezTo>
                    <a:pt x="721" y="3152"/>
                    <a:pt x="696" y="3166"/>
                    <a:pt x="696" y="3191"/>
                  </a:cubicBezTo>
                  <a:cubicBezTo>
                    <a:pt x="696" y="3220"/>
                    <a:pt x="696" y="3220"/>
                    <a:pt x="696" y="3220"/>
                  </a:cubicBezTo>
                  <a:cubicBezTo>
                    <a:pt x="740" y="3220"/>
                    <a:pt x="740" y="3220"/>
                    <a:pt x="740" y="3220"/>
                  </a:cubicBezTo>
                  <a:cubicBezTo>
                    <a:pt x="706" y="3239"/>
                    <a:pt x="691" y="3259"/>
                    <a:pt x="667" y="3283"/>
                  </a:cubicBezTo>
                  <a:cubicBezTo>
                    <a:pt x="638" y="3313"/>
                    <a:pt x="614" y="3318"/>
                    <a:pt x="594" y="3346"/>
                  </a:cubicBezTo>
                  <a:cubicBezTo>
                    <a:pt x="580" y="3366"/>
                    <a:pt x="575" y="3381"/>
                    <a:pt x="565" y="3396"/>
                  </a:cubicBezTo>
                  <a:cubicBezTo>
                    <a:pt x="550" y="3376"/>
                    <a:pt x="541" y="3361"/>
                    <a:pt x="521" y="3346"/>
                  </a:cubicBezTo>
                  <a:cubicBezTo>
                    <a:pt x="511" y="3361"/>
                    <a:pt x="506" y="3371"/>
                    <a:pt x="497" y="3390"/>
                  </a:cubicBezTo>
                  <a:cubicBezTo>
                    <a:pt x="492" y="3400"/>
                    <a:pt x="482" y="3405"/>
                    <a:pt x="482" y="3420"/>
                  </a:cubicBezTo>
                  <a:cubicBezTo>
                    <a:pt x="482" y="3434"/>
                    <a:pt x="502" y="3440"/>
                    <a:pt x="516" y="3444"/>
                  </a:cubicBezTo>
                  <a:cubicBezTo>
                    <a:pt x="506" y="3468"/>
                    <a:pt x="492" y="3478"/>
                    <a:pt x="482" y="3503"/>
                  </a:cubicBezTo>
                  <a:cubicBezTo>
                    <a:pt x="477" y="3517"/>
                    <a:pt x="477" y="3542"/>
                    <a:pt x="458" y="3542"/>
                  </a:cubicBezTo>
                  <a:cubicBezTo>
                    <a:pt x="453" y="3542"/>
                    <a:pt x="448" y="3532"/>
                    <a:pt x="439" y="3532"/>
                  </a:cubicBezTo>
                  <a:cubicBezTo>
                    <a:pt x="429" y="3532"/>
                    <a:pt x="424" y="3537"/>
                    <a:pt x="414" y="3542"/>
                  </a:cubicBezTo>
                  <a:cubicBezTo>
                    <a:pt x="399" y="3546"/>
                    <a:pt x="375" y="3546"/>
                    <a:pt x="375" y="3561"/>
                  </a:cubicBezTo>
                  <a:cubicBezTo>
                    <a:pt x="375" y="3576"/>
                    <a:pt x="384" y="3581"/>
                    <a:pt x="390" y="3595"/>
                  </a:cubicBezTo>
                  <a:cubicBezTo>
                    <a:pt x="395" y="3605"/>
                    <a:pt x="404" y="3619"/>
                    <a:pt x="419" y="3619"/>
                  </a:cubicBezTo>
                  <a:cubicBezTo>
                    <a:pt x="434" y="3619"/>
                    <a:pt x="439" y="3610"/>
                    <a:pt x="448" y="3600"/>
                  </a:cubicBezTo>
                  <a:cubicBezTo>
                    <a:pt x="443" y="3639"/>
                    <a:pt x="434" y="3663"/>
                    <a:pt x="424" y="3697"/>
                  </a:cubicBezTo>
                  <a:cubicBezTo>
                    <a:pt x="414" y="3727"/>
                    <a:pt x="404" y="3741"/>
                    <a:pt x="404" y="3766"/>
                  </a:cubicBezTo>
                  <a:cubicBezTo>
                    <a:pt x="404" y="3780"/>
                    <a:pt x="404" y="3790"/>
                    <a:pt x="409" y="3805"/>
                  </a:cubicBezTo>
                  <a:cubicBezTo>
                    <a:pt x="409" y="3785"/>
                    <a:pt x="409" y="3785"/>
                    <a:pt x="409" y="3785"/>
                  </a:cubicBezTo>
                  <a:cubicBezTo>
                    <a:pt x="395" y="3785"/>
                    <a:pt x="390" y="3790"/>
                    <a:pt x="380" y="3790"/>
                  </a:cubicBezTo>
                  <a:cubicBezTo>
                    <a:pt x="370" y="3790"/>
                    <a:pt x="360" y="3780"/>
                    <a:pt x="351" y="3780"/>
                  </a:cubicBezTo>
                  <a:cubicBezTo>
                    <a:pt x="326" y="3780"/>
                    <a:pt x="297" y="3799"/>
                    <a:pt x="297" y="3829"/>
                  </a:cubicBezTo>
                  <a:cubicBezTo>
                    <a:pt x="297" y="3858"/>
                    <a:pt x="331" y="3877"/>
                    <a:pt x="360" y="3877"/>
                  </a:cubicBezTo>
                  <a:cubicBezTo>
                    <a:pt x="375" y="3877"/>
                    <a:pt x="384" y="3873"/>
                    <a:pt x="395" y="3863"/>
                  </a:cubicBezTo>
                  <a:cubicBezTo>
                    <a:pt x="395" y="3985"/>
                    <a:pt x="395" y="3985"/>
                    <a:pt x="395" y="3985"/>
                  </a:cubicBezTo>
                  <a:cubicBezTo>
                    <a:pt x="395" y="4014"/>
                    <a:pt x="380" y="4029"/>
                    <a:pt x="360" y="4048"/>
                  </a:cubicBezTo>
                  <a:cubicBezTo>
                    <a:pt x="356" y="4053"/>
                    <a:pt x="345" y="4058"/>
                    <a:pt x="345" y="4062"/>
                  </a:cubicBezTo>
                  <a:cubicBezTo>
                    <a:pt x="345" y="4092"/>
                    <a:pt x="360" y="4102"/>
                    <a:pt x="370" y="4126"/>
                  </a:cubicBezTo>
                  <a:cubicBezTo>
                    <a:pt x="380" y="4155"/>
                    <a:pt x="380" y="4170"/>
                    <a:pt x="384" y="4199"/>
                  </a:cubicBezTo>
                  <a:cubicBezTo>
                    <a:pt x="390" y="4233"/>
                    <a:pt x="390" y="4258"/>
                    <a:pt x="409" y="4291"/>
                  </a:cubicBezTo>
                  <a:cubicBezTo>
                    <a:pt x="419" y="4316"/>
                    <a:pt x="434" y="4335"/>
                    <a:pt x="443" y="4360"/>
                  </a:cubicBezTo>
                  <a:cubicBezTo>
                    <a:pt x="453" y="4389"/>
                    <a:pt x="467" y="4404"/>
                    <a:pt x="467" y="4433"/>
                  </a:cubicBezTo>
                  <a:cubicBezTo>
                    <a:pt x="467" y="4511"/>
                    <a:pt x="467" y="4511"/>
                    <a:pt x="467" y="4511"/>
                  </a:cubicBezTo>
                  <a:cubicBezTo>
                    <a:pt x="467" y="4526"/>
                    <a:pt x="458" y="4540"/>
                    <a:pt x="467" y="4554"/>
                  </a:cubicBezTo>
                  <a:cubicBezTo>
                    <a:pt x="487" y="4579"/>
                    <a:pt x="516" y="4569"/>
                    <a:pt x="550" y="4569"/>
                  </a:cubicBezTo>
                  <a:cubicBezTo>
                    <a:pt x="550" y="4589"/>
                    <a:pt x="555" y="4603"/>
                    <a:pt x="555" y="4618"/>
                  </a:cubicBezTo>
                  <a:cubicBezTo>
                    <a:pt x="545" y="4623"/>
                    <a:pt x="531" y="4628"/>
                    <a:pt x="521" y="4633"/>
                  </a:cubicBezTo>
                  <a:cubicBezTo>
                    <a:pt x="497" y="4647"/>
                    <a:pt x="487" y="4662"/>
                    <a:pt x="458" y="4662"/>
                  </a:cubicBezTo>
                  <a:cubicBezTo>
                    <a:pt x="429" y="4662"/>
                    <a:pt x="409" y="4657"/>
                    <a:pt x="384" y="4642"/>
                  </a:cubicBezTo>
                  <a:cubicBezTo>
                    <a:pt x="375" y="4633"/>
                    <a:pt x="370" y="4623"/>
                    <a:pt x="360" y="4613"/>
                  </a:cubicBezTo>
                  <a:cubicBezTo>
                    <a:pt x="331" y="4598"/>
                    <a:pt x="312" y="4594"/>
                    <a:pt x="282" y="4589"/>
                  </a:cubicBezTo>
                  <a:cubicBezTo>
                    <a:pt x="204" y="4574"/>
                    <a:pt x="161" y="4569"/>
                    <a:pt x="88" y="4545"/>
                  </a:cubicBezTo>
                  <a:cubicBezTo>
                    <a:pt x="63" y="4540"/>
                    <a:pt x="49" y="4535"/>
                    <a:pt x="24" y="4530"/>
                  </a:cubicBezTo>
                  <a:cubicBezTo>
                    <a:pt x="14" y="4530"/>
                    <a:pt x="10" y="4526"/>
                    <a:pt x="0" y="4526"/>
                  </a:cubicBezTo>
                  <a:cubicBezTo>
                    <a:pt x="0" y="0"/>
                    <a:pt x="0" y="0"/>
                    <a:pt x="0" y="0"/>
                  </a:cubicBezTo>
                  <a:cubicBezTo>
                    <a:pt x="19" y="10"/>
                    <a:pt x="34" y="20"/>
                    <a:pt x="58" y="35"/>
                  </a:cubicBezTo>
                  <a:cubicBezTo>
                    <a:pt x="73" y="44"/>
                    <a:pt x="73" y="64"/>
                    <a:pt x="83" y="78"/>
                  </a:cubicBezTo>
                  <a:cubicBezTo>
                    <a:pt x="97" y="113"/>
                    <a:pt x="117" y="137"/>
                    <a:pt x="151" y="137"/>
                  </a:cubicBezTo>
                  <a:cubicBezTo>
                    <a:pt x="166" y="137"/>
                    <a:pt x="175" y="127"/>
                    <a:pt x="185" y="113"/>
                  </a:cubicBezTo>
                  <a:cubicBezTo>
                    <a:pt x="204" y="93"/>
                    <a:pt x="224" y="83"/>
                    <a:pt x="254" y="83"/>
                  </a:cubicBezTo>
                  <a:cubicBezTo>
                    <a:pt x="268" y="83"/>
                    <a:pt x="278" y="88"/>
                    <a:pt x="293" y="98"/>
                  </a:cubicBezTo>
                  <a:cubicBezTo>
                    <a:pt x="293" y="103"/>
                    <a:pt x="293" y="113"/>
                    <a:pt x="297" y="113"/>
                  </a:cubicBezTo>
                  <a:cubicBezTo>
                    <a:pt x="321" y="132"/>
                    <a:pt x="341" y="132"/>
                    <a:pt x="375" y="132"/>
                  </a:cubicBezTo>
                  <a:cubicBezTo>
                    <a:pt x="395" y="132"/>
                    <a:pt x="414" y="127"/>
                    <a:pt x="434" y="137"/>
                  </a:cubicBezTo>
                  <a:cubicBezTo>
                    <a:pt x="453" y="142"/>
                    <a:pt x="463" y="161"/>
                    <a:pt x="487" y="161"/>
                  </a:cubicBezTo>
                  <a:cubicBezTo>
                    <a:pt x="502" y="161"/>
                    <a:pt x="502" y="127"/>
                    <a:pt x="516" y="127"/>
                  </a:cubicBezTo>
                  <a:cubicBezTo>
                    <a:pt x="536" y="127"/>
                    <a:pt x="545" y="137"/>
                    <a:pt x="560" y="142"/>
                  </a:cubicBezTo>
                  <a:cubicBezTo>
                    <a:pt x="638" y="152"/>
                    <a:pt x="682" y="166"/>
                    <a:pt x="760" y="181"/>
                  </a:cubicBezTo>
                  <a:cubicBezTo>
                    <a:pt x="784" y="185"/>
                    <a:pt x="799" y="210"/>
                    <a:pt x="828" y="210"/>
                  </a:cubicBezTo>
                  <a:cubicBezTo>
                    <a:pt x="848" y="210"/>
                    <a:pt x="857" y="205"/>
                    <a:pt x="877" y="195"/>
                  </a:cubicBezTo>
                  <a:cubicBezTo>
                    <a:pt x="911" y="190"/>
                    <a:pt x="930" y="181"/>
                    <a:pt x="955" y="161"/>
                  </a:cubicBezTo>
                  <a:cubicBezTo>
                    <a:pt x="964" y="157"/>
                    <a:pt x="969" y="146"/>
                    <a:pt x="979" y="137"/>
                  </a:cubicBezTo>
                  <a:cubicBezTo>
                    <a:pt x="1018" y="113"/>
                    <a:pt x="1047" y="122"/>
                    <a:pt x="1086" y="103"/>
                  </a:cubicBezTo>
                  <a:cubicBezTo>
                    <a:pt x="1105" y="93"/>
                    <a:pt x="1110" y="78"/>
                    <a:pt x="1130" y="74"/>
                  </a:cubicBezTo>
                  <a:cubicBezTo>
                    <a:pt x="1155" y="64"/>
                    <a:pt x="1169" y="64"/>
                    <a:pt x="1193" y="64"/>
                  </a:cubicBezTo>
                  <a:cubicBezTo>
                    <a:pt x="1213" y="78"/>
                    <a:pt x="1227" y="88"/>
                    <a:pt x="1252" y="88"/>
                  </a:cubicBezTo>
                  <a:cubicBezTo>
                    <a:pt x="1354" y="88"/>
                    <a:pt x="1354" y="88"/>
                    <a:pt x="1354" y="88"/>
                  </a:cubicBezTo>
                  <a:cubicBezTo>
                    <a:pt x="1393" y="88"/>
                    <a:pt x="1412" y="103"/>
                    <a:pt x="1447" y="118"/>
                  </a:cubicBezTo>
                  <a:cubicBezTo>
                    <a:pt x="1490" y="137"/>
                    <a:pt x="1510" y="152"/>
                    <a:pt x="1553" y="171"/>
                  </a:cubicBezTo>
                  <a:cubicBezTo>
                    <a:pt x="1608" y="195"/>
                    <a:pt x="1646" y="190"/>
                    <a:pt x="1705" y="190"/>
                  </a:cubicBezTo>
                  <a:cubicBezTo>
                    <a:pt x="1753" y="210"/>
                    <a:pt x="1793" y="215"/>
                    <a:pt x="1846" y="215"/>
                  </a:cubicBezTo>
                  <a:cubicBezTo>
                    <a:pt x="1880" y="215"/>
                    <a:pt x="1899" y="215"/>
                    <a:pt x="1934" y="215"/>
                  </a:cubicBezTo>
                  <a:cubicBezTo>
                    <a:pt x="1953" y="536"/>
                    <a:pt x="1953" y="536"/>
                    <a:pt x="1953" y="536"/>
                  </a:cubicBezTo>
                  <a:cubicBezTo>
                    <a:pt x="1978" y="1130"/>
                    <a:pt x="1978" y="1130"/>
                    <a:pt x="1978" y="1130"/>
                  </a:cubicBezTo>
                  <a:cubicBezTo>
                    <a:pt x="2021" y="1213"/>
                    <a:pt x="2031" y="1262"/>
                    <a:pt x="2075" y="1345"/>
                  </a:cubicBezTo>
                  <a:cubicBezTo>
                    <a:pt x="2089" y="1369"/>
                    <a:pt x="2104" y="1379"/>
                    <a:pt x="2124" y="1403"/>
                  </a:cubicBezTo>
                  <a:cubicBezTo>
                    <a:pt x="2138" y="1423"/>
                    <a:pt x="2143" y="1442"/>
                    <a:pt x="2158" y="1462"/>
                  </a:cubicBezTo>
                  <a:cubicBezTo>
                    <a:pt x="2167" y="1481"/>
                    <a:pt x="2182" y="1491"/>
                    <a:pt x="2192" y="1511"/>
                  </a:cubicBezTo>
                  <a:cubicBezTo>
                    <a:pt x="2216" y="1559"/>
                    <a:pt x="2230" y="1594"/>
                    <a:pt x="2230" y="1652"/>
                  </a:cubicBezTo>
                  <a:cubicBezTo>
                    <a:pt x="2230" y="1705"/>
                    <a:pt x="2230" y="1735"/>
                    <a:pt x="2211" y="1779"/>
                  </a:cubicBezTo>
                  <a:cubicBezTo>
                    <a:pt x="2187" y="1822"/>
                    <a:pt x="2158" y="1846"/>
                    <a:pt x="2158" y="1895"/>
                  </a:cubicBezTo>
                  <a:cubicBezTo>
                    <a:pt x="2158" y="1949"/>
                    <a:pt x="2187" y="1978"/>
                    <a:pt x="2187" y="2036"/>
                  </a:cubicBezTo>
                  <a:cubicBezTo>
                    <a:pt x="2187" y="2144"/>
                    <a:pt x="2182" y="2202"/>
                    <a:pt x="2182" y="2309"/>
                  </a:cubicBezTo>
                  <a:cubicBezTo>
                    <a:pt x="2182" y="2314"/>
                    <a:pt x="2177" y="2319"/>
                    <a:pt x="2177" y="2324"/>
                  </a:cubicBezTo>
                  <a:cubicBezTo>
                    <a:pt x="2177" y="2348"/>
                    <a:pt x="2182" y="2363"/>
                    <a:pt x="2177" y="2387"/>
                  </a:cubicBezTo>
                </a:path>
              </a:pathLst>
            </a:custGeom>
            <a:solidFill>
              <a:schemeClr val="tx2"/>
            </a:solidFill>
            <a:ln w="28575" cap="flat" cmpd="sng">
              <a:solidFill>
                <a:schemeClr val="bg1"/>
              </a:solidFill>
              <a:bevel/>
              <a:headEnd/>
              <a:tailEnd/>
            </a:ln>
          </p:spPr>
          <p:txBody>
            <a:bodyPr wrap="none" anchor="ctr"/>
            <a:lstStyle/>
            <a:p>
              <a:endParaRPr lang="zh-CN" altLang="en-US"/>
            </a:p>
          </p:txBody>
        </p:sp>
        <p:sp>
          <p:nvSpPr>
            <p:cNvPr id="70676" name="Freeform 70"/>
            <p:cNvSpPr>
              <a:spLocks noChangeArrowheads="1"/>
            </p:cNvSpPr>
            <p:nvPr/>
          </p:nvSpPr>
          <p:spPr bwMode="auto">
            <a:xfrm>
              <a:off x="7658640" y="359747"/>
              <a:ext cx="1160895" cy="1990236"/>
            </a:xfrm>
            <a:custGeom>
              <a:avLst/>
              <a:gdLst>
                <a:gd name="T0" fmla="*/ 0 w 1550"/>
                <a:gd name="T1" fmla="*/ 873053695 h 2651"/>
                <a:gd name="T2" fmla="*/ 300668060 w 1550"/>
                <a:gd name="T3" fmla="*/ 1493604175 h 2651"/>
                <a:gd name="T4" fmla="*/ 300668060 w 1550"/>
                <a:gd name="T5" fmla="*/ 1490786614 h 2651"/>
                <a:gd name="T6" fmla="*/ 349470588 w 1550"/>
                <a:gd name="T7" fmla="*/ 1320571511 h 2651"/>
                <a:gd name="T8" fmla="*/ 426320339 w 1550"/>
                <a:gd name="T9" fmla="*/ 1183610842 h 2651"/>
                <a:gd name="T10" fmla="*/ 505413988 w 1550"/>
                <a:gd name="T11" fmla="*/ 1084412855 h 2651"/>
                <a:gd name="T12" fmla="*/ 537949006 w 1550"/>
                <a:gd name="T13" fmla="*/ 1053977484 h 2651"/>
                <a:gd name="T14" fmla="*/ 549167746 w 1550"/>
                <a:gd name="T15" fmla="*/ 977324494 h 2651"/>
                <a:gd name="T16" fmla="*/ 535144134 w 1550"/>
                <a:gd name="T17" fmla="*/ 892217318 h 2651"/>
                <a:gd name="T18" fmla="*/ 568240127 w 1550"/>
                <a:gd name="T19" fmla="*/ 881508632 h 2651"/>
                <a:gd name="T20" fmla="*/ 598531248 w 1550"/>
                <a:gd name="T21" fmla="*/ 928289314 h 2651"/>
                <a:gd name="T22" fmla="*/ 642285006 w 1550"/>
                <a:gd name="T23" fmla="*/ 892217318 h 2651"/>
                <a:gd name="T24" fmla="*/ 674820025 w 1550"/>
                <a:gd name="T25" fmla="*/ 842618325 h 2651"/>
                <a:gd name="T26" fmla="*/ 704550171 w 1550"/>
                <a:gd name="T27" fmla="*/ 845436637 h 2651"/>
                <a:gd name="T28" fmla="*/ 729232297 w 1550"/>
                <a:gd name="T29" fmla="*/ 804291830 h 2651"/>
                <a:gd name="T30" fmla="*/ 797668181 w 1550"/>
                <a:gd name="T31" fmla="*/ 741165838 h 2651"/>
                <a:gd name="T32" fmla="*/ 868908188 w 1550"/>
                <a:gd name="T33" fmla="*/ 617732167 h 2651"/>
                <a:gd name="T34" fmla="*/ 835812195 w 1550"/>
                <a:gd name="T35" fmla="*/ 573769799 h 2651"/>
                <a:gd name="T36" fmla="*/ 803277176 w 1550"/>
                <a:gd name="T37" fmla="*/ 524733867 h 2651"/>
                <a:gd name="T38" fmla="*/ 751108802 w 1550"/>
                <a:gd name="T39" fmla="*/ 499934370 h 2651"/>
                <a:gd name="T40" fmla="*/ 707355043 w 1550"/>
                <a:gd name="T41" fmla="*/ 472317312 h 2651"/>
                <a:gd name="T42" fmla="*/ 622652399 w 1550"/>
                <a:gd name="T43" fmla="*/ 397918822 h 2651"/>
                <a:gd name="T44" fmla="*/ 590117381 w 1550"/>
                <a:gd name="T45" fmla="*/ 368046513 h 2651"/>
                <a:gd name="T46" fmla="*/ 530095365 w 1550"/>
                <a:gd name="T47" fmla="*/ 224886158 h 2651"/>
                <a:gd name="T48" fmla="*/ 464465102 w 1550"/>
                <a:gd name="T49" fmla="*/ 63125992 h 2651"/>
                <a:gd name="T50" fmla="*/ 406686983 w 1550"/>
                <a:gd name="T51" fmla="*/ 21981184 h 2651"/>
                <a:gd name="T52" fmla="*/ 314130697 w 1550"/>
                <a:gd name="T53" fmla="*/ 27617809 h 2651"/>
                <a:gd name="T54" fmla="*/ 237841921 w 1550"/>
                <a:gd name="T55" fmla="*/ 79471302 h 2651"/>
                <a:gd name="T56" fmla="*/ 185673546 w 1550"/>
                <a:gd name="T57" fmla="*/ 129070296 h 2651"/>
                <a:gd name="T58" fmla="*/ 90312388 w 1550"/>
                <a:gd name="T59" fmla="*/ 145414855 h 2651"/>
                <a:gd name="T60" fmla="*/ 65631012 w 1550"/>
                <a:gd name="T61" fmla="*/ 291393523 h 2651"/>
                <a:gd name="T62" fmla="*/ 71240007 w 1550"/>
                <a:gd name="T63" fmla="*/ 554606176 h 2651"/>
                <a:gd name="T64" fmla="*/ 60021267 w 1550"/>
                <a:gd name="T65" fmla="*/ 675221534 h 2651"/>
                <a:gd name="T66" fmla="*/ 32535019 w 1550"/>
                <a:gd name="T67" fmla="*/ 735529964 h 2651"/>
                <a:gd name="T68" fmla="*/ 43753758 w 1550"/>
                <a:gd name="T69" fmla="*/ 771601960 h 2651"/>
                <a:gd name="T70" fmla="*/ 35339891 w 1550"/>
                <a:gd name="T71" fmla="*/ 851072511 h 2651"/>
                <a:gd name="T72" fmla="*/ 0 w 1550"/>
                <a:gd name="T73" fmla="*/ 873053695 h 265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550" h="2651">
                  <a:moveTo>
                    <a:pt x="0" y="1549"/>
                  </a:moveTo>
                  <a:lnTo>
                    <a:pt x="0" y="1549"/>
                  </a:lnTo>
                  <a:cubicBezTo>
                    <a:pt x="399" y="2596"/>
                    <a:pt x="399" y="2596"/>
                    <a:pt x="399" y="2596"/>
                  </a:cubicBezTo>
                  <a:cubicBezTo>
                    <a:pt x="443" y="2620"/>
                    <a:pt x="487" y="2630"/>
                    <a:pt x="536" y="2650"/>
                  </a:cubicBezTo>
                  <a:cubicBezTo>
                    <a:pt x="536" y="2645"/>
                    <a:pt x="536" y="2645"/>
                    <a:pt x="536" y="2645"/>
                  </a:cubicBezTo>
                  <a:cubicBezTo>
                    <a:pt x="550" y="2548"/>
                    <a:pt x="550" y="2489"/>
                    <a:pt x="589" y="2401"/>
                  </a:cubicBezTo>
                  <a:cubicBezTo>
                    <a:pt x="599" y="2377"/>
                    <a:pt x="614" y="2367"/>
                    <a:pt x="623" y="2343"/>
                  </a:cubicBezTo>
                  <a:cubicBezTo>
                    <a:pt x="648" y="2289"/>
                    <a:pt x="653" y="2250"/>
                    <a:pt x="658" y="2192"/>
                  </a:cubicBezTo>
                  <a:cubicBezTo>
                    <a:pt x="682" y="2143"/>
                    <a:pt x="716" y="2133"/>
                    <a:pt x="760" y="2100"/>
                  </a:cubicBezTo>
                  <a:cubicBezTo>
                    <a:pt x="808" y="2065"/>
                    <a:pt x="823" y="2026"/>
                    <a:pt x="852" y="1978"/>
                  </a:cubicBezTo>
                  <a:cubicBezTo>
                    <a:pt x="867" y="1954"/>
                    <a:pt x="877" y="1934"/>
                    <a:pt x="901" y="1924"/>
                  </a:cubicBezTo>
                  <a:cubicBezTo>
                    <a:pt x="910" y="1919"/>
                    <a:pt x="921" y="1924"/>
                    <a:pt x="930" y="1915"/>
                  </a:cubicBezTo>
                  <a:cubicBezTo>
                    <a:pt x="945" y="1904"/>
                    <a:pt x="954" y="1890"/>
                    <a:pt x="959" y="1870"/>
                  </a:cubicBezTo>
                  <a:cubicBezTo>
                    <a:pt x="969" y="1836"/>
                    <a:pt x="964" y="1817"/>
                    <a:pt x="969" y="1783"/>
                  </a:cubicBezTo>
                  <a:cubicBezTo>
                    <a:pt x="969" y="1763"/>
                    <a:pt x="979" y="1754"/>
                    <a:pt x="979" y="1734"/>
                  </a:cubicBezTo>
                  <a:cubicBezTo>
                    <a:pt x="979" y="1661"/>
                    <a:pt x="979" y="1661"/>
                    <a:pt x="979" y="1661"/>
                  </a:cubicBezTo>
                  <a:cubicBezTo>
                    <a:pt x="954" y="1583"/>
                    <a:pt x="954" y="1583"/>
                    <a:pt x="954" y="1583"/>
                  </a:cubicBezTo>
                  <a:cubicBezTo>
                    <a:pt x="969" y="1583"/>
                    <a:pt x="984" y="1578"/>
                    <a:pt x="998" y="1573"/>
                  </a:cubicBezTo>
                  <a:cubicBezTo>
                    <a:pt x="1004" y="1573"/>
                    <a:pt x="1008" y="1564"/>
                    <a:pt x="1013" y="1564"/>
                  </a:cubicBezTo>
                  <a:cubicBezTo>
                    <a:pt x="1032" y="1564"/>
                    <a:pt x="1037" y="1588"/>
                    <a:pt x="1042" y="1603"/>
                  </a:cubicBezTo>
                  <a:cubicBezTo>
                    <a:pt x="1052" y="1622"/>
                    <a:pt x="1057" y="1632"/>
                    <a:pt x="1067" y="1647"/>
                  </a:cubicBezTo>
                  <a:cubicBezTo>
                    <a:pt x="1095" y="1642"/>
                    <a:pt x="1125" y="1642"/>
                    <a:pt x="1145" y="1612"/>
                  </a:cubicBezTo>
                  <a:cubicBezTo>
                    <a:pt x="1150" y="1608"/>
                    <a:pt x="1145" y="1593"/>
                    <a:pt x="1145" y="1583"/>
                  </a:cubicBezTo>
                  <a:cubicBezTo>
                    <a:pt x="1150" y="1564"/>
                    <a:pt x="1164" y="1554"/>
                    <a:pt x="1174" y="1539"/>
                  </a:cubicBezTo>
                  <a:cubicBezTo>
                    <a:pt x="1184" y="1525"/>
                    <a:pt x="1193" y="1510"/>
                    <a:pt x="1203" y="1495"/>
                  </a:cubicBezTo>
                  <a:cubicBezTo>
                    <a:pt x="1208" y="1486"/>
                    <a:pt x="1208" y="1481"/>
                    <a:pt x="1217" y="1481"/>
                  </a:cubicBezTo>
                  <a:cubicBezTo>
                    <a:pt x="1232" y="1481"/>
                    <a:pt x="1242" y="1495"/>
                    <a:pt x="1256" y="1500"/>
                  </a:cubicBezTo>
                  <a:cubicBezTo>
                    <a:pt x="1261" y="1505"/>
                    <a:pt x="1266" y="1500"/>
                    <a:pt x="1271" y="1500"/>
                  </a:cubicBezTo>
                  <a:cubicBezTo>
                    <a:pt x="1286" y="1476"/>
                    <a:pt x="1286" y="1451"/>
                    <a:pt x="1300" y="1427"/>
                  </a:cubicBezTo>
                  <a:cubicBezTo>
                    <a:pt x="1325" y="1393"/>
                    <a:pt x="1349" y="1379"/>
                    <a:pt x="1378" y="1349"/>
                  </a:cubicBezTo>
                  <a:cubicBezTo>
                    <a:pt x="1393" y="1335"/>
                    <a:pt x="1402" y="1325"/>
                    <a:pt x="1422" y="1315"/>
                  </a:cubicBezTo>
                  <a:cubicBezTo>
                    <a:pt x="1471" y="1276"/>
                    <a:pt x="1485" y="1242"/>
                    <a:pt x="1515" y="1183"/>
                  </a:cubicBezTo>
                  <a:cubicBezTo>
                    <a:pt x="1534" y="1155"/>
                    <a:pt x="1549" y="1130"/>
                    <a:pt x="1549" y="1096"/>
                  </a:cubicBezTo>
                  <a:cubicBezTo>
                    <a:pt x="1549" y="1076"/>
                    <a:pt x="1549" y="1062"/>
                    <a:pt x="1539" y="1047"/>
                  </a:cubicBezTo>
                  <a:cubicBezTo>
                    <a:pt x="1524" y="1033"/>
                    <a:pt x="1505" y="1033"/>
                    <a:pt x="1490" y="1018"/>
                  </a:cubicBezTo>
                  <a:cubicBezTo>
                    <a:pt x="1481" y="1008"/>
                    <a:pt x="1481" y="989"/>
                    <a:pt x="1476" y="974"/>
                  </a:cubicBezTo>
                  <a:cubicBezTo>
                    <a:pt x="1466" y="955"/>
                    <a:pt x="1446" y="945"/>
                    <a:pt x="1432" y="931"/>
                  </a:cubicBezTo>
                  <a:cubicBezTo>
                    <a:pt x="1393" y="926"/>
                    <a:pt x="1374" y="896"/>
                    <a:pt x="1339" y="887"/>
                  </a:cubicBezTo>
                  <a:cubicBezTo>
                    <a:pt x="1315" y="882"/>
                    <a:pt x="1296" y="887"/>
                    <a:pt x="1276" y="867"/>
                  </a:cubicBezTo>
                  <a:cubicBezTo>
                    <a:pt x="1266" y="862"/>
                    <a:pt x="1266" y="848"/>
                    <a:pt x="1261" y="838"/>
                  </a:cubicBezTo>
                  <a:cubicBezTo>
                    <a:pt x="1232" y="789"/>
                    <a:pt x="1217" y="755"/>
                    <a:pt x="1169" y="730"/>
                  </a:cubicBezTo>
                  <a:cubicBezTo>
                    <a:pt x="1145" y="716"/>
                    <a:pt x="1135" y="711"/>
                    <a:pt x="1110" y="706"/>
                  </a:cubicBezTo>
                  <a:cubicBezTo>
                    <a:pt x="1091" y="702"/>
                    <a:pt x="1076" y="711"/>
                    <a:pt x="1062" y="697"/>
                  </a:cubicBezTo>
                  <a:cubicBezTo>
                    <a:pt x="1052" y="687"/>
                    <a:pt x="1057" y="672"/>
                    <a:pt x="1052" y="653"/>
                  </a:cubicBezTo>
                  <a:cubicBezTo>
                    <a:pt x="1032" y="589"/>
                    <a:pt x="993" y="565"/>
                    <a:pt x="974" y="502"/>
                  </a:cubicBezTo>
                  <a:cubicBezTo>
                    <a:pt x="959" y="463"/>
                    <a:pt x="954" y="439"/>
                    <a:pt x="945" y="399"/>
                  </a:cubicBezTo>
                  <a:cubicBezTo>
                    <a:pt x="916" y="321"/>
                    <a:pt x="891" y="278"/>
                    <a:pt x="867" y="200"/>
                  </a:cubicBezTo>
                  <a:cubicBezTo>
                    <a:pt x="857" y="166"/>
                    <a:pt x="847" y="146"/>
                    <a:pt x="828" y="112"/>
                  </a:cubicBezTo>
                  <a:cubicBezTo>
                    <a:pt x="823" y="93"/>
                    <a:pt x="818" y="78"/>
                    <a:pt x="804" y="64"/>
                  </a:cubicBezTo>
                  <a:cubicBezTo>
                    <a:pt x="779" y="44"/>
                    <a:pt x="755" y="49"/>
                    <a:pt x="725" y="39"/>
                  </a:cubicBezTo>
                  <a:cubicBezTo>
                    <a:pt x="686" y="25"/>
                    <a:pt x="662" y="0"/>
                    <a:pt x="614" y="0"/>
                  </a:cubicBezTo>
                  <a:cubicBezTo>
                    <a:pt x="584" y="0"/>
                    <a:pt x="575" y="25"/>
                    <a:pt x="560" y="49"/>
                  </a:cubicBezTo>
                  <a:cubicBezTo>
                    <a:pt x="555" y="68"/>
                    <a:pt x="545" y="78"/>
                    <a:pt x="536" y="97"/>
                  </a:cubicBezTo>
                  <a:cubicBezTo>
                    <a:pt x="497" y="122"/>
                    <a:pt x="458" y="112"/>
                    <a:pt x="424" y="141"/>
                  </a:cubicBezTo>
                  <a:cubicBezTo>
                    <a:pt x="424" y="146"/>
                    <a:pt x="424" y="151"/>
                    <a:pt x="419" y="156"/>
                  </a:cubicBezTo>
                  <a:cubicBezTo>
                    <a:pt x="390" y="190"/>
                    <a:pt x="365" y="205"/>
                    <a:pt x="331" y="229"/>
                  </a:cubicBezTo>
                  <a:cubicBezTo>
                    <a:pt x="297" y="180"/>
                    <a:pt x="248" y="171"/>
                    <a:pt x="209" y="122"/>
                  </a:cubicBezTo>
                  <a:cubicBezTo>
                    <a:pt x="209" y="180"/>
                    <a:pt x="170" y="205"/>
                    <a:pt x="161" y="258"/>
                  </a:cubicBezTo>
                  <a:cubicBezTo>
                    <a:pt x="156" y="312"/>
                    <a:pt x="141" y="341"/>
                    <a:pt x="131" y="395"/>
                  </a:cubicBezTo>
                  <a:cubicBezTo>
                    <a:pt x="122" y="439"/>
                    <a:pt x="127" y="467"/>
                    <a:pt x="117" y="517"/>
                  </a:cubicBezTo>
                  <a:cubicBezTo>
                    <a:pt x="107" y="580"/>
                    <a:pt x="97" y="619"/>
                    <a:pt x="97" y="687"/>
                  </a:cubicBezTo>
                  <a:cubicBezTo>
                    <a:pt x="97" y="804"/>
                    <a:pt x="117" y="867"/>
                    <a:pt x="127" y="984"/>
                  </a:cubicBezTo>
                  <a:cubicBezTo>
                    <a:pt x="127" y="1076"/>
                    <a:pt x="127" y="1076"/>
                    <a:pt x="127" y="1076"/>
                  </a:cubicBezTo>
                  <a:cubicBezTo>
                    <a:pt x="127" y="1125"/>
                    <a:pt x="117" y="1155"/>
                    <a:pt x="107" y="1198"/>
                  </a:cubicBezTo>
                  <a:cubicBezTo>
                    <a:pt x="102" y="1233"/>
                    <a:pt x="92" y="1247"/>
                    <a:pt x="78" y="1276"/>
                  </a:cubicBezTo>
                  <a:cubicBezTo>
                    <a:pt x="73" y="1291"/>
                    <a:pt x="63" y="1291"/>
                    <a:pt x="58" y="1305"/>
                  </a:cubicBezTo>
                  <a:cubicBezTo>
                    <a:pt x="53" y="1310"/>
                    <a:pt x="44" y="1315"/>
                    <a:pt x="44" y="1320"/>
                  </a:cubicBezTo>
                  <a:cubicBezTo>
                    <a:pt x="44" y="1344"/>
                    <a:pt x="78" y="1344"/>
                    <a:pt x="78" y="1369"/>
                  </a:cubicBezTo>
                  <a:cubicBezTo>
                    <a:pt x="78" y="1403"/>
                    <a:pt x="68" y="1418"/>
                    <a:pt x="63" y="1447"/>
                  </a:cubicBezTo>
                  <a:cubicBezTo>
                    <a:pt x="63" y="1471"/>
                    <a:pt x="68" y="1486"/>
                    <a:pt x="63" y="1510"/>
                  </a:cubicBezTo>
                  <a:cubicBezTo>
                    <a:pt x="63" y="1515"/>
                    <a:pt x="53" y="1515"/>
                    <a:pt x="48" y="1520"/>
                  </a:cubicBezTo>
                  <a:cubicBezTo>
                    <a:pt x="34" y="1534"/>
                    <a:pt x="15" y="1544"/>
                    <a:pt x="0" y="1549"/>
                  </a:cubicBezTo>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77" name="Freeform 71"/>
            <p:cNvSpPr>
              <a:spLocks noChangeArrowheads="1"/>
            </p:cNvSpPr>
            <p:nvPr/>
          </p:nvSpPr>
          <p:spPr bwMode="auto">
            <a:xfrm>
              <a:off x="7061608" y="1660034"/>
              <a:ext cx="577130" cy="1101263"/>
            </a:xfrm>
            <a:custGeom>
              <a:avLst/>
              <a:gdLst>
                <a:gd name="T0" fmla="*/ 0 w 771"/>
                <a:gd name="T1" fmla="*/ 145392239 h 1467"/>
                <a:gd name="T2" fmla="*/ 0 w 771"/>
                <a:gd name="T3" fmla="*/ 145392239 h 1467"/>
                <a:gd name="T4" fmla="*/ 370933652 w 771"/>
                <a:gd name="T5" fmla="*/ 0 h 1467"/>
                <a:gd name="T6" fmla="*/ 370933652 w 771"/>
                <a:gd name="T7" fmla="*/ 0 h 1467"/>
                <a:gd name="T8" fmla="*/ 389984931 w 771"/>
                <a:gd name="T9" fmla="*/ 73822906 h 1467"/>
                <a:gd name="T10" fmla="*/ 431448465 w 771"/>
                <a:gd name="T11" fmla="*/ 123414273 h 1467"/>
                <a:gd name="T12" fmla="*/ 412397935 w 771"/>
                <a:gd name="T13" fmla="*/ 167370206 h 1467"/>
                <a:gd name="T14" fmla="*/ 398389620 w 771"/>
                <a:gd name="T15" fmla="*/ 200619040 h 1467"/>
                <a:gd name="T16" fmla="*/ 373735465 w 771"/>
                <a:gd name="T17" fmla="*/ 246828546 h 1467"/>
                <a:gd name="T18" fmla="*/ 382140155 w 771"/>
                <a:gd name="T19" fmla="*/ 268806512 h 1467"/>
                <a:gd name="T20" fmla="*/ 373735465 w 771"/>
                <a:gd name="T21" fmla="*/ 310508122 h 1467"/>
                <a:gd name="T22" fmla="*/ 373735465 w 771"/>
                <a:gd name="T23" fmla="*/ 353901037 h 1467"/>
                <a:gd name="T24" fmla="*/ 365890689 w 771"/>
                <a:gd name="T25" fmla="*/ 395602646 h 1467"/>
                <a:gd name="T26" fmla="*/ 363089625 w 771"/>
                <a:gd name="T27" fmla="*/ 447447586 h 1467"/>
                <a:gd name="T28" fmla="*/ 357485999 w 771"/>
                <a:gd name="T29" fmla="*/ 477315310 h 1467"/>
                <a:gd name="T30" fmla="*/ 373735465 w 771"/>
                <a:gd name="T31" fmla="*/ 557337418 h 1467"/>
                <a:gd name="T32" fmla="*/ 387743780 w 771"/>
                <a:gd name="T33" fmla="*/ 626088659 h 1467"/>
                <a:gd name="T34" fmla="*/ 403432584 w 771"/>
                <a:gd name="T35" fmla="*/ 677934350 h 1467"/>
                <a:gd name="T36" fmla="*/ 409596122 w 771"/>
                <a:gd name="T37" fmla="*/ 727524966 h 1467"/>
                <a:gd name="T38" fmla="*/ 431448465 w 771"/>
                <a:gd name="T39" fmla="*/ 771480899 h 1467"/>
                <a:gd name="T40" fmla="*/ 431448465 w 771"/>
                <a:gd name="T41" fmla="*/ 771480899 h 1467"/>
                <a:gd name="T42" fmla="*/ 245421725 w 771"/>
                <a:gd name="T43" fmla="*/ 826143931 h 1467"/>
                <a:gd name="T44" fmla="*/ 245421725 w 771"/>
                <a:gd name="T45" fmla="*/ 826143931 h 1467"/>
                <a:gd name="T46" fmla="*/ 237576949 w 771"/>
                <a:gd name="T47" fmla="*/ 787823432 h 1467"/>
                <a:gd name="T48" fmla="*/ 177622799 w 771"/>
                <a:gd name="T49" fmla="*/ 576497293 h 1467"/>
                <a:gd name="T50" fmla="*/ 128313740 w 771"/>
                <a:gd name="T51" fmla="*/ 526906677 h 1467"/>
                <a:gd name="T52" fmla="*/ 106461397 w 771"/>
                <a:gd name="T53" fmla="*/ 477315310 h 1467"/>
                <a:gd name="T54" fmla="*/ 70600740 w 771"/>
                <a:gd name="T55" fmla="*/ 367989246 h 1467"/>
                <a:gd name="T56" fmla="*/ 38101808 w 771"/>
                <a:gd name="T57" fmla="*/ 282895472 h 1467"/>
                <a:gd name="T58" fmla="*/ 19051278 w 771"/>
                <a:gd name="T59" fmla="*/ 255282072 h 1467"/>
                <a:gd name="T60" fmla="*/ 13447653 w 771"/>
                <a:gd name="T61" fmla="*/ 214143481 h 1467"/>
                <a:gd name="T62" fmla="*/ 0 w 771"/>
                <a:gd name="T63" fmla="*/ 145392239 h 146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71" h="1467">
                  <a:moveTo>
                    <a:pt x="0" y="258"/>
                  </a:moveTo>
                  <a:lnTo>
                    <a:pt x="0" y="258"/>
                  </a:lnTo>
                  <a:cubicBezTo>
                    <a:pt x="662" y="0"/>
                    <a:pt x="662" y="0"/>
                    <a:pt x="662" y="0"/>
                  </a:cubicBezTo>
                  <a:cubicBezTo>
                    <a:pt x="682" y="49"/>
                    <a:pt x="677" y="88"/>
                    <a:pt x="696" y="131"/>
                  </a:cubicBezTo>
                  <a:cubicBezTo>
                    <a:pt x="716" y="170"/>
                    <a:pt x="770" y="175"/>
                    <a:pt x="770" y="219"/>
                  </a:cubicBezTo>
                  <a:cubicBezTo>
                    <a:pt x="770" y="253"/>
                    <a:pt x="750" y="268"/>
                    <a:pt x="736" y="297"/>
                  </a:cubicBezTo>
                  <a:cubicBezTo>
                    <a:pt x="726" y="316"/>
                    <a:pt x="720" y="336"/>
                    <a:pt x="711" y="356"/>
                  </a:cubicBezTo>
                  <a:cubicBezTo>
                    <a:pt x="692" y="390"/>
                    <a:pt x="667" y="404"/>
                    <a:pt x="667" y="438"/>
                  </a:cubicBezTo>
                  <a:cubicBezTo>
                    <a:pt x="667" y="458"/>
                    <a:pt x="677" y="463"/>
                    <a:pt x="682" y="477"/>
                  </a:cubicBezTo>
                  <a:cubicBezTo>
                    <a:pt x="667" y="551"/>
                    <a:pt x="667" y="551"/>
                    <a:pt x="667" y="551"/>
                  </a:cubicBezTo>
                  <a:cubicBezTo>
                    <a:pt x="667" y="628"/>
                    <a:pt x="667" y="628"/>
                    <a:pt x="667" y="628"/>
                  </a:cubicBezTo>
                  <a:cubicBezTo>
                    <a:pt x="667" y="658"/>
                    <a:pt x="657" y="672"/>
                    <a:pt x="653" y="702"/>
                  </a:cubicBezTo>
                  <a:cubicBezTo>
                    <a:pt x="653" y="741"/>
                    <a:pt x="657" y="760"/>
                    <a:pt x="648" y="794"/>
                  </a:cubicBezTo>
                  <a:cubicBezTo>
                    <a:pt x="643" y="814"/>
                    <a:pt x="638" y="828"/>
                    <a:pt x="638" y="847"/>
                  </a:cubicBezTo>
                  <a:cubicBezTo>
                    <a:pt x="638" y="901"/>
                    <a:pt x="657" y="935"/>
                    <a:pt x="667" y="989"/>
                  </a:cubicBezTo>
                  <a:cubicBezTo>
                    <a:pt x="672" y="1037"/>
                    <a:pt x="672" y="1067"/>
                    <a:pt x="692" y="1111"/>
                  </a:cubicBezTo>
                  <a:cubicBezTo>
                    <a:pt x="706" y="1145"/>
                    <a:pt x="716" y="1164"/>
                    <a:pt x="720" y="1203"/>
                  </a:cubicBezTo>
                  <a:cubicBezTo>
                    <a:pt x="726" y="1237"/>
                    <a:pt x="720" y="1257"/>
                    <a:pt x="731" y="1291"/>
                  </a:cubicBezTo>
                  <a:cubicBezTo>
                    <a:pt x="736" y="1325"/>
                    <a:pt x="750" y="1339"/>
                    <a:pt x="770" y="1369"/>
                  </a:cubicBezTo>
                  <a:cubicBezTo>
                    <a:pt x="438" y="1466"/>
                    <a:pt x="438" y="1466"/>
                    <a:pt x="438" y="1466"/>
                  </a:cubicBezTo>
                  <a:cubicBezTo>
                    <a:pt x="433" y="1437"/>
                    <a:pt x="429" y="1427"/>
                    <a:pt x="424" y="1398"/>
                  </a:cubicBezTo>
                  <a:cubicBezTo>
                    <a:pt x="317" y="1023"/>
                    <a:pt x="317" y="1023"/>
                    <a:pt x="317" y="1023"/>
                  </a:cubicBezTo>
                  <a:cubicBezTo>
                    <a:pt x="273" y="1004"/>
                    <a:pt x="253" y="979"/>
                    <a:pt x="229" y="935"/>
                  </a:cubicBezTo>
                  <a:cubicBezTo>
                    <a:pt x="209" y="906"/>
                    <a:pt x="200" y="887"/>
                    <a:pt x="190" y="847"/>
                  </a:cubicBezTo>
                  <a:cubicBezTo>
                    <a:pt x="175" y="770"/>
                    <a:pt x="141" y="731"/>
                    <a:pt x="126" y="653"/>
                  </a:cubicBezTo>
                  <a:cubicBezTo>
                    <a:pt x="117" y="589"/>
                    <a:pt x="98" y="556"/>
                    <a:pt x="68" y="502"/>
                  </a:cubicBezTo>
                  <a:cubicBezTo>
                    <a:pt x="58" y="482"/>
                    <a:pt x="44" y="473"/>
                    <a:pt x="34" y="453"/>
                  </a:cubicBezTo>
                  <a:cubicBezTo>
                    <a:pt x="29" y="429"/>
                    <a:pt x="34" y="404"/>
                    <a:pt x="24" y="380"/>
                  </a:cubicBezTo>
                  <a:cubicBezTo>
                    <a:pt x="10" y="336"/>
                    <a:pt x="0" y="307"/>
                    <a:pt x="0" y="258"/>
                  </a:cubicBezTo>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78" name="Freeform 72"/>
            <p:cNvSpPr>
              <a:spLocks noChangeArrowheads="1"/>
            </p:cNvSpPr>
            <p:nvPr/>
          </p:nvSpPr>
          <p:spPr bwMode="auto">
            <a:xfrm>
              <a:off x="7389975" y="2439543"/>
              <a:ext cx="1127727" cy="643510"/>
            </a:xfrm>
            <a:custGeom>
              <a:avLst/>
              <a:gdLst>
                <a:gd name="T0" fmla="*/ 488750275 w 1502"/>
                <a:gd name="T1" fmla="*/ 0 h 859"/>
                <a:gd name="T2" fmla="*/ 488750275 w 1502"/>
                <a:gd name="T3" fmla="*/ 0 h 859"/>
                <a:gd name="T4" fmla="*/ 505098562 w 1502"/>
                <a:gd name="T5" fmla="*/ 8418070 h 859"/>
                <a:gd name="T6" fmla="*/ 554706537 w 1502"/>
                <a:gd name="T7" fmla="*/ 33111174 h 859"/>
                <a:gd name="T8" fmla="*/ 527083983 w 1502"/>
                <a:gd name="T9" fmla="*/ 74079313 h 859"/>
                <a:gd name="T10" fmla="*/ 524829280 w 1502"/>
                <a:gd name="T11" fmla="*/ 112241928 h 859"/>
                <a:gd name="T12" fmla="*/ 563162237 w 1502"/>
                <a:gd name="T13" fmla="*/ 178464276 h 859"/>
                <a:gd name="T14" fmla="*/ 587402361 w 1502"/>
                <a:gd name="T15" fmla="*/ 178464276 h 859"/>
                <a:gd name="T16" fmla="*/ 593603358 w 1502"/>
                <a:gd name="T17" fmla="*/ 183514968 h 859"/>
                <a:gd name="T18" fmla="*/ 612770212 w 1502"/>
                <a:gd name="T19" fmla="*/ 205402549 h 859"/>
                <a:gd name="T20" fmla="*/ 637010336 w 1502"/>
                <a:gd name="T21" fmla="*/ 249176961 h 859"/>
                <a:gd name="T22" fmla="*/ 656177190 w 1502"/>
                <a:gd name="T23" fmla="*/ 271063792 h 859"/>
                <a:gd name="T24" fmla="*/ 695074011 w 1502"/>
                <a:gd name="T25" fmla="*/ 290145100 h 859"/>
                <a:gd name="T26" fmla="*/ 741299556 w 1502"/>
                <a:gd name="T27" fmla="*/ 279481862 h 859"/>
                <a:gd name="T28" fmla="*/ 774559243 w 1502"/>
                <a:gd name="T29" fmla="*/ 265451995 h 859"/>
                <a:gd name="T30" fmla="*/ 785270397 w 1502"/>
                <a:gd name="T31" fmla="*/ 227289380 h 859"/>
                <a:gd name="T32" fmla="*/ 774559243 w 1502"/>
                <a:gd name="T33" fmla="*/ 196984479 h 859"/>
                <a:gd name="T34" fmla="*/ 766667407 w 1502"/>
                <a:gd name="T35" fmla="*/ 194178206 h 859"/>
                <a:gd name="T36" fmla="*/ 741299556 w 1502"/>
                <a:gd name="T37" fmla="*/ 142546829 h 859"/>
                <a:gd name="T38" fmla="*/ 796544664 w 1502"/>
                <a:gd name="T39" fmla="*/ 167239934 h 859"/>
                <a:gd name="T40" fmla="*/ 846152639 w 1502"/>
                <a:gd name="T41" fmla="*/ 205402549 h 859"/>
                <a:gd name="T42" fmla="*/ 826422672 w 1502"/>
                <a:gd name="T43" fmla="*/ 254788757 h 859"/>
                <a:gd name="T44" fmla="*/ 810074385 w 1502"/>
                <a:gd name="T45" fmla="*/ 271063792 h 859"/>
                <a:gd name="T46" fmla="*/ 793726097 w 1502"/>
                <a:gd name="T47" fmla="*/ 295756896 h 859"/>
                <a:gd name="T48" fmla="*/ 760466410 w 1502"/>
                <a:gd name="T49" fmla="*/ 317643728 h 859"/>
                <a:gd name="T50" fmla="*/ 713677001 w 1502"/>
                <a:gd name="T51" fmla="*/ 364224413 h 859"/>
                <a:gd name="T52" fmla="*/ 683799744 w 1502"/>
                <a:gd name="T53" fmla="*/ 336725035 h 859"/>
                <a:gd name="T54" fmla="*/ 664632890 w 1502"/>
                <a:gd name="T55" fmla="*/ 369275105 h 859"/>
                <a:gd name="T56" fmla="*/ 648284603 w 1502"/>
                <a:gd name="T57" fmla="*/ 401825174 h 859"/>
                <a:gd name="T58" fmla="*/ 598677379 w 1502"/>
                <a:gd name="T59" fmla="*/ 426518278 h 859"/>
                <a:gd name="T60" fmla="*/ 598677379 w 1502"/>
                <a:gd name="T61" fmla="*/ 426518278 h 859"/>
                <a:gd name="T62" fmla="*/ 571617937 w 1502"/>
                <a:gd name="T63" fmla="*/ 372081378 h 859"/>
                <a:gd name="T64" fmla="*/ 529902549 w 1502"/>
                <a:gd name="T65" fmla="*/ 344582000 h 859"/>
                <a:gd name="T66" fmla="*/ 516372829 w 1502"/>
                <a:gd name="T67" fmla="*/ 328306966 h 859"/>
                <a:gd name="T68" fmla="*/ 505098562 w 1502"/>
                <a:gd name="T69" fmla="*/ 319888896 h 859"/>
                <a:gd name="T70" fmla="*/ 464510151 w 1502"/>
                <a:gd name="T71" fmla="*/ 336725035 h 859"/>
                <a:gd name="T72" fmla="*/ 447598751 w 1502"/>
                <a:gd name="T73" fmla="*/ 336725035 h 859"/>
                <a:gd name="T74" fmla="*/ 406446476 w 1502"/>
                <a:gd name="T75" fmla="*/ 350193797 h 859"/>
                <a:gd name="T76" fmla="*/ 406446476 w 1502"/>
                <a:gd name="T77" fmla="*/ 350193797 h 859"/>
                <a:gd name="T78" fmla="*/ 30441121 w 1502"/>
                <a:gd name="T79" fmla="*/ 481517033 h 859"/>
                <a:gd name="T80" fmla="*/ 30441121 w 1502"/>
                <a:gd name="T81" fmla="*/ 481517033 h 859"/>
                <a:gd name="T82" fmla="*/ 19166854 w 1502"/>
                <a:gd name="T83" fmla="*/ 454017655 h 859"/>
                <a:gd name="T84" fmla="*/ 8455700 w 1502"/>
                <a:gd name="T85" fmla="*/ 401825174 h 859"/>
                <a:gd name="T86" fmla="*/ 8455700 w 1502"/>
                <a:gd name="T87" fmla="*/ 361418140 h 859"/>
                <a:gd name="T88" fmla="*/ 2818567 w 1502"/>
                <a:gd name="T89" fmla="*/ 292950623 h 859"/>
                <a:gd name="T90" fmla="*/ 0 w 1502"/>
                <a:gd name="T91" fmla="*/ 240758142 h 859"/>
                <a:gd name="T92" fmla="*/ 0 w 1502"/>
                <a:gd name="T93" fmla="*/ 240758142 h 859"/>
                <a:gd name="T94" fmla="*/ 187156882 w 1502"/>
                <a:gd name="T95" fmla="*/ 186321241 h 859"/>
                <a:gd name="T96" fmla="*/ 187156882 w 1502"/>
                <a:gd name="T97" fmla="*/ 186321241 h 859"/>
                <a:gd name="T98" fmla="*/ 414902176 w 1502"/>
                <a:gd name="T99" fmla="*/ 93160621 h 859"/>
                <a:gd name="T100" fmla="*/ 444780184 w 1502"/>
                <a:gd name="T101" fmla="*/ 41529244 h 859"/>
                <a:gd name="T102" fmla="*/ 488750275 w 1502"/>
                <a:gd name="T103" fmla="*/ 0 h 85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502" h="859">
                  <a:moveTo>
                    <a:pt x="867" y="0"/>
                  </a:moveTo>
                  <a:lnTo>
                    <a:pt x="867" y="0"/>
                  </a:lnTo>
                  <a:cubicBezTo>
                    <a:pt x="867" y="11"/>
                    <a:pt x="887" y="11"/>
                    <a:pt x="896" y="15"/>
                  </a:cubicBezTo>
                  <a:cubicBezTo>
                    <a:pt x="931" y="35"/>
                    <a:pt x="955" y="35"/>
                    <a:pt x="984" y="59"/>
                  </a:cubicBezTo>
                  <a:cubicBezTo>
                    <a:pt x="970" y="88"/>
                    <a:pt x="945" y="103"/>
                    <a:pt x="935" y="132"/>
                  </a:cubicBezTo>
                  <a:cubicBezTo>
                    <a:pt x="931" y="157"/>
                    <a:pt x="931" y="176"/>
                    <a:pt x="931" y="200"/>
                  </a:cubicBezTo>
                  <a:cubicBezTo>
                    <a:pt x="931" y="254"/>
                    <a:pt x="945" y="318"/>
                    <a:pt x="999" y="318"/>
                  </a:cubicBezTo>
                  <a:cubicBezTo>
                    <a:pt x="1014" y="318"/>
                    <a:pt x="1023" y="318"/>
                    <a:pt x="1042" y="318"/>
                  </a:cubicBezTo>
                  <a:cubicBezTo>
                    <a:pt x="1047" y="318"/>
                    <a:pt x="1047" y="322"/>
                    <a:pt x="1053" y="327"/>
                  </a:cubicBezTo>
                  <a:cubicBezTo>
                    <a:pt x="1067" y="337"/>
                    <a:pt x="1077" y="351"/>
                    <a:pt x="1087" y="366"/>
                  </a:cubicBezTo>
                  <a:cubicBezTo>
                    <a:pt x="1106" y="395"/>
                    <a:pt x="1111" y="415"/>
                    <a:pt x="1130" y="444"/>
                  </a:cubicBezTo>
                  <a:cubicBezTo>
                    <a:pt x="1140" y="459"/>
                    <a:pt x="1155" y="468"/>
                    <a:pt x="1164" y="483"/>
                  </a:cubicBezTo>
                  <a:cubicBezTo>
                    <a:pt x="1184" y="503"/>
                    <a:pt x="1203" y="517"/>
                    <a:pt x="1233" y="517"/>
                  </a:cubicBezTo>
                  <a:cubicBezTo>
                    <a:pt x="1262" y="517"/>
                    <a:pt x="1281" y="512"/>
                    <a:pt x="1315" y="498"/>
                  </a:cubicBezTo>
                  <a:cubicBezTo>
                    <a:pt x="1335" y="492"/>
                    <a:pt x="1354" y="492"/>
                    <a:pt x="1374" y="473"/>
                  </a:cubicBezTo>
                  <a:cubicBezTo>
                    <a:pt x="1393" y="454"/>
                    <a:pt x="1393" y="434"/>
                    <a:pt x="1393" y="405"/>
                  </a:cubicBezTo>
                  <a:cubicBezTo>
                    <a:pt x="1393" y="385"/>
                    <a:pt x="1388" y="366"/>
                    <a:pt x="1374" y="351"/>
                  </a:cubicBezTo>
                  <a:cubicBezTo>
                    <a:pt x="1369" y="351"/>
                    <a:pt x="1364" y="351"/>
                    <a:pt x="1360" y="346"/>
                  </a:cubicBezTo>
                  <a:cubicBezTo>
                    <a:pt x="1325" y="327"/>
                    <a:pt x="1320" y="293"/>
                    <a:pt x="1315" y="254"/>
                  </a:cubicBezTo>
                  <a:cubicBezTo>
                    <a:pt x="1354" y="268"/>
                    <a:pt x="1374" y="283"/>
                    <a:pt x="1413" y="298"/>
                  </a:cubicBezTo>
                  <a:cubicBezTo>
                    <a:pt x="1451" y="318"/>
                    <a:pt x="1501" y="322"/>
                    <a:pt x="1501" y="366"/>
                  </a:cubicBezTo>
                  <a:cubicBezTo>
                    <a:pt x="1501" y="400"/>
                    <a:pt x="1486" y="424"/>
                    <a:pt x="1466" y="454"/>
                  </a:cubicBezTo>
                  <a:cubicBezTo>
                    <a:pt x="1462" y="468"/>
                    <a:pt x="1447" y="468"/>
                    <a:pt x="1437" y="483"/>
                  </a:cubicBezTo>
                  <a:cubicBezTo>
                    <a:pt x="1427" y="498"/>
                    <a:pt x="1423" y="512"/>
                    <a:pt x="1408" y="527"/>
                  </a:cubicBezTo>
                  <a:cubicBezTo>
                    <a:pt x="1388" y="546"/>
                    <a:pt x="1369" y="551"/>
                    <a:pt x="1349" y="566"/>
                  </a:cubicBezTo>
                  <a:cubicBezTo>
                    <a:pt x="1315" y="595"/>
                    <a:pt x="1306" y="629"/>
                    <a:pt x="1266" y="649"/>
                  </a:cubicBezTo>
                  <a:cubicBezTo>
                    <a:pt x="1247" y="629"/>
                    <a:pt x="1238" y="619"/>
                    <a:pt x="1213" y="600"/>
                  </a:cubicBezTo>
                  <a:cubicBezTo>
                    <a:pt x="1199" y="619"/>
                    <a:pt x="1189" y="634"/>
                    <a:pt x="1179" y="658"/>
                  </a:cubicBezTo>
                  <a:cubicBezTo>
                    <a:pt x="1164" y="682"/>
                    <a:pt x="1164" y="697"/>
                    <a:pt x="1150" y="716"/>
                  </a:cubicBezTo>
                  <a:cubicBezTo>
                    <a:pt x="1120" y="746"/>
                    <a:pt x="1096" y="751"/>
                    <a:pt x="1062" y="760"/>
                  </a:cubicBezTo>
                  <a:cubicBezTo>
                    <a:pt x="1057" y="716"/>
                    <a:pt x="1047" y="688"/>
                    <a:pt x="1014" y="663"/>
                  </a:cubicBezTo>
                  <a:cubicBezTo>
                    <a:pt x="984" y="649"/>
                    <a:pt x="965" y="639"/>
                    <a:pt x="940" y="614"/>
                  </a:cubicBezTo>
                  <a:cubicBezTo>
                    <a:pt x="931" y="605"/>
                    <a:pt x="926" y="595"/>
                    <a:pt x="916" y="585"/>
                  </a:cubicBezTo>
                  <a:cubicBezTo>
                    <a:pt x="906" y="580"/>
                    <a:pt x="906" y="570"/>
                    <a:pt x="896" y="570"/>
                  </a:cubicBezTo>
                  <a:cubicBezTo>
                    <a:pt x="867" y="570"/>
                    <a:pt x="853" y="590"/>
                    <a:pt x="824" y="600"/>
                  </a:cubicBezTo>
                  <a:cubicBezTo>
                    <a:pt x="814" y="600"/>
                    <a:pt x="804" y="595"/>
                    <a:pt x="794" y="600"/>
                  </a:cubicBezTo>
                  <a:cubicBezTo>
                    <a:pt x="770" y="605"/>
                    <a:pt x="746" y="614"/>
                    <a:pt x="721" y="624"/>
                  </a:cubicBezTo>
                  <a:cubicBezTo>
                    <a:pt x="54" y="858"/>
                    <a:pt x="54" y="858"/>
                    <a:pt x="54" y="858"/>
                  </a:cubicBezTo>
                  <a:cubicBezTo>
                    <a:pt x="49" y="834"/>
                    <a:pt x="39" y="834"/>
                    <a:pt x="34" y="809"/>
                  </a:cubicBezTo>
                  <a:cubicBezTo>
                    <a:pt x="30" y="775"/>
                    <a:pt x="15" y="755"/>
                    <a:pt x="15" y="716"/>
                  </a:cubicBezTo>
                  <a:cubicBezTo>
                    <a:pt x="15" y="644"/>
                    <a:pt x="15" y="644"/>
                    <a:pt x="15" y="644"/>
                  </a:cubicBezTo>
                  <a:cubicBezTo>
                    <a:pt x="5" y="522"/>
                    <a:pt x="5" y="522"/>
                    <a:pt x="5" y="522"/>
                  </a:cubicBezTo>
                  <a:cubicBezTo>
                    <a:pt x="0" y="429"/>
                    <a:pt x="0" y="429"/>
                    <a:pt x="0" y="429"/>
                  </a:cubicBezTo>
                  <a:cubicBezTo>
                    <a:pt x="332" y="332"/>
                    <a:pt x="332" y="332"/>
                    <a:pt x="332" y="332"/>
                  </a:cubicBezTo>
                  <a:cubicBezTo>
                    <a:pt x="736" y="166"/>
                    <a:pt x="736" y="166"/>
                    <a:pt x="736" y="166"/>
                  </a:cubicBezTo>
                  <a:cubicBezTo>
                    <a:pt x="755" y="127"/>
                    <a:pt x="765" y="108"/>
                    <a:pt x="789" y="74"/>
                  </a:cubicBezTo>
                  <a:cubicBezTo>
                    <a:pt x="814" y="45"/>
                    <a:pt x="848" y="30"/>
                    <a:pt x="867" y="0"/>
                  </a:cubicBezTo>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79" name="Freeform 73"/>
            <p:cNvSpPr>
              <a:spLocks noChangeArrowheads="1"/>
            </p:cNvSpPr>
            <p:nvPr/>
          </p:nvSpPr>
          <p:spPr bwMode="auto">
            <a:xfrm>
              <a:off x="7933938" y="2870760"/>
              <a:ext cx="255397" cy="275316"/>
            </a:xfrm>
            <a:custGeom>
              <a:avLst/>
              <a:gdLst>
                <a:gd name="T0" fmla="*/ 190166217 w 342"/>
                <a:gd name="T1" fmla="*/ 104632696 h 371"/>
                <a:gd name="T2" fmla="*/ 190166217 w 342"/>
                <a:gd name="T3" fmla="*/ 104632696 h 371"/>
                <a:gd name="T4" fmla="*/ 179013134 w 342"/>
                <a:gd name="T5" fmla="*/ 107937230 h 371"/>
                <a:gd name="T6" fmla="*/ 171205603 w 342"/>
                <a:gd name="T7" fmla="*/ 80401919 h 371"/>
                <a:gd name="T8" fmla="*/ 163398072 w 342"/>
                <a:gd name="T9" fmla="*/ 80401919 h 371"/>
                <a:gd name="T10" fmla="*/ 136072086 w 342"/>
                <a:gd name="T11" fmla="*/ 67185267 h 371"/>
                <a:gd name="T12" fmla="*/ 117111473 w 342"/>
                <a:gd name="T13" fmla="*/ 126110312 h 371"/>
                <a:gd name="T14" fmla="*/ 114323016 w 342"/>
                <a:gd name="T15" fmla="*/ 166862275 h 371"/>
                <a:gd name="T16" fmla="*/ 97593019 w 342"/>
                <a:gd name="T17" fmla="*/ 190542419 h 371"/>
                <a:gd name="T18" fmla="*/ 89785487 w 342"/>
                <a:gd name="T19" fmla="*/ 198802641 h 371"/>
                <a:gd name="T20" fmla="*/ 70824127 w 342"/>
                <a:gd name="T21" fmla="*/ 201556543 h 371"/>
                <a:gd name="T22" fmla="*/ 65247959 w 342"/>
                <a:gd name="T23" fmla="*/ 203759071 h 371"/>
                <a:gd name="T24" fmla="*/ 65247959 w 342"/>
                <a:gd name="T25" fmla="*/ 203759071 h 371"/>
                <a:gd name="T26" fmla="*/ 0 w 342"/>
                <a:gd name="T27" fmla="*/ 29737838 h 371"/>
                <a:gd name="T28" fmla="*/ 0 w 342"/>
                <a:gd name="T29" fmla="*/ 29737838 h 371"/>
                <a:gd name="T30" fmla="*/ 40710431 w 342"/>
                <a:gd name="T31" fmla="*/ 16521186 h 371"/>
                <a:gd name="T32" fmla="*/ 57440428 w 342"/>
                <a:gd name="T33" fmla="*/ 16521186 h 371"/>
                <a:gd name="T34" fmla="*/ 97593019 w 342"/>
                <a:gd name="T35" fmla="*/ 0 h 371"/>
                <a:gd name="T36" fmla="*/ 108746101 w 342"/>
                <a:gd name="T37" fmla="*/ 8260222 h 371"/>
                <a:gd name="T38" fmla="*/ 122130547 w 342"/>
                <a:gd name="T39" fmla="*/ 24230776 h 371"/>
                <a:gd name="T40" fmla="*/ 163398072 w 342"/>
                <a:gd name="T41" fmla="*/ 51215455 h 371"/>
                <a:gd name="T42" fmla="*/ 190166217 w 342"/>
                <a:gd name="T43" fmla="*/ 104632696 h 37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42" h="371">
                  <a:moveTo>
                    <a:pt x="341" y="190"/>
                  </a:moveTo>
                  <a:lnTo>
                    <a:pt x="341" y="190"/>
                  </a:lnTo>
                  <a:cubicBezTo>
                    <a:pt x="332" y="190"/>
                    <a:pt x="326" y="190"/>
                    <a:pt x="321" y="196"/>
                  </a:cubicBezTo>
                  <a:cubicBezTo>
                    <a:pt x="317" y="176"/>
                    <a:pt x="317" y="161"/>
                    <a:pt x="307" y="146"/>
                  </a:cubicBezTo>
                  <a:cubicBezTo>
                    <a:pt x="302" y="146"/>
                    <a:pt x="297" y="146"/>
                    <a:pt x="293" y="146"/>
                  </a:cubicBezTo>
                  <a:cubicBezTo>
                    <a:pt x="273" y="137"/>
                    <a:pt x="263" y="132"/>
                    <a:pt x="244" y="122"/>
                  </a:cubicBezTo>
                  <a:cubicBezTo>
                    <a:pt x="244" y="166"/>
                    <a:pt x="224" y="185"/>
                    <a:pt x="210" y="229"/>
                  </a:cubicBezTo>
                  <a:cubicBezTo>
                    <a:pt x="205" y="254"/>
                    <a:pt x="214" y="273"/>
                    <a:pt x="205" y="303"/>
                  </a:cubicBezTo>
                  <a:cubicBezTo>
                    <a:pt x="200" y="322"/>
                    <a:pt x="185" y="332"/>
                    <a:pt x="175" y="346"/>
                  </a:cubicBezTo>
                  <a:cubicBezTo>
                    <a:pt x="171" y="351"/>
                    <a:pt x="166" y="356"/>
                    <a:pt x="161" y="361"/>
                  </a:cubicBezTo>
                  <a:cubicBezTo>
                    <a:pt x="146" y="361"/>
                    <a:pt x="141" y="361"/>
                    <a:pt x="127" y="366"/>
                  </a:cubicBezTo>
                  <a:cubicBezTo>
                    <a:pt x="127" y="370"/>
                    <a:pt x="122" y="370"/>
                    <a:pt x="117" y="370"/>
                  </a:cubicBezTo>
                  <a:cubicBezTo>
                    <a:pt x="0" y="54"/>
                    <a:pt x="0" y="54"/>
                    <a:pt x="0" y="54"/>
                  </a:cubicBezTo>
                  <a:cubicBezTo>
                    <a:pt x="25" y="44"/>
                    <a:pt x="49" y="35"/>
                    <a:pt x="73" y="30"/>
                  </a:cubicBezTo>
                  <a:cubicBezTo>
                    <a:pt x="83" y="25"/>
                    <a:pt x="93" y="30"/>
                    <a:pt x="103" y="30"/>
                  </a:cubicBezTo>
                  <a:cubicBezTo>
                    <a:pt x="132" y="20"/>
                    <a:pt x="146" y="0"/>
                    <a:pt x="175" y="0"/>
                  </a:cubicBezTo>
                  <a:cubicBezTo>
                    <a:pt x="185" y="0"/>
                    <a:pt x="185" y="10"/>
                    <a:pt x="195" y="15"/>
                  </a:cubicBezTo>
                  <a:cubicBezTo>
                    <a:pt x="205" y="25"/>
                    <a:pt x="210" y="35"/>
                    <a:pt x="219" y="44"/>
                  </a:cubicBezTo>
                  <a:cubicBezTo>
                    <a:pt x="244" y="69"/>
                    <a:pt x="263" y="79"/>
                    <a:pt x="293" y="93"/>
                  </a:cubicBezTo>
                  <a:cubicBezTo>
                    <a:pt x="326" y="118"/>
                    <a:pt x="336" y="146"/>
                    <a:pt x="341" y="190"/>
                  </a:cubicBezTo>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80" name="Freeform 74"/>
            <p:cNvSpPr>
              <a:spLocks noChangeArrowheads="1"/>
            </p:cNvSpPr>
            <p:nvPr/>
          </p:nvSpPr>
          <p:spPr bwMode="auto">
            <a:xfrm>
              <a:off x="7068242" y="3504320"/>
              <a:ext cx="451091" cy="1015020"/>
            </a:xfrm>
            <a:custGeom>
              <a:avLst/>
              <a:gdLst>
                <a:gd name="T0" fmla="*/ 48921378 w 605"/>
                <a:gd name="T1" fmla="*/ 0 h 1355"/>
                <a:gd name="T2" fmla="*/ 48921378 w 605"/>
                <a:gd name="T3" fmla="*/ 0 h 1355"/>
                <a:gd name="T4" fmla="*/ 132310582 w 605"/>
                <a:gd name="T5" fmla="*/ 30301531 h 1355"/>
                <a:gd name="T6" fmla="*/ 202913407 w 605"/>
                <a:gd name="T7" fmla="*/ 38157261 h 1355"/>
                <a:gd name="T8" fmla="*/ 240716324 w 605"/>
                <a:gd name="T9" fmla="*/ 32545811 h 1355"/>
                <a:gd name="T10" fmla="*/ 322437610 w 605"/>
                <a:gd name="T11" fmla="*/ 21884730 h 1355"/>
                <a:gd name="T12" fmla="*/ 322437610 w 605"/>
                <a:gd name="T13" fmla="*/ 21884730 h 1355"/>
                <a:gd name="T14" fmla="*/ 311319149 w 605"/>
                <a:gd name="T15" fmla="*/ 38157261 h 1355"/>
                <a:gd name="T16" fmla="*/ 284078472 w 605"/>
                <a:gd name="T17" fmla="*/ 81925972 h 1355"/>
                <a:gd name="T18" fmla="*/ 276295847 w 605"/>
                <a:gd name="T19" fmla="*/ 114472532 h 1355"/>
                <a:gd name="T20" fmla="*/ 259618155 w 605"/>
                <a:gd name="T21" fmla="*/ 150385513 h 1355"/>
                <a:gd name="T22" fmla="*/ 246275555 w 605"/>
                <a:gd name="T23" fmla="*/ 232311485 h 1355"/>
                <a:gd name="T24" fmla="*/ 249055170 w 605"/>
                <a:gd name="T25" fmla="*/ 249145835 h 1355"/>
                <a:gd name="T26" fmla="*/ 291861842 w 605"/>
                <a:gd name="T27" fmla="*/ 254196215 h 1355"/>
                <a:gd name="T28" fmla="*/ 324661004 w 605"/>
                <a:gd name="T29" fmla="*/ 257001566 h 1355"/>
                <a:gd name="T30" fmla="*/ 332999850 w 605"/>
                <a:gd name="T31" fmla="*/ 262613016 h 1355"/>
                <a:gd name="T32" fmla="*/ 332999850 w 605"/>
                <a:gd name="T33" fmla="*/ 271030565 h 1355"/>
                <a:gd name="T34" fmla="*/ 335779465 w 605"/>
                <a:gd name="T35" fmla="*/ 289548126 h 1355"/>
                <a:gd name="T36" fmla="*/ 297976548 w 605"/>
                <a:gd name="T37" fmla="*/ 448350439 h 1355"/>
                <a:gd name="T38" fmla="*/ 291861842 w 605"/>
                <a:gd name="T39" fmla="*/ 497169531 h 1355"/>
                <a:gd name="T40" fmla="*/ 284078472 w 605"/>
                <a:gd name="T41" fmla="*/ 525226032 h 1355"/>
                <a:gd name="T42" fmla="*/ 276295847 w 605"/>
                <a:gd name="T43" fmla="*/ 590318403 h 1355"/>
                <a:gd name="T44" fmla="*/ 249055170 w 605"/>
                <a:gd name="T45" fmla="*/ 658777195 h 1355"/>
                <a:gd name="T46" fmla="*/ 227373723 w 605"/>
                <a:gd name="T47" fmla="*/ 735092466 h 1355"/>
                <a:gd name="T48" fmla="*/ 208472638 w 605"/>
                <a:gd name="T49" fmla="*/ 759782546 h 1355"/>
                <a:gd name="T50" fmla="*/ 200133792 w 605"/>
                <a:gd name="T51" fmla="*/ 726674916 h 1355"/>
                <a:gd name="T52" fmla="*/ 192350422 w 605"/>
                <a:gd name="T53" fmla="*/ 683467275 h 1355"/>
                <a:gd name="T54" fmla="*/ 159551260 w 605"/>
                <a:gd name="T55" fmla="*/ 675050475 h 1355"/>
                <a:gd name="T56" fmla="*/ 91728050 w 605"/>
                <a:gd name="T57" fmla="*/ 653165745 h 1355"/>
                <a:gd name="T58" fmla="*/ 51145518 w 605"/>
                <a:gd name="T59" fmla="*/ 636893214 h 1355"/>
                <a:gd name="T60" fmla="*/ 51145518 w 605"/>
                <a:gd name="T61" fmla="*/ 636893214 h 1355"/>
                <a:gd name="T62" fmla="*/ 48921378 w 605"/>
                <a:gd name="T63" fmla="*/ 617814583 h 1355"/>
                <a:gd name="T64" fmla="*/ 43362148 w 605"/>
                <a:gd name="T65" fmla="*/ 571239772 h 1355"/>
                <a:gd name="T66" fmla="*/ 43362148 w 605"/>
                <a:gd name="T67" fmla="*/ 571239772 h 1355"/>
                <a:gd name="T68" fmla="*/ 51145518 w 605"/>
                <a:gd name="T69" fmla="*/ 552161142 h 1355"/>
                <a:gd name="T70" fmla="*/ 70046603 w 605"/>
                <a:gd name="T71" fmla="*/ 516809231 h 1355"/>
                <a:gd name="T72" fmla="*/ 110629136 w 605"/>
                <a:gd name="T73" fmla="*/ 412998529 h 1355"/>
                <a:gd name="T74" fmla="*/ 121747597 w 605"/>
                <a:gd name="T75" fmla="*/ 372035168 h 1355"/>
                <a:gd name="T76" fmla="*/ 127307573 w 605"/>
                <a:gd name="T77" fmla="*/ 347345088 h 1355"/>
                <a:gd name="T78" fmla="*/ 97287281 w 605"/>
                <a:gd name="T79" fmla="*/ 325461107 h 1355"/>
                <a:gd name="T80" fmla="*/ 64487373 w 605"/>
                <a:gd name="T81" fmla="*/ 300770277 h 1355"/>
                <a:gd name="T82" fmla="*/ 32243686 w 605"/>
                <a:gd name="T83" fmla="*/ 281691646 h 1355"/>
                <a:gd name="T84" fmla="*/ 10562240 w 605"/>
                <a:gd name="T85" fmla="*/ 262613016 h 1355"/>
                <a:gd name="T86" fmla="*/ 5003009 w 605"/>
                <a:gd name="T87" fmla="*/ 254196215 h 1355"/>
                <a:gd name="T88" fmla="*/ 10562240 w 605"/>
                <a:gd name="T89" fmla="*/ 235117585 h 1355"/>
                <a:gd name="T90" fmla="*/ 13342601 w 605"/>
                <a:gd name="T91" fmla="*/ 196959575 h 1355"/>
                <a:gd name="T92" fmla="*/ 0 w 605"/>
                <a:gd name="T93" fmla="*/ 150385513 h 1355"/>
                <a:gd name="T94" fmla="*/ 24461062 w 605"/>
                <a:gd name="T95" fmla="*/ 84732072 h 1355"/>
                <a:gd name="T96" fmla="*/ 48921378 w 605"/>
                <a:gd name="T97" fmla="*/ 0 h 13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05" h="1355">
                  <a:moveTo>
                    <a:pt x="88" y="0"/>
                  </a:moveTo>
                  <a:lnTo>
                    <a:pt x="88" y="0"/>
                  </a:lnTo>
                  <a:cubicBezTo>
                    <a:pt x="121" y="44"/>
                    <a:pt x="180" y="39"/>
                    <a:pt x="238" y="54"/>
                  </a:cubicBezTo>
                  <a:cubicBezTo>
                    <a:pt x="287" y="58"/>
                    <a:pt x="316" y="68"/>
                    <a:pt x="365" y="68"/>
                  </a:cubicBezTo>
                  <a:cubicBezTo>
                    <a:pt x="394" y="68"/>
                    <a:pt x="409" y="58"/>
                    <a:pt x="433" y="58"/>
                  </a:cubicBezTo>
                  <a:cubicBezTo>
                    <a:pt x="492" y="54"/>
                    <a:pt x="525" y="54"/>
                    <a:pt x="580" y="39"/>
                  </a:cubicBezTo>
                  <a:cubicBezTo>
                    <a:pt x="574" y="49"/>
                    <a:pt x="569" y="58"/>
                    <a:pt x="560" y="68"/>
                  </a:cubicBezTo>
                  <a:cubicBezTo>
                    <a:pt x="545" y="98"/>
                    <a:pt x="525" y="112"/>
                    <a:pt x="511" y="146"/>
                  </a:cubicBezTo>
                  <a:cubicBezTo>
                    <a:pt x="501" y="165"/>
                    <a:pt x="506" y="185"/>
                    <a:pt x="497" y="204"/>
                  </a:cubicBezTo>
                  <a:cubicBezTo>
                    <a:pt x="492" y="229"/>
                    <a:pt x="477" y="244"/>
                    <a:pt x="467" y="268"/>
                  </a:cubicBezTo>
                  <a:cubicBezTo>
                    <a:pt x="448" y="322"/>
                    <a:pt x="443" y="356"/>
                    <a:pt x="443" y="414"/>
                  </a:cubicBezTo>
                  <a:cubicBezTo>
                    <a:pt x="443" y="429"/>
                    <a:pt x="448" y="433"/>
                    <a:pt x="448" y="444"/>
                  </a:cubicBezTo>
                  <a:cubicBezTo>
                    <a:pt x="477" y="444"/>
                    <a:pt x="497" y="448"/>
                    <a:pt x="525" y="453"/>
                  </a:cubicBezTo>
                  <a:cubicBezTo>
                    <a:pt x="545" y="453"/>
                    <a:pt x="565" y="448"/>
                    <a:pt x="584" y="458"/>
                  </a:cubicBezTo>
                  <a:cubicBezTo>
                    <a:pt x="589" y="463"/>
                    <a:pt x="599" y="463"/>
                    <a:pt x="599" y="468"/>
                  </a:cubicBezTo>
                  <a:cubicBezTo>
                    <a:pt x="599" y="468"/>
                    <a:pt x="599" y="477"/>
                    <a:pt x="599" y="483"/>
                  </a:cubicBezTo>
                  <a:cubicBezTo>
                    <a:pt x="604" y="497"/>
                    <a:pt x="604" y="502"/>
                    <a:pt x="604" y="516"/>
                  </a:cubicBezTo>
                  <a:cubicBezTo>
                    <a:pt x="604" y="629"/>
                    <a:pt x="545" y="687"/>
                    <a:pt x="536" y="799"/>
                  </a:cubicBezTo>
                  <a:cubicBezTo>
                    <a:pt x="531" y="833"/>
                    <a:pt x="536" y="857"/>
                    <a:pt x="525" y="886"/>
                  </a:cubicBezTo>
                  <a:cubicBezTo>
                    <a:pt x="516" y="906"/>
                    <a:pt x="511" y="916"/>
                    <a:pt x="511" y="936"/>
                  </a:cubicBezTo>
                  <a:cubicBezTo>
                    <a:pt x="506" y="979"/>
                    <a:pt x="511" y="1008"/>
                    <a:pt x="497" y="1052"/>
                  </a:cubicBezTo>
                  <a:cubicBezTo>
                    <a:pt x="487" y="1101"/>
                    <a:pt x="462" y="1125"/>
                    <a:pt x="448" y="1174"/>
                  </a:cubicBezTo>
                  <a:cubicBezTo>
                    <a:pt x="433" y="1227"/>
                    <a:pt x="433" y="1262"/>
                    <a:pt x="409" y="1310"/>
                  </a:cubicBezTo>
                  <a:cubicBezTo>
                    <a:pt x="399" y="1330"/>
                    <a:pt x="384" y="1340"/>
                    <a:pt x="375" y="1354"/>
                  </a:cubicBezTo>
                  <a:cubicBezTo>
                    <a:pt x="370" y="1334"/>
                    <a:pt x="360" y="1320"/>
                    <a:pt x="360" y="1295"/>
                  </a:cubicBezTo>
                  <a:cubicBezTo>
                    <a:pt x="355" y="1262"/>
                    <a:pt x="370" y="1237"/>
                    <a:pt x="346" y="1218"/>
                  </a:cubicBezTo>
                  <a:cubicBezTo>
                    <a:pt x="331" y="1203"/>
                    <a:pt x="312" y="1208"/>
                    <a:pt x="287" y="1203"/>
                  </a:cubicBezTo>
                  <a:cubicBezTo>
                    <a:pt x="238" y="1188"/>
                    <a:pt x="209" y="1184"/>
                    <a:pt x="165" y="1164"/>
                  </a:cubicBezTo>
                  <a:cubicBezTo>
                    <a:pt x="136" y="1149"/>
                    <a:pt x="121" y="1140"/>
                    <a:pt x="92" y="1135"/>
                  </a:cubicBezTo>
                  <a:cubicBezTo>
                    <a:pt x="88" y="1101"/>
                    <a:pt x="88" y="1101"/>
                    <a:pt x="88" y="1101"/>
                  </a:cubicBezTo>
                  <a:cubicBezTo>
                    <a:pt x="78" y="1018"/>
                    <a:pt x="78" y="1018"/>
                    <a:pt x="78" y="1018"/>
                  </a:cubicBezTo>
                  <a:cubicBezTo>
                    <a:pt x="88" y="999"/>
                    <a:pt x="83" y="999"/>
                    <a:pt x="92" y="984"/>
                  </a:cubicBezTo>
                  <a:cubicBezTo>
                    <a:pt x="102" y="960"/>
                    <a:pt x="112" y="945"/>
                    <a:pt x="126" y="921"/>
                  </a:cubicBezTo>
                  <a:cubicBezTo>
                    <a:pt x="160" y="853"/>
                    <a:pt x="180" y="809"/>
                    <a:pt x="199" y="736"/>
                  </a:cubicBezTo>
                  <a:cubicBezTo>
                    <a:pt x="209" y="711"/>
                    <a:pt x="214" y="692"/>
                    <a:pt x="219" y="663"/>
                  </a:cubicBezTo>
                  <a:cubicBezTo>
                    <a:pt x="224" y="643"/>
                    <a:pt x="229" y="633"/>
                    <a:pt x="229" y="619"/>
                  </a:cubicBezTo>
                  <a:cubicBezTo>
                    <a:pt x="229" y="590"/>
                    <a:pt x="199" y="590"/>
                    <a:pt x="175" y="580"/>
                  </a:cubicBezTo>
                  <a:cubicBezTo>
                    <a:pt x="151" y="565"/>
                    <a:pt x="141" y="550"/>
                    <a:pt x="116" y="536"/>
                  </a:cubicBezTo>
                  <a:cubicBezTo>
                    <a:pt x="92" y="526"/>
                    <a:pt x="78" y="516"/>
                    <a:pt x="58" y="502"/>
                  </a:cubicBezTo>
                  <a:cubicBezTo>
                    <a:pt x="39" y="492"/>
                    <a:pt x="24" y="487"/>
                    <a:pt x="19" y="468"/>
                  </a:cubicBezTo>
                  <a:cubicBezTo>
                    <a:pt x="14" y="458"/>
                    <a:pt x="9" y="458"/>
                    <a:pt x="9" y="453"/>
                  </a:cubicBezTo>
                  <a:cubicBezTo>
                    <a:pt x="9" y="438"/>
                    <a:pt x="14" y="433"/>
                    <a:pt x="19" y="419"/>
                  </a:cubicBezTo>
                  <a:cubicBezTo>
                    <a:pt x="24" y="394"/>
                    <a:pt x="24" y="380"/>
                    <a:pt x="24" y="351"/>
                  </a:cubicBezTo>
                  <a:cubicBezTo>
                    <a:pt x="24" y="317"/>
                    <a:pt x="0" y="302"/>
                    <a:pt x="0" y="268"/>
                  </a:cubicBezTo>
                  <a:cubicBezTo>
                    <a:pt x="0" y="219"/>
                    <a:pt x="29" y="195"/>
                    <a:pt x="44" y="151"/>
                  </a:cubicBezTo>
                  <a:cubicBezTo>
                    <a:pt x="68" y="93"/>
                    <a:pt x="73" y="58"/>
                    <a:pt x="88" y="0"/>
                  </a:cubicBezTo>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81" name="Freeform 75"/>
            <p:cNvSpPr>
              <a:spLocks noChangeArrowheads="1"/>
            </p:cNvSpPr>
            <p:nvPr/>
          </p:nvSpPr>
          <p:spPr bwMode="auto">
            <a:xfrm>
              <a:off x="5320264" y="3318564"/>
              <a:ext cx="1917136" cy="1446238"/>
            </a:xfrm>
            <a:custGeom>
              <a:avLst/>
              <a:gdLst>
                <a:gd name="T0" fmla="*/ 0 w 2554"/>
                <a:gd name="T1" fmla="*/ 374922019 h 1929"/>
                <a:gd name="T2" fmla="*/ 0 w 2554"/>
                <a:gd name="T3" fmla="*/ 374922019 h 1929"/>
                <a:gd name="T4" fmla="*/ 55219372 w 2554"/>
                <a:gd name="T5" fmla="*/ 339509806 h 1929"/>
                <a:gd name="T6" fmla="*/ 55219372 w 2554"/>
                <a:gd name="T7" fmla="*/ 339509806 h 1929"/>
                <a:gd name="T8" fmla="*/ 1158476343 w 2554"/>
                <a:gd name="T9" fmla="*/ 0 h 1929"/>
                <a:gd name="T10" fmla="*/ 1183268500 w 2554"/>
                <a:gd name="T11" fmla="*/ 8431515 h 1929"/>
                <a:gd name="T12" fmla="*/ 1226655524 w 2554"/>
                <a:gd name="T13" fmla="*/ 21922239 h 1929"/>
                <a:gd name="T14" fmla="*/ 1243559199 w 2554"/>
                <a:gd name="T15" fmla="*/ 46092182 h 1929"/>
                <a:gd name="T16" fmla="*/ 1262717047 w 2554"/>
                <a:gd name="T17" fmla="*/ 73635182 h 1929"/>
                <a:gd name="T18" fmla="*/ 1287509204 w 2554"/>
                <a:gd name="T19" fmla="*/ 114668905 h 1929"/>
                <a:gd name="T20" fmla="*/ 1359068520 w 2554"/>
                <a:gd name="T21" fmla="*/ 139401149 h 1929"/>
                <a:gd name="T22" fmla="*/ 1359068520 w 2554"/>
                <a:gd name="T23" fmla="*/ 139401149 h 1929"/>
                <a:gd name="T24" fmla="*/ 1334276363 w 2554"/>
                <a:gd name="T25" fmla="*/ 224278600 h 1929"/>
                <a:gd name="T26" fmla="*/ 1309484207 w 2554"/>
                <a:gd name="T27" fmla="*/ 290044568 h 1929"/>
                <a:gd name="T28" fmla="*/ 1323006996 w 2554"/>
                <a:gd name="T29" fmla="*/ 336699051 h 1929"/>
                <a:gd name="T30" fmla="*/ 1320189842 w 2554"/>
                <a:gd name="T31" fmla="*/ 374922019 h 1929"/>
                <a:gd name="T32" fmla="*/ 1314554784 w 2554"/>
                <a:gd name="T33" fmla="*/ 394033503 h 1929"/>
                <a:gd name="T34" fmla="*/ 1320189842 w 2554"/>
                <a:gd name="T35" fmla="*/ 402465019 h 1929"/>
                <a:gd name="T36" fmla="*/ 1342164845 w 2554"/>
                <a:gd name="T37" fmla="*/ 421576503 h 1929"/>
                <a:gd name="T38" fmla="*/ 1374845483 w 2554"/>
                <a:gd name="T39" fmla="*/ 440687987 h 1929"/>
                <a:gd name="T40" fmla="*/ 1408089852 w 2554"/>
                <a:gd name="T41" fmla="*/ 465420231 h 1929"/>
                <a:gd name="T42" fmla="*/ 1438516317 w 2554"/>
                <a:gd name="T43" fmla="*/ 487342470 h 1929"/>
                <a:gd name="T44" fmla="*/ 1432882009 w 2554"/>
                <a:gd name="T45" fmla="*/ 512074714 h 1929"/>
                <a:gd name="T46" fmla="*/ 1421612642 w 2554"/>
                <a:gd name="T47" fmla="*/ 553108437 h 1929"/>
                <a:gd name="T48" fmla="*/ 1380479791 w 2554"/>
                <a:gd name="T49" fmla="*/ 657097373 h 1929"/>
                <a:gd name="T50" fmla="*/ 1361322693 w 2554"/>
                <a:gd name="T51" fmla="*/ 692509586 h 1929"/>
                <a:gd name="T52" fmla="*/ 1353434212 w 2554"/>
                <a:gd name="T53" fmla="*/ 711621071 h 1929"/>
                <a:gd name="T54" fmla="*/ 1265534202 w 2554"/>
                <a:gd name="T55" fmla="*/ 739164070 h 1929"/>
                <a:gd name="T56" fmla="*/ 417525048 w 2554"/>
                <a:gd name="T57" fmla="*/ 1007286399 h 1929"/>
                <a:gd name="T58" fmla="*/ 417525048 w 2554"/>
                <a:gd name="T59" fmla="*/ 1007286399 h 1929"/>
                <a:gd name="T60" fmla="*/ 167911538 w 2554"/>
                <a:gd name="T61" fmla="*/ 1083732335 h 1929"/>
                <a:gd name="T62" fmla="*/ 90717164 w 2554"/>
                <a:gd name="T63" fmla="*/ 769517824 h 1929"/>
                <a:gd name="T64" fmla="*/ 90717164 w 2554"/>
                <a:gd name="T65" fmla="*/ 769517824 h 1929"/>
                <a:gd name="T66" fmla="*/ 0 w 2554"/>
                <a:gd name="T67" fmla="*/ 374922019 h 192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554" h="1929">
                  <a:moveTo>
                    <a:pt x="0" y="667"/>
                  </a:moveTo>
                  <a:lnTo>
                    <a:pt x="0" y="667"/>
                  </a:lnTo>
                  <a:cubicBezTo>
                    <a:pt x="39" y="642"/>
                    <a:pt x="69" y="628"/>
                    <a:pt x="98" y="604"/>
                  </a:cubicBezTo>
                  <a:cubicBezTo>
                    <a:pt x="818" y="409"/>
                    <a:pt x="1467" y="209"/>
                    <a:pt x="2056" y="0"/>
                  </a:cubicBezTo>
                  <a:cubicBezTo>
                    <a:pt x="2075" y="4"/>
                    <a:pt x="2085" y="10"/>
                    <a:pt x="2100" y="15"/>
                  </a:cubicBezTo>
                  <a:cubicBezTo>
                    <a:pt x="2129" y="29"/>
                    <a:pt x="2148" y="24"/>
                    <a:pt x="2177" y="39"/>
                  </a:cubicBezTo>
                  <a:cubicBezTo>
                    <a:pt x="2197" y="48"/>
                    <a:pt x="2197" y="68"/>
                    <a:pt x="2207" y="82"/>
                  </a:cubicBezTo>
                  <a:cubicBezTo>
                    <a:pt x="2216" y="102"/>
                    <a:pt x="2231" y="112"/>
                    <a:pt x="2241" y="131"/>
                  </a:cubicBezTo>
                  <a:cubicBezTo>
                    <a:pt x="2255" y="161"/>
                    <a:pt x="2260" y="185"/>
                    <a:pt x="2285" y="204"/>
                  </a:cubicBezTo>
                  <a:cubicBezTo>
                    <a:pt x="2319" y="238"/>
                    <a:pt x="2368" y="228"/>
                    <a:pt x="2412" y="248"/>
                  </a:cubicBezTo>
                  <a:cubicBezTo>
                    <a:pt x="2397" y="306"/>
                    <a:pt x="2392" y="341"/>
                    <a:pt x="2368" y="399"/>
                  </a:cubicBezTo>
                  <a:cubicBezTo>
                    <a:pt x="2353" y="443"/>
                    <a:pt x="2324" y="467"/>
                    <a:pt x="2324" y="516"/>
                  </a:cubicBezTo>
                  <a:cubicBezTo>
                    <a:pt x="2324" y="550"/>
                    <a:pt x="2348" y="565"/>
                    <a:pt x="2348" y="599"/>
                  </a:cubicBezTo>
                  <a:cubicBezTo>
                    <a:pt x="2348" y="628"/>
                    <a:pt x="2348" y="642"/>
                    <a:pt x="2343" y="667"/>
                  </a:cubicBezTo>
                  <a:cubicBezTo>
                    <a:pt x="2338" y="681"/>
                    <a:pt x="2333" y="686"/>
                    <a:pt x="2333" y="701"/>
                  </a:cubicBezTo>
                  <a:cubicBezTo>
                    <a:pt x="2333" y="706"/>
                    <a:pt x="2338" y="706"/>
                    <a:pt x="2343" y="716"/>
                  </a:cubicBezTo>
                  <a:cubicBezTo>
                    <a:pt x="2348" y="735"/>
                    <a:pt x="2363" y="740"/>
                    <a:pt x="2382" y="750"/>
                  </a:cubicBezTo>
                  <a:cubicBezTo>
                    <a:pt x="2402" y="764"/>
                    <a:pt x="2416" y="774"/>
                    <a:pt x="2440" y="784"/>
                  </a:cubicBezTo>
                  <a:cubicBezTo>
                    <a:pt x="2465" y="798"/>
                    <a:pt x="2475" y="813"/>
                    <a:pt x="2499" y="828"/>
                  </a:cubicBezTo>
                  <a:cubicBezTo>
                    <a:pt x="2523" y="838"/>
                    <a:pt x="2553" y="838"/>
                    <a:pt x="2553" y="867"/>
                  </a:cubicBezTo>
                  <a:cubicBezTo>
                    <a:pt x="2553" y="881"/>
                    <a:pt x="2548" y="891"/>
                    <a:pt x="2543" y="911"/>
                  </a:cubicBezTo>
                  <a:cubicBezTo>
                    <a:pt x="2538" y="940"/>
                    <a:pt x="2533" y="959"/>
                    <a:pt x="2523" y="984"/>
                  </a:cubicBezTo>
                  <a:cubicBezTo>
                    <a:pt x="2504" y="1057"/>
                    <a:pt x="2484" y="1101"/>
                    <a:pt x="2450" y="1169"/>
                  </a:cubicBezTo>
                  <a:cubicBezTo>
                    <a:pt x="2436" y="1193"/>
                    <a:pt x="2426" y="1208"/>
                    <a:pt x="2416" y="1232"/>
                  </a:cubicBezTo>
                  <a:cubicBezTo>
                    <a:pt x="2407" y="1247"/>
                    <a:pt x="2412" y="1247"/>
                    <a:pt x="2402" y="1266"/>
                  </a:cubicBezTo>
                  <a:cubicBezTo>
                    <a:pt x="2246" y="1315"/>
                    <a:pt x="2246" y="1315"/>
                    <a:pt x="2246" y="1315"/>
                  </a:cubicBezTo>
                  <a:cubicBezTo>
                    <a:pt x="741" y="1792"/>
                    <a:pt x="741" y="1792"/>
                    <a:pt x="741" y="1792"/>
                  </a:cubicBezTo>
                  <a:cubicBezTo>
                    <a:pt x="298" y="1928"/>
                    <a:pt x="298" y="1928"/>
                    <a:pt x="298" y="1928"/>
                  </a:cubicBezTo>
                  <a:cubicBezTo>
                    <a:pt x="161" y="1369"/>
                    <a:pt x="161" y="1369"/>
                    <a:pt x="161" y="1369"/>
                  </a:cubicBezTo>
                  <a:cubicBezTo>
                    <a:pt x="0" y="667"/>
                    <a:pt x="0" y="667"/>
                    <a:pt x="0" y="667"/>
                  </a:cubicBezTo>
                </a:path>
              </a:pathLst>
            </a:custGeom>
            <a:solidFill>
              <a:schemeClr val="tx2"/>
            </a:solidFill>
            <a:ln w="28575" cap="flat" cmpd="sng">
              <a:solidFill>
                <a:schemeClr val="bg1"/>
              </a:solidFill>
              <a:bevel/>
              <a:headEnd/>
              <a:tailEnd/>
            </a:ln>
          </p:spPr>
          <p:txBody>
            <a:bodyPr wrap="none" anchor="ctr"/>
            <a:lstStyle/>
            <a:p>
              <a:endParaRPr lang="zh-CN" altLang="en-US"/>
            </a:p>
          </p:txBody>
        </p:sp>
        <p:sp>
          <p:nvSpPr>
            <p:cNvPr id="70682" name="Freeform 76"/>
            <p:cNvSpPr>
              <a:spLocks noChangeArrowheads="1"/>
            </p:cNvSpPr>
            <p:nvPr/>
          </p:nvSpPr>
          <p:spPr bwMode="auto">
            <a:xfrm>
              <a:off x="4046596" y="3819440"/>
              <a:ext cx="1393074" cy="1648579"/>
            </a:xfrm>
            <a:custGeom>
              <a:avLst/>
              <a:gdLst>
                <a:gd name="T0" fmla="*/ 1044485926 w 1857"/>
                <a:gd name="T1" fmla="*/ 394912674 h 2198"/>
                <a:gd name="T2" fmla="*/ 953881353 w 1857"/>
                <a:gd name="T3" fmla="*/ 0 h 2198"/>
                <a:gd name="T4" fmla="*/ 896479502 w 1857"/>
                <a:gd name="T5" fmla="*/ 43879353 h 2198"/>
                <a:gd name="T6" fmla="*/ 844705461 w 1857"/>
                <a:gd name="T7" fmla="*/ 84945321 h 2198"/>
                <a:gd name="T8" fmla="*/ 756351412 w 1857"/>
                <a:gd name="T9" fmla="*/ 158640102 h 2198"/>
                <a:gd name="T10" fmla="*/ 581332706 w 1857"/>
                <a:gd name="T11" fmla="*/ 279589398 h 2198"/>
                <a:gd name="T12" fmla="*/ 504234274 w 1857"/>
                <a:gd name="T13" fmla="*/ 317842731 h 2198"/>
                <a:gd name="T14" fmla="*/ 455274137 w 1857"/>
                <a:gd name="T15" fmla="*/ 317842731 h 2198"/>
                <a:gd name="T16" fmla="*/ 373111278 w 1857"/>
                <a:gd name="T17" fmla="*/ 290840687 h 2198"/>
                <a:gd name="T18" fmla="*/ 296012846 w 1857"/>
                <a:gd name="T19" fmla="*/ 254836712 h 2198"/>
                <a:gd name="T20" fmla="*/ 0 w 1857"/>
                <a:gd name="T21" fmla="*/ 328531493 h 2198"/>
                <a:gd name="T22" fmla="*/ 150820328 w 1857"/>
                <a:gd name="T23" fmla="*/ 1148172270 h 2198"/>
                <a:gd name="T24" fmla="*/ 175581337 w 1857"/>
                <a:gd name="T25" fmla="*/ 1153798290 h 2198"/>
                <a:gd name="T26" fmla="*/ 249303233 w 1857"/>
                <a:gd name="T27" fmla="*/ 1153798290 h 2198"/>
                <a:gd name="T28" fmla="*/ 271251087 w 1857"/>
                <a:gd name="T29" fmla="*/ 1180800334 h 2198"/>
                <a:gd name="T30" fmla="*/ 307267714 w 1857"/>
                <a:gd name="T31" fmla="*/ 1180800334 h 2198"/>
                <a:gd name="T32" fmla="*/ 417006237 w 1857"/>
                <a:gd name="T33" fmla="*/ 1197114366 h 2198"/>
                <a:gd name="T34" fmla="*/ 501983751 w 1857"/>
                <a:gd name="T35" fmla="*/ 1186426354 h 2198"/>
                <a:gd name="T36" fmla="*/ 570077838 w 1857"/>
                <a:gd name="T37" fmla="*/ 1142547001 h 2198"/>
                <a:gd name="T38" fmla="*/ 614536178 w 1857"/>
                <a:gd name="T39" fmla="*/ 1170112322 h 2198"/>
                <a:gd name="T40" fmla="*/ 688257324 w 1857"/>
                <a:gd name="T41" fmla="*/ 1208365655 h 2198"/>
                <a:gd name="T42" fmla="*/ 713019083 w 1857"/>
                <a:gd name="T43" fmla="*/ 1235930976 h 2198"/>
                <a:gd name="T44" fmla="*/ 803061025 w 1857"/>
                <a:gd name="T45" fmla="*/ 1104293668 h 2198"/>
                <a:gd name="T46" fmla="*/ 797995847 w 1857"/>
                <a:gd name="T47" fmla="*/ 1030598886 h 2198"/>
                <a:gd name="T48" fmla="*/ 855397698 w 1857"/>
                <a:gd name="T49" fmla="*/ 1041287649 h 2198"/>
                <a:gd name="T50" fmla="*/ 885223885 w 1857"/>
                <a:gd name="T51" fmla="*/ 1000220931 h 2198"/>
                <a:gd name="T52" fmla="*/ 880159457 w 1857"/>
                <a:gd name="T53" fmla="*/ 947903674 h 2198"/>
                <a:gd name="T54" fmla="*/ 877345552 w 1857"/>
                <a:gd name="T55" fmla="*/ 915274860 h 2198"/>
                <a:gd name="T56" fmla="*/ 893665598 w 1857"/>
                <a:gd name="T57" fmla="*/ 898398301 h 2198"/>
                <a:gd name="T58" fmla="*/ 912799548 w 1857"/>
                <a:gd name="T59" fmla="*/ 849456206 h 2198"/>
                <a:gd name="T60" fmla="*/ 973577934 w 1857"/>
                <a:gd name="T61" fmla="*/ 824704270 h 2198"/>
                <a:gd name="T62" fmla="*/ 1019724167 w 1857"/>
                <a:gd name="T63" fmla="*/ 742570834 h 2198"/>
                <a:gd name="T64" fmla="*/ 1033230308 w 1857"/>
                <a:gd name="T65" fmla="*/ 657625513 h 2198"/>
                <a:gd name="T66" fmla="*/ 1025351976 w 1857"/>
                <a:gd name="T67" fmla="*/ 477045360 h 2198"/>
                <a:gd name="T68" fmla="*/ 1044485926 w 1857"/>
                <a:gd name="T69" fmla="*/ 394912674 h 219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857" h="2198">
                  <a:moveTo>
                    <a:pt x="1856" y="702"/>
                  </a:moveTo>
                  <a:lnTo>
                    <a:pt x="1856" y="702"/>
                  </a:lnTo>
                  <a:cubicBezTo>
                    <a:pt x="1695" y="0"/>
                    <a:pt x="1695" y="0"/>
                    <a:pt x="1695" y="0"/>
                  </a:cubicBezTo>
                  <a:cubicBezTo>
                    <a:pt x="1690" y="0"/>
                    <a:pt x="1690" y="5"/>
                    <a:pt x="1686" y="5"/>
                  </a:cubicBezTo>
                  <a:cubicBezTo>
                    <a:pt x="1647" y="29"/>
                    <a:pt x="1637" y="53"/>
                    <a:pt x="1593" y="78"/>
                  </a:cubicBezTo>
                  <a:cubicBezTo>
                    <a:pt x="1584" y="83"/>
                    <a:pt x="1573" y="83"/>
                    <a:pt x="1559" y="92"/>
                  </a:cubicBezTo>
                  <a:cubicBezTo>
                    <a:pt x="1534" y="112"/>
                    <a:pt x="1525" y="131"/>
                    <a:pt x="1501" y="151"/>
                  </a:cubicBezTo>
                  <a:cubicBezTo>
                    <a:pt x="1462" y="175"/>
                    <a:pt x="1437" y="195"/>
                    <a:pt x="1408" y="234"/>
                  </a:cubicBezTo>
                  <a:cubicBezTo>
                    <a:pt x="1388" y="253"/>
                    <a:pt x="1364" y="263"/>
                    <a:pt x="1344" y="282"/>
                  </a:cubicBezTo>
                  <a:cubicBezTo>
                    <a:pt x="1306" y="331"/>
                    <a:pt x="1281" y="375"/>
                    <a:pt x="1223" y="395"/>
                  </a:cubicBezTo>
                  <a:cubicBezTo>
                    <a:pt x="1140" y="414"/>
                    <a:pt x="1106" y="458"/>
                    <a:pt x="1033" y="497"/>
                  </a:cubicBezTo>
                  <a:cubicBezTo>
                    <a:pt x="989" y="517"/>
                    <a:pt x="960" y="531"/>
                    <a:pt x="911" y="550"/>
                  </a:cubicBezTo>
                  <a:cubicBezTo>
                    <a:pt x="906" y="555"/>
                    <a:pt x="906" y="560"/>
                    <a:pt x="896" y="565"/>
                  </a:cubicBezTo>
                  <a:cubicBezTo>
                    <a:pt x="872" y="570"/>
                    <a:pt x="852" y="570"/>
                    <a:pt x="833" y="584"/>
                  </a:cubicBezTo>
                  <a:cubicBezTo>
                    <a:pt x="824" y="580"/>
                    <a:pt x="813" y="575"/>
                    <a:pt x="809" y="565"/>
                  </a:cubicBezTo>
                  <a:cubicBezTo>
                    <a:pt x="804" y="545"/>
                    <a:pt x="804" y="517"/>
                    <a:pt x="785" y="517"/>
                  </a:cubicBezTo>
                  <a:cubicBezTo>
                    <a:pt x="663" y="517"/>
                    <a:pt x="663" y="517"/>
                    <a:pt x="663" y="517"/>
                  </a:cubicBezTo>
                  <a:cubicBezTo>
                    <a:pt x="633" y="517"/>
                    <a:pt x="619" y="506"/>
                    <a:pt x="590" y="497"/>
                  </a:cubicBezTo>
                  <a:cubicBezTo>
                    <a:pt x="561" y="487"/>
                    <a:pt x="526" y="482"/>
                    <a:pt x="526" y="453"/>
                  </a:cubicBezTo>
                  <a:cubicBezTo>
                    <a:pt x="0" y="584"/>
                    <a:pt x="0" y="584"/>
                    <a:pt x="0" y="584"/>
                  </a:cubicBezTo>
                  <a:cubicBezTo>
                    <a:pt x="268" y="2041"/>
                    <a:pt x="268" y="2041"/>
                    <a:pt x="268" y="2041"/>
                  </a:cubicBezTo>
                  <a:cubicBezTo>
                    <a:pt x="283" y="2041"/>
                    <a:pt x="297" y="2051"/>
                    <a:pt x="312" y="2051"/>
                  </a:cubicBezTo>
                  <a:cubicBezTo>
                    <a:pt x="341" y="2051"/>
                    <a:pt x="356" y="2031"/>
                    <a:pt x="380" y="2031"/>
                  </a:cubicBezTo>
                  <a:cubicBezTo>
                    <a:pt x="404" y="2031"/>
                    <a:pt x="419" y="2041"/>
                    <a:pt x="443" y="2051"/>
                  </a:cubicBezTo>
                  <a:cubicBezTo>
                    <a:pt x="448" y="2056"/>
                    <a:pt x="453" y="2051"/>
                    <a:pt x="458" y="2051"/>
                  </a:cubicBezTo>
                  <a:cubicBezTo>
                    <a:pt x="473" y="2065"/>
                    <a:pt x="468" y="2084"/>
                    <a:pt x="482" y="2099"/>
                  </a:cubicBezTo>
                  <a:cubicBezTo>
                    <a:pt x="492" y="2104"/>
                    <a:pt x="502" y="2104"/>
                    <a:pt x="512" y="2109"/>
                  </a:cubicBezTo>
                  <a:cubicBezTo>
                    <a:pt x="546" y="2099"/>
                    <a:pt x="546" y="2099"/>
                    <a:pt x="546" y="2099"/>
                  </a:cubicBezTo>
                  <a:cubicBezTo>
                    <a:pt x="619" y="2099"/>
                    <a:pt x="619" y="2099"/>
                    <a:pt x="619" y="2099"/>
                  </a:cubicBezTo>
                  <a:cubicBezTo>
                    <a:pt x="741" y="2128"/>
                    <a:pt x="741" y="2128"/>
                    <a:pt x="741" y="2128"/>
                  </a:cubicBezTo>
                  <a:cubicBezTo>
                    <a:pt x="755" y="2109"/>
                    <a:pt x="765" y="2090"/>
                    <a:pt x="794" y="2090"/>
                  </a:cubicBezTo>
                  <a:cubicBezTo>
                    <a:pt x="833" y="2090"/>
                    <a:pt x="852" y="2109"/>
                    <a:pt x="892" y="2109"/>
                  </a:cubicBezTo>
                  <a:cubicBezTo>
                    <a:pt x="935" y="2109"/>
                    <a:pt x="950" y="2075"/>
                    <a:pt x="984" y="2051"/>
                  </a:cubicBezTo>
                  <a:cubicBezTo>
                    <a:pt x="994" y="2041"/>
                    <a:pt x="1004" y="2036"/>
                    <a:pt x="1013" y="2031"/>
                  </a:cubicBezTo>
                  <a:cubicBezTo>
                    <a:pt x="1023" y="2026"/>
                    <a:pt x="1023" y="2017"/>
                    <a:pt x="1028" y="2017"/>
                  </a:cubicBezTo>
                  <a:cubicBezTo>
                    <a:pt x="1062" y="2017"/>
                    <a:pt x="1062" y="2060"/>
                    <a:pt x="1092" y="2080"/>
                  </a:cubicBezTo>
                  <a:cubicBezTo>
                    <a:pt x="1111" y="2090"/>
                    <a:pt x="1125" y="2095"/>
                    <a:pt x="1150" y="2099"/>
                  </a:cubicBezTo>
                  <a:cubicBezTo>
                    <a:pt x="1184" y="2104"/>
                    <a:pt x="1198" y="2123"/>
                    <a:pt x="1223" y="2148"/>
                  </a:cubicBezTo>
                  <a:cubicBezTo>
                    <a:pt x="1242" y="2167"/>
                    <a:pt x="1257" y="2177"/>
                    <a:pt x="1267" y="2197"/>
                  </a:cubicBezTo>
                  <a:cubicBezTo>
                    <a:pt x="1320" y="2172"/>
                    <a:pt x="1344" y="2138"/>
                    <a:pt x="1379" y="2090"/>
                  </a:cubicBezTo>
                  <a:cubicBezTo>
                    <a:pt x="1403" y="2045"/>
                    <a:pt x="1427" y="2017"/>
                    <a:pt x="1427" y="1963"/>
                  </a:cubicBezTo>
                  <a:cubicBezTo>
                    <a:pt x="1427" y="1938"/>
                    <a:pt x="1418" y="1929"/>
                    <a:pt x="1418" y="1909"/>
                  </a:cubicBezTo>
                  <a:cubicBezTo>
                    <a:pt x="1418" y="1832"/>
                    <a:pt x="1418" y="1832"/>
                    <a:pt x="1418" y="1832"/>
                  </a:cubicBezTo>
                  <a:cubicBezTo>
                    <a:pt x="1437" y="1822"/>
                    <a:pt x="1442" y="1807"/>
                    <a:pt x="1462" y="1807"/>
                  </a:cubicBezTo>
                  <a:cubicBezTo>
                    <a:pt x="1490" y="1807"/>
                    <a:pt x="1490" y="1851"/>
                    <a:pt x="1520" y="1851"/>
                  </a:cubicBezTo>
                  <a:cubicBezTo>
                    <a:pt x="1534" y="1851"/>
                    <a:pt x="1540" y="1836"/>
                    <a:pt x="1549" y="1822"/>
                  </a:cubicBezTo>
                  <a:cubicBezTo>
                    <a:pt x="1559" y="1807"/>
                    <a:pt x="1573" y="1797"/>
                    <a:pt x="1573" y="1778"/>
                  </a:cubicBezTo>
                  <a:cubicBezTo>
                    <a:pt x="1573" y="1705"/>
                    <a:pt x="1573" y="1705"/>
                    <a:pt x="1573" y="1705"/>
                  </a:cubicBezTo>
                  <a:cubicBezTo>
                    <a:pt x="1573" y="1695"/>
                    <a:pt x="1564" y="1690"/>
                    <a:pt x="1564" y="1685"/>
                  </a:cubicBezTo>
                  <a:cubicBezTo>
                    <a:pt x="1564" y="1671"/>
                    <a:pt x="1559" y="1661"/>
                    <a:pt x="1559" y="1642"/>
                  </a:cubicBezTo>
                  <a:cubicBezTo>
                    <a:pt x="1559" y="1636"/>
                    <a:pt x="1559" y="1631"/>
                    <a:pt x="1559" y="1627"/>
                  </a:cubicBezTo>
                  <a:cubicBezTo>
                    <a:pt x="1564" y="1622"/>
                    <a:pt x="1573" y="1631"/>
                    <a:pt x="1579" y="1627"/>
                  </a:cubicBezTo>
                  <a:cubicBezTo>
                    <a:pt x="1584" y="1617"/>
                    <a:pt x="1588" y="1607"/>
                    <a:pt x="1588" y="1597"/>
                  </a:cubicBezTo>
                  <a:cubicBezTo>
                    <a:pt x="1588" y="1573"/>
                    <a:pt x="1584" y="1559"/>
                    <a:pt x="1584" y="1534"/>
                  </a:cubicBezTo>
                  <a:cubicBezTo>
                    <a:pt x="1584" y="1520"/>
                    <a:pt x="1608" y="1515"/>
                    <a:pt x="1622" y="1510"/>
                  </a:cubicBezTo>
                  <a:cubicBezTo>
                    <a:pt x="1632" y="1505"/>
                    <a:pt x="1642" y="1500"/>
                    <a:pt x="1651" y="1495"/>
                  </a:cubicBezTo>
                  <a:cubicBezTo>
                    <a:pt x="1681" y="1486"/>
                    <a:pt x="1700" y="1486"/>
                    <a:pt x="1730" y="1466"/>
                  </a:cubicBezTo>
                  <a:cubicBezTo>
                    <a:pt x="1744" y="1456"/>
                    <a:pt x="1749" y="1437"/>
                    <a:pt x="1764" y="1422"/>
                  </a:cubicBezTo>
                  <a:cubicBezTo>
                    <a:pt x="1793" y="1393"/>
                    <a:pt x="1807" y="1364"/>
                    <a:pt x="1812" y="1320"/>
                  </a:cubicBezTo>
                  <a:cubicBezTo>
                    <a:pt x="1817" y="1291"/>
                    <a:pt x="1822" y="1276"/>
                    <a:pt x="1827" y="1247"/>
                  </a:cubicBezTo>
                  <a:cubicBezTo>
                    <a:pt x="1827" y="1218"/>
                    <a:pt x="1832" y="1198"/>
                    <a:pt x="1836" y="1169"/>
                  </a:cubicBezTo>
                  <a:cubicBezTo>
                    <a:pt x="1841" y="1115"/>
                    <a:pt x="1841" y="1086"/>
                    <a:pt x="1841" y="1033"/>
                  </a:cubicBezTo>
                  <a:cubicBezTo>
                    <a:pt x="1841" y="959"/>
                    <a:pt x="1822" y="921"/>
                    <a:pt x="1822" y="848"/>
                  </a:cubicBezTo>
                  <a:cubicBezTo>
                    <a:pt x="1822" y="813"/>
                    <a:pt x="1817" y="789"/>
                    <a:pt x="1827" y="755"/>
                  </a:cubicBezTo>
                  <a:cubicBezTo>
                    <a:pt x="1832" y="735"/>
                    <a:pt x="1851" y="721"/>
                    <a:pt x="1856" y="702"/>
                  </a:cubicBezTo>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83" name="Freeform 77"/>
            <p:cNvSpPr>
              <a:spLocks noChangeArrowheads="1"/>
            </p:cNvSpPr>
            <p:nvPr/>
          </p:nvSpPr>
          <p:spPr bwMode="auto">
            <a:xfrm>
              <a:off x="2046539" y="4104707"/>
              <a:ext cx="1323421" cy="2375015"/>
            </a:xfrm>
            <a:custGeom>
              <a:avLst/>
              <a:gdLst>
                <a:gd name="T0" fmla="*/ 113006657 w 1765"/>
                <a:gd name="T1" fmla="*/ 110013068 h 3162"/>
                <a:gd name="T2" fmla="*/ 775302011 w 1765"/>
                <a:gd name="T3" fmla="*/ 0 h 3162"/>
                <a:gd name="T4" fmla="*/ 788794907 w 1765"/>
                <a:gd name="T5" fmla="*/ 95908694 h 3162"/>
                <a:gd name="T6" fmla="*/ 865819509 w 1765"/>
                <a:gd name="T7" fmla="*/ 211563362 h 3162"/>
                <a:gd name="T8" fmla="*/ 882124206 w 1765"/>
                <a:gd name="T9" fmla="*/ 225103651 h 3162"/>
                <a:gd name="T10" fmla="*/ 956337006 w 1765"/>
                <a:gd name="T11" fmla="*/ 988987943 h 3162"/>
                <a:gd name="T12" fmla="*/ 991756701 w 1765"/>
                <a:gd name="T13" fmla="*/ 1156545927 h 3162"/>
                <a:gd name="T14" fmla="*/ 947903853 w 1765"/>
                <a:gd name="T15" fmla="*/ 1302665683 h 3162"/>
                <a:gd name="T16" fmla="*/ 928788105 w 1765"/>
                <a:gd name="T17" fmla="*/ 1371493798 h 3162"/>
                <a:gd name="T18" fmla="*/ 923166003 w 1765"/>
                <a:gd name="T19" fmla="*/ 1420576690 h 3162"/>
                <a:gd name="T20" fmla="*/ 950714904 w 1765"/>
                <a:gd name="T21" fmla="*/ 1472480007 h 3162"/>
                <a:gd name="T22" fmla="*/ 939470699 w 1765"/>
                <a:gd name="T23" fmla="*/ 1500124670 h 3162"/>
                <a:gd name="T24" fmla="*/ 915295209 w 1765"/>
                <a:gd name="T25" fmla="*/ 1530589759 h 3162"/>
                <a:gd name="T26" fmla="*/ 920354951 w 1765"/>
                <a:gd name="T27" fmla="*/ 1598853789 h 3162"/>
                <a:gd name="T28" fmla="*/ 879312405 w 1765"/>
                <a:gd name="T29" fmla="*/ 1626498453 h 3162"/>
                <a:gd name="T30" fmla="*/ 846703761 w 1765"/>
                <a:gd name="T31" fmla="*/ 1698147743 h 3162"/>
                <a:gd name="T32" fmla="*/ 821965911 w 1765"/>
                <a:gd name="T33" fmla="*/ 1750051059 h 3162"/>
                <a:gd name="T34" fmla="*/ 728637362 w 1765"/>
                <a:gd name="T35" fmla="*/ 1714508456 h 3162"/>
                <a:gd name="T36" fmla="*/ 693217667 w 1765"/>
                <a:gd name="T37" fmla="*/ 1733690346 h 3162"/>
                <a:gd name="T38" fmla="*/ 676913721 w 1765"/>
                <a:gd name="T39" fmla="*/ 1780516147 h 3162"/>
                <a:gd name="T40" fmla="*/ 605511221 w 1765"/>
                <a:gd name="T41" fmla="*/ 1758513834 h 3162"/>
                <a:gd name="T42" fmla="*/ 550975778 w 1765"/>
                <a:gd name="T43" fmla="*/ 1626498453 h 3162"/>
                <a:gd name="T44" fmla="*/ 498689777 w 1765"/>
                <a:gd name="T45" fmla="*/ 1541308873 h 3162"/>
                <a:gd name="T46" fmla="*/ 476762978 w 1765"/>
                <a:gd name="T47" fmla="*/ 1524948159 h 3162"/>
                <a:gd name="T48" fmla="*/ 375562886 w 1765"/>
                <a:gd name="T49" fmla="*/ 1456119293 h 3162"/>
                <a:gd name="T50" fmla="*/ 334521089 w 1765"/>
                <a:gd name="T51" fmla="*/ 1382213663 h 3162"/>
                <a:gd name="T52" fmla="*/ 340143191 w 1765"/>
                <a:gd name="T53" fmla="*/ 1310563622 h 3162"/>
                <a:gd name="T54" fmla="*/ 306972187 w 1765"/>
                <a:gd name="T55" fmla="*/ 1236657992 h 3162"/>
                <a:gd name="T56" fmla="*/ 271552493 w 1765"/>
                <a:gd name="T57" fmla="*/ 1244555931 h 3162"/>
                <a:gd name="T58" fmla="*/ 233321747 w 1765"/>
                <a:gd name="T59" fmla="*/ 1228195217 h 3162"/>
                <a:gd name="T60" fmla="*/ 183846046 w 1765"/>
                <a:gd name="T61" fmla="*/ 1118746234 h 3162"/>
                <a:gd name="T62" fmla="*/ 123688501 w 1765"/>
                <a:gd name="T63" fmla="*/ 1054995634 h 3162"/>
                <a:gd name="T64" fmla="*/ 6184463 w 1765"/>
                <a:gd name="T65" fmla="*/ 934263451 h 3162"/>
                <a:gd name="T66" fmla="*/ 6184463 w 1765"/>
                <a:gd name="T67" fmla="*/ 824250383 h 3162"/>
                <a:gd name="T68" fmla="*/ 8995514 w 1765"/>
                <a:gd name="T69" fmla="*/ 802248070 h 3162"/>
                <a:gd name="T70" fmla="*/ 22489159 w 1765"/>
                <a:gd name="T71" fmla="*/ 733419204 h 3162"/>
                <a:gd name="T72" fmla="*/ 77023852 w 1765"/>
                <a:gd name="T73" fmla="*/ 626227311 h 3162"/>
                <a:gd name="T74" fmla="*/ 49475700 w 1765"/>
                <a:gd name="T75" fmla="*/ 502673953 h 3162"/>
                <a:gd name="T76" fmla="*/ 107383805 w 1765"/>
                <a:gd name="T77" fmla="*/ 472773701 h 3162"/>
                <a:gd name="T78" fmla="*/ 224887843 w 1765"/>
                <a:gd name="T79" fmla="*/ 387584121 h 3162"/>
                <a:gd name="T80" fmla="*/ 205772845 w 1765"/>
                <a:gd name="T81" fmla="*/ 239207275 h 3162"/>
                <a:gd name="T82" fmla="*/ 148426351 w 1765"/>
                <a:gd name="T83" fmla="*/ 183918698 h 3162"/>
                <a:gd name="T84" fmla="*/ 113006657 w 1765"/>
                <a:gd name="T85" fmla="*/ 110013068 h 316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765" h="3162">
                  <a:moveTo>
                    <a:pt x="201" y="195"/>
                  </a:moveTo>
                  <a:lnTo>
                    <a:pt x="201" y="195"/>
                  </a:lnTo>
                  <a:cubicBezTo>
                    <a:pt x="1379" y="0"/>
                    <a:pt x="1379" y="0"/>
                    <a:pt x="1379" y="0"/>
                  </a:cubicBezTo>
                  <a:cubicBezTo>
                    <a:pt x="1379" y="93"/>
                    <a:pt x="1379" y="93"/>
                    <a:pt x="1379" y="93"/>
                  </a:cubicBezTo>
                  <a:cubicBezTo>
                    <a:pt x="1379" y="122"/>
                    <a:pt x="1394" y="141"/>
                    <a:pt x="1403" y="170"/>
                  </a:cubicBezTo>
                  <a:cubicBezTo>
                    <a:pt x="1423" y="209"/>
                    <a:pt x="1442" y="234"/>
                    <a:pt x="1467" y="273"/>
                  </a:cubicBezTo>
                  <a:cubicBezTo>
                    <a:pt x="1491" y="316"/>
                    <a:pt x="1501" y="346"/>
                    <a:pt x="1540" y="375"/>
                  </a:cubicBezTo>
                  <a:cubicBezTo>
                    <a:pt x="1550" y="385"/>
                    <a:pt x="1559" y="394"/>
                    <a:pt x="1569" y="399"/>
                  </a:cubicBezTo>
                  <a:cubicBezTo>
                    <a:pt x="1749" y="1676"/>
                    <a:pt x="1749" y="1676"/>
                    <a:pt x="1749" y="1676"/>
                  </a:cubicBezTo>
                  <a:cubicBezTo>
                    <a:pt x="1730" y="1710"/>
                    <a:pt x="1701" y="1715"/>
                    <a:pt x="1701" y="1753"/>
                  </a:cubicBezTo>
                  <a:cubicBezTo>
                    <a:pt x="1701" y="1807"/>
                    <a:pt x="1715" y="1836"/>
                    <a:pt x="1735" y="1885"/>
                  </a:cubicBezTo>
                  <a:cubicBezTo>
                    <a:pt x="1759" y="1944"/>
                    <a:pt x="1764" y="1983"/>
                    <a:pt x="1764" y="2050"/>
                  </a:cubicBezTo>
                  <a:cubicBezTo>
                    <a:pt x="1764" y="2104"/>
                    <a:pt x="1735" y="2133"/>
                    <a:pt x="1725" y="2187"/>
                  </a:cubicBezTo>
                  <a:cubicBezTo>
                    <a:pt x="1715" y="2231"/>
                    <a:pt x="1710" y="2265"/>
                    <a:pt x="1686" y="2309"/>
                  </a:cubicBezTo>
                  <a:cubicBezTo>
                    <a:pt x="1676" y="2328"/>
                    <a:pt x="1661" y="2333"/>
                    <a:pt x="1657" y="2353"/>
                  </a:cubicBezTo>
                  <a:cubicBezTo>
                    <a:pt x="1652" y="2381"/>
                    <a:pt x="1657" y="2401"/>
                    <a:pt x="1652" y="2431"/>
                  </a:cubicBezTo>
                  <a:cubicBezTo>
                    <a:pt x="1652" y="2450"/>
                    <a:pt x="1642" y="2455"/>
                    <a:pt x="1642" y="2474"/>
                  </a:cubicBezTo>
                  <a:cubicBezTo>
                    <a:pt x="1642" y="2494"/>
                    <a:pt x="1642" y="2503"/>
                    <a:pt x="1642" y="2518"/>
                  </a:cubicBezTo>
                  <a:cubicBezTo>
                    <a:pt x="1642" y="2533"/>
                    <a:pt x="1633" y="2538"/>
                    <a:pt x="1633" y="2552"/>
                  </a:cubicBezTo>
                  <a:cubicBezTo>
                    <a:pt x="1633" y="2577"/>
                    <a:pt x="1671" y="2596"/>
                    <a:pt x="1691" y="2610"/>
                  </a:cubicBezTo>
                  <a:cubicBezTo>
                    <a:pt x="1686" y="2635"/>
                    <a:pt x="1681" y="2640"/>
                    <a:pt x="1671" y="2659"/>
                  </a:cubicBezTo>
                  <a:cubicBezTo>
                    <a:pt x="1661" y="2679"/>
                    <a:pt x="1647" y="2684"/>
                    <a:pt x="1637" y="2698"/>
                  </a:cubicBezTo>
                  <a:cubicBezTo>
                    <a:pt x="1633" y="2703"/>
                    <a:pt x="1628" y="2703"/>
                    <a:pt x="1628" y="2713"/>
                  </a:cubicBezTo>
                  <a:cubicBezTo>
                    <a:pt x="1628" y="2747"/>
                    <a:pt x="1642" y="2762"/>
                    <a:pt x="1642" y="2795"/>
                  </a:cubicBezTo>
                  <a:cubicBezTo>
                    <a:pt x="1642" y="2810"/>
                    <a:pt x="1642" y="2820"/>
                    <a:pt x="1637" y="2834"/>
                  </a:cubicBezTo>
                  <a:cubicBezTo>
                    <a:pt x="1637" y="2840"/>
                    <a:pt x="1628" y="2840"/>
                    <a:pt x="1623" y="2845"/>
                  </a:cubicBezTo>
                  <a:cubicBezTo>
                    <a:pt x="1603" y="2864"/>
                    <a:pt x="1589" y="2869"/>
                    <a:pt x="1564" y="2883"/>
                  </a:cubicBezTo>
                  <a:cubicBezTo>
                    <a:pt x="1535" y="2898"/>
                    <a:pt x="1520" y="2912"/>
                    <a:pt x="1486" y="2917"/>
                  </a:cubicBezTo>
                  <a:cubicBezTo>
                    <a:pt x="1506" y="3010"/>
                    <a:pt x="1506" y="3010"/>
                    <a:pt x="1506" y="3010"/>
                  </a:cubicBezTo>
                  <a:cubicBezTo>
                    <a:pt x="1496" y="3044"/>
                    <a:pt x="1496" y="3063"/>
                    <a:pt x="1491" y="3102"/>
                  </a:cubicBezTo>
                  <a:cubicBezTo>
                    <a:pt x="1462" y="3102"/>
                    <a:pt x="1462" y="3102"/>
                    <a:pt x="1462" y="3102"/>
                  </a:cubicBezTo>
                  <a:cubicBezTo>
                    <a:pt x="1428" y="3102"/>
                    <a:pt x="1413" y="3083"/>
                    <a:pt x="1384" y="3068"/>
                  </a:cubicBezTo>
                  <a:cubicBezTo>
                    <a:pt x="1355" y="3054"/>
                    <a:pt x="1330" y="3054"/>
                    <a:pt x="1296" y="3039"/>
                  </a:cubicBezTo>
                  <a:cubicBezTo>
                    <a:pt x="1282" y="3034"/>
                    <a:pt x="1277" y="3025"/>
                    <a:pt x="1267" y="3025"/>
                  </a:cubicBezTo>
                  <a:cubicBezTo>
                    <a:pt x="1243" y="3025"/>
                    <a:pt x="1238" y="3054"/>
                    <a:pt x="1233" y="3073"/>
                  </a:cubicBezTo>
                  <a:cubicBezTo>
                    <a:pt x="1218" y="3102"/>
                    <a:pt x="1218" y="3132"/>
                    <a:pt x="1204" y="3156"/>
                  </a:cubicBezTo>
                  <a:cubicBezTo>
                    <a:pt x="1169" y="3151"/>
                    <a:pt x="1130" y="3161"/>
                    <a:pt x="1102" y="3141"/>
                  </a:cubicBezTo>
                  <a:cubicBezTo>
                    <a:pt x="1091" y="3137"/>
                    <a:pt x="1087" y="3127"/>
                    <a:pt x="1077" y="3117"/>
                  </a:cubicBezTo>
                  <a:cubicBezTo>
                    <a:pt x="1043" y="3083"/>
                    <a:pt x="1019" y="3058"/>
                    <a:pt x="1014" y="3015"/>
                  </a:cubicBezTo>
                  <a:cubicBezTo>
                    <a:pt x="1009" y="2966"/>
                    <a:pt x="999" y="2932"/>
                    <a:pt x="980" y="2883"/>
                  </a:cubicBezTo>
                  <a:cubicBezTo>
                    <a:pt x="975" y="2864"/>
                    <a:pt x="975" y="2849"/>
                    <a:pt x="965" y="2825"/>
                  </a:cubicBezTo>
                  <a:cubicBezTo>
                    <a:pt x="950" y="2781"/>
                    <a:pt x="921" y="2762"/>
                    <a:pt x="887" y="2732"/>
                  </a:cubicBezTo>
                  <a:cubicBezTo>
                    <a:pt x="878" y="2723"/>
                    <a:pt x="873" y="2713"/>
                    <a:pt x="863" y="2703"/>
                  </a:cubicBezTo>
                  <a:cubicBezTo>
                    <a:pt x="858" y="2703"/>
                    <a:pt x="853" y="2703"/>
                    <a:pt x="848" y="2703"/>
                  </a:cubicBezTo>
                  <a:cubicBezTo>
                    <a:pt x="819" y="2688"/>
                    <a:pt x="809" y="2674"/>
                    <a:pt x="785" y="2659"/>
                  </a:cubicBezTo>
                  <a:cubicBezTo>
                    <a:pt x="741" y="2630"/>
                    <a:pt x="707" y="2621"/>
                    <a:pt x="668" y="2581"/>
                  </a:cubicBezTo>
                  <a:cubicBezTo>
                    <a:pt x="653" y="2567"/>
                    <a:pt x="638" y="2567"/>
                    <a:pt x="624" y="2552"/>
                  </a:cubicBezTo>
                  <a:cubicBezTo>
                    <a:pt x="595" y="2523"/>
                    <a:pt x="595" y="2494"/>
                    <a:pt x="595" y="2450"/>
                  </a:cubicBezTo>
                  <a:cubicBezTo>
                    <a:pt x="595" y="2420"/>
                    <a:pt x="605" y="2401"/>
                    <a:pt x="605" y="2367"/>
                  </a:cubicBezTo>
                  <a:cubicBezTo>
                    <a:pt x="605" y="2353"/>
                    <a:pt x="605" y="2342"/>
                    <a:pt x="605" y="2323"/>
                  </a:cubicBezTo>
                  <a:cubicBezTo>
                    <a:pt x="610" y="2289"/>
                    <a:pt x="624" y="2275"/>
                    <a:pt x="624" y="2240"/>
                  </a:cubicBezTo>
                  <a:cubicBezTo>
                    <a:pt x="624" y="2206"/>
                    <a:pt x="575" y="2206"/>
                    <a:pt x="546" y="2192"/>
                  </a:cubicBezTo>
                  <a:cubicBezTo>
                    <a:pt x="532" y="2187"/>
                    <a:pt x="527" y="2177"/>
                    <a:pt x="517" y="2168"/>
                  </a:cubicBezTo>
                  <a:cubicBezTo>
                    <a:pt x="502" y="2177"/>
                    <a:pt x="492" y="2192"/>
                    <a:pt x="483" y="2206"/>
                  </a:cubicBezTo>
                  <a:cubicBezTo>
                    <a:pt x="478" y="2221"/>
                    <a:pt x="478" y="2240"/>
                    <a:pt x="464" y="2240"/>
                  </a:cubicBezTo>
                  <a:cubicBezTo>
                    <a:pt x="429" y="2240"/>
                    <a:pt x="420" y="2206"/>
                    <a:pt x="415" y="2177"/>
                  </a:cubicBezTo>
                  <a:cubicBezTo>
                    <a:pt x="405" y="2133"/>
                    <a:pt x="395" y="2109"/>
                    <a:pt x="376" y="2070"/>
                  </a:cubicBezTo>
                  <a:cubicBezTo>
                    <a:pt x="356" y="2036"/>
                    <a:pt x="342" y="2016"/>
                    <a:pt x="327" y="1983"/>
                  </a:cubicBezTo>
                  <a:cubicBezTo>
                    <a:pt x="312" y="1944"/>
                    <a:pt x="307" y="1904"/>
                    <a:pt x="264" y="1885"/>
                  </a:cubicBezTo>
                  <a:cubicBezTo>
                    <a:pt x="249" y="1880"/>
                    <a:pt x="240" y="1880"/>
                    <a:pt x="220" y="1870"/>
                  </a:cubicBezTo>
                  <a:cubicBezTo>
                    <a:pt x="147" y="1836"/>
                    <a:pt x="108" y="1802"/>
                    <a:pt x="59" y="1734"/>
                  </a:cubicBezTo>
                  <a:cubicBezTo>
                    <a:pt x="40" y="1704"/>
                    <a:pt x="20" y="1690"/>
                    <a:pt x="11" y="1656"/>
                  </a:cubicBezTo>
                  <a:cubicBezTo>
                    <a:pt x="0" y="1622"/>
                    <a:pt x="6" y="1598"/>
                    <a:pt x="6" y="1558"/>
                  </a:cubicBezTo>
                  <a:cubicBezTo>
                    <a:pt x="6" y="1519"/>
                    <a:pt x="6" y="1500"/>
                    <a:pt x="11" y="1461"/>
                  </a:cubicBezTo>
                  <a:cubicBezTo>
                    <a:pt x="11" y="1447"/>
                    <a:pt x="16" y="1437"/>
                    <a:pt x="16" y="1422"/>
                  </a:cubicBezTo>
                  <a:cubicBezTo>
                    <a:pt x="16" y="1398"/>
                    <a:pt x="25" y="1383"/>
                    <a:pt x="30" y="1364"/>
                  </a:cubicBezTo>
                  <a:cubicBezTo>
                    <a:pt x="35" y="1339"/>
                    <a:pt x="30" y="1325"/>
                    <a:pt x="40" y="1300"/>
                  </a:cubicBezTo>
                  <a:cubicBezTo>
                    <a:pt x="64" y="1247"/>
                    <a:pt x="137" y="1247"/>
                    <a:pt x="137" y="1188"/>
                  </a:cubicBezTo>
                  <a:cubicBezTo>
                    <a:pt x="137" y="1110"/>
                    <a:pt x="137" y="1110"/>
                    <a:pt x="137" y="1110"/>
                  </a:cubicBezTo>
                  <a:cubicBezTo>
                    <a:pt x="137" y="1081"/>
                    <a:pt x="161" y="1071"/>
                    <a:pt x="161" y="1042"/>
                  </a:cubicBezTo>
                  <a:cubicBezTo>
                    <a:pt x="161" y="979"/>
                    <a:pt x="88" y="955"/>
                    <a:pt x="88" y="891"/>
                  </a:cubicBezTo>
                  <a:cubicBezTo>
                    <a:pt x="88" y="877"/>
                    <a:pt x="103" y="872"/>
                    <a:pt x="113" y="867"/>
                  </a:cubicBezTo>
                  <a:cubicBezTo>
                    <a:pt x="142" y="853"/>
                    <a:pt x="161" y="842"/>
                    <a:pt x="191" y="838"/>
                  </a:cubicBezTo>
                  <a:cubicBezTo>
                    <a:pt x="244" y="818"/>
                    <a:pt x="279" y="823"/>
                    <a:pt x="327" y="799"/>
                  </a:cubicBezTo>
                  <a:cubicBezTo>
                    <a:pt x="371" y="775"/>
                    <a:pt x="376" y="731"/>
                    <a:pt x="400" y="687"/>
                  </a:cubicBezTo>
                  <a:cubicBezTo>
                    <a:pt x="425" y="638"/>
                    <a:pt x="449" y="609"/>
                    <a:pt x="449" y="550"/>
                  </a:cubicBezTo>
                  <a:cubicBezTo>
                    <a:pt x="449" y="492"/>
                    <a:pt x="410" y="468"/>
                    <a:pt x="366" y="424"/>
                  </a:cubicBezTo>
                  <a:cubicBezTo>
                    <a:pt x="347" y="404"/>
                    <a:pt x="347" y="385"/>
                    <a:pt x="327" y="365"/>
                  </a:cubicBezTo>
                  <a:cubicBezTo>
                    <a:pt x="307" y="346"/>
                    <a:pt x="283" y="346"/>
                    <a:pt x="264" y="326"/>
                  </a:cubicBezTo>
                  <a:cubicBezTo>
                    <a:pt x="254" y="311"/>
                    <a:pt x="259" y="297"/>
                    <a:pt x="249" y="283"/>
                  </a:cubicBezTo>
                  <a:cubicBezTo>
                    <a:pt x="240" y="243"/>
                    <a:pt x="215" y="229"/>
                    <a:pt x="201" y="195"/>
                  </a:cubicBezTo>
                </a:path>
              </a:pathLst>
            </a:custGeom>
            <a:noFill/>
            <a:ln w="31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84" name="Freeform 78"/>
            <p:cNvSpPr>
              <a:spLocks noChangeArrowheads="1"/>
            </p:cNvSpPr>
            <p:nvPr/>
          </p:nvSpPr>
          <p:spPr bwMode="auto">
            <a:xfrm>
              <a:off x="358265" y="3869196"/>
              <a:ext cx="2023274" cy="1359995"/>
            </a:xfrm>
            <a:custGeom>
              <a:avLst/>
              <a:gdLst>
                <a:gd name="T0" fmla="*/ 252504595 w 2695"/>
                <a:gd name="T1" fmla="*/ 1019617432 h 1813"/>
                <a:gd name="T2" fmla="*/ 252504595 w 2695"/>
                <a:gd name="T3" fmla="*/ 1019617432 h 1813"/>
                <a:gd name="T4" fmla="*/ 1192070999 w 2695"/>
                <a:gd name="T5" fmla="*/ 940276389 h 1813"/>
                <a:gd name="T6" fmla="*/ 1271542499 w 2695"/>
                <a:gd name="T7" fmla="*/ 997672228 h 1813"/>
                <a:gd name="T8" fmla="*/ 1271542499 w 2695"/>
                <a:gd name="T9" fmla="*/ 997672228 h 1813"/>
                <a:gd name="T10" fmla="*/ 1274360818 w 2695"/>
                <a:gd name="T11" fmla="*/ 975726275 h 1813"/>
                <a:gd name="T12" fmla="*/ 1282251962 w 2695"/>
                <a:gd name="T13" fmla="*/ 943089395 h 1813"/>
                <a:gd name="T14" fmla="*/ 1287887850 w 2695"/>
                <a:gd name="T15" fmla="*/ 907076908 h 1813"/>
                <a:gd name="T16" fmla="*/ 1342559792 w 2695"/>
                <a:gd name="T17" fmla="*/ 844054304 h 1813"/>
                <a:gd name="T18" fmla="*/ 1342559792 w 2695"/>
                <a:gd name="T19" fmla="*/ 800163148 h 1813"/>
                <a:gd name="T20" fmla="*/ 1356086823 w 2695"/>
                <a:gd name="T21" fmla="*/ 761899504 h 1813"/>
                <a:gd name="T22" fmla="*/ 1314941914 w 2695"/>
                <a:gd name="T23" fmla="*/ 676931698 h 1813"/>
                <a:gd name="T24" fmla="*/ 1329032760 w 2695"/>
                <a:gd name="T25" fmla="*/ 663426265 h 1813"/>
                <a:gd name="T26" fmla="*/ 1372995238 w 2695"/>
                <a:gd name="T27" fmla="*/ 647107825 h 1813"/>
                <a:gd name="T28" fmla="*/ 1449649169 w 2695"/>
                <a:gd name="T29" fmla="*/ 625162622 h 1813"/>
                <a:gd name="T30" fmla="*/ 1490793328 w 2695"/>
                <a:gd name="T31" fmla="*/ 562140018 h 1813"/>
                <a:gd name="T32" fmla="*/ 1518411206 w 2695"/>
                <a:gd name="T33" fmla="*/ 485049381 h 1813"/>
                <a:gd name="T34" fmla="*/ 1471630408 w 2695"/>
                <a:gd name="T35" fmla="*/ 414148858 h 1813"/>
                <a:gd name="T36" fmla="*/ 1449649169 w 2695"/>
                <a:gd name="T37" fmla="*/ 380949377 h 1813"/>
                <a:gd name="T38" fmla="*/ 1414140148 w 2695"/>
                <a:gd name="T39" fmla="*/ 359004174 h 1813"/>
                <a:gd name="T40" fmla="*/ 1405685940 w 2695"/>
                <a:gd name="T41" fmla="*/ 334807815 h 1813"/>
                <a:gd name="T42" fmla="*/ 1378631877 w 2695"/>
                <a:gd name="T43" fmla="*/ 285290644 h 1813"/>
                <a:gd name="T44" fmla="*/ 1378631877 w 2695"/>
                <a:gd name="T45" fmla="*/ 285290644 h 1813"/>
                <a:gd name="T46" fmla="*/ 1290142355 w 2695"/>
                <a:gd name="T47" fmla="*/ 238585731 h 1813"/>
                <a:gd name="T48" fmla="*/ 1263088292 w 2695"/>
                <a:gd name="T49" fmla="*/ 213826770 h 1813"/>
                <a:gd name="T50" fmla="*/ 1243361558 w 2695"/>
                <a:gd name="T51" fmla="*/ 186254803 h 1813"/>
                <a:gd name="T52" fmla="*/ 1238288733 w 2695"/>
                <a:gd name="T53" fmla="*/ 153617924 h 1813"/>
                <a:gd name="T54" fmla="*/ 1243361558 w 2695"/>
                <a:gd name="T55" fmla="*/ 115354281 h 1813"/>
                <a:gd name="T56" fmla="*/ 1241107052 w 2695"/>
                <a:gd name="T57" fmla="*/ 84967807 h 1813"/>
                <a:gd name="T58" fmla="*/ 1246742940 w 2695"/>
                <a:gd name="T59" fmla="*/ 60208846 h 1813"/>
                <a:gd name="T60" fmla="*/ 1221379568 w 2695"/>
                <a:gd name="T61" fmla="*/ 0 h 1813"/>
                <a:gd name="T62" fmla="*/ 1221379568 w 2695"/>
                <a:gd name="T63" fmla="*/ 0 h 1813"/>
                <a:gd name="T64" fmla="*/ 14090846 w 2695"/>
                <a:gd name="T65" fmla="*/ 95659483 h 1813"/>
                <a:gd name="T66" fmla="*/ 14090846 w 2695"/>
                <a:gd name="T67" fmla="*/ 95659483 h 1813"/>
                <a:gd name="T68" fmla="*/ 24799558 w 2695"/>
                <a:gd name="T69" fmla="*/ 213826770 h 1813"/>
                <a:gd name="T70" fmla="*/ 19163671 w 2695"/>
                <a:gd name="T71" fmla="*/ 257717927 h 1813"/>
                <a:gd name="T72" fmla="*/ 0 w 2695"/>
                <a:gd name="T73" fmla="*/ 307235848 h 1813"/>
                <a:gd name="T74" fmla="*/ 30436197 w 2695"/>
                <a:gd name="T75" fmla="*/ 411335851 h 1813"/>
                <a:gd name="T76" fmla="*/ 30436197 w 2695"/>
                <a:gd name="T77" fmla="*/ 411335851 h 1813"/>
                <a:gd name="T78" fmla="*/ 49599117 w 2695"/>
                <a:gd name="T79" fmla="*/ 458040015 h 1813"/>
                <a:gd name="T80" fmla="*/ 71580356 w 2695"/>
                <a:gd name="T81" fmla="*/ 534567301 h 1813"/>
                <a:gd name="T82" fmla="*/ 107089378 w 2695"/>
                <a:gd name="T83" fmla="*/ 572831694 h 1813"/>
                <a:gd name="T84" fmla="*/ 134706505 w 2695"/>
                <a:gd name="T85" fmla="*/ 625162622 h 1813"/>
                <a:gd name="T86" fmla="*/ 140343144 w 2695"/>
                <a:gd name="T87" fmla="*/ 647107825 h 1813"/>
                <a:gd name="T88" fmla="*/ 134706505 w 2695"/>
                <a:gd name="T89" fmla="*/ 671304184 h 1813"/>
                <a:gd name="T90" fmla="*/ 156688495 w 2695"/>
                <a:gd name="T91" fmla="*/ 710131179 h 1813"/>
                <a:gd name="T92" fmla="*/ 178669734 w 2695"/>
                <a:gd name="T93" fmla="*/ 767526268 h 1813"/>
                <a:gd name="T94" fmla="*/ 206287612 w 2695"/>
                <a:gd name="T95" fmla="*/ 852494825 h 1813"/>
                <a:gd name="T96" fmla="*/ 224887468 w 2695"/>
                <a:gd name="T97" fmla="*/ 921144192 h 1813"/>
                <a:gd name="T98" fmla="*/ 222632963 w 2695"/>
                <a:gd name="T99" fmla="*/ 953781071 h 1813"/>
                <a:gd name="T100" fmla="*/ 252504595 w 2695"/>
                <a:gd name="T101" fmla="*/ 1019617432 h 181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695" h="1813">
                  <a:moveTo>
                    <a:pt x="448" y="1812"/>
                  </a:moveTo>
                  <a:lnTo>
                    <a:pt x="448" y="1812"/>
                  </a:lnTo>
                  <a:cubicBezTo>
                    <a:pt x="1427" y="1764"/>
                    <a:pt x="2115" y="1671"/>
                    <a:pt x="2115" y="1671"/>
                  </a:cubicBezTo>
                  <a:cubicBezTo>
                    <a:pt x="2148" y="1729"/>
                    <a:pt x="2192" y="1744"/>
                    <a:pt x="2256" y="1773"/>
                  </a:cubicBezTo>
                  <a:cubicBezTo>
                    <a:pt x="2256" y="1759"/>
                    <a:pt x="2261" y="1749"/>
                    <a:pt x="2261" y="1734"/>
                  </a:cubicBezTo>
                  <a:cubicBezTo>
                    <a:pt x="2261" y="1710"/>
                    <a:pt x="2270" y="1695"/>
                    <a:pt x="2275" y="1676"/>
                  </a:cubicBezTo>
                  <a:cubicBezTo>
                    <a:pt x="2280" y="1651"/>
                    <a:pt x="2275" y="1637"/>
                    <a:pt x="2285" y="1612"/>
                  </a:cubicBezTo>
                  <a:cubicBezTo>
                    <a:pt x="2309" y="1559"/>
                    <a:pt x="2382" y="1559"/>
                    <a:pt x="2382" y="1500"/>
                  </a:cubicBezTo>
                  <a:cubicBezTo>
                    <a:pt x="2382" y="1422"/>
                    <a:pt x="2382" y="1422"/>
                    <a:pt x="2382" y="1422"/>
                  </a:cubicBezTo>
                  <a:cubicBezTo>
                    <a:pt x="2382" y="1393"/>
                    <a:pt x="2406" y="1383"/>
                    <a:pt x="2406" y="1354"/>
                  </a:cubicBezTo>
                  <a:cubicBezTo>
                    <a:pt x="2406" y="1291"/>
                    <a:pt x="2333" y="1267"/>
                    <a:pt x="2333" y="1203"/>
                  </a:cubicBezTo>
                  <a:cubicBezTo>
                    <a:pt x="2333" y="1189"/>
                    <a:pt x="2348" y="1184"/>
                    <a:pt x="2358" y="1179"/>
                  </a:cubicBezTo>
                  <a:cubicBezTo>
                    <a:pt x="2387" y="1165"/>
                    <a:pt x="2406" y="1154"/>
                    <a:pt x="2436" y="1150"/>
                  </a:cubicBezTo>
                  <a:cubicBezTo>
                    <a:pt x="2489" y="1130"/>
                    <a:pt x="2524" y="1135"/>
                    <a:pt x="2572" y="1111"/>
                  </a:cubicBezTo>
                  <a:cubicBezTo>
                    <a:pt x="2616" y="1087"/>
                    <a:pt x="2621" y="1043"/>
                    <a:pt x="2645" y="999"/>
                  </a:cubicBezTo>
                  <a:cubicBezTo>
                    <a:pt x="2670" y="950"/>
                    <a:pt x="2694" y="921"/>
                    <a:pt x="2694" y="862"/>
                  </a:cubicBezTo>
                  <a:cubicBezTo>
                    <a:pt x="2694" y="804"/>
                    <a:pt x="2655" y="780"/>
                    <a:pt x="2611" y="736"/>
                  </a:cubicBezTo>
                  <a:cubicBezTo>
                    <a:pt x="2592" y="716"/>
                    <a:pt x="2592" y="697"/>
                    <a:pt x="2572" y="677"/>
                  </a:cubicBezTo>
                  <a:cubicBezTo>
                    <a:pt x="2552" y="658"/>
                    <a:pt x="2528" y="658"/>
                    <a:pt x="2509" y="638"/>
                  </a:cubicBezTo>
                  <a:cubicBezTo>
                    <a:pt x="2499" y="623"/>
                    <a:pt x="2504" y="609"/>
                    <a:pt x="2494" y="595"/>
                  </a:cubicBezTo>
                  <a:cubicBezTo>
                    <a:pt x="2485" y="555"/>
                    <a:pt x="2460" y="541"/>
                    <a:pt x="2446" y="507"/>
                  </a:cubicBezTo>
                  <a:cubicBezTo>
                    <a:pt x="2406" y="453"/>
                    <a:pt x="2353" y="453"/>
                    <a:pt x="2289" y="424"/>
                  </a:cubicBezTo>
                  <a:cubicBezTo>
                    <a:pt x="2265" y="414"/>
                    <a:pt x="2256" y="399"/>
                    <a:pt x="2241" y="380"/>
                  </a:cubicBezTo>
                  <a:cubicBezTo>
                    <a:pt x="2226" y="360"/>
                    <a:pt x="2212" y="351"/>
                    <a:pt x="2206" y="331"/>
                  </a:cubicBezTo>
                  <a:cubicBezTo>
                    <a:pt x="2197" y="312"/>
                    <a:pt x="2197" y="297"/>
                    <a:pt x="2197" y="273"/>
                  </a:cubicBezTo>
                  <a:cubicBezTo>
                    <a:pt x="2197" y="249"/>
                    <a:pt x="2206" y="229"/>
                    <a:pt x="2206" y="205"/>
                  </a:cubicBezTo>
                  <a:cubicBezTo>
                    <a:pt x="2206" y="185"/>
                    <a:pt x="2202" y="170"/>
                    <a:pt x="2202" y="151"/>
                  </a:cubicBezTo>
                  <a:cubicBezTo>
                    <a:pt x="2202" y="137"/>
                    <a:pt x="2212" y="127"/>
                    <a:pt x="2212" y="107"/>
                  </a:cubicBezTo>
                  <a:cubicBezTo>
                    <a:pt x="2212" y="63"/>
                    <a:pt x="2187" y="34"/>
                    <a:pt x="2167" y="0"/>
                  </a:cubicBezTo>
                  <a:cubicBezTo>
                    <a:pt x="1491" y="78"/>
                    <a:pt x="780" y="137"/>
                    <a:pt x="25" y="170"/>
                  </a:cubicBezTo>
                  <a:cubicBezTo>
                    <a:pt x="34" y="253"/>
                    <a:pt x="44" y="302"/>
                    <a:pt x="44" y="380"/>
                  </a:cubicBezTo>
                  <a:cubicBezTo>
                    <a:pt x="44" y="409"/>
                    <a:pt x="44" y="429"/>
                    <a:pt x="34" y="458"/>
                  </a:cubicBezTo>
                  <a:cubicBezTo>
                    <a:pt x="25" y="492"/>
                    <a:pt x="0" y="512"/>
                    <a:pt x="0" y="546"/>
                  </a:cubicBezTo>
                  <a:cubicBezTo>
                    <a:pt x="0" y="623"/>
                    <a:pt x="49" y="658"/>
                    <a:pt x="54" y="731"/>
                  </a:cubicBezTo>
                  <a:cubicBezTo>
                    <a:pt x="73" y="760"/>
                    <a:pt x="83" y="780"/>
                    <a:pt x="88" y="814"/>
                  </a:cubicBezTo>
                  <a:cubicBezTo>
                    <a:pt x="93" y="872"/>
                    <a:pt x="93" y="906"/>
                    <a:pt x="127" y="950"/>
                  </a:cubicBezTo>
                  <a:cubicBezTo>
                    <a:pt x="147" y="979"/>
                    <a:pt x="166" y="994"/>
                    <a:pt x="190" y="1018"/>
                  </a:cubicBezTo>
                  <a:cubicBezTo>
                    <a:pt x="214" y="1047"/>
                    <a:pt x="224" y="1071"/>
                    <a:pt x="239" y="1111"/>
                  </a:cubicBezTo>
                  <a:cubicBezTo>
                    <a:pt x="244" y="1126"/>
                    <a:pt x="249" y="1130"/>
                    <a:pt x="249" y="1150"/>
                  </a:cubicBezTo>
                  <a:cubicBezTo>
                    <a:pt x="249" y="1165"/>
                    <a:pt x="239" y="1174"/>
                    <a:pt x="239" y="1193"/>
                  </a:cubicBezTo>
                  <a:cubicBezTo>
                    <a:pt x="239" y="1223"/>
                    <a:pt x="263" y="1232"/>
                    <a:pt x="278" y="1262"/>
                  </a:cubicBezTo>
                  <a:cubicBezTo>
                    <a:pt x="302" y="1296"/>
                    <a:pt x="307" y="1325"/>
                    <a:pt x="317" y="1364"/>
                  </a:cubicBezTo>
                  <a:cubicBezTo>
                    <a:pt x="332" y="1427"/>
                    <a:pt x="361" y="1457"/>
                    <a:pt x="366" y="1515"/>
                  </a:cubicBezTo>
                  <a:cubicBezTo>
                    <a:pt x="371" y="1563"/>
                    <a:pt x="395" y="1588"/>
                    <a:pt x="399" y="1637"/>
                  </a:cubicBezTo>
                  <a:cubicBezTo>
                    <a:pt x="404" y="1661"/>
                    <a:pt x="390" y="1676"/>
                    <a:pt x="395" y="1695"/>
                  </a:cubicBezTo>
                  <a:cubicBezTo>
                    <a:pt x="404" y="1744"/>
                    <a:pt x="443" y="1768"/>
                    <a:pt x="448" y="1812"/>
                  </a:cubicBezTo>
                </a:path>
              </a:pathLst>
            </a:custGeom>
            <a:noFill/>
            <a:ln w="31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85" name="Freeform 79"/>
            <p:cNvSpPr>
              <a:spLocks noChangeArrowheads="1"/>
            </p:cNvSpPr>
            <p:nvPr/>
          </p:nvSpPr>
          <p:spPr bwMode="auto">
            <a:xfrm>
              <a:off x="1369904" y="2399739"/>
              <a:ext cx="1767878" cy="1847602"/>
            </a:xfrm>
            <a:custGeom>
              <a:avLst/>
              <a:gdLst>
                <a:gd name="T0" fmla="*/ 621545801 w 2354"/>
                <a:gd name="T1" fmla="*/ 1386528079 h 2461"/>
                <a:gd name="T2" fmla="*/ 1285957011 w 2354"/>
                <a:gd name="T3" fmla="*/ 1276620910 h 2461"/>
                <a:gd name="T4" fmla="*/ 1283136967 w 2354"/>
                <a:gd name="T5" fmla="*/ 1202785148 h 2461"/>
                <a:gd name="T6" fmla="*/ 1241963584 w 2354"/>
                <a:gd name="T7" fmla="*/ 1109222613 h 2461"/>
                <a:gd name="T8" fmla="*/ 1222787290 w 2354"/>
                <a:gd name="T9" fmla="*/ 980151735 h 2461"/>
                <a:gd name="T10" fmla="*/ 1253244509 w 2354"/>
                <a:gd name="T11" fmla="*/ 892225099 h 2461"/>
                <a:gd name="T12" fmla="*/ 1239143541 w 2354"/>
                <a:gd name="T13" fmla="*/ 815007948 h 2461"/>
                <a:gd name="T14" fmla="*/ 1269600760 w 2354"/>
                <a:gd name="T15" fmla="*/ 710736679 h 2461"/>
                <a:gd name="T16" fmla="*/ 1278060889 w 2354"/>
                <a:gd name="T17" fmla="*/ 601392574 h 2461"/>
                <a:gd name="T18" fmla="*/ 1313594186 w 2354"/>
                <a:gd name="T19" fmla="*/ 507830039 h 2461"/>
                <a:gd name="T20" fmla="*/ 1324874359 w 2354"/>
                <a:gd name="T21" fmla="*/ 441885437 h 2461"/>
                <a:gd name="T22" fmla="*/ 1269600760 w 2354"/>
                <a:gd name="T23" fmla="*/ 458230822 h 2461"/>
                <a:gd name="T24" fmla="*/ 1236323498 w 2354"/>
                <a:gd name="T25" fmla="*/ 543902197 h 2461"/>
                <a:gd name="T26" fmla="*/ 1200790952 w 2354"/>
                <a:gd name="T27" fmla="*/ 587301700 h 2461"/>
                <a:gd name="T28" fmla="*/ 1140441275 w 2354"/>
                <a:gd name="T29" fmla="*/ 631265018 h 2461"/>
                <a:gd name="T30" fmla="*/ 1165257656 w 2354"/>
                <a:gd name="T31" fmla="*/ 538266298 h 2461"/>
                <a:gd name="T32" fmla="*/ 1184433950 w 2354"/>
                <a:gd name="T33" fmla="*/ 458230822 h 2461"/>
                <a:gd name="T34" fmla="*/ 1167513691 w 2354"/>
                <a:gd name="T35" fmla="*/ 406377094 h 2461"/>
                <a:gd name="T36" fmla="*/ 1121264230 w 2354"/>
                <a:gd name="T37" fmla="*/ 274487141 h 2461"/>
                <a:gd name="T38" fmla="*/ 1063170587 w 2354"/>
                <a:gd name="T39" fmla="*/ 255324182 h 2461"/>
                <a:gd name="T40" fmla="*/ 1019741170 w 2354"/>
                <a:gd name="T41" fmla="*/ 224887923 h 2461"/>
                <a:gd name="T42" fmla="*/ 824591921 w 2354"/>
                <a:gd name="T43" fmla="*/ 186561255 h 2461"/>
                <a:gd name="T44" fmla="*/ 745065199 w 2354"/>
                <a:gd name="T45" fmla="*/ 170215871 h 2461"/>
                <a:gd name="T46" fmla="*/ 591089333 w 2354"/>
                <a:gd name="T47" fmla="*/ 142597937 h 2461"/>
                <a:gd name="T48" fmla="*/ 541455821 w 2354"/>
                <a:gd name="T49" fmla="*/ 79471661 h 2461"/>
                <a:gd name="T50" fmla="*/ 415116379 w 2354"/>
                <a:gd name="T51" fmla="*/ 95817045 h 2461"/>
                <a:gd name="T52" fmla="*/ 415116379 w 2354"/>
                <a:gd name="T53" fmla="*/ 19163709 h 2461"/>
                <a:gd name="T54" fmla="*/ 302312395 w 2354"/>
                <a:gd name="T55" fmla="*/ 38326668 h 2461"/>
                <a:gd name="T56" fmla="*/ 168076833 w 2354"/>
                <a:gd name="T57" fmla="*/ 65944602 h 2461"/>
                <a:gd name="T58" fmla="*/ 151156573 w 2354"/>
                <a:gd name="T59" fmla="*/ 79471661 h 2461"/>
                <a:gd name="T60" fmla="*/ 121263363 w 2354"/>
                <a:gd name="T61" fmla="*/ 104271269 h 2461"/>
                <a:gd name="T62" fmla="*/ 107727155 w 2354"/>
                <a:gd name="T63" fmla="*/ 158943322 h 2461"/>
                <a:gd name="T64" fmla="*/ 110547199 w 2354"/>
                <a:gd name="T65" fmla="*/ 290832525 h 2461"/>
                <a:gd name="T66" fmla="*/ 55273599 w 2354"/>
                <a:gd name="T67" fmla="*/ 346068392 h 2461"/>
                <a:gd name="T68" fmla="*/ 52453556 w 2354"/>
                <a:gd name="T69" fmla="*/ 521920913 h 2461"/>
                <a:gd name="T70" fmla="*/ 52453556 w 2354"/>
                <a:gd name="T71" fmla="*/ 606465409 h 2461"/>
                <a:gd name="T72" fmla="*/ 49633513 w 2354"/>
                <a:gd name="T73" fmla="*/ 683682560 h 2461"/>
                <a:gd name="T74" fmla="*/ 85730818 w 2354"/>
                <a:gd name="T75" fmla="*/ 746808837 h 2461"/>
                <a:gd name="T76" fmla="*/ 170896876 w 2354"/>
                <a:gd name="T77" fmla="*/ 790772154 h 2461"/>
                <a:gd name="T78" fmla="*/ 261703772 w 2354"/>
                <a:gd name="T79" fmla="*/ 848262532 h 2461"/>
                <a:gd name="T80" fmla="*/ 341229743 w 2354"/>
                <a:gd name="T81" fmla="*/ 911388808 h 2461"/>
                <a:gd name="T82" fmla="*/ 439932760 w 2354"/>
                <a:gd name="T83" fmla="*/ 985787634 h 2461"/>
                <a:gd name="T84" fmla="*/ 464185133 w 2354"/>
                <a:gd name="T85" fmla="*/ 1100768389 h 2461"/>
                <a:gd name="T86" fmla="*/ 489566273 w 2354"/>
                <a:gd name="T87" fmla="*/ 1161076340 h 2461"/>
                <a:gd name="T88" fmla="*/ 486182221 w 2354"/>
                <a:gd name="T89" fmla="*/ 1216312207 h 2461"/>
                <a:gd name="T90" fmla="*/ 486182221 w 2354"/>
                <a:gd name="T91" fmla="*/ 1287329644 h 2461"/>
                <a:gd name="T92" fmla="*/ 532995691 w 2354"/>
                <a:gd name="T93" fmla="*/ 1339747186 h 24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54" h="2461">
                  <a:moveTo>
                    <a:pt x="1102" y="2460"/>
                  </a:moveTo>
                  <a:lnTo>
                    <a:pt x="1102" y="2460"/>
                  </a:lnTo>
                  <a:cubicBezTo>
                    <a:pt x="2280" y="2265"/>
                    <a:pt x="2280" y="2265"/>
                    <a:pt x="2280" y="2265"/>
                  </a:cubicBezTo>
                  <a:cubicBezTo>
                    <a:pt x="2280" y="2250"/>
                    <a:pt x="2280" y="2250"/>
                    <a:pt x="2280" y="2250"/>
                  </a:cubicBezTo>
                  <a:cubicBezTo>
                    <a:pt x="2280" y="2206"/>
                    <a:pt x="2280" y="2177"/>
                    <a:pt x="2275" y="2134"/>
                  </a:cubicBezTo>
                  <a:cubicBezTo>
                    <a:pt x="2271" y="2075"/>
                    <a:pt x="2227" y="2051"/>
                    <a:pt x="2207" y="1997"/>
                  </a:cubicBezTo>
                  <a:cubicBezTo>
                    <a:pt x="2202" y="1987"/>
                    <a:pt x="2202" y="1977"/>
                    <a:pt x="2202" y="1968"/>
                  </a:cubicBezTo>
                  <a:cubicBezTo>
                    <a:pt x="2197" y="1943"/>
                    <a:pt x="2197" y="1929"/>
                    <a:pt x="2192" y="1904"/>
                  </a:cubicBezTo>
                  <a:cubicBezTo>
                    <a:pt x="2183" y="1841"/>
                    <a:pt x="2168" y="1807"/>
                    <a:pt x="2168" y="1739"/>
                  </a:cubicBezTo>
                  <a:cubicBezTo>
                    <a:pt x="2168" y="1690"/>
                    <a:pt x="2188" y="1666"/>
                    <a:pt x="2207" y="1617"/>
                  </a:cubicBezTo>
                  <a:cubicBezTo>
                    <a:pt x="2212" y="1607"/>
                    <a:pt x="2222" y="1598"/>
                    <a:pt x="2222" y="1583"/>
                  </a:cubicBezTo>
                  <a:cubicBezTo>
                    <a:pt x="2222" y="1559"/>
                    <a:pt x="2217" y="1549"/>
                    <a:pt x="2207" y="1529"/>
                  </a:cubicBezTo>
                  <a:cubicBezTo>
                    <a:pt x="2202" y="1500"/>
                    <a:pt x="2197" y="1476"/>
                    <a:pt x="2197" y="1446"/>
                  </a:cubicBezTo>
                  <a:cubicBezTo>
                    <a:pt x="2197" y="1398"/>
                    <a:pt x="2212" y="1369"/>
                    <a:pt x="2231" y="1320"/>
                  </a:cubicBezTo>
                  <a:cubicBezTo>
                    <a:pt x="2241" y="1300"/>
                    <a:pt x="2251" y="1286"/>
                    <a:pt x="2251" y="1261"/>
                  </a:cubicBezTo>
                  <a:cubicBezTo>
                    <a:pt x="2251" y="1233"/>
                    <a:pt x="2236" y="1218"/>
                    <a:pt x="2236" y="1183"/>
                  </a:cubicBezTo>
                  <a:cubicBezTo>
                    <a:pt x="2236" y="1140"/>
                    <a:pt x="2256" y="1111"/>
                    <a:pt x="2266" y="1067"/>
                  </a:cubicBezTo>
                  <a:cubicBezTo>
                    <a:pt x="2285" y="1013"/>
                    <a:pt x="2290" y="979"/>
                    <a:pt x="2314" y="930"/>
                  </a:cubicBezTo>
                  <a:cubicBezTo>
                    <a:pt x="2319" y="916"/>
                    <a:pt x="2324" y="911"/>
                    <a:pt x="2329" y="901"/>
                  </a:cubicBezTo>
                  <a:cubicBezTo>
                    <a:pt x="2338" y="862"/>
                    <a:pt x="2324" y="838"/>
                    <a:pt x="2334" y="799"/>
                  </a:cubicBezTo>
                  <a:cubicBezTo>
                    <a:pt x="2338" y="794"/>
                    <a:pt x="2343" y="794"/>
                    <a:pt x="2349" y="784"/>
                  </a:cubicBezTo>
                  <a:cubicBezTo>
                    <a:pt x="2353" y="769"/>
                    <a:pt x="2349" y="760"/>
                    <a:pt x="2349" y="741"/>
                  </a:cubicBezTo>
                  <a:cubicBezTo>
                    <a:pt x="2310" y="760"/>
                    <a:pt x="2271" y="769"/>
                    <a:pt x="2251" y="813"/>
                  </a:cubicBezTo>
                  <a:cubicBezTo>
                    <a:pt x="2231" y="857"/>
                    <a:pt x="2236" y="891"/>
                    <a:pt x="2212" y="935"/>
                  </a:cubicBezTo>
                  <a:cubicBezTo>
                    <a:pt x="2207" y="945"/>
                    <a:pt x="2202" y="955"/>
                    <a:pt x="2192" y="965"/>
                  </a:cubicBezTo>
                  <a:cubicBezTo>
                    <a:pt x="2183" y="974"/>
                    <a:pt x="2173" y="974"/>
                    <a:pt x="2163" y="984"/>
                  </a:cubicBezTo>
                  <a:cubicBezTo>
                    <a:pt x="2144" y="1003"/>
                    <a:pt x="2144" y="1023"/>
                    <a:pt x="2129" y="1042"/>
                  </a:cubicBezTo>
                  <a:cubicBezTo>
                    <a:pt x="2095" y="1091"/>
                    <a:pt x="2076" y="1125"/>
                    <a:pt x="2022" y="1150"/>
                  </a:cubicBezTo>
                  <a:cubicBezTo>
                    <a:pt x="2022" y="1120"/>
                    <a:pt x="2022" y="1120"/>
                    <a:pt x="2022" y="1120"/>
                  </a:cubicBezTo>
                  <a:cubicBezTo>
                    <a:pt x="2022" y="1081"/>
                    <a:pt x="2031" y="1057"/>
                    <a:pt x="2046" y="1018"/>
                  </a:cubicBezTo>
                  <a:cubicBezTo>
                    <a:pt x="2051" y="993"/>
                    <a:pt x="2056" y="979"/>
                    <a:pt x="2066" y="955"/>
                  </a:cubicBezTo>
                  <a:cubicBezTo>
                    <a:pt x="2081" y="921"/>
                    <a:pt x="2100" y="901"/>
                    <a:pt x="2100" y="857"/>
                  </a:cubicBezTo>
                  <a:cubicBezTo>
                    <a:pt x="2100" y="813"/>
                    <a:pt x="2100" y="813"/>
                    <a:pt x="2100" y="813"/>
                  </a:cubicBezTo>
                  <a:cubicBezTo>
                    <a:pt x="2095" y="784"/>
                    <a:pt x="2086" y="750"/>
                    <a:pt x="2070" y="721"/>
                  </a:cubicBezTo>
                  <a:cubicBezTo>
                    <a:pt x="2061" y="706"/>
                    <a:pt x="2051" y="697"/>
                    <a:pt x="2042" y="677"/>
                  </a:cubicBezTo>
                  <a:cubicBezTo>
                    <a:pt x="2012" y="609"/>
                    <a:pt x="1988" y="565"/>
                    <a:pt x="1988" y="487"/>
                  </a:cubicBezTo>
                  <a:cubicBezTo>
                    <a:pt x="1959" y="482"/>
                    <a:pt x="1940" y="487"/>
                    <a:pt x="1915" y="473"/>
                  </a:cubicBezTo>
                  <a:cubicBezTo>
                    <a:pt x="1900" y="468"/>
                    <a:pt x="1895" y="462"/>
                    <a:pt x="1885" y="453"/>
                  </a:cubicBezTo>
                  <a:cubicBezTo>
                    <a:pt x="1876" y="434"/>
                    <a:pt x="1881" y="419"/>
                    <a:pt x="1866" y="404"/>
                  </a:cubicBezTo>
                  <a:cubicBezTo>
                    <a:pt x="1851" y="390"/>
                    <a:pt x="1832" y="399"/>
                    <a:pt x="1808" y="399"/>
                  </a:cubicBezTo>
                  <a:cubicBezTo>
                    <a:pt x="1779" y="395"/>
                    <a:pt x="1764" y="390"/>
                    <a:pt x="1735" y="385"/>
                  </a:cubicBezTo>
                  <a:cubicBezTo>
                    <a:pt x="1622" y="375"/>
                    <a:pt x="1564" y="355"/>
                    <a:pt x="1462" y="331"/>
                  </a:cubicBezTo>
                  <a:cubicBezTo>
                    <a:pt x="1428" y="321"/>
                    <a:pt x="1413" y="316"/>
                    <a:pt x="1384" y="312"/>
                  </a:cubicBezTo>
                  <a:cubicBezTo>
                    <a:pt x="1360" y="307"/>
                    <a:pt x="1345" y="307"/>
                    <a:pt x="1321" y="302"/>
                  </a:cubicBezTo>
                  <a:cubicBezTo>
                    <a:pt x="1267" y="297"/>
                    <a:pt x="1238" y="288"/>
                    <a:pt x="1184" y="273"/>
                  </a:cubicBezTo>
                  <a:cubicBezTo>
                    <a:pt x="1135" y="263"/>
                    <a:pt x="1102" y="258"/>
                    <a:pt x="1048" y="253"/>
                  </a:cubicBezTo>
                  <a:cubicBezTo>
                    <a:pt x="999" y="244"/>
                    <a:pt x="975" y="190"/>
                    <a:pt x="960" y="141"/>
                  </a:cubicBezTo>
                  <a:cubicBezTo>
                    <a:pt x="936" y="146"/>
                    <a:pt x="917" y="156"/>
                    <a:pt x="882" y="161"/>
                  </a:cubicBezTo>
                  <a:cubicBezTo>
                    <a:pt x="829" y="170"/>
                    <a:pt x="790" y="146"/>
                    <a:pt x="736" y="170"/>
                  </a:cubicBezTo>
                  <a:cubicBezTo>
                    <a:pt x="736" y="64"/>
                    <a:pt x="736" y="64"/>
                    <a:pt x="736" y="64"/>
                  </a:cubicBezTo>
                  <a:cubicBezTo>
                    <a:pt x="736" y="53"/>
                    <a:pt x="741" y="44"/>
                    <a:pt x="736" y="34"/>
                  </a:cubicBezTo>
                  <a:cubicBezTo>
                    <a:pt x="731" y="20"/>
                    <a:pt x="726" y="14"/>
                    <a:pt x="716" y="0"/>
                  </a:cubicBezTo>
                  <a:cubicBezTo>
                    <a:pt x="653" y="34"/>
                    <a:pt x="605" y="34"/>
                    <a:pt x="536" y="68"/>
                  </a:cubicBezTo>
                  <a:cubicBezTo>
                    <a:pt x="468" y="103"/>
                    <a:pt x="425" y="117"/>
                    <a:pt x="346" y="117"/>
                  </a:cubicBezTo>
                  <a:cubicBezTo>
                    <a:pt x="327" y="117"/>
                    <a:pt x="317" y="117"/>
                    <a:pt x="298" y="117"/>
                  </a:cubicBezTo>
                  <a:cubicBezTo>
                    <a:pt x="288" y="131"/>
                    <a:pt x="278" y="131"/>
                    <a:pt x="268" y="141"/>
                  </a:cubicBezTo>
                  <a:cubicBezTo>
                    <a:pt x="259" y="151"/>
                    <a:pt x="259" y="166"/>
                    <a:pt x="249" y="170"/>
                  </a:cubicBezTo>
                  <a:cubicBezTo>
                    <a:pt x="234" y="180"/>
                    <a:pt x="224" y="175"/>
                    <a:pt x="215" y="185"/>
                  </a:cubicBezTo>
                  <a:cubicBezTo>
                    <a:pt x="205" y="200"/>
                    <a:pt x="205" y="214"/>
                    <a:pt x="200" y="234"/>
                  </a:cubicBezTo>
                  <a:cubicBezTo>
                    <a:pt x="196" y="253"/>
                    <a:pt x="191" y="263"/>
                    <a:pt x="191" y="282"/>
                  </a:cubicBezTo>
                  <a:cubicBezTo>
                    <a:pt x="191" y="341"/>
                    <a:pt x="210" y="371"/>
                    <a:pt x="210" y="429"/>
                  </a:cubicBezTo>
                  <a:cubicBezTo>
                    <a:pt x="210" y="462"/>
                    <a:pt x="210" y="487"/>
                    <a:pt x="196" y="516"/>
                  </a:cubicBezTo>
                  <a:cubicBezTo>
                    <a:pt x="186" y="541"/>
                    <a:pt x="166" y="541"/>
                    <a:pt x="147" y="556"/>
                  </a:cubicBezTo>
                  <a:cubicBezTo>
                    <a:pt x="127" y="575"/>
                    <a:pt x="118" y="589"/>
                    <a:pt x="98" y="614"/>
                  </a:cubicBezTo>
                  <a:cubicBezTo>
                    <a:pt x="49" y="672"/>
                    <a:pt x="44" y="730"/>
                    <a:pt x="0" y="794"/>
                  </a:cubicBezTo>
                  <a:cubicBezTo>
                    <a:pt x="39" y="838"/>
                    <a:pt x="64" y="872"/>
                    <a:pt x="93" y="926"/>
                  </a:cubicBezTo>
                  <a:cubicBezTo>
                    <a:pt x="113" y="960"/>
                    <a:pt x="127" y="979"/>
                    <a:pt x="127" y="1018"/>
                  </a:cubicBezTo>
                  <a:cubicBezTo>
                    <a:pt x="127" y="1042"/>
                    <a:pt x="103" y="1052"/>
                    <a:pt x="93" y="1076"/>
                  </a:cubicBezTo>
                  <a:cubicBezTo>
                    <a:pt x="83" y="1101"/>
                    <a:pt x="83" y="1115"/>
                    <a:pt x="83" y="1145"/>
                  </a:cubicBezTo>
                  <a:cubicBezTo>
                    <a:pt x="83" y="1169"/>
                    <a:pt x="88" y="1183"/>
                    <a:pt x="88" y="1213"/>
                  </a:cubicBezTo>
                  <a:cubicBezTo>
                    <a:pt x="93" y="1242"/>
                    <a:pt x="88" y="1261"/>
                    <a:pt x="93" y="1286"/>
                  </a:cubicBezTo>
                  <a:cubicBezTo>
                    <a:pt x="98" y="1315"/>
                    <a:pt x="127" y="1315"/>
                    <a:pt x="152" y="1325"/>
                  </a:cubicBezTo>
                  <a:cubicBezTo>
                    <a:pt x="176" y="1335"/>
                    <a:pt x="191" y="1344"/>
                    <a:pt x="215" y="1354"/>
                  </a:cubicBezTo>
                  <a:cubicBezTo>
                    <a:pt x="249" y="1374"/>
                    <a:pt x="264" y="1388"/>
                    <a:pt x="303" y="1403"/>
                  </a:cubicBezTo>
                  <a:cubicBezTo>
                    <a:pt x="346" y="1418"/>
                    <a:pt x="370" y="1418"/>
                    <a:pt x="410" y="1437"/>
                  </a:cubicBezTo>
                  <a:cubicBezTo>
                    <a:pt x="439" y="1451"/>
                    <a:pt x="449" y="1476"/>
                    <a:pt x="464" y="1505"/>
                  </a:cubicBezTo>
                  <a:cubicBezTo>
                    <a:pt x="478" y="1534"/>
                    <a:pt x="502" y="1544"/>
                    <a:pt x="531" y="1559"/>
                  </a:cubicBezTo>
                  <a:cubicBezTo>
                    <a:pt x="561" y="1578"/>
                    <a:pt x="575" y="1598"/>
                    <a:pt x="605" y="1617"/>
                  </a:cubicBezTo>
                  <a:cubicBezTo>
                    <a:pt x="653" y="1642"/>
                    <a:pt x="682" y="1646"/>
                    <a:pt x="726" y="1681"/>
                  </a:cubicBezTo>
                  <a:cubicBezTo>
                    <a:pt x="756" y="1700"/>
                    <a:pt x="765" y="1719"/>
                    <a:pt x="780" y="1749"/>
                  </a:cubicBezTo>
                  <a:cubicBezTo>
                    <a:pt x="795" y="1783"/>
                    <a:pt x="804" y="1807"/>
                    <a:pt x="804" y="1841"/>
                  </a:cubicBezTo>
                  <a:cubicBezTo>
                    <a:pt x="809" y="1885"/>
                    <a:pt x="809" y="1910"/>
                    <a:pt x="823" y="1953"/>
                  </a:cubicBezTo>
                  <a:cubicBezTo>
                    <a:pt x="843" y="1987"/>
                    <a:pt x="868" y="2016"/>
                    <a:pt x="868" y="2060"/>
                  </a:cubicBezTo>
                  <a:cubicBezTo>
                    <a:pt x="868" y="2080"/>
                    <a:pt x="858" y="2090"/>
                    <a:pt x="858" y="2104"/>
                  </a:cubicBezTo>
                  <a:cubicBezTo>
                    <a:pt x="858" y="2123"/>
                    <a:pt x="862" y="2138"/>
                    <a:pt x="862" y="2158"/>
                  </a:cubicBezTo>
                  <a:cubicBezTo>
                    <a:pt x="862" y="2182"/>
                    <a:pt x="853" y="2202"/>
                    <a:pt x="853" y="2226"/>
                  </a:cubicBezTo>
                  <a:cubicBezTo>
                    <a:pt x="853" y="2250"/>
                    <a:pt x="853" y="2265"/>
                    <a:pt x="862" y="2284"/>
                  </a:cubicBezTo>
                  <a:cubicBezTo>
                    <a:pt x="868" y="2304"/>
                    <a:pt x="882" y="2313"/>
                    <a:pt x="897" y="2333"/>
                  </a:cubicBezTo>
                  <a:cubicBezTo>
                    <a:pt x="912" y="2352"/>
                    <a:pt x="921" y="2367"/>
                    <a:pt x="945" y="2377"/>
                  </a:cubicBezTo>
                  <a:cubicBezTo>
                    <a:pt x="1009" y="2406"/>
                    <a:pt x="1062" y="2406"/>
                    <a:pt x="1102" y="2460"/>
                  </a:cubicBezTo>
                </a:path>
              </a:pathLst>
            </a:custGeom>
            <a:noFill/>
            <a:ln w="31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86" name="Freeform 80"/>
            <p:cNvSpPr>
              <a:spLocks noChangeArrowheads="1"/>
            </p:cNvSpPr>
            <p:nvPr/>
          </p:nvSpPr>
          <p:spPr bwMode="auto">
            <a:xfrm>
              <a:off x="2092976" y="1802667"/>
              <a:ext cx="2573871" cy="2530916"/>
            </a:xfrm>
            <a:custGeom>
              <a:avLst/>
              <a:gdLst>
                <a:gd name="T0" fmla="*/ 220250463 w 3425"/>
                <a:gd name="T1" fmla="*/ 99444628 h 3367"/>
                <a:gd name="T2" fmla="*/ 264300856 w 3425"/>
                <a:gd name="T3" fmla="*/ 11300799 h 3367"/>
                <a:gd name="T4" fmla="*/ 176200069 w 3425"/>
                <a:gd name="T5" fmla="*/ 93794229 h 3367"/>
                <a:gd name="T6" fmla="*/ 44050393 w 3425"/>
                <a:gd name="T7" fmla="*/ 517564429 h 3367"/>
                <a:gd name="T8" fmla="*/ 154175249 w 3425"/>
                <a:gd name="T9" fmla="*/ 442980958 h 3367"/>
                <a:gd name="T10" fmla="*/ 275030704 w 3425"/>
                <a:gd name="T11" fmla="*/ 330540486 h 3367"/>
                <a:gd name="T12" fmla="*/ 445584039 w 3425"/>
                <a:gd name="T13" fmla="*/ 195499167 h 3367"/>
                <a:gd name="T14" fmla="*/ 500364280 w 3425"/>
                <a:gd name="T15" fmla="*/ 211885100 h 3367"/>
                <a:gd name="T16" fmla="*/ 404357764 w 3425"/>
                <a:gd name="T17" fmla="*/ 363312353 h 3367"/>
                <a:gd name="T18" fmla="*/ 481727199 w 3425"/>
                <a:gd name="T19" fmla="*/ 363312353 h 3367"/>
                <a:gd name="T20" fmla="*/ 712708262 w 3425"/>
                <a:gd name="T21" fmla="*/ 448631358 h 3367"/>
                <a:gd name="T22" fmla="*/ 869142505 w 3425"/>
                <a:gd name="T23" fmla="*/ 401733868 h 3367"/>
                <a:gd name="T24" fmla="*/ 1108594421 w 3425"/>
                <a:gd name="T25" fmla="*/ 291553706 h 3367"/>
                <a:gd name="T26" fmla="*/ 1133443360 w 3425"/>
                <a:gd name="T27" fmla="*/ 393823910 h 3367"/>
                <a:gd name="T28" fmla="*/ 1284795242 w 3425"/>
                <a:gd name="T29" fmla="*/ 379698286 h 3367"/>
                <a:gd name="T30" fmla="*/ 1375718644 w 3425"/>
                <a:gd name="T31" fmla="*/ 456542068 h 3367"/>
                <a:gd name="T32" fmla="*/ 1257122183 w 3425"/>
                <a:gd name="T33" fmla="*/ 473492515 h 3367"/>
                <a:gd name="T34" fmla="*/ 1199518574 w 3425"/>
                <a:gd name="T35" fmla="*/ 514739605 h 3367"/>
                <a:gd name="T36" fmla="*/ 1064544028 w 3425"/>
                <a:gd name="T37" fmla="*/ 500613982 h 3367"/>
                <a:gd name="T38" fmla="*/ 960066658 w 3425"/>
                <a:gd name="T39" fmla="*/ 591583387 h 3367"/>
                <a:gd name="T40" fmla="*/ 855588538 w 3425"/>
                <a:gd name="T41" fmla="*/ 704588373 h 3367"/>
                <a:gd name="T42" fmla="*/ 844858689 w 3425"/>
                <a:gd name="T43" fmla="*/ 641305701 h 3367"/>
                <a:gd name="T44" fmla="*/ 745463682 w 3425"/>
                <a:gd name="T45" fmla="*/ 627180078 h 3367"/>
                <a:gd name="T46" fmla="*/ 668657869 w 3425"/>
                <a:gd name="T47" fmla="*/ 836804868 h 3367"/>
                <a:gd name="T48" fmla="*/ 626867221 w 3425"/>
                <a:gd name="T49" fmla="*/ 856015625 h 3367"/>
                <a:gd name="T50" fmla="*/ 522389101 w 3425"/>
                <a:gd name="T51" fmla="*/ 704588373 h 3367"/>
                <a:gd name="T52" fmla="*/ 283502309 w 3425"/>
                <a:gd name="T53" fmla="*/ 635655301 h 3367"/>
                <a:gd name="T54" fmla="*/ 49697879 w 3425"/>
                <a:gd name="T55" fmla="*/ 591583387 h 3367"/>
                <a:gd name="T56" fmla="*/ 1460430938 w 3425"/>
                <a:gd name="T57" fmla="*/ 1813736940 h 3367"/>
                <a:gd name="T58" fmla="*/ 1763133949 w 3425"/>
                <a:gd name="T59" fmla="*/ 1769665026 h 3367"/>
                <a:gd name="T60" fmla="*/ 1815655196 w 3425"/>
                <a:gd name="T61" fmla="*/ 1656659288 h 3367"/>
                <a:gd name="T62" fmla="*/ 1848410617 w 3425"/>
                <a:gd name="T63" fmla="*/ 1519357659 h 3367"/>
                <a:gd name="T64" fmla="*/ 1922956684 w 3425"/>
                <a:gd name="T65" fmla="*/ 1409177497 h 3367"/>
                <a:gd name="T66" fmla="*/ 1895284377 w 3425"/>
                <a:gd name="T67" fmla="*/ 1260575069 h 3367"/>
                <a:gd name="T68" fmla="*/ 1785158770 w 3425"/>
                <a:gd name="T69" fmla="*/ 1043039568 h 3367"/>
                <a:gd name="T70" fmla="*/ 1697623860 w 3425"/>
                <a:gd name="T71" fmla="*/ 1051515544 h 3367"/>
                <a:gd name="T72" fmla="*/ 1614606187 w 3425"/>
                <a:gd name="T73" fmla="*/ 1178081639 h 3367"/>
                <a:gd name="T74" fmla="*/ 1549095346 w 3425"/>
                <a:gd name="T75" fmla="*/ 1175256064 h 3367"/>
                <a:gd name="T76" fmla="*/ 1576203280 w 3425"/>
                <a:gd name="T77" fmla="*/ 1073551125 h 3367"/>
                <a:gd name="T78" fmla="*/ 1628724527 w 3425"/>
                <a:gd name="T79" fmla="*/ 869576735 h 3367"/>
                <a:gd name="T80" fmla="*/ 1570555794 w 3425"/>
                <a:gd name="T81" fmla="*/ 745835463 h 3367"/>
                <a:gd name="T82" fmla="*/ 1474549278 w 3425"/>
                <a:gd name="T83" fmla="*/ 638480877 h 3367"/>
                <a:gd name="T84" fmla="*/ 1303995944 w 3425"/>
                <a:gd name="T85" fmla="*/ 616444544 h 3367"/>
                <a:gd name="T86" fmla="*/ 1177493002 w 3425"/>
                <a:gd name="T87" fmla="*/ 688203191 h 3367"/>
                <a:gd name="T88" fmla="*/ 1160551295 w 3425"/>
                <a:gd name="T89" fmla="*/ 839630443 h 3367"/>
                <a:gd name="T90" fmla="*/ 1078097995 w 3425"/>
                <a:gd name="T91" fmla="*/ 806293311 h 3367"/>
                <a:gd name="T92" fmla="*/ 993386452 w 3425"/>
                <a:gd name="T93" fmla="*/ 905173425 h 3367"/>
                <a:gd name="T94" fmla="*/ 968537512 w 3425"/>
                <a:gd name="T95" fmla="*/ 1007442878 h 3367"/>
                <a:gd name="T96" fmla="*/ 973620626 w 3425"/>
                <a:gd name="T97" fmla="*/ 1271310602 h 3367"/>
                <a:gd name="T98" fmla="*/ 1075839000 w 3425"/>
                <a:gd name="T99" fmla="*/ 1530093193 h 3367"/>
                <a:gd name="T100" fmla="*/ 1058896541 w 3425"/>
                <a:gd name="T101" fmla="*/ 1712032002 h 3367"/>
                <a:gd name="T102" fmla="*/ 998468814 w 3425"/>
                <a:gd name="T103" fmla="*/ 1885495588 h 336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425" h="3367">
                  <a:moveTo>
                    <a:pt x="312" y="166"/>
                  </a:moveTo>
                  <a:lnTo>
                    <a:pt x="312" y="166"/>
                  </a:lnTo>
                  <a:cubicBezTo>
                    <a:pt x="336" y="171"/>
                    <a:pt x="356" y="181"/>
                    <a:pt x="366" y="205"/>
                  </a:cubicBezTo>
                  <a:cubicBezTo>
                    <a:pt x="370" y="190"/>
                    <a:pt x="380" y="185"/>
                    <a:pt x="390" y="176"/>
                  </a:cubicBezTo>
                  <a:cubicBezTo>
                    <a:pt x="400" y="156"/>
                    <a:pt x="409" y="146"/>
                    <a:pt x="424" y="126"/>
                  </a:cubicBezTo>
                  <a:cubicBezTo>
                    <a:pt x="458" y="88"/>
                    <a:pt x="492" y="68"/>
                    <a:pt x="507" y="10"/>
                  </a:cubicBezTo>
                  <a:cubicBezTo>
                    <a:pt x="497" y="10"/>
                    <a:pt x="487" y="0"/>
                    <a:pt x="477" y="5"/>
                  </a:cubicBezTo>
                  <a:cubicBezTo>
                    <a:pt x="473" y="5"/>
                    <a:pt x="473" y="15"/>
                    <a:pt x="468" y="20"/>
                  </a:cubicBezTo>
                  <a:cubicBezTo>
                    <a:pt x="453" y="35"/>
                    <a:pt x="448" y="44"/>
                    <a:pt x="433" y="63"/>
                  </a:cubicBezTo>
                  <a:cubicBezTo>
                    <a:pt x="429" y="68"/>
                    <a:pt x="424" y="63"/>
                    <a:pt x="419" y="68"/>
                  </a:cubicBezTo>
                  <a:cubicBezTo>
                    <a:pt x="414" y="73"/>
                    <a:pt x="414" y="78"/>
                    <a:pt x="409" y="83"/>
                  </a:cubicBezTo>
                  <a:cubicBezTo>
                    <a:pt x="375" y="117"/>
                    <a:pt x="341" y="126"/>
                    <a:pt x="312" y="166"/>
                  </a:cubicBezTo>
                  <a:close/>
                  <a:moveTo>
                    <a:pt x="0" y="935"/>
                  </a:moveTo>
                  <a:lnTo>
                    <a:pt x="0" y="935"/>
                  </a:lnTo>
                  <a:cubicBezTo>
                    <a:pt x="15" y="930"/>
                    <a:pt x="29" y="925"/>
                    <a:pt x="49" y="921"/>
                  </a:cubicBezTo>
                  <a:cubicBezTo>
                    <a:pt x="59" y="921"/>
                    <a:pt x="68" y="921"/>
                    <a:pt x="78" y="916"/>
                  </a:cubicBezTo>
                  <a:cubicBezTo>
                    <a:pt x="98" y="911"/>
                    <a:pt x="107" y="897"/>
                    <a:pt x="122" y="877"/>
                  </a:cubicBezTo>
                  <a:cubicBezTo>
                    <a:pt x="146" y="853"/>
                    <a:pt x="161" y="833"/>
                    <a:pt x="185" y="808"/>
                  </a:cubicBezTo>
                  <a:cubicBezTo>
                    <a:pt x="195" y="799"/>
                    <a:pt x="200" y="789"/>
                    <a:pt x="209" y="784"/>
                  </a:cubicBezTo>
                  <a:cubicBezTo>
                    <a:pt x="234" y="775"/>
                    <a:pt x="248" y="789"/>
                    <a:pt x="273" y="784"/>
                  </a:cubicBezTo>
                  <a:cubicBezTo>
                    <a:pt x="312" y="775"/>
                    <a:pt x="322" y="745"/>
                    <a:pt x="341" y="711"/>
                  </a:cubicBezTo>
                  <a:cubicBezTo>
                    <a:pt x="366" y="653"/>
                    <a:pt x="429" y="662"/>
                    <a:pt x="468" y="614"/>
                  </a:cubicBezTo>
                  <a:cubicBezTo>
                    <a:pt x="468" y="609"/>
                    <a:pt x="468" y="599"/>
                    <a:pt x="473" y="594"/>
                  </a:cubicBezTo>
                  <a:cubicBezTo>
                    <a:pt x="473" y="590"/>
                    <a:pt x="482" y="590"/>
                    <a:pt x="487" y="585"/>
                  </a:cubicBezTo>
                  <a:cubicBezTo>
                    <a:pt x="512" y="551"/>
                    <a:pt x="521" y="521"/>
                    <a:pt x="555" y="497"/>
                  </a:cubicBezTo>
                  <a:cubicBezTo>
                    <a:pt x="570" y="487"/>
                    <a:pt x="575" y="482"/>
                    <a:pt x="590" y="477"/>
                  </a:cubicBezTo>
                  <a:cubicBezTo>
                    <a:pt x="643" y="433"/>
                    <a:pt x="662" y="394"/>
                    <a:pt x="726" y="366"/>
                  </a:cubicBezTo>
                  <a:cubicBezTo>
                    <a:pt x="750" y="356"/>
                    <a:pt x="765" y="356"/>
                    <a:pt x="789" y="346"/>
                  </a:cubicBezTo>
                  <a:cubicBezTo>
                    <a:pt x="819" y="341"/>
                    <a:pt x="833" y="331"/>
                    <a:pt x="862" y="322"/>
                  </a:cubicBezTo>
                  <a:cubicBezTo>
                    <a:pt x="867" y="322"/>
                    <a:pt x="872" y="312"/>
                    <a:pt x="877" y="312"/>
                  </a:cubicBezTo>
                  <a:cubicBezTo>
                    <a:pt x="906" y="312"/>
                    <a:pt x="906" y="312"/>
                    <a:pt x="906" y="312"/>
                  </a:cubicBezTo>
                  <a:cubicBezTo>
                    <a:pt x="906" y="341"/>
                    <a:pt x="896" y="351"/>
                    <a:pt x="886" y="375"/>
                  </a:cubicBezTo>
                  <a:cubicBezTo>
                    <a:pt x="872" y="394"/>
                    <a:pt x="872" y="414"/>
                    <a:pt x="858" y="433"/>
                  </a:cubicBezTo>
                  <a:cubicBezTo>
                    <a:pt x="833" y="463"/>
                    <a:pt x="819" y="477"/>
                    <a:pt x="784" y="497"/>
                  </a:cubicBezTo>
                  <a:cubicBezTo>
                    <a:pt x="765" y="502"/>
                    <a:pt x="745" y="502"/>
                    <a:pt x="740" y="521"/>
                  </a:cubicBezTo>
                  <a:cubicBezTo>
                    <a:pt x="716" y="560"/>
                    <a:pt x="716" y="594"/>
                    <a:pt x="716" y="643"/>
                  </a:cubicBezTo>
                  <a:cubicBezTo>
                    <a:pt x="716" y="657"/>
                    <a:pt x="711" y="667"/>
                    <a:pt x="716" y="687"/>
                  </a:cubicBezTo>
                  <a:cubicBezTo>
                    <a:pt x="721" y="687"/>
                    <a:pt x="726" y="687"/>
                    <a:pt x="731" y="687"/>
                  </a:cubicBezTo>
                  <a:cubicBezTo>
                    <a:pt x="765" y="672"/>
                    <a:pt x="775" y="633"/>
                    <a:pt x="814" y="633"/>
                  </a:cubicBezTo>
                  <a:cubicBezTo>
                    <a:pt x="828" y="633"/>
                    <a:pt x="838" y="638"/>
                    <a:pt x="853" y="643"/>
                  </a:cubicBezTo>
                  <a:cubicBezTo>
                    <a:pt x="921" y="648"/>
                    <a:pt x="960" y="657"/>
                    <a:pt x="1018" y="697"/>
                  </a:cubicBezTo>
                  <a:cubicBezTo>
                    <a:pt x="1032" y="706"/>
                    <a:pt x="1043" y="716"/>
                    <a:pt x="1057" y="731"/>
                  </a:cubicBezTo>
                  <a:cubicBezTo>
                    <a:pt x="1096" y="775"/>
                    <a:pt x="1126" y="803"/>
                    <a:pt x="1189" y="814"/>
                  </a:cubicBezTo>
                  <a:cubicBezTo>
                    <a:pt x="1262" y="794"/>
                    <a:pt x="1262" y="794"/>
                    <a:pt x="1262" y="794"/>
                  </a:cubicBezTo>
                  <a:cubicBezTo>
                    <a:pt x="1389" y="828"/>
                    <a:pt x="1389" y="828"/>
                    <a:pt x="1389" y="828"/>
                  </a:cubicBezTo>
                  <a:cubicBezTo>
                    <a:pt x="1413" y="823"/>
                    <a:pt x="1422" y="808"/>
                    <a:pt x="1442" y="799"/>
                  </a:cubicBezTo>
                  <a:cubicBezTo>
                    <a:pt x="1466" y="789"/>
                    <a:pt x="1486" y="779"/>
                    <a:pt x="1505" y="760"/>
                  </a:cubicBezTo>
                  <a:cubicBezTo>
                    <a:pt x="1515" y="740"/>
                    <a:pt x="1520" y="726"/>
                    <a:pt x="1539" y="711"/>
                  </a:cubicBezTo>
                  <a:cubicBezTo>
                    <a:pt x="1583" y="677"/>
                    <a:pt x="1617" y="672"/>
                    <a:pt x="1671" y="653"/>
                  </a:cubicBezTo>
                  <a:cubicBezTo>
                    <a:pt x="1710" y="643"/>
                    <a:pt x="1729" y="618"/>
                    <a:pt x="1763" y="609"/>
                  </a:cubicBezTo>
                  <a:cubicBezTo>
                    <a:pt x="1792" y="599"/>
                    <a:pt x="1812" y="594"/>
                    <a:pt x="1842" y="585"/>
                  </a:cubicBezTo>
                  <a:cubicBezTo>
                    <a:pt x="1890" y="565"/>
                    <a:pt x="1914" y="541"/>
                    <a:pt x="1963" y="516"/>
                  </a:cubicBezTo>
                  <a:cubicBezTo>
                    <a:pt x="1978" y="512"/>
                    <a:pt x="1978" y="512"/>
                    <a:pt x="1978" y="512"/>
                  </a:cubicBezTo>
                  <a:cubicBezTo>
                    <a:pt x="1973" y="531"/>
                    <a:pt x="1963" y="541"/>
                    <a:pt x="1963" y="555"/>
                  </a:cubicBezTo>
                  <a:cubicBezTo>
                    <a:pt x="1963" y="648"/>
                    <a:pt x="1963" y="648"/>
                    <a:pt x="1963" y="648"/>
                  </a:cubicBezTo>
                  <a:cubicBezTo>
                    <a:pt x="1963" y="672"/>
                    <a:pt x="1988" y="682"/>
                    <a:pt x="2007" y="697"/>
                  </a:cubicBezTo>
                  <a:cubicBezTo>
                    <a:pt x="2027" y="716"/>
                    <a:pt x="2041" y="731"/>
                    <a:pt x="2070" y="731"/>
                  </a:cubicBezTo>
                  <a:cubicBezTo>
                    <a:pt x="2119" y="731"/>
                    <a:pt x="2149" y="711"/>
                    <a:pt x="2197" y="697"/>
                  </a:cubicBezTo>
                  <a:cubicBezTo>
                    <a:pt x="2212" y="687"/>
                    <a:pt x="2226" y="687"/>
                    <a:pt x="2240" y="682"/>
                  </a:cubicBezTo>
                  <a:cubicBezTo>
                    <a:pt x="2255" y="677"/>
                    <a:pt x="2260" y="672"/>
                    <a:pt x="2275" y="672"/>
                  </a:cubicBezTo>
                  <a:cubicBezTo>
                    <a:pt x="2279" y="672"/>
                    <a:pt x="2279" y="682"/>
                    <a:pt x="2285" y="687"/>
                  </a:cubicBezTo>
                  <a:cubicBezTo>
                    <a:pt x="2319" y="711"/>
                    <a:pt x="2323" y="740"/>
                    <a:pt x="2358" y="760"/>
                  </a:cubicBezTo>
                  <a:cubicBezTo>
                    <a:pt x="2377" y="770"/>
                    <a:pt x="2387" y="779"/>
                    <a:pt x="2406" y="784"/>
                  </a:cubicBezTo>
                  <a:cubicBezTo>
                    <a:pt x="2416" y="789"/>
                    <a:pt x="2436" y="794"/>
                    <a:pt x="2436" y="808"/>
                  </a:cubicBezTo>
                  <a:cubicBezTo>
                    <a:pt x="2436" y="823"/>
                    <a:pt x="2426" y="833"/>
                    <a:pt x="2416" y="843"/>
                  </a:cubicBezTo>
                  <a:cubicBezTo>
                    <a:pt x="2401" y="858"/>
                    <a:pt x="2397" y="867"/>
                    <a:pt x="2377" y="877"/>
                  </a:cubicBezTo>
                  <a:cubicBezTo>
                    <a:pt x="2270" y="838"/>
                    <a:pt x="2270" y="838"/>
                    <a:pt x="2270" y="838"/>
                  </a:cubicBezTo>
                  <a:cubicBezTo>
                    <a:pt x="2226" y="838"/>
                    <a:pt x="2226" y="838"/>
                    <a:pt x="2226" y="838"/>
                  </a:cubicBezTo>
                  <a:cubicBezTo>
                    <a:pt x="2226" y="858"/>
                    <a:pt x="2221" y="867"/>
                    <a:pt x="2221" y="882"/>
                  </a:cubicBezTo>
                  <a:cubicBezTo>
                    <a:pt x="2216" y="901"/>
                    <a:pt x="2216" y="911"/>
                    <a:pt x="2207" y="930"/>
                  </a:cubicBezTo>
                  <a:cubicBezTo>
                    <a:pt x="2202" y="940"/>
                    <a:pt x="2197" y="955"/>
                    <a:pt x="2187" y="955"/>
                  </a:cubicBezTo>
                  <a:cubicBezTo>
                    <a:pt x="2158" y="955"/>
                    <a:pt x="2153" y="921"/>
                    <a:pt x="2124" y="911"/>
                  </a:cubicBezTo>
                  <a:cubicBezTo>
                    <a:pt x="2104" y="906"/>
                    <a:pt x="2090" y="906"/>
                    <a:pt x="2065" y="901"/>
                  </a:cubicBezTo>
                  <a:cubicBezTo>
                    <a:pt x="2060" y="901"/>
                    <a:pt x="2055" y="897"/>
                    <a:pt x="2051" y="897"/>
                  </a:cubicBezTo>
                  <a:cubicBezTo>
                    <a:pt x="2002" y="886"/>
                    <a:pt x="1978" y="877"/>
                    <a:pt x="1929" y="877"/>
                  </a:cubicBezTo>
                  <a:cubicBezTo>
                    <a:pt x="1909" y="877"/>
                    <a:pt x="1900" y="877"/>
                    <a:pt x="1885" y="886"/>
                  </a:cubicBezTo>
                  <a:cubicBezTo>
                    <a:pt x="1880" y="892"/>
                    <a:pt x="1880" y="897"/>
                    <a:pt x="1875" y="901"/>
                  </a:cubicBezTo>
                  <a:cubicBezTo>
                    <a:pt x="1861" y="916"/>
                    <a:pt x="1851" y="925"/>
                    <a:pt x="1837" y="945"/>
                  </a:cubicBezTo>
                  <a:cubicBezTo>
                    <a:pt x="1803" y="974"/>
                    <a:pt x="1783" y="989"/>
                    <a:pt x="1744" y="1013"/>
                  </a:cubicBezTo>
                  <a:cubicBezTo>
                    <a:pt x="1729" y="1023"/>
                    <a:pt x="1720" y="1038"/>
                    <a:pt x="1700" y="1047"/>
                  </a:cubicBezTo>
                  <a:cubicBezTo>
                    <a:pt x="1690" y="1047"/>
                    <a:pt x="1681" y="1047"/>
                    <a:pt x="1671" y="1047"/>
                  </a:cubicBezTo>
                  <a:cubicBezTo>
                    <a:pt x="1642" y="1062"/>
                    <a:pt x="1627" y="1082"/>
                    <a:pt x="1607" y="1110"/>
                  </a:cubicBezTo>
                  <a:cubicBezTo>
                    <a:pt x="1598" y="1130"/>
                    <a:pt x="1583" y="1135"/>
                    <a:pt x="1574" y="1154"/>
                  </a:cubicBezTo>
                  <a:cubicBezTo>
                    <a:pt x="1549" y="1189"/>
                    <a:pt x="1539" y="1213"/>
                    <a:pt x="1515" y="1247"/>
                  </a:cubicBezTo>
                  <a:cubicBezTo>
                    <a:pt x="1496" y="1237"/>
                    <a:pt x="1481" y="1223"/>
                    <a:pt x="1481" y="1198"/>
                  </a:cubicBezTo>
                  <a:cubicBezTo>
                    <a:pt x="1481" y="1189"/>
                    <a:pt x="1496" y="1179"/>
                    <a:pt x="1500" y="1169"/>
                  </a:cubicBezTo>
                  <a:cubicBezTo>
                    <a:pt x="1505" y="1159"/>
                    <a:pt x="1505" y="1149"/>
                    <a:pt x="1505" y="1140"/>
                  </a:cubicBezTo>
                  <a:cubicBezTo>
                    <a:pt x="1500" y="1140"/>
                    <a:pt x="1500" y="1135"/>
                    <a:pt x="1496" y="1135"/>
                  </a:cubicBezTo>
                  <a:cubicBezTo>
                    <a:pt x="1452" y="1135"/>
                    <a:pt x="1417" y="1159"/>
                    <a:pt x="1408" y="1198"/>
                  </a:cubicBezTo>
                  <a:cubicBezTo>
                    <a:pt x="1393" y="1193"/>
                    <a:pt x="1378" y="1189"/>
                    <a:pt x="1364" y="1179"/>
                  </a:cubicBezTo>
                  <a:cubicBezTo>
                    <a:pt x="1339" y="1165"/>
                    <a:pt x="1344" y="1140"/>
                    <a:pt x="1335" y="1115"/>
                  </a:cubicBezTo>
                  <a:cubicBezTo>
                    <a:pt x="1320" y="1110"/>
                    <a:pt x="1320" y="1110"/>
                    <a:pt x="1320" y="1110"/>
                  </a:cubicBezTo>
                  <a:cubicBezTo>
                    <a:pt x="1311" y="1154"/>
                    <a:pt x="1325" y="1179"/>
                    <a:pt x="1320" y="1218"/>
                  </a:cubicBezTo>
                  <a:cubicBezTo>
                    <a:pt x="1315" y="1237"/>
                    <a:pt x="1306" y="1247"/>
                    <a:pt x="1296" y="1262"/>
                  </a:cubicBezTo>
                  <a:cubicBezTo>
                    <a:pt x="1276" y="1295"/>
                    <a:pt x="1267" y="1320"/>
                    <a:pt x="1247" y="1354"/>
                  </a:cubicBezTo>
                  <a:cubicBezTo>
                    <a:pt x="1223" y="1403"/>
                    <a:pt x="1213" y="1432"/>
                    <a:pt x="1184" y="1481"/>
                  </a:cubicBezTo>
                  <a:cubicBezTo>
                    <a:pt x="1164" y="1515"/>
                    <a:pt x="1140" y="1539"/>
                    <a:pt x="1140" y="1583"/>
                  </a:cubicBezTo>
                  <a:cubicBezTo>
                    <a:pt x="1140" y="1607"/>
                    <a:pt x="1140" y="1607"/>
                    <a:pt x="1140" y="1607"/>
                  </a:cubicBezTo>
                  <a:cubicBezTo>
                    <a:pt x="1135" y="1578"/>
                    <a:pt x="1126" y="1544"/>
                    <a:pt x="1110" y="1515"/>
                  </a:cubicBezTo>
                  <a:cubicBezTo>
                    <a:pt x="1101" y="1500"/>
                    <a:pt x="1091" y="1491"/>
                    <a:pt x="1082" y="1471"/>
                  </a:cubicBezTo>
                  <a:cubicBezTo>
                    <a:pt x="1052" y="1403"/>
                    <a:pt x="1028" y="1359"/>
                    <a:pt x="1028" y="1281"/>
                  </a:cubicBezTo>
                  <a:cubicBezTo>
                    <a:pt x="999" y="1276"/>
                    <a:pt x="980" y="1281"/>
                    <a:pt x="955" y="1267"/>
                  </a:cubicBezTo>
                  <a:cubicBezTo>
                    <a:pt x="940" y="1262"/>
                    <a:pt x="935" y="1256"/>
                    <a:pt x="925" y="1247"/>
                  </a:cubicBezTo>
                  <a:cubicBezTo>
                    <a:pt x="916" y="1228"/>
                    <a:pt x="921" y="1213"/>
                    <a:pt x="906" y="1198"/>
                  </a:cubicBezTo>
                  <a:cubicBezTo>
                    <a:pt x="891" y="1184"/>
                    <a:pt x="872" y="1193"/>
                    <a:pt x="848" y="1193"/>
                  </a:cubicBezTo>
                  <a:cubicBezTo>
                    <a:pt x="819" y="1189"/>
                    <a:pt x="804" y="1184"/>
                    <a:pt x="775" y="1179"/>
                  </a:cubicBezTo>
                  <a:cubicBezTo>
                    <a:pt x="662" y="1169"/>
                    <a:pt x="604" y="1149"/>
                    <a:pt x="502" y="1125"/>
                  </a:cubicBezTo>
                  <a:cubicBezTo>
                    <a:pt x="468" y="1115"/>
                    <a:pt x="453" y="1110"/>
                    <a:pt x="424" y="1106"/>
                  </a:cubicBezTo>
                  <a:cubicBezTo>
                    <a:pt x="400" y="1101"/>
                    <a:pt x="385" y="1101"/>
                    <a:pt x="361" y="1096"/>
                  </a:cubicBezTo>
                  <a:cubicBezTo>
                    <a:pt x="307" y="1091"/>
                    <a:pt x="278" y="1082"/>
                    <a:pt x="224" y="1067"/>
                  </a:cubicBezTo>
                  <a:cubicBezTo>
                    <a:pt x="175" y="1057"/>
                    <a:pt x="142" y="1052"/>
                    <a:pt x="88" y="1047"/>
                  </a:cubicBezTo>
                  <a:cubicBezTo>
                    <a:pt x="39" y="1038"/>
                    <a:pt x="15" y="984"/>
                    <a:pt x="0" y="935"/>
                  </a:cubicBezTo>
                  <a:close/>
                  <a:moveTo>
                    <a:pt x="1744" y="3366"/>
                  </a:moveTo>
                  <a:lnTo>
                    <a:pt x="1744" y="3366"/>
                  </a:lnTo>
                  <a:cubicBezTo>
                    <a:pt x="2586" y="3210"/>
                    <a:pt x="2586" y="3210"/>
                    <a:pt x="2586" y="3210"/>
                  </a:cubicBezTo>
                  <a:cubicBezTo>
                    <a:pt x="2596" y="3263"/>
                    <a:pt x="2596" y="3263"/>
                    <a:pt x="2596" y="3263"/>
                  </a:cubicBezTo>
                  <a:cubicBezTo>
                    <a:pt x="3122" y="3132"/>
                    <a:pt x="3122" y="3132"/>
                    <a:pt x="3122" y="3132"/>
                  </a:cubicBezTo>
                  <a:cubicBezTo>
                    <a:pt x="3122" y="3098"/>
                    <a:pt x="3147" y="3083"/>
                    <a:pt x="3171" y="3059"/>
                  </a:cubicBezTo>
                  <a:cubicBezTo>
                    <a:pt x="3200" y="3025"/>
                    <a:pt x="3210" y="2996"/>
                    <a:pt x="3215" y="2952"/>
                  </a:cubicBezTo>
                  <a:cubicBezTo>
                    <a:pt x="3215" y="2932"/>
                    <a:pt x="3215" y="2932"/>
                    <a:pt x="3215" y="2932"/>
                  </a:cubicBezTo>
                  <a:cubicBezTo>
                    <a:pt x="3239" y="2757"/>
                    <a:pt x="3239" y="2757"/>
                    <a:pt x="3239" y="2757"/>
                  </a:cubicBezTo>
                  <a:cubicBezTo>
                    <a:pt x="3249" y="2732"/>
                    <a:pt x="3259" y="2713"/>
                    <a:pt x="3259" y="2704"/>
                  </a:cubicBezTo>
                  <a:cubicBezTo>
                    <a:pt x="3263" y="2704"/>
                    <a:pt x="3268" y="2693"/>
                    <a:pt x="3268" y="2693"/>
                  </a:cubicBezTo>
                  <a:cubicBezTo>
                    <a:pt x="3268" y="2693"/>
                    <a:pt x="3273" y="2693"/>
                    <a:pt x="3273" y="2689"/>
                  </a:cubicBezTo>
                  <a:lnTo>
                    <a:pt x="3278" y="2684"/>
                  </a:lnTo>
                  <a:cubicBezTo>
                    <a:pt x="3293" y="2679"/>
                    <a:pt x="3322" y="2635"/>
                    <a:pt x="3332" y="2625"/>
                  </a:cubicBezTo>
                  <a:cubicBezTo>
                    <a:pt x="3346" y="2601"/>
                    <a:pt x="3361" y="2577"/>
                    <a:pt x="3381" y="2552"/>
                  </a:cubicBezTo>
                  <a:cubicBezTo>
                    <a:pt x="3390" y="2533"/>
                    <a:pt x="3400" y="2523"/>
                    <a:pt x="3405" y="2494"/>
                  </a:cubicBezTo>
                  <a:cubicBezTo>
                    <a:pt x="3424" y="2450"/>
                    <a:pt x="3424" y="2450"/>
                    <a:pt x="3424" y="2450"/>
                  </a:cubicBezTo>
                  <a:cubicBezTo>
                    <a:pt x="3415" y="2406"/>
                    <a:pt x="3420" y="2386"/>
                    <a:pt x="3424" y="2343"/>
                  </a:cubicBezTo>
                  <a:cubicBezTo>
                    <a:pt x="3381" y="2318"/>
                    <a:pt x="3376" y="2279"/>
                    <a:pt x="3356" y="2231"/>
                  </a:cubicBezTo>
                  <a:cubicBezTo>
                    <a:pt x="3327" y="2168"/>
                    <a:pt x="3312" y="2133"/>
                    <a:pt x="3288" y="2065"/>
                  </a:cubicBezTo>
                  <a:cubicBezTo>
                    <a:pt x="3268" y="2002"/>
                    <a:pt x="3244" y="1972"/>
                    <a:pt x="3210" y="1914"/>
                  </a:cubicBezTo>
                  <a:cubicBezTo>
                    <a:pt x="3196" y="1895"/>
                    <a:pt x="3186" y="1880"/>
                    <a:pt x="3171" y="1861"/>
                  </a:cubicBezTo>
                  <a:cubicBezTo>
                    <a:pt x="3166" y="1856"/>
                    <a:pt x="3166" y="1846"/>
                    <a:pt x="3161" y="1846"/>
                  </a:cubicBezTo>
                  <a:cubicBezTo>
                    <a:pt x="3137" y="1827"/>
                    <a:pt x="3117" y="1831"/>
                    <a:pt x="3088" y="1831"/>
                  </a:cubicBezTo>
                  <a:cubicBezTo>
                    <a:pt x="3069" y="1831"/>
                    <a:pt x="3059" y="1841"/>
                    <a:pt x="3039" y="1846"/>
                  </a:cubicBezTo>
                  <a:cubicBezTo>
                    <a:pt x="3030" y="1846"/>
                    <a:pt x="3020" y="1836"/>
                    <a:pt x="3011" y="1846"/>
                  </a:cubicBezTo>
                  <a:cubicBezTo>
                    <a:pt x="3006" y="1846"/>
                    <a:pt x="3006" y="1856"/>
                    <a:pt x="3006" y="1861"/>
                  </a:cubicBezTo>
                  <a:cubicBezTo>
                    <a:pt x="2991" y="1875"/>
                    <a:pt x="2981" y="1885"/>
                    <a:pt x="2971" y="1905"/>
                  </a:cubicBezTo>
                  <a:cubicBezTo>
                    <a:pt x="2956" y="1934"/>
                    <a:pt x="2942" y="1953"/>
                    <a:pt x="2923" y="1977"/>
                  </a:cubicBezTo>
                  <a:cubicBezTo>
                    <a:pt x="2908" y="2002"/>
                    <a:pt x="2893" y="2016"/>
                    <a:pt x="2884" y="2041"/>
                  </a:cubicBezTo>
                  <a:cubicBezTo>
                    <a:pt x="2874" y="2055"/>
                    <a:pt x="2879" y="2075"/>
                    <a:pt x="2859" y="2085"/>
                  </a:cubicBezTo>
                  <a:cubicBezTo>
                    <a:pt x="2854" y="2085"/>
                    <a:pt x="2850" y="2080"/>
                    <a:pt x="2845" y="2080"/>
                  </a:cubicBezTo>
                  <a:cubicBezTo>
                    <a:pt x="2835" y="2085"/>
                    <a:pt x="2825" y="2085"/>
                    <a:pt x="2815" y="2085"/>
                  </a:cubicBezTo>
                  <a:cubicBezTo>
                    <a:pt x="2791" y="2090"/>
                    <a:pt x="2781" y="2104"/>
                    <a:pt x="2757" y="2114"/>
                  </a:cubicBezTo>
                  <a:cubicBezTo>
                    <a:pt x="2752" y="2099"/>
                    <a:pt x="2747" y="2094"/>
                    <a:pt x="2743" y="2080"/>
                  </a:cubicBezTo>
                  <a:cubicBezTo>
                    <a:pt x="2743" y="2065"/>
                    <a:pt x="2747" y="2055"/>
                    <a:pt x="2743" y="2036"/>
                  </a:cubicBezTo>
                  <a:cubicBezTo>
                    <a:pt x="2743" y="2027"/>
                    <a:pt x="2723" y="2022"/>
                    <a:pt x="2723" y="2007"/>
                  </a:cubicBezTo>
                  <a:cubicBezTo>
                    <a:pt x="2723" y="1987"/>
                    <a:pt x="2743" y="1977"/>
                    <a:pt x="2752" y="1963"/>
                  </a:cubicBezTo>
                  <a:cubicBezTo>
                    <a:pt x="2767" y="1939"/>
                    <a:pt x="2771" y="1924"/>
                    <a:pt x="2791" y="1900"/>
                  </a:cubicBezTo>
                  <a:cubicBezTo>
                    <a:pt x="2811" y="1870"/>
                    <a:pt x="2840" y="1861"/>
                    <a:pt x="2845" y="1827"/>
                  </a:cubicBezTo>
                  <a:cubicBezTo>
                    <a:pt x="2850" y="1797"/>
                    <a:pt x="2845" y="1773"/>
                    <a:pt x="2854" y="1739"/>
                  </a:cubicBezTo>
                  <a:cubicBezTo>
                    <a:pt x="2864" y="1700"/>
                    <a:pt x="2884" y="1676"/>
                    <a:pt x="2884" y="1632"/>
                  </a:cubicBezTo>
                  <a:cubicBezTo>
                    <a:pt x="2884" y="1539"/>
                    <a:pt x="2884" y="1539"/>
                    <a:pt x="2884" y="1539"/>
                  </a:cubicBezTo>
                  <a:cubicBezTo>
                    <a:pt x="2884" y="1500"/>
                    <a:pt x="2869" y="1476"/>
                    <a:pt x="2845" y="1437"/>
                  </a:cubicBezTo>
                  <a:cubicBezTo>
                    <a:pt x="2830" y="1413"/>
                    <a:pt x="2820" y="1398"/>
                    <a:pt x="2806" y="1378"/>
                  </a:cubicBezTo>
                  <a:cubicBezTo>
                    <a:pt x="2791" y="1364"/>
                    <a:pt x="2771" y="1354"/>
                    <a:pt x="2771" y="1335"/>
                  </a:cubicBezTo>
                  <a:cubicBezTo>
                    <a:pt x="2771" y="1330"/>
                    <a:pt x="2781" y="1325"/>
                    <a:pt x="2781" y="1320"/>
                  </a:cubicBezTo>
                  <a:cubicBezTo>
                    <a:pt x="2791" y="1286"/>
                    <a:pt x="2806" y="1271"/>
                    <a:pt x="2806" y="1237"/>
                  </a:cubicBezTo>
                  <a:cubicBezTo>
                    <a:pt x="2806" y="1213"/>
                    <a:pt x="2771" y="1203"/>
                    <a:pt x="2747" y="1198"/>
                  </a:cubicBezTo>
                  <a:cubicBezTo>
                    <a:pt x="2723" y="1193"/>
                    <a:pt x="2708" y="1189"/>
                    <a:pt x="2689" y="1179"/>
                  </a:cubicBezTo>
                  <a:cubicBezTo>
                    <a:pt x="2660" y="1165"/>
                    <a:pt x="2645" y="1140"/>
                    <a:pt x="2611" y="1130"/>
                  </a:cubicBezTo>
                  <a:cubicBezTo>
                    <a:pt x="2586" y="1125"/>
                    <a:pt x="2567" y="1130"/>
                    <a:pt x="2538" y="1130"/>
                  </a:cubicBezTo>
                  <a:cubicBezTo>
                    <a:pt x="2494" y="1135"/>
                    <a:pt x="2475" y="1110"/>
                    <a:pt x="2431" y="1096"/>
                  </a:cubicBezTo>
                  <a:cubicBezTo>
                    <a:pt x="2416" y="1091"/>
                    <a:pt x="2401" y="1091"/>
                    <a:pt x="2387" y="1091"/>
                  </a:cubicBezTo>
                  <a:cubicBezTo>
                    <a:pt x="2358" y="1086"/>
                    <a:pt x="2338" y="1096"/>
                    <a:pt x="2309" y="1091"/>
                  </a:cubicBezTo>
                  <a:cubicBezTo>
                    <a:pt x="2279" y="1086"/>
                    <a:pt x="2275" y="1052"/>
                    <a:pt x="2240" y="1052"/>
                  </a:cubicBezTo>
                  <a:cubicBezTo>
                    <a:pt x="2216" y="1052"/>
                    <a:pt x="2207" y="1062"/>
                    <a:pt x="2182" y="1071"/>
                  </a:cubicBezTo>
                  <a:cubicBezTo>
                    <a:pt x="2158" y="1082"/>
                    <a:pt x="2138" y="1091"/>
                    <a:pt x="2124" y="1110"/>
                  </a:cubicBezTo>
                  <a:cubicBezTo>
                    <a:pt x="2099" y="1149"/>
                    <a:pt x="2104" y="1179"/>
                    <a:pt x="2085" y="1218"/>
                  </a:cubicBezTo>
                  <a:cubicBezTo>
                    <a:pt x="2119" y="1232"/>
                    <a:pt x="2143" y="1232"/>
                    <a:pt x="2173" y="1247"/>
                  </a:cubicBezTo>
                  <a:cubicBezTo>
                    <a:pt x="2143" y="1281"/>
                    <a:pt x="2119" y="1306"/>
                    <a:pt x="2075" y="1315"/>
                  </a:cubicBezTo>
                  <a:cubicBezTo>
                    <a:pt x="2060" y="1330"/>
                    <a:pt x="2055" y="1350"/>
                    <a:pt x="2055" y="1364"/>
                  </a:cubicBezTo>
                  <a:cubicBezTo>
                    <a:pt x="2055" y="1486"/>
                    <a:pt x="2055" y="1486"/>
                    <a:pt x="2055" y="1486"/>
                  </a:cubicBezTo>
                  <a:cubicBezTo>
                    <a:pt x="2055" y="1520"/>
                    <a:pt x="2055" y="1544"/>
                    <a:pt x="2046" y="1578"/>
                  </a:cubicBezTo>
                  <a:cubicBezTo>
                    <a:pt x="2017" y="1574"/>
                    <a:pt x="1988" y="1574"/>
                    <a:pt x="1973" y="1544"/>
                  </a:cubicBezTo>
                  <a:cubicBezTo>
                    <a:pt x="1944" y="1505"/>
                    <a:pt x="1948" y="1476"/>
                    <a:pt x="1948" y="1427"/>
                  </a:cubicBezTo>
                  <a:cubicBezTo>
                    <a:pt x="1909" y="1427"/>
                    <a:pt x="1909" y="1427"/>
                    <a:pt x="1909" y="1427"/>
                  </a:cubicBezTo>
                  <a:cubicBezTo>
                    <a:pt x="1895" y="1427"/>
                    <a:pt x="1890" y="1447"/>
                    <a:pt x="1880" y="1461"/>
                  </a:cubicBezTo>
                  <a:cubicBezTo>
                    <a:pt x="1870" y="1476"/>
                    <a:pt x="1861" y="1486"/>
                    <a:pt x="1856" y="1505"/>
                  </a:cubicBezTo>
                  <a:cubicBezTo>
                    <a:pt x="1837" y="1539"/>
                    <a:pt x="1822" y="1563"/>
                    <a:pt x="1787" y="1588"/>
                  </a:cubicBezTo>
                  <a:cubicBezTo>
                    <a:pt x="1778" y="1593"/>
                    <a:pt x="1763" y="1593"/>
                    <a:pt x="1759" y="1602"/>
                  </a:cubicBezTo>
                  <a:cubicBezTo>
                    <a:pt x="1744" y="1622"/>
                    <a:pt x="1748" y="1641"/>
                    <a:pt x="1744" y="1661"/>
                  </a:cubicBezTo>
                  <a:cubicBezTo>
                    <a:pt x="1739" y="1685"/>
                    <a:pt x="1734" y="1700"/>
                    <a:pt x="1724" y="1724"/>
                  </a:cubicBezTo>
                  <a:cubicBezTo>
                    <a:pt x="1720" y="1739"/>
                    <a:pt x="1705" y="1749"/>
                    <a:pt x="1705" y="1768"/>
                  </a:cubicBezTo>
                  <a:cubicBezTo>
                    <a:pt x="1705" y="1773"/>
                    <a:pt x="1715" y="1778"/>
                    <a:pt x="1715" y="1783"/>
                  </a:cubicBezTo>
                  <a:cubicBezTo>
                    <a:pt x="1720" y="1822"/>
                    <a:pt x="1724" y="1841"/>
                    <a:pt x="1724" y="1875"/>
                  </a:cubicBezTo>
                  <a:cubicBezTo>
                    <a:pt x="1724" y="1948"/>
                    <a:pt x="1724" y="1948"/>
                    <a:pt x="1724" y="1948"/>
                  </a:cubicBezTo>
                  <a:cubicBezTo>
                    <a:pt x="1724" y="2012"/>
                    <a:pt x="1690" y="2046"/>
                    <a:pt x="1690" y="2109"/>
                  </a:cubicBezTo>
                  <a:cubicBezTo>
                    <a:pt x="1690" y="2168"/>
                    <a:pt x="1720" y="2192"/>
                    <a:pt x="1724" y="2250"/>
                  </a:cubicBezTo>
                  <a:cubicBezTo>
                    <a:pt x="1734" y="2314"/>
                    <a:pt x="1729" y="2358"/>
                    <a:pt x="1773" y="2401"/>
                  </a:cubicBezTo>
                  <a:cubicBezTo>
                    <a:pt x="1798" y="2425"/>
                    <a:pt x="1817" y="2436"/>
                    <a:pt x="1842" y="2464"/>
                  </a:cubicBezTo>
                  <a:cubicBezTo>
                    <a:pt x="1880" y="2518"/>
                    <a:pt x="1870" y="2567"/>
                    <a:pt x="1885" y="2630"/>
                  </a:cubicBezTo>
                  <a:cubicBezTo>
                    <a:pt x="1890" y="2660"/>
                    <a:pt x="1905" y="2679"/>
                    <a:pt x="1905" y="2708"/>
                  </a:cubicBezTo>
                  <a:cubicBezTo>
                    <a:pt x="1905" y="2801"/>
                    <a:pt x="1905" y="2801"/>
                    <a:pt x="1905" y="2801"/>
                  </a:cubicBezTo>
                  <a:cubicBezTo>
                    <a:pt x="1905" y="2840"/>
                    <a:pt x="1895" y="2864"/>
                    <a:pt x="1890" y="2908"/>
                  </a:cubicBezTo>
                  <a:cubicBezTo>
                    <a:pt x="1890" y="2928"/>
                    <a:pt x="1895" y="2937"/>
                    <a:pt x="1890" y="2956"/>
                  </a:cubicBezTo>
                  <a:cubicBezTo>
                    <a:pt x="1890" y="2986"/>
                    <a:pt x="1875" y="3000"/>
                    <a:pt x="1875" y="3030"/>
                  </a:cubicBezTo>
                  <a:cubicBezTo>
                    <a:pt x="1870" y="3069"/>
                    <a:pt x="1861" y="3088"/>
                    <a:pt x="1856" y="3122"/>
                  </a:cubicBezTo>
                  <a:cubicBezTo>
                    <a:pt x="1846" y="3146"/>
                    <a:pt x="1851" y="3161"/>
                    <a:pt x="1842" y="3185"/>
                  </a:cubicBezTo>
                  <a:cubicBezTo>
                    <a:pt x="1827" y="3229"/>
                    <a:pt x="1812" y="3254"/>
                    <a:pt x="1787" y="3293"/>
                  </a:cubicBezTo>
                  <a:cubicBezTo>
                    <a:pt x="1783" y="3307"/>
                    <a:pt x="1778" y="3322"/>
                    <a:pt x="1768" y="3337"/>
                  </a:cubicBezTo>
                  <a:cubicBezTo>
                    <a:pt x="1759" y="3346"/>
                    <a:pt x="1754" y="3356"/>
                    <a:pt x="1744" y="3366"/>
                  </a:cubicBezTo>
                  <a:close/>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87" name="Freeform 81"/>
            <p:cNvSpPr>
              <a:spLocks noChangeArrowheads="1"/>
            </p:cNvSpPr>
            <p:nvPr/>
          </p:nvSpPr>
          <p:spPr bwMode="auto">
            <a:xfrm>
              <a:off x="-29805" y="2953687"/>
              <a:ext cx="424556" cy="1462823"/>
            </a:xfrm>
            <a:custGeom>
              <a:avLst/>
              <a:gdLst>
                <a:gd name="T0" fmla="*/ 0 w 571"/>
                <a:gd name="T1" fmla="*/ 8440864 h 1950"/>
                <a:gd name="T2" fmla="*/ 0 w 571"/>
                <a:gd name="T3" fmla="*/ 8440864 h 1950"/>
                <a:gd name="T4" fmla="*/ 226110644 w 571"/>
                <a:gd name="T5" fmla="*/ 0 h 1950"/>
                <a:gd name="T6" fmla="*/ 226110644 w 571"/>
                <a:gd name="T7" fmla="*/ 0 h 1950"/>
                <a:gd name="T8" fmla="*/ 231638795 w 571"/>
                <a:gd name="T9" fmla="*/ 30388460 h 1950"/>
                <a:gd name="T10" fmla="*/ 220582494 w 571"/>
                <a:gd name="T11" fmla="*/ 112549602 h 1950"/>
                <a:gd name="T12" fmla="*/ 290792606 w 571"/>
                <a:gd name="T13" fmla="*/ 200338486 h 1950"/>
                <a:gd name="T14" fmla="*/ 315117211 w 571"/>
                <a:gd name="T15" fmla="*/ 740577024 h 1950"/>
                <a:gd name="T16" fmla="*/ 299085203 w 571"/>
                <a:gd name="T17" fmla="*/ 781094970 h 1950"/>
                <a:gd name="T18" fmla="*/ 299085203 w 571"/>
                <a:gd name="T19" fmla="*/ 781094970 h 1950"/>
                <a:gd name="T20" fmla="*/ 309589061 w 571"/>
                <a:gd name="T21" fmla="*/ 899272315 h 1950"/>
                <a:gd name="T22" fmla="*/ 304060910 w 571"/>
                <a:gd name="T23" fmla="*/ 943166757 h 1950"/>
                <a:gd name="T24" fmla="*/ 285264455 w 571"/>
                <a:gd name="T25" fmla="*/ 992688191 h 1950"/>
                <a:gd name="T26" fmla="*/ 315117211 w 571"/>
                <a:gd name="T27" fmla="*/ 1096796929 h 1950"/>
                <a:gd name="T28" fmla="*/ 315117211 w 571"/>
                <a:gd name="T29" fmla="*/ 1096796929 h 1950"/>
                <a:gd name="T30" fmla="*/ 234403241 w 571"/>
                <a:gd name="T31" fmla="*/ 1044460873 h 1950"/>
                <a:gd name="T32" fmla="*/ 199021592 w 571"/>
                <a:gd name="T33" fmla="*/ 1036020009 h 1950"/>
                <a:gd name="T34" fmla="*/ 142632228 w 571"/>
                <a:gd name="T35" fmla="*/ 1020262780 h 1950"/>
                <a:gd name="T36" fmla="*/ 107803022 w 571"/>
                <a:gd name="T37" fmla="*/ 1003380302 h 1950"/>
                <a:gd name="T38" fmla="*/ 80713969 w 571"/>
                <a:gd name="T39" fmla="*/ 987061199 h 1950"/>
                <a:gd name="T40" fmla="*/ 43121060 w 571"/>
                <a:gd name="T41" fmla="*/ 992688191 h 1950"/>
                <a:gd name="T42" fmla="*/ 2764447 w 571"/>
                <a:gd name="T43" fmla="*/ 997753310 h 1950"/>
                <a:gd name="T44" fmla="*/ 0 w 571"/>
                <a:gd name="T45" fmla="*/ 997753310 h 1950"/>
                <a:gd name="T46" fmla="*/ 0 w 571"/>
                <a:gd name="T47" fmla="*/ 997753310 h 1950"/>
                <a:gd name="T48" fmla="*/ 0 w 571"/>
                <a:gd name="T49" fmla="*/ 8440864 h 19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71" h="1950">
                  <a:moveTo>
                    <a:pt x="0" y="15"/>
                  </a:moveTo>
                  <a:lnTo>
                    <a:pt x="0" y="15"/>
                  </a:lnTo>
                  <a:cubicBezTo>
                    <a:pt x="136" y="15"/>
                    <a:pt x="273" y="6"/>
                    <a:pt x="409" y="0"/>
                  </a:cubicBezTo>
                  <a:cubicBezTo>
                    <a:pt x="409" y="20"/>
                    <a:pt x="419" y="34"/>
                    <a:pt x="419" y="54"/>
                  </a:cubicBezTo>
                  <a:cubicBezTo>
                    <a:pt x="419" y="112"/>
                    <a:pt x="399" y="142"/>
                    <a:pt x="399" y="200"/>
                  </a:cubicBezTo>
                  <a:cubicBezTo>
                    <a:pt x="399" y="273"/>
                    <a:pt x="467" y="312"/>
                    <a:pt x="526" y="356"/>
                  </a:cubicBezTo>
                  <a:cubicBezTo>
                    <a:pt x="570" y="1316"/>
                    <a:pt x="570" y="1316"/>
                    <a:pt x="570" y="1316"/>
                  </a:cubicBezTo>
                  <a:cubicBezTo>
                    <a:pt x="550" y="1350"/>
                    <a:pt x="550" y="1350"/>
                    <a:pt x="541" y="1388"/>
                  </a:cubicBezTo>
                  <a:cubicBezTo>
                    <a:pt x="550" y="1471"/>
                    <a:pt x="560" y="1520"/>
                    <a:pt x="560" y="1598"/>
                  </a:cubicBezTo>
                  <a:cubicBezTo>
                    <a:pt x="560" y="1627"/>
                    <a:pt x="560" y="1647"/>
                    <a:pt x="550" y="1676"/>
                  </a:cubicBezTo>
                  <a:cubicBezTo>
                    <a:pt x="541" y="1710"/>
                    <a:pt x="516" y="1730"/>
                    <a:pt x="516" y="1764"/>
                  </a:cubicBezTo>
                  <a:cubicBezTo>
                    <a:pt x="516" y="1841"/>
                    <a:pt x="565" y="1876"/>
                    <a:pt x="570" y="1949"/>
                  </a:cubicBezTo>
                  <a:cubicBezTo>
                    <a:pt x="511" y="1915"/>
                    <a:pt x="487" y="1885"/>
                    <a:pt x="424" y="1856"/>
                  </a:cubicBezTo>
                  <a:cubicBezTo>
                    <a:pt x="404" y="1846"/>
                    <a:pt x="384" y="1846"/>
                    <a:pt x="360" y="1841"/>
                  </a:cubicBezTo>
                  <a:cubicBezTo>
                    <a:pt x="321" y="1832"/>
                    <a:pt x="297" y="1822"/>
                    <a:pt x="258" y="1813"/>
                  </a:cubicBezTo>
                  <a:cubicBezTo>
                    <a:pt x="234" y="1803"/>
                    <a:pt x="219" y="1798"/>
                    <a:pt x="195" y="1783"/>
                  </a:cubicBezTo>
                  <a:cubicBezTo>
                    <a:pt x="180" y="1769"/>
                    <a:pt x="171" y="1754"/>
                    <a:pt x="146" y="1754"/>
                  </a:cubicBezTo>
                  <a:cubicBezTo>
                    <a:pt x="122" y="1754"/>
                    <a:pt x="107" y="1764"/>
                    <a:pt x="78" y="1764"/>
                  </a:cubicBezTo>
                  <a:cubicBezTo>
                    <a:pt x="49" y="1769"/>
                    <a:pt x="34" y="1769"/>
                    <a:pt x="5" y="1773"/>
                  </a:cubicBezTo>
                  <a:cubicBezTo>
                    <a:pt x="0" y="1773"/>
                    <a:pt x="0" y="1773"/>
                    <a:pt x="0" y="1773"/>
                  </a:cubicBezTo>
                  <a:cubicBezTo>
                    <a:pt x="0" y="15"/>
                    <a:pt x="0" y="15"/>
                    <a:pt x="0" y="15"/>
                  </a:cubicBezTo>
                </a:path>
              </a:pathLst>
            </a:custGeom>
            <a:noFill/>
            <a:ln w="31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88" name="Freeform 82"/>
            <p:cNvSpPr>
              <a:spLocks noChangeArrowheads="1"/>
            </p:cNvSpPr>
            <p:nvPr/>
          </p:nvSpPr>
          <p:spPr bwMode="auto">
            <a:xfrm>
              <a:off x="-29805" y="1669985"/>
              <a:ext cx="305149" cy="1293653"/>
            </a:xfrm>
            <a:custGeom>
              <a:avLst/>
              <a:gdLst>
                <a:gd name="T0" fmla="*/ 64809926 w 410"/>
                <a:gd name="T1" fmla="*/ 0 h 1725"/>
                <a:gd name="T2" fmla="*/ 64809926 w 410"/>
                <a:gd name="T3" fmla="*/ 0 h 1725"/>
                <a:gd name="T4" fmla="*/ 62040513 w 410"/>
                <a:gd name="T5" fmla="*/ 43868711 h 1725"/>
                <a:gd name="T6" fmla="*/ 67579340 w 410"/>
                <a:gd name="T7" fmla="*/ 52304828 h 1725"/>
                <a:gd name="T8" fmla="*/ 83643574 w 410"/>
                <a:gd name="T9" fmla="*/ 109671027 h 1725"/>
                <a:gd name="T10" fmla="*/ 75334590 w 410"/>
                <a:gd name="T11" fmla="*/ 156351277 h 1725"/>
                <a:gd name="T12" fmla="*/ 83643574 w 410"/>
                <a:gd name="T13" fmla="*/ 178285632 h 1725"/>
                <a:gd name="T14" fmla="*/ 96938395 w 410"/>
                <a:gd name="T15" fmla="*/ 230028002 h 1725"/>
                <a:gd name="T16" fmla="*/ 91952558 w 410"/>
                <a:gd name="T17" fmla="*/ 246337779 h 1725"/>
                <a:gd name="T18" fmla="*/ 89183144 w 410"/>
                <a:gd name="T19" fmla="*/ 276708252 h 1725"/>
                <a:gd name="T20" fmla="*/ 121310869 w 410"/>
                <a:gd name="T21" fmla="*/ 356008806 h 1725"/>
                <a:gd name="T22" fmla="*/ 151223657 w 410"/>
                <a:gd name="T23" fmla="*/ 408313634 h 1725"/>
                <a:gd name="T24" fmla="*/ 170057305 w 410"/>
                <a:gd name="T25" fmla="*/ 448807598 h 1725"/>
                <a:gd name="T26" fmla="*/ 180581968 w 410"/>
                <a:gd name="T27" fmla="*/ 550604965 h 1725"/>
                <a:gd name="T28" fmla="*/ 191106632 w 410"/>
                <a:gd name="T29" fmla="*/ 610783453 h 1725"/>
                <a:gd name="T30" fmla="*/ 180581968 w 410"/>
                <a:gd name="T31" fmla="*/ 695707835 h 1725"/>
                <a:gd name="T32" fmla="*/ 188890952 w 410"/>
                <a:gd name="T33" fmla="*/ 728328139 h 1725"/>
                <a:gd name="T34" fmla="*/ 210494013 w 410"/>
                <a:gd name="T35" fmla="*/ 829563048 h 1725"/>
                <a:gd name="T36" fmla="*/ 218802997 w 410"/>
                <a:gd name="T37" fmla="*/ 857683690 h 1725"/>
                <a:gd name="T38" fmla="*/ 226558247 w 410"/>
                <a:gd name="T39" fmla="*/ 961168430 h 1725"/>
                <a:gd name="T40" fmla="*/ 226558247 w 410"/>
                <a:gd name="T41" fmla="*/ 961168430 h 1725"/>
                <a:gd name="T42" fmla="*/ 0 w 410"/>
                <a:gd name="T43" fmla="*/ 969604548 h 1725"/>
                <a:gd name="T44" fmla="*/ 0 w 410"/>
                <a:gd name="T45" fmla="*/ 969604548 h 1725"/>
                <a:gd name="T46" fmla="*/ 0 w 410"/>
                <a:gd name="T47" fmla="*/ 2812289 h 1725"/>
                <a:gd name="T48" fmla="*/ 0 w 410"/>
                <a:gd name="T49" fmla="*/ 2812289 h 1725"/>
                <a:gd name="T50" fmla="*/ 64809926 w 410"/>
                <a:gd name="T51" fmla="*/ 0 h 172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10" h="1725">
                  <a:moveTo>
                    <a:pt x="117" y="0"/>
                  </a:moveTo>
                  <a:lnTo>
                    <a:pt x="117" y="0"/>
                  </a:lnTo>
                  <a:cubicBezTo>
                    <a:pt x="112" y="29"/>
                    <a:pt x="112" y="49"/>
                    <a:pt x="112" y="78"/>
                  </a:cubicBezTo>
                  <a:cubicBezTo>
                    <a:pt x="112" y="83"/>
                    <a:pt x="117" y="83"/>
                    <a:pt x="122" y="93"/>
                  </a:cubicBezTo>
                  <a:cubicBezTo>
                    <a:pt x="132" y="131"/>
                    <a:pt x="151" y="156"/>
                    <a:pt x="151" y="195"/>
                  </a:cubicBezTo>
                  <a:cubicBezTo>
                    <a:pt x="151" y="229"/>
                    <a:pt x="136" y="248"/>
                    <a:pt x="136" y="278"/>
                  </a:cubicBezTo>
                  <a:cubicBezTo>
                    <a:pt x="136" y="297"/>
                    <a:pt x="146" y="302"/>
                    <a:pt x="151" y="317"/>
                  </a:cubicBezTo>
                  <a:cubicBezTo>
                    <a:pt x="161" y="351"/>
                    <a:pt x="175" y="370"/>
                    <a:pt x="175" y="409"/>
                  </a:cubicBezTo>
                  <a:cubicBezTo>
                    <a:pt x="175" y="419"/>
                    <a:pt x="171" y="424"/>
                    <a:pt x="166" y="438"/>
                  </a:cubicBezTo>
                  <a:cubicBezTo>
                    <a:pt x="161" y="458"/>
                    <a:pt x="161" y="467"/>
                    <a:pt x="161" y="492"/>
                  </a:cubicBezTo>
                  <a:cubicBezTo>
                    <a:pt x="161" y="550"/>
                    <a:pt x="190" y="579"/>
                    <a:pt x="219" y="633"/>
                  </a:cubicBezTo>
                  <a:cubicBezTo>
                    <a:pt x="238" y="667"/>
                    <a:pt x="248" y="692"/>
                    <a:pt x="273" y="726"/>
                  </a:cubicBezTo>
                  <a:cubicBezTo>
                    <a:pt x="287" y="750"/>
                    <a:pt x="297" y="770"/>
                    <a:pt x="307" y="798"/>
                  </a:cubicBezTo>
                  <a:cubicBezTo>
                    <a:pt x="321" y="867"/>
                    <a:pt x="321" y="911"/>
                    <a:pt x="326" y="979"/>
                  </a:cubicBezTo>
                  <a:cubicBezTo>
                    <a:pt x="331" y="1023"/>
                    <a:pt x="345" y="1042"/>
                    <a:pt x="345" y="1086"/>
                  </a:cubicBezTo>
                  <a:cubicBezTo>
                    <a:pt x="345" y="1144"/>
                    <a:pt x="326" y="1179"/>
                    <a:pt x="326" y="1237"/>
                  </a:cubicBezTo>
                  <a:cubicBezTo>
                    <a:pt x="326" y="1262"/>
                    <a:pt x="331" y="1276"/>
                    <a:pt x="341" y="1295"/>
                  </a:cubicBezTo>
                  <a:cubicBezTo>
                    <a:pt x="360" y="1364"/>
                    <a:pt x="370" y="1408"/>
                    <a:pt x="380" y="1475"/>
                  </a:cubicBezTo>
                  <a:cubicBezTo>
                    <a:pt x="384" y="1495"/>
                    <a:pt x="390" y="1505"/>
                    <a:pt x="395" y="1525"/>
                  </a:cubicBezTo>
                  <a:cubicBezTo>
                    <a:pt x="404" y="1593"/>
                    <a:pt x="399" y="1641"/>
                    <a:pt x="409" y="1709"/>
                  </a:cubicBezTo>
                  <a:cubicBezTo>
                    <a:pt x="273" y="1715"/>
                    <a:pt x="136" y="1724"/>
                    <a:pt x="0" y="1724"/>
                  </a:cubicBezTo>
                  <a:cubicBezTo>
                    <a:pt x="0" y="5"/>
                    <a:pt x="0" y="5"/>
                    <a:pt x="0" y="5"/>
                  </a:cubicBezTo>
                  <a:cubicBezTo>
                    <a:pt x="39" y="5"/>
                    <a:pt x="78" y="0"/>
                    <a:pt x="117" y="0"/>
                  </a:cubicBezTo>
                </a:path>
              </a:pathLst>
            </a:custGeom>
            <a:noFill/>
            <a:ln w="31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89" name="Freeform 83"/>
            <p:cNvSpPr>
              <a:spLocks noChangeArrowheads="1"/>
            </p:cNvSpPr>
            <p:nvPr/>
          </p:nvSpPr>
          <p:spPr bwMode="auto">
            <a:xfrm>
              <a:off x="4998531" y="4346852"/>
              <a:ext cx="1452778" cy="1575603"/>
            </a:xfrm>
            <a:custGeom>
              <a:avLst/>
              <a:gdLst>
                <a:gd name="T0" fmla="*/ 332010451 w 1935"/>
                <a:gd name="T1" fmla="*/ 0 h 2099"/>
                <a:gd name="T2" fmla="*/ 658947817 w 1935"/>
                <a:gd name="T3" fmla="*/ 238346923 h 2099"/>
                <a:gd name="T4" fmla="*/ 691641704 w 1935"/>
                <a:gd name="T5" fmla="*/ 364563307 h 2099"/>
                <a:gd name="T6" fmla="*/ 784649527 w 1935"/>
                <a:gd name="T7" fmla="*/ 285114333 h 2099"/>
                <a:gd name="T8" fmla="*/ 851164236 w 1935"/>
                <a:gd name="T9" fmla="*/ 235529003 h 2099"/>
                <a:gd name="T10" fmla="*/ 917115852 w 1935"/>
                <a:gd name="T11" fmla="*/ 219188972 h 2099"/>
                <a:gd name="T12" fmla="*/ 955445917 w 1935"/>
                <a:gd name="T13" fmla="*/ 172420811 h 2099"/>
                <a:gd name="T14" fmla="*/ 1026470619 w 1935"/>
                <a:gd name="T15" fmla="*/ 166786473 h 2099"/>
                <a:gd name="T16" fmla="*/ 1083966843 w 1935"/>
                <a:gd name="T17" fmla="*/ 205665359 h 2099"/>
                <a:gd name="T18" fmla="*/ 1090166864 w 1935"/>
                <a:gd name="T19" fmla="*/ 205665359 h 2099"/>
                <a:gd name="T20" fmla="*/ 1065364527 w 1935"/>
                <a:gd name="T21" fmla="*/ 285114333 h 2099"/>
                <a:gd name="T22" fmla="*/ 1021397533 w 1935"/>
                <a:gd name="T23" fmla="*/ 268773551 h 2099"/>
                <a:gd name="T24" fmla="*/ 971792860 w 1935"/>
                <a:gd name="T25" fmla="*/ 277225809 h 2099"/>
                <a:gd name="T26" fmla="*/ 952628203 w 1935"/>
                <a:gd name="T27" fmla="*/ 309907373 h 2099"/>
                <a:gd name="T28" fmla="*/ 939099724 w 1935"/>
                <a:gd name="T29" fmla="*/ 364563307 h 2099"/>
                <a:gd name="T30" fmla="*/ 870329644 w 1935"/>
                <a:gd name="T31" fmla="*/ 487962523 h 2099"/>
                <a:gd name="T32" fmla="*/ 848345771 w 1935"/>
                <a:gd name="T33" fmla="*/ 504303305 h 2099"/>
                <a:gd name="T34" fmla="*/ 809451864 w 1935"/>
                <a:gd name="T35" fmla="*/ 573046586 h 2099"/>
                <a:gd name="T36" fmla="*/ 732790983 w 1935"/>
                <a:gd name="T37" fmla="*/ 603473214 h 2099"/>
                <a:gd name="T38" fmla="*/ 658947817 w 1935"/>
                <a:gd name="T39" fmla="*/ 756736824 h 2099"/>
                <a:gd name="T40" fmla="*/ 590178487 w 1935"/>
                <a:gd name="T41" fmla="*/ 894222636 h 2099"/>
                <a:gd name="T42" fmla="*/ 600888501 w 1935"/>
                <a:gd name="T43" fmla="*/ 965783086 h 2099"/>
                <a:gd name="T44" fmla="*/ 609343895 w 1935"/>
                <a:gd name="T45" fmla="*/ 1031708447 h 2099"/>
                <a:gd name="T46" fmla="*/ 565376150 w 1935"/>
                <a:gd name="T47" fmla="*/ 1033962633 h 2099"/>
                <a:gd name="T48" fmla="*/ 480259877 w 1935"/>
                <a:gd name="T49" fmla="*/ 1075659439 h 2099"/>
                <a:gd name="T50" fmla="*/ 353994323 w 1935"/>
                <a:gd name="T51" fmla="*/ 1108340253 h 2099"/>
                <a:gd name="T52" fmla="*/ 348357395 w 1935"/>
                <a:gd name="T53" fmla="*/ 1182154138 h 2099"/>
                <a:gd name="T54" fmla="*/ 296498100 w 1935"/>
                <a:gd name="T55" fmla="*/ 1162996187 h 2099"/>
                <a:gd name="T56" fmla="*/ 214200291 w 1935"/>
                <a:gd name="T57" fmla="*/ 1113974591 h 2099"/>
                <a:gd name="T58" fmla="*/ 170232547 w 1935"/>
                <a:gd name="T59" fmla="*/ 1070024350 h 2099"/>
                <a:gd name="T60" fmla="*/ 139794032 w 1935"/>
                <a:gd name="T61" fmla="*/ 1064390012 h 2099"/>
                <a:gd name="T62" fmla="*/ 79479345 w 1935"/>
                <a:gd name="T63" fmla="*/ 1015368416 h 2099"/>
                <a:gd name="T64" fmla="*/ 49040830 w 1935"/>
                <a:gd name="T65" fmla="*/ 976488779 h 2099"/>
                <a:gd name="T66" fmla="*/ 27620801 w 1935"/>
                <a:gd name="T67" fmla="*/ 927467184 h 2099"/>
                <a:gd name="T68" fmla="*/ 0 w 1935"/>
                <a:gd name="T69" fmla="*/ 842383871 h 2099"/>
                <a:gd name="T70" fmla="*/ 90189359 w 1935"/>
                <a:gd name="T71" fmla="*/ 710532398 h 2099"/>
                <a:gd name="T72" fmla="*/ 85116273 w 1935"/>
                <a:gd name="T73" fmla="*/ 636717762 h 2099"/>
                <a:gd name="T74" fmla="*/ 142612497 w 1935"/>
                <a:gd name="T75" fmla="*/ 647424205 h 2099"/>
                <a:gd name="T76" fmla="*/ 172487919 w 1935"/>
                <a:gd name="T77" fmla="*/ 606291134 h 2099"/>
                <a:gd name="T78" fmla="*/ 167414833 w 1935"/>
                <a:gd name="T79" fmla="*/ 553888635 h 2099"/>
                <a:gd name="T80" fmla="*/ 164596369 w 1935"/>
                <a:gd name="T81" fmla="*/ 521207070 h 2099"/>
                <a:gd name="T82" fmla="*/ 180942561 w 1935"/>
                <a:gd name="T83" fmla="*/ 504303305 h 2099"/>
                <a:gd name="T84" fmla="*/ 200107969 w 1935"/>
                <a:gd name="T85" fmla="*/ 455281709 h 2099"/>
                <a:gd name="T86" fmla="*/ 260986500 w 1935"/>
                <a:gd name="T87" fmla="*/ 430488669 h 2099"/>
                <a:gd name="T88" fmla="*/ 307208115 w 1935"/>
                <a:gd name="T89" fmla="*/ 348222525 h 2099"/>
                <a:gd name="T90" fmla="*/ 320736594 w 1935"/>
                <a:gd name="T91" fmla="*/ 263139213 h 2099"/>
                <a:gd name="T92" fmla="*/ 312845044 w 1935"/>
                <a:gd name="T93" fmla="*/ 82266143 h 2099"/>
                <a:gd name="T94" fmla="*/ 332010451 w 1935"/>
                <a:gd name="T95" fmla="*/ 0 h 209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935" h="2099">
                  <a:moveTo>
                    <a:pt x="589" y="0"/>
                  </a:moveTo>
                  <a:lnTo>
                    <a:pt x="589" y="0"/>
                  </a:lnTo>
                  <a:cubicBezTo>
                    <a:pt x="726" y="559"/>
                    <a:pt x="726" y="559"/>
                    <a:pt x="726" y="559"/>
                  </a:cubicBezTo>
                  <a:cubicBezTo>
                    <a:pt x="1169" y="423"/>
                    <a:pt x="1169" y="423"/>
                    <a:pt x="1169" y="423"/>
                  </a:cubicBezTo>
                  <a:cubicBezTo>
                    <a:pt x="1227" y="647"/>
                    <a:pt x="1227" y="647"/>
                    <a:pt x="1227" y="647"/>
                  </a:cubicBezTo>
                  <a:cubicBezTo>
                    <a:pt x="1256" y="623"/>
                    <a:pt x="1266" y="594"/>
                    <a:pt x="1295" y="564"/>
                  </a:cubicBezTo>
                  <a:cubicBezTo>
                    <a:pt x="1325" y="531"/>
                    <a:pt x="1364" y="535"/>
                    <a:pt x="1392" y="506"/>
                  </a:cubicBezTo>
                  <a:cubicBezTo>
                    <a:pt x="1427" y="472"/>
                    <a:pt x="1442" y="437"/>
                    <a:pt x="1475" y="413"/>
                  </a:cubicBezTo>
                  <a:cubicBezTo>
                    <a:pt x="1510" y="418"/>
                    <a:pt x="1510" y="418"/>
                    <a:pt x="1510" y="418"/>
                  </a:cubicBezTo>
                  <a:cubicBezTo>
                    <a:pt x="1583" y="418"/>
                    <a:pt x="1583" y="418"/>
                    <a:pt x="1583" y="418"/>
                  </a:cubicBezTo>
                  <a:cubicBezTo>
                    <a:pt x="1602" y="418"/>
                    <a:pt x="1617" y="404"/>
                    <a:pt x="1627" y="389"/>
                  </a:cubicBezTo>
                  <a:cubicBezTo>
                    <a:pt x="1641" y="374"/>
                    <a:pt x="1651" y="360"/>
                    <a:pt x="1661" y="345"/>
                  </a:cubicBezTo>
                  <a:cubicBezTo>
                    <a:pt x="1671" y="326"/>
                    <a:pt x="1675" y="311"/>
                    <a:pt x="1695" y="306"/>
                  </a:cubicBezTo>
                  <a:cubicBezTo>
                    <a:pt x="1704" y="301"/>
                    <a:pt x="1709" y="306"/>
                    <a:pt x="1724" y="306"/>
                  </a:cubicBezTo>
                  <a:cubicBezTo>
                    <a:pt x="1763" y="301"/>
                    <a:pt x="1782" y="296"/>
                    <a:pt x="1821" y="296"/>
                  </a:cubicBezTo>
                  <a:cubicBezTo>
                    <a:pt x="1856" y="296"/>
                    <a:pt x="1851" y="335"/>
                    <a:pt x="1880" y="360"/>
                  </a:cubicBezTo>
                  <a:cubicBezTo>
                    <a:pt x="1890" y="370"/>
                    <a:pt x="1904" y="365"/>
                    <a:pt x="1923" y="365"/>
                  </a:cubicBezTo>
                  <a:cubicBezTo>
                    <a:pt x="1928" y="365"/>
                    <a:pt x="1928" y="365"/>
                    <a:pt x="1934" y="365"/>
                  </a:cubicBezTo>
                  <a:cubicBezTo>
                    <a:pt x="1934" y="399"/>
                    <a:pt x="1928" y="418"/>
                    <a:pt x="1919" y="453"/>
                  </a:cubicBezTo>
                  <a:cubicBezTo>
                    <a:pt x="1914" y="477"/>
                    <a:pt x="1914" y="506"/>
                    <a:pt x="1890" y="506"/>
                  </a:cubicBezTo>
                  <a:cubicBezTo>
                    <a:pt x="1875" y="506"/>
                    <a:pt x="1870" y="492"/>
                    <a:pt x="1860" y="486"/>
                  </a:cubicBezTo>
                  <a:cubicBezTo>
                    <a:pt x="1841" y="481"/>
                    <a:pt x="1831" y="481"/>
                    <a:pt x="1812" y="477"/>
                  </a:cubicBezTo>
                  <a:cubicBezTo>
                    <a:pt x="1782" y="467"/>
                    <a:pt x="1768" y="462"/>
                    <a:pt x="1738" y="462"/>
                  </a:cubicBezTo>
                  <a:cubicBezTo>
                    <a:pt x="1724" y="462"/>
                    <a:pt x="1729" y="481"/>
                    <a:pt x="1724" y="492"/>
                  </a:cubicBezTo>
                  <a:cubicBezTo>
                    <a:pt x="1719" y="496"/>
                    <a:pt x="1714" y="501"/>
                    <a:pt x="1709" y="506"/>
                  </a:cubicBezTo>
                  <a:cubicBezTo>
                    <a:pt x="1704" y="520"/>
                    <a:pt x="1695" y="531"/>
                    <a:pt x="1690" y="550"/>
                  </a:cubicBezTo>
                  <a:cubicBezTo>
                    <a:pt x="1685" y="559"/>
                    <a:pt x="1690" y="569"/>
                    <a:pt x="1690" y="579"/>
                  </a:cubicBezTo>
                  <a:cubicBezTo>
                    <a:pt x="1685" y="608"/>
                    <a:pt x="1675" y="623"/>
                    <a:pt x="1666" y="647"/>
                  </a:cubicBezTo>
                  <a:cubicBezTo>
                    <a:pt x="1646" y="715"/>
                    <a:pt x="1617" y="749"/>
                    <a:pt x="1583" y="813"/>
                  </a:cubicBezTo>
                  <a:cubicBezTo>
                    <a:pt x="1573" y="832"/>
                    <a:pt x="1568" y="857"/>
                    <a:pt x="1544" y="866"/>
                  </a:cubicBezTo>
                  <a:cubicBezTo>
                    <a:pt x="1534" y="871"/>
                    <a:pt x="1519" y="862"/>
                    <a:pt x="1510" y="866"/>
                  </a:cubicBezTo>
                  <a:cubicBezTo>
                    <a:pt x="1505" y="876"/>
                    <a:pt x="1505" y="886"/>
                    <a:pt x="1505" y="895"/>
                  </a:cubicBezTo>
                  <a:cubicBezTo>
                    <a:pt x="1500" y="915"/>
                    <a:pt x="1495" y="925"/>
                    <a:pt x="1486" y="945"/>
                  </a:cubicBezTo>
                  <a:cubicBezTo>
                    <a:pt x="1471" y="973"/>
                    <a:pt x="1451" y="988"/>
                    <a:pt x="1436" y="1017"/>
                  </a:cubicBezTo>
                  <a:cubicBezTo>
                    <a:pt x="1417" y="1051"/>
                    <a:pt x="1398" y="1081"/>
                    <a:pt x="1359" y="1081"/>
                  </a:cubicBezTo>
                  <a:cubicBezTo>
                    <a:pt x="1339" y="1081"/>
                    <a:pt x="1325" y="1076"/>
                    <a:pt x="1300" y="1071"/>
                  </a:cubicBezTo>
                  <a:cubicBezTo>
                    <a:pt x="1271" y="1144"/>
                    <a:pt x="1232" y="1178"/>
                    <a:pt x="1203" y="1246"/>
                  </a:cubicBezTo>
                  <a:cubicBezTo>
                    <a:pt x="1188" y="1285"/>
                    <a:pt x="1188" y="1310"/>
                    <a:pt x="1169" y="1343"/>
                  </a:cubicBezTo>
                  <a:cubicBezTo>
                    <a:pt x="1140" y="1402"/>
                    <a:pt x="1110" y="1436"/>
                    <a:pt x="1081" y="1495"/>
                  </a:cubicBezTo>
                  <a:cubicBezTo>
                    <a:pt x="1066" y="1529"/>
                    <a:pt x="1047" y="1548"/>
                    <a:pt x="1047" y="1587"/>
                  </a:cubicBezTo>
                  <a:cubicBezTo>
                    <a:pt x="1047" y="1606"/>
                    <a:pt x="1057" y="1616"/>
                    <a:pt x="1061" y="1631"/>
                  </a:cubicBezTo>
                  <a:cubicBezTo>
                    <a:pt x="1066" y="1665"/>
                    <a:pt x="1061" y="1685"/>
                    <a:pt x="1066" y="1714"/>
                  </a:cubicBezTo>
                  <a:cubicBezTo>
                    <a:pt x="1071" y="1738"/>
                    <a:pt x="1081" y="1752"/>
                    <a:pt x="1081" y="1777"/>
                  </a:cubicBezTo>
                  <a:cubicBezTo>
                    <a:pt x="1081" y="1831"/>
                    <a:pt x="1081" y="1831"/>
                    <a:pt x="1081" y="1831"/>
                  </a:cubicBezTo>
                  <a:cubicBezTo>
                    <a:pt x="1057" y="1831"/>
                    <a:pt x="1042" y="1831"/>
                    <a:pt x="1022" y="1835"/>
                  </a:cubicBezTo>
                  <a:cubicBezTo>
                    <a:pt x="1003" y="1835"/>
                    <a:pt x="1003" y="1835"/>
                    <a:pt x="1003" y="1835"/>
                  </a:cubicBezTo>
                  <a:cubicBezTo>
                    <a:pt x="974" y="1846"/>
                    <a:pt x="954" y="1850"/>
                    <a:pt x="930" y="1865"/>
                  </a:cubicBezTo>
                  <a:cubicBezTo>
                    <a:pt x="896" y="1879"/>
                    <a:pt x="881" y="1899"/>
                    <a:pt x="852" y="1909"/>
                  </a:cubicBezTo>
                  <a:cubicBezTo>
                    <a:pt x="808" y="1923"/>
                    <a:pt x="779" y="1928"/>
                    <a:pt x="730" y="1943"/>
                  </a:cubicBezTo>
                  <a:cubicBezTo>
                    <a:pt x="691" y="1957"/>
                    <a:pt x="667" y="1972"/>
                    <a:pt x="628" y="1967"/>
                  </a:cubicBezTo>
                  <a:cubicBezTo>
                    <a:pt x="628" y="1982"/>
                    <a:pt x="618" y="1992"/>
                    <a:pt x="618" y="2006"/>
                  </a:cubicBezTo>
                  <a:cubicBezTo>
                    <a:pt x="618" y="2098"/>
                    <a:pt x="618" y="2098"/>
                    <a:pt x="618" y="2098"/>
                  </a:cubicBezTo>
                  <a:cubicBezTo>
                    <a:pt x="599" y="2094"/>
                    <a:pt x="579" y="2094"/>
                    <a:pt x="560" y="2084"/>
                  </a:cubicBezTo>
                  <a:cubicBezTo>
                    <a:pt x="545" y="2079"/>
                    <a:pt x="540" y="2070"/>
                    <a:pt x="526" y="2064"/>
                  </a:cubicBezTo>
                  <a:cubicBezTo>
                    <a:pt x="502" y="2045"/>
                    <a:pt x="482" y="2035"/>
                    <a:pt x="453" y="2025"/>
                  </a:cubicBezTo>
                  <a:cubicBezTo>
                    <a:pt x="423" y="2011"/>
                    <a:pt x="399" y="2006"/>
                    <a:pt x="380" y="1977"/>
                  </a:cubicBezTo>
                  <a:cubicBezTo>
                    <a:pt x="365" y="1948"/>
                    <a:pt x="365" y="1918"/>
                    <a:pt x="341" y="1899"/>
                  </a:cubicBezTo>
                  <a:cubicBezTo>
                    <a:pt x="331" y="1894"/>
                    <a:pt x="312" y="1899"/>
                    <a:pt x="302" y="1899"/>
                  </a:cubicBezTo>
                  <a:cubicBezTo>
                    <a:pt x="287" y="1894"/>
                    <a:pt x="267" y="1894"/>
                    <a:pt x="248" y="1889"/>
                  </a:cubicBezTo>
                  <a:cubicBezTo>
                    <a:pt x="204" y="1874"/>
                    <a:pt x="180" y="1850"/>
                    <a:pt x="146" y="1816"/>
                  </a:cubicBezTo>
                  <a:cubicBezTo>
                    <a:pt x="141" y="1811"/>
                    <a:pt x="146" y="1807"/>
                    <a:pt x="141" y="1802"/>
                  </a:cubicBezTo>
                  <a:cubicBezTo>
                    <a:pt x="136" y="1797"/>
                    <a:pt x="131" y="1797"/>
                    <a:pt x="126" y="1797"/>
                  </a:cubicBezTo>
                  <a:cubicBezTo>
                    <a:pt x="107" y="1777"/>
                    <a:pt x="97" y="1757"/>
                    <a:pt x="87" y="1733"/>
                  </a:cubicBezTo>
                  <a:cubicBezTo>
                    <a:pt x="82" y="1724"/>
                    <a:pt x="82" y="1714"/>
                    <a:pt x="77" y="1704"/>
                  </a:cubicBezTo>
                  <a:cubicBezTo>
                    <a:pt x="73" y="1680"/>
                    <a:pt x="58" y="1670"/>
                    <a:pt x="49" y="1646"/>
                  </a:cubicBezTo>
                  <a:cubicBezTo>
                    <a:pt x="29" y="1587"/>
                    <a:pt x="24" y="1553"/>
                    <a:pt x="0" y="1495"/>
                  </a:cubicBezTo>
                  <a:cubicBezTo>
                    <a:pt x="53" y="1470"/>
                    <a:pt x="77" y="1436"/>
                    <a:pt x="112" y="1388"/>
                  </a:cubicBezTo>
                  <a:cubicBezTo>
                    <a:pt x="136" y="1343"/>
                    <a:pt x="160" y="1315"/>
                    <a:pt x="160" y="1261"/>
                  </a:cubicBezTo>
                  <a:cubicBezTo>
                    <a:pt x="160" y="1236"/>
                    <a:pt x="151" y="1227"/>
                    <a:pt x="151" y="1207"/>
                  </a:cubicBezTo>
                  <a:cubicBezTo>
                    <a:pt x="151" y="1130"/>
                    <a:pt x="151" y="1130"/>
                    <a:pt x="151" y="1130"/>
                  </a:cubicBezTo>
                  <a:cubicBezTo>
                    <a:pt x="170" y="1120"/>
                    <a:pt x="175" y="1105"/>
                    <a:pt x="195" y="1105"/>
                  </a:cubicBezTo>
                  <a:cubicBezTo>
                    <a:pt x="223" y="1105"/>
                    <a:pt x="223" y="1149"/>
                    <a:pt x="253" y="1149"/>
                  </a:cubicBezTo>
                  <a:cubicBezTo>
                    <a:pt x="267" y="1149"/>
                    <a:pt x="273" y="1134"/>
                    <a:pt x="282" y="1120"/>
                  </a:cubicBezTo>
                  <a:cubicBezTo>
                    <a:pt x="292" y="1105"/>
                    <a:pt x="306" y="1095"/>
                    <a:pt x="306" y="1076"/>
                  </a:cubicBezTo>
                  <a:cubicBezTo>
                    <a:pt x="306" y="1003"/>
                    <a:pt x="306" y="1003"/>
                    <a:pt x="306" y="1003"/>
                  </a:cubicBezTo>
                  <a:cubicBezTo>
                    <a:pt x="306" y="993"/>
                    <a:pt x="297" y="988"/>
                    <a:pt x="297" y="983"/>
                  </a:cubicBezTo>
                  <a:cubicBezTo>
                    <a:pt x="297" y="969"/>
                    <a:pt x="292" y="959"/>
                    <a:pt x="292" y="940"/>
                  </a:cubicBezTo>
                  <a:cubicBezTo>
                    <a:pt x="292" y="934"/>
                    <a:pt x="292" y="929"/>
                    <a:pt x="292" y="925"/>
                  </a:cubicBezTo>
                  <a:cubicBezTo>
                    <a:pt x="297" y="920"/>
                    <a:pt x="306" y="929"/>
                    <a:pt x="312" y="925"/>
                  </a:cubicBezTo>
                  <a:cubicBezTo>
                    <a:pt x="317" y="915"/>
                    <a:pt x="321" y="905"/>
                    <a:pt x="321" y="895"/>
                  </a:cubicBezTo>
                  <a:cubicBezTo>
                    <a:pt x="321" y="871"/>
                    <a:pt x="317" y="857"/>
                    <a:pt x="317" y="832"/>
                  </a:cubicBezTo>
                  <a:cubicBezTo>
                    <a:pt x="317" y="818"/>
                    <a:pt x="341" y="813"/>
                    <a:pt x="355" y="808"/>
                  </a:cubicBezTo>
                  <a:cubicBezTo>
                    <a:pt x="365" y="803"/>
                    <a:pt x="375" y="798"/>
                    <a:pt x="384" y="793"/>
                  </a:cubicBezTo>
                  <a:cubicBezTo>
                    <a:pt x="414" y="784"/>
                    <a:pt x="433" y="784"/>
                    <a:pt x="463" y="764"/>
                  </a:cubicBezTo>
                  <a:cubicBezTo>
                    <a:pt x="477" y="754"/>
                    <a:pt x="482" y="735"/>
                    <a:pt x="497" y="720"/>
                  </a:cubicBezTo>
                  <a:cubicBezTo>
                    <a:pt x="526" y="691"/>
                    <a:pt x="540" y="662"/>
                    <a:pt x="545" y="618"/>
                  </a:cubicBezTo>
                  <a:cubicBezTo>
                    <a:pt x="550" y="589"/>
                    <a:pt x="555" y="574"/>
                    <a:pt x="560" y="545"/>
                  </a:cubicBezTo>
                  <a:cubicBezTo>
                    <a:pt x="560" y="516"/>
                    <a:pt x="565" y="496"/>
                    <a:pt x="569" y="467"/>
                  </a:cubicBezTo>
                  <a:cubicBezTo>
                    <a:pt x="574" y="413"/>
                    <a:pt x="574" y="384"/>
                    <a:pt x="574" y="331"/>
                  </a:cubicBezTo>
                  <a:cubicBezTo>
                    <a:pt x="574" y="257"/>
                    <a:pt x="555" y="219"/>
                    <a:pt x="555" y="146"/>
                  </a:cubicBezTo>
                  <a:cubicBezTo>
                    <a:pt x="555" y="111"/>
                    <a:pt x="550" y="87"/>
                    <a:pt x="560" y="53"/>
                  </a:cubicBezTo>
                  <a:cubicBezTo>
                    <a:pt x="565" y="33"/>
                    <a:pt x="584" y="19"/>
                    <a:pt x="589" y="0"/>
                  </a:cubicBezTo>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90" name="Freeform 84"/>
            <p:cNvSpPr>
              <a:spLocks noChangeArrowheads="1"/>
            </p:cNvSpPr>
            <p:nvPr/>
          </p:nvSpPr>
          <p:spPr bwMode="auto">
            <a:xfrm>
              <a:off x="7008538" y="4270560"/>
              <a:ext cx="341635" cy="530729"/>
            </a:xfrm>
            <a:custGeom>
              <a:avLst/>
              <a:gdLst>
                <a:gd name="T0" fmla="*/ 0 w 458"/>
                <a:gd name="T1" fmla="*/ 27225950 h 712"/>
                <a:gd name="T2" fmla="*/ 0 w 458"/>
                <a:gd name="T3" fmla="*/ 27225950 h 712"/>
                <a:gd name="T4" fmla="*/ 86799906 w 458"/>
                <a:gd name="T5" fmla="*/ 0 h 712"/>
                <a:gd name="T6" fmla="*/ 86799906 w 458"/>
                <a:gd name="T7" fmla="*/ 0 h 712"/>
                <a:gd name="T8" fmla="*/ 92363782 w 458"/>
                <a:gd name="T9" fmla="*/ 46117518 h 712"/>
                <a:gd name="T10" fmla="*/ 94589631 w 458"/>
                <a:gd name="T11" fmla="*/ 65008339 h 712"/>
                <a:gd name="T12" fmla="*/ 94589631 w 458"/>
                <a:gd name="T13" fmla="*/ 65008339 h 712"/>
                <a:gd name="T14" fmla="*/ 102935819 w 458"/>
                <a:gd name="T15" fmla="*/ 89456162 h 712"/>
                <a:gd name="T16" fmla="*/ 121853298 w 458"/>
                <a:gd name="T17" fmla="*/ 173356814 h 712"/>
                <a:gd name="T18" fmla="*/ 132425334 w 458"/>
                <a:gd name="T19" fmla="*/ 178913069 h 712"/>
                <a:gd name="T20" fmla="*/ 173599811 w 458"/>
                <a:gd name="T21" fmla="*/ 211139202 h 712"/>
                <a:gd name="T22" fmla="*/ 216999391 w 458"/>
                <a:gd name="T23" fmla="*/ 232808897 h 712"/>
                <a:gd name="T24" fmla="*/ 240925030 w 458"/>
                <a:gd name="T25" fmla="*/ 254478592 h 712"/>
                <a:gd name="T26" fmla="*/ 243706595 w 458"/>
                <a:gd name="T27" fmla="*/ 286704725 h 712"/>
                <a:gd name="T28" fmla="*/ 254278632 w 458"/>
                <a:gd name="T29" fmla="*/ 330600188 h 712"/>
                <a:gd name="T30" fmla="*/ 254278632 w 458"/>
                <a:gd name="T31" fmla="*/ 354491938 h 712"/>
                <a:gd name="T32" fmla="*/ 254278632 w 458"/>
                <a:gd name="T33" fmla="*/ 354491938 h 712"/>
                <a:gd name="T34" fmla="*/ 124635609 w 458"/>
                <a:gd name="T35" fmla="*/ 395053200 h 712"/>
                <a:gd name="T36" fmla="*/ 0 w 458"/>
                <a:gd name="T37" fmla="*/ 27225950 h 7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8" h="712">
                  <a:moveTo>
                    <a:pt x="0" y="49"/>
                  </a:moveTo>
                  <a:lnTo>
                    <a:pt x="0" y="49"/>
                  </a:lnTo>
                  <a:cubicBezTo>
                    <a:pt x="156" y="0"/>
                    <a:pt x="156" y="0"/>
                    <a:pt x="156" y="0"/>
                  </a:cubicBezTo>
                  <a:cubicBezTo>
                    <a:pt x="166" y="83"/>
                    <a:pt x="166" y="83"/>
                    <a:pt x="166" y="83"/>
                  </a:cubicBezTo>
                  <a:cubicBezTo>
                    <a:pt x="170" y="117"/>
                    <a:pt x="170" y="117"/>
                    <a:pt x="170" y="117"/>
                  </a:cubicBezTo>
                  <a:cubicBezTo>
                    <a:pt x="170" y="131"/>
                    <a:pt x="180" y="141"/>
                    <a:pt x="185" y="161"/>
                  </a:cubicBezTo>
                  <a:cubicBezTo>
                    <a:pt x="199" y="219"/>
                    <a:pt x="190" y="258"/>
                    <a:pt x="219" y="312"/>
                  </a:cubicBezTo>
                  <a:cubicBezTo>
                    <a:pt x="224" y="316"/>
                    <a:pt x="233" y="316"/>
                    <a:pt x="238" y="322"/>
                  </a:cubicBezTo>
                  <a:cubicBezTo>
                    <a:pt x="263" y="346"/>
                    <a:pt x="282" y="360"/>
                    <a:pt x="312" y="380"/>
                  </a:cubicBezTo>
                  <a:cubicBezTo>
                    <a:pt x="341" y="395"/>
                    <a:pt x="355" y="404"/>
                    <a:pt x="390" y="419"/>
                  </a:cubicBezTo>
                  <a:cubicBezTo>
                    <a:pt x="409" y="424"/>
                    <a:pt x="424" y="438"/>
                    <a:pt x="433" y="458"/>
                  </a:cubicBezTo>
                  <a:cubicBezTo>
                    <a:pt x="438" y="477"/>
                    <a:pt x="433" y="497"/>
                    <a:pt x="438" y="516"/>
                  </a:cubicBezTo>
                  <a:cubicBezTo>
                    <a:pt x="448" y="545"/>
                    <a:pt x="457" y="560"/>
                    <a:pt x="457" y="595"/>
                  </a:cubicBezTo>
                  <a:cubicBezTo>
                    <a:pt x="457" y="638"/>
                    <a:pt x="457" y="638"/>
                    <a:pt x="457" y="638"/>
                  </a:cubicBezTo>
                  <a:cubicBezTo>
                    <a:pt x="224" y="711"/>
                    <a:pt x="224" y="711"/>
                    <a:pt x="224" y="711"/>
                  </a:cubicBezTo>
                  <a:cubicBezTo>
                    <a:pt x="0" y="49"/>
                    <a:pt x="0" y="49"/>
                    <a:pt x="0" y="49"/>
                  </a:cubicBezTo>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91" name="Freeform 85"/>
            <p:cNvSpPr>
              <a:spLocks noChangeArrowheads="1"/>
            </p:cNvSpPr>
            <p:nvPr/>
          </p:nvSpPr>
          <p:spPr bwMode="auto">
            <a:xfrm>
              <a:off x="4789569" y="4622168"/>
              <a:ext cx="2530753" cy="1714919"/>
            </a:xfrm>
            <a:custGeom>
              <a:avLst/>
              <a:gdLst>
                <a:gd name="T0" fmla="*/ 1614191740 w 3371"/>
                <a:gd name="T1" fmla="*/ 265861979 h 2285"/>
                <a:gd name="T2" fmla="*/ 1668862311 w 3371"/>
                <a:gd name="T3" fmla="*/ 309796928 h 2285"/>
                <a:gd name="T4" fmla="*/ 1704933236 w 3371"/>
                <a:gd name="T5" fmla="*/ 392034236 h 2285"/>
                <a:gd name="T6" fmla="*/ 1653080953 w 3371"/>
                <a:gd name="T7" fmla="*/ 384148611 h 2285"/>
                <a:gd name="T8" fmla="*/ 1600101054 w 3371"/>
                <a:gd name="T9" fmla="*/ 386401646 h 2285"/>
                <a:gd name="T10" fmla="*/ 1619827564 w 3371"/>
                <a:gd name="T11" fmla="*/ 403299415 h 2285"/>
                <a:gd name="T12" fmla="*/ 1704933236 w 3371"/>
                <a:gd name="T13" fmla="*/ 449487400 h 2285"/>
                <a:gd name="T14" fmla="*/ 1712823540 w 3371"/>
                <a:gd name="T15" fmla="*/ 499054938 h 2285"/>
                <a:gd name="T16" fmla="*/ 1658152969 w 3371"/>
                <a:gd name="T17" fmla="*/ 521022413 h 2285"/>
                <a:gd name="T18" fmla="*/ 1751713504 w 3371"/>
                <a:gd name="T19" fmla="*/ 594810461 h 2285"/>
                <a:gd name="T20" fmla="*/ 1734804530 w 3371"/>
                <a:gd name="T21" fmla="*/ 597627131 h 2285"/>
                <a:gd name="T22" fmla="*/ 1674498135 w 3371"/>
                <a:gd name="T23" fmla="*/ 594810461 h 2285"/>
                <a:gd name="T24" fmla="*/ 1693660838 w 3371"/>
                <a:gd name="T25" fmla="*/ 625227195 h 2285"/>
                <a:gd name="T26" fmla="*/ 1726914226 w 3371"/>
                <a:gd name="T27" fmla="*/ 636492374 h 2285"/>
                <a:gd name="T28" fmla="*/ 1828365065 w 3371"/>
                <a:gd name="T29" fmla="*/ 628043115 h 2285"/>
                <a:gd name="T30" fmla="*/ 1847527767 w 3371"/>
                <a:gd name="T31" fmla="*/ 639309045 h 2285"/>
                <a:gd name="T32" fmla="*/ 1899380051 w 3371"/>
                <a:gd name="T33" fmla="*/ 701831164 h 2285"/>
                <a:gd name="T34" fmla="*/ 1872327045 w 3371"/>
                <a:gd name="T35" fmla="*/ 721545602 h 2285"/>
                <a:gd name="T36" fmla="*/ 1877399061 w 3371"/>
                <a:gd name="T37" fmla="*/ 735064568 h 2285"/>
                <a:gd name="T38" fmla="*/ 466672805 w 3371"/>
                <a:gd name="T39" fmla="*/ 1165964047 h 2285"/>
                <a:gd name="T40" fmla="*/ 0 w 3371"/>
                <a:gd name="T41" fmla="*/ 1286502964 h 2285"/>
                <a:gd name="T42" fmla="*/ 153866930 w 3371"/>
                <a:gd name="T43" fmla="*/ 1154698868 h 2285"/>
                <a:gd name="T44" fmla="*/ 181483744 w 3371"/>
                <a:gd name="T45" fmla="*/ 1107947249 h 2285"/>
                <a:gd name="T46" fmla="*/ 219809899 w 3371"/>
                <a:gd name="T47" fmla="*/ 1028526610 h 2285"/>
                <a:gd name="T48" fmla="*/ 274480470 w 3371"/>
                <a:gd name="T49" fmla="*/ 982338626 h 2285"/>
                <a:gd name="T50" fmla="*/ 302097284 w 3371"/>
                <a:gd name="T51" fmla="*/ 946289302 h 2285"/>
                <a:gd name="T52" fmla="*/ 326896562 w 3371"/>
                <a:gd name="T53" fmla="*/ 864052744 h 2285"/>
                <a:gd name="T54" fmla="*/ 370858542 w 3371"/>
                <a:gd name="T55" fmla="*/ 907987693 h 2285"/>
                <a:gd name="T56" fmla="*/ 453145927 w 3371"/>
                <a:gd name="T57" fmla="*/ 956991598 h 2285"/>
                <a:gd name="T58" fmla="*/ 504998210 w 3371"/>
                <a:gd name="T59" fmla="*/ 976143152 h 2285"/>
                <a:gd name="T60" fmla="*/ 510634785 w 3371"/>
                <a:gd name="T61" fmla="*/ 902355104 h 2285"/>
                <a:gd name="T62" fmla="*/ 636884150 w 3371"/>
                <a:gd name="T63" fmla="*/ 869685334 h 2285"/>
                <a:gd name="T64" fmla="*/ 721989822 w 3371"/>
                <a:gd name="T65" fmla="*/ 828003421 h 2285"/>
                <a:gd name="T66" fmla="*/ 765951802 w 3371"/>
                <a:gd name="T67" fmla="*/ 825750385 h 2285"/>
                <a:gd name="T68" fmla="*/ 757497691 w 3371"/>
                <a:gd name="T69" fmla="*/ 759847962 h 2285"/>
                <a:gd name="T70" fmla="*/ 746789100 w 3371"/>
                <a:gd name="T71" fmla="*/ 688312949 h 2285"/>
                <a:gd name="T72" fmla="*/ 815549606 w 3371"/>
                <a:gd name="T73" fmla="*/ 550875512 h 2285"/>
                <a:gd name="T74" fmla="*/ 889383630 w 3371"/>
                <a:gd name="T75" fmla="*/ 397666825 h 2285"/>
                <a:gd name="T76" fmla="*/ 966035191 w 3371"/>
                <a:gd name="T77" fmla="*/ 367250842 h 2285"/>
                <a:gd name="T78" fmla="*/ 1004924404 w 3371"/>
                <a:gd name="T79" fmla="*/ 298531749 h 2285"/>
                <a:gd name="T80" fmla="*/ 1026905394 w 3371"/>
                <a:gd name="T81" fmla="*/ 282196864 h 2285"/>
                <a:gd name="T82" fmla="*/ 1095665900 w 3371"/>
                <a:gd name="T83" fmla="*/ 158841277 h 2285"/>
                <a:gd name="T84" fmla="*/ 1109192779 w 3371"/>
                <a:gd name="T85" fmla="*/ 104204783 h 2285"/>
                <a:gd name="T86" fmla="*/ 1128356232 w 3371"/>
                <a:gd name="T87" fmla="*/ 71535013 h 2285"/>
                <a:gd name="T88" fmla="*/ 1177954036 w 3371"/>
                <a:gd name="T89" fmla="*/ 63085753 h 2285"/>
                <a:gd name="T90" fmla="*/ 1221916016 w 3371"/>
                <a:gd name="T91" fmla="*/ 79420638 h 2285"/>
                <a:gd name="T92" fmla="*/ 1246714543 w 3371"/>
                <a:gd name="T93" fmla="*/ 0 h 2285"/>
                <a:gd name="T94" fmla="*/ 1282222411 w 3371"/>
                <a:gd name="T95" fmla="*/ 5069706 h 2285"/>
                <a:gd name="T96" fmla="*/ 1317730280 w 3371"/>
                <a:gd name="T97" fmla="*/ 27037180 h 2285"/>
                <a:gd name="T98" fmla="*/ 1411290063 w 3371"/>
                <a:gd name="T99" fmla="*/ 85053228 h 2285"/>
                <a:gd name="T100" fmla="*/ 1449052412 w 3371"/>
                <a:gd name="T101" fmla="*/ 101388113 h 2285"/>
                <a:gd name="T102" fmla="*/ 1441162108 w 3371"/>
                <a:gd name="T103" fmla="*/ 186441341 h 2285"/>
                <a:gd name="T104" fmla="*/ 1411290063 w 3371"/>
                <a:gd name="T105" fmla="*/ 260229389 h 2285"/>
                <a:gd name="T106" fmla="*/ 1421998655 w 3371"/>
                <a:gd name="T107" fmla="*/ 279943828 h 2285"/>
                <a:gd name="T108" fmla="*/ 1520631206 w 3371"/>
                <a:gd name="T109" fmla="*/ 277127908 h 2285"/>
                <a:gd name="T110" fmla="*/ 1853163591 w 3371"/>
                <a:gd name="T111" fmla="*/ 268678649 h 2285"/>
                <a:gd name="T112" fmla="*/ 1853163591 w 3371"/>
                <a:gd name="T113" fmla="*/ 268678649 h 2285"/>
                <a:gd name="T114" fmla="*/ 1817092666 w 3371"/>
                <a:gd name="T115" fmla="*/ 386401646 h 2285"/>
                <a:gd name="T116" fmla="*/ 1844709480 w 3371"/>
                <a:gd name="T117" fmla="*/ 446671480 h 2285"/>
                <a:gd name="T118" fmla="*/ 1880781156 w 3371"/>
                <a:gd name="T119" fmla="*/ 367250842 h 2285"/>
                <a:gd name="T120" fmla="*/ 1894308034 w 3371"/>
                <a:gd name="T121" fmla="*/ 257976353 h 2285"/>
                <a:gd name="T122" fmla="*/ 1853163591 w 3371"/>
                <a:gd name="T123" fmla="*/ 268678649 h 22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371" h="2285">
                  <a:moveTo>
                    <a:pt x="2864" y="472"/>
                  </a:moveTo>
                  <a:lnTo>
                    <a:pt x="2864" y="472"/>
                  </a:lnTo>
                  <a:cubicBezTo>
                    <a:pt x="2903" y="492"/>
                    <a:pt x="2908" y="525"/>
                    <a:pt x="2947" y="550"/>
                  </a:cubicBezTo>
                  <a:cubicBezTo>
                    <a:pt x="2952" y="550"/>
                    <a:pt x="2957" y="550"/>
                    <a:pt x="2961" y="550"/>
                  </a:cubicBezTo>
                  <a:cubicBezTo>
                    <a:pt x="2996" y="569"/>
                    <a:pt x="3025" y="589"/>
                    <a:pt x="3025" y="628"/>
                  </a:cubicBezTo>
                  <a:cubicBezTo>
                    <a:pt x="3025" y="696"/>
                    <a:pt x="3025" y="696"/>
                    <a:pt x="3025" y="696"/>
                  </a:cubicBezTo>
                  <a:cubicBezTo>
                    <a:pt x="2961" y="696"/>
                    <a:pt x="2961" y="696"/>
                    <a:pt x="2961" y="696"/>
                  </a:cubicBezTo>
                  <a:cubicBezTo>
                    <a:pt x="2947" y="696"/>
                    <a:pt x="2942" y="686"/>
                    <a:pt x="2933" y="682"/>
                  </a:cubicBezTo>
                  <a:cubicBezTo>
                    <a:pt x="2908" y="672"/>
                    <a:pt x="2893" y="667"/>
                    <a:pt x="2874" y="667"/>
                  </a:cubicBezTo>
                  <a:cubicBezTo>
                    <a:pt x="2859" y="667"/>
                    <a:pt x="2850" y="682"/>
                    <a:pt x="2839" y="686"/>
                  </a:cubicBezTo>
                  <a:cubicBezTo>
                    <a:pt x="2845" y="691"/>
                    <a:pt x="2839" y="701"/>
                    <a:pt x="2845" y="701"/>
                  </a:cubicBezTo>
                  <a:cubicBezTo>
                    <a:pt x="2854" y="706"/>
                    <a:pt x="2864" y="711"/>
                    <a:pt x="2874" y="716"/>
                  </a:cubicBezTo>
                  <a:cubicBezTo>
                    <a:pt x="2913" y="730"/>
                    <a:pt x="2933" y="750"/>
                    <a:pt x="2966" y="769"/>
                  </a:cubicBezTo>
                  <a:cubicBezTo>
                    <a:pt x="2991" y="784"/>
                    <a:pt x="3000" y="789"/>
                    <a:pt x="3025" y="798"/>
                  </a:cubicBezTo>
                  <a:cubicBezTo>
                    <a:pt x="3044" y="808"/>
                    <a:pt x="3064" y="813"/>
                    <a:pt x="3064" y="832"/>
                  </a:cubicBezTo>
                  <a:cubicBezTo>
                    <a:pt x="3064" y="857"/>
                    <a:pt x="3059" y="871"/>
                    <a:pt x="3039" y="886"/>
                  </a:cubicBezTo>
                  <a:cubicBezTo>
                    <a:pt x="3039" y="891"/>
                    <a:pt x="3030" y="886"/>
                    <a:pt x="3025" y="891"/>
                  </a:cubicBezTo>
                  <a:cubicBezTo>
                    <a:pt x="2996" y="911"/>
                    <a:pt x="2976" y="925"/>
                    <a:pt x="2942" y="925"/>
                  </a:cubicBezTo>
                  <a:cubicBezTo>
                    <a:pt x="2961" y="939"/>
                    <a:pt x="2976" y="945"/>
                    <a:pt x="3000" y="954"/>
                  </a:cubicBezTo>
                  <a:cubicBezTo>
                    <a:pt x="3049" y="984"/>
                    <a:pt x="3078" y="1008"/>
                    <a:pt x="3108" y="1056"/>
                  </a:cubicBezTo>
                  <a:cubicBezTo>
                    <a:pt x="3103" y="1056"/>
                    <a:pt x="3103" y="1066"/>
                    <a:pt x="3093" y="1066"/>
                  </a:cubicBezTo>
                  <a:cubicBezTo>
                    <a:pt x="3088" y="1066"/>
                    <a:pt x="3083" y="1061"/>
                    <a:pt x="3078" y="1061"/>
                  </a:cubicBezTo>
                  <a:cubicBezTo>
                    <a:pt x="3054" y="1056"/>
                    <a:pt x="3039" y="1047"/>
                    <a:pt x="3015" y="1047"/>
                  </a:cubicBezTo>
                  <a:cubicBezTo>
                    <a:pt x="2996" y="1047"/>
                    <a:pt x="2986" y="1052"/>
                    <a:pt x="2971" y="1056"/>
                  </a:cubicBezTo>
                  <a:cubicBezTo>
                    <a:pt x="2942" y="1061"/>
                    <a:pt x="2922" y="1061"/>
                    <a:pt x="2893" y="1076"/>
                  </a:cubicBezTo>
                  <a:cubicBezTo>
                    <a:pt x="2937" y="1086"/>
                    <a:pt x="2961" y="1100"/>
                    <a:pt x="3005" y="1110"/>
                  </a:cubicBezTo>
                  <a:cubicBezTo>
                    <a:pt x="3015" y="1110"/>
                    <a:pt x="3025" y="1110"/>
                    <a:pt x="3035" y="1115"/>
                  </a:cubicBezTo>
                  <a:cubicBezTo>
                    <a:pt x="3049" y="1120"/>
                    <a:pt x="3049" y="1130"/>
                    <a:pt x="3064" y="1130"/>
                  </a:cubicBezTo>
                  <a:cubicBezTo>
                    <a:pt x="3098" y="1130"/>
                    <a:pt x="3118" y="1130"/>
                    <a:pt x="3151" y="1130"/>
                  </a:cubicBezTo>
                  <a:cubicBezTo>
                    <a:pt x="3190" y="1130"/>
                    <a:pt x="3210" y="1115"/>
                    <a:pt x="3244" y="1115"/>
                  </a:cubicBezTo>
                  <a:cubicBezTo>
                    <a:pt x="3254" y="1115"/>
                    <a:pt x="3268" y="1115"/>
                    <a:pt x="3273" y="1120"/>
                  </a:cubicBezTo>
                  <a:cubicBezTo>
                    <a:pt x="3278" y="1125"/>
                    <a:pt x="3278" y="1130"/>
                    <a:pt x="3278" y="1135"/>
                  </a:cubicBezTo>
                  <a:cubicBezTo>
                    <a:pt x="3288" y="1154"/>
                    <a:pt x="3293" y="1169"/>
                    <a:pt x="3307" y="1183"/>
                  </a:cubicBezTo>
                  <a:cubicBezTo>
                    <a:pt x="3331" y="1207"/>
                    <a:pt x="3356" y="1217"/>
                    <a:pt x="3370" y="1246"/>
                  </a:cubicBezTo>
                  <a:cubicBezTo>
                    <a:pt x="3351" y="1257"/>
                    <a:pt x="3342" y="1261"/>
                    <a:pt x="3322" y="1266"/>
                  </a:cubicBezTo>
                  <a:cubicBezTo>
                    <a:pt x="3322" y="1281"/>
                    <a:pt x="3322" y="1281"/>
                    <a:pt x="3322" y="1281"/>
                  </a:cubicBezTo>
                  <a:cubicBezTo>
                    <a:pt x="3331" y="1305"/>
                    <a:pt x="3331" y="1305"/>
                    <a:pt x="3331" y="1305"/>
                  </a:cubicBezTo>
                  <a:cubicBezTo>
                    <a:pt x="828" y="2070"/>
                    <a:pt x="828" y="2070"/>
                    <a:pt x="828" y="2070"/>
                  </a:cubicBezTo>
                  <a:cubicBezTo>
                    <a:pt x="0" y="2284"/>
                    <a:pt x="0" y="2284"/>
                    <a:pt x="0" y="2284"/>
                  </a:cubicBezTo>
                  <a:cubicBezTo>
                    <a:pt x="48" y="2230"/>
                    <a:pt x="78" y="2196"/>
                    <a:pt x="136" y="2147"/>
                  </a:cubicBezTo>
                  <a:cubicBezTo>
                    <a:pt x="190" y="2114"/>
                    <a:pt x="224" y="2099"/>
                    <a:pt x="273" y="2050"/>
                  </a:cubicBezTo>
                  <a:cubicBezTo>
                    <a:pt x="283" y="2040"/>
                    <a:pt x="292" y="2040"/>
                    <a:pt x="302" y="2031"/>
                  </a:cubicBezTo>
                  <a:cubicBezTo>
                    <a:pt x="312" y="2006"/>
                    <a:pt x="312" y="1992"/>
                    <a:pt x="322" y="1967"/>
                  </a:cubicBezTo>
                  <a:cubicBezTo>
                    <a:pt x="336" y="1948"/>
                    <a:pt x="355" y="1948"/>
                    <a:pt x="365" y="1934"/>
                  </a:cubicBezTo>
                  <a:cubicBezTo>
                    <a:pt x="390" y="1899"/>
                    <a:pt x="365" y="1860"/>
                    <a:pt x="390" y="1826"/>
                  </a:cubicBezTo>
                  <a:cubicBezTo>
                    <a:pt x="394" y="1812"/>
                    <a:pt x="404" y="1812"/>
                    <a:pt x="419" y="1802"/>
                  </a:cubicBezTo>
                  <a:cubicBezTo>
                    <a:pt x="448" y="1782"/>
                    <a:pt x="468" y="1773"/>
                    <a:pt x="487" y="1744"/>
                  </a:cubicBezTo>
                  <a:cubicBezTo>
                    <a:pt x="497" y="1733"/>
                    <a:pt x="501" y="1724"/>
                    <a:pt x="507" y="1714"/>
                  </a:cubicBezTo>
                  <a:cubicBezTo>
                    <a:pt x="516" y="1699"/>
                    <a:pt x="526" y="1694"/>
                    <a:pt x="536" y="1680"/>
                  </a:cubicBezTo>
                  <a:cubicBezTo>
                    <a:pt x="560" y="1627"/>
                    <a:pt x="570" y="1592"/>
                    <a:pt x="580" y="1534"/>
                  </a:cubicBezTo>
                  <a:cubicBezTo>
                    <a:pt x="590" y="1534"/>
                    <a:pt x="609" y="1529"/>
                    <a:pt x="619" y="1534"/>
                  </a:cubicBezTo>
                  <a:cubicBezTo>
                    <a:pt x="643" y="1553"/>
                    <a:pt x="643" y="1583"/>
                    <a:pt x="658" y="1612"/>
                  </a:cubicBezTo>
                  <a:cubicBezTo>
                    <a:pt x="677" y="1641"/>
                    <a:pt x="701" y="1646"/>
                    <a:pt x="731" y="1660"/>
                  </a:cubicBezTo>
                  <a:cubicBezTo>
                    <a:pt x="760" y="1670"/>
                    <a:pt x="780" y="1680"/>
                    <a:pt x="804" y="1699"/>
                  </a:cubicBezTo>
                  <a:cubicBezTo>
                    <a:pt x="818" y="1705"/>
                    <a:pt x="823" y="1714"/>
                    <a:pt x="838" y="1719"/>
                  </a:cubicBezTo>
                  <a:cubicBezTo>
                    <a:pt x="857" y="1729"/>
                    <a:pt x="877" y="1729"/>
                    <a:pt x="896" y="1733"/>
                  </a:cubicBezTo>
                  <a:cubicBezTo>
                    <a:pt x="896" y="1641"/>
                    <a:pt x="896" y="1641"/>
                    <a:pt x="896" y="1641"/>
                  </a:cubicBezTo>
                  <a:cubicBezTo>
                    <a:pt x="896" y="1627"/>
                    <a:pt x="906" y="1617"/>
                    <a:pt x="906" y="1602"/>
                  </a:cubicBezTo>
                  <a:cubicBezTo>
                    <a:pt x="945" y="1607"/>
                    <a:pt x="969" y="1592"/>
                    <a:pt x="1008" y="1578"/>
                  </a:cubicBezTo>
                  <a:cubicBezTo>
                    <a:pt x="1057" y="1563"/>
                    <a:pt x="1086" y="1558"/>
                    <a:pt x="1130" y="1544"/>
                  </a:cubicBezTo>
                  <a:cubicBezTo>
                    <a:pt x="1159" y="1534"/>
                    <a:pt x="1174" y="1514"/>
                    <a:pt x="1208" y="1500"/>
                  </a:cubicBezTo>
                  <a:cubicBezTo>
                    <a:pt x="1232" y="1485"/>
                    <a:pt x="1252" y="1481"/>
                    <a:pt x="1281" y="1470"/>
                  </a:cubicBezTo>
                  <a:cubicBezTo>
                    <a:pt x="1300" y="1470"/>
                    <a:pt x="1300" y="1470"/>
                    <a:pt x="1300" y="1470"/>
                  </a:cubicBezTo>
                  <a:cubicBezTo>
                    <a:pt x="1320" y="1466"/>
                    <a:pt x="1335" y="1466"/>
                    <a:pt x="1359" y="1466"/>
                  </a:cubicBezTo>
                  <a:cubicBezTo>
                    <a:pt x="1359" y="1412"/>
                    <a:pt x="1359" y="1412"/>
                    <a:pt x="1359" y="1412"/>
                  </a:cubicBezTo>
                  <a:cubicBezTo>
                    <a:pt x="1359" y="1387"/>
                    <a:pt x="1349" y="1373"/>
                    <a:pt x="1344" y="1349"/>
                  </a:cubicBezTo>
                  <a:cubicBezTo>
                    <a:pt x="1339" y="1320"/>
                    <a:pt x="1344" y="1300"/>
                    <a:pt x="1339" y="1266"/>
                  </a:cubicBezTo>
                  <a:cubicBezTo>
                    <a:pt x="1335" y="1251"/>
                    <a:pt x="1325" y="1241"/>
                    <a:pt x="1325" y="1222"/>
                  </a:cubicBezTo>
                  <a:cubicBezTo>
                    <a:pt x="1325" y="1183"/>
                    <a:pt x="1344" y="1164"/>
                    <a:pt x="1359" y="1130"/>
                  </a:cubicBezTo>
                  <a:cubicBezTo>
                    <a:pt x="1388" y="1071"/>
                    <a:pt x="1418" y="1037"/>
                    <a:pt x="1447" y="978"/>
                  </a:cubicBezTo>
                  <a:cubicBezTo>
                    <a:pt x="1466" y="945"/>
                    <a:pt x="1466" y="920"/>
                    <a:pt x="1481" y="881"/>
                  </a:cubicBezTo>
                  <a:cubicBezTo>
                    <a:pt x="1510" y="813"/>
                    <a:pt x="1549" y="779"/>
                    <a:pt x="1578" y="706"/>
                  </a:cubicBezTo>
                  <a:cubicBezTo>
                    <a:pt x="1603" y="711"/>
                    <a:pt x="1617" y="716"/>
                    <a:pt x="1637" y="716"/>
                  </a:cubicBezTo>
                  <a:cubicBezTo>
                    <a:pt x="1676" y="716"/>
                    <a:pt x="1695" y="686"/>
                    <a:pt x="1714" y="652"/>
                  </a:cubicBezTo>
                  <a:cubicBezTo>
                    <a:pt x="1729" y="623"/>
                    <a:pt x="1749" y="608"/>
                    <a:pt x="1764" y="580"/>
                  </a:cubicBezTo>
                  <a:cubicBezTo>
                    <a:pt x="1773" y="560"/>
                    <a:pt x="1778" y="550"/>
                    <a:pt x="1783" y="530"/>
                  </a:cubicBezTo>
                  <a:cubicBezTo>
                    <a:pt x="1783" y="521"/>
                    <a:pt x="1783" y="511"/>
                    <a:pt x="1788" y="501"/>
                  </a:cubicBezTo>
                  <a:cubicBezTo>
                    <a:pt x="1797" y="497"/>
                    <a:pt x="1812" y="506"/>
                    <a:pt x="1822" y="501"/>
                  </a:cubicBezTo>
                  <a:cubicBezTo>
                    <a:pt x="1846" y="492"/>
                    <a:pt x="1851" y="467"/>
                    <a:pt x="1861" y="448"/>
                  </a:cubicBezTo>
                  <a:cubicBezTo>
                    <a:pt x="1895" y="384"/>
                    <a:pt x="1924" y="350"/>
                    <a:pt x="1944" y="282"/>
                  </a:cubicBezTo>
                  <a:cubicBezTo>
                    <a:pt x="1953" y="258"/>
                    <a:pt x="1963" y="243"/>
                    <a:pt x="1968" y="214"/>
                  </a:cubicBezTo>
                  <a:cubicBezTo>
                    <a:pt x="1968" y="204"/>
                    <a:pt x="1963" y="194"/>
                    <a:pt x="1968" y="185"/>
                  </a:cubicBezTo>
                  <a:cubicBezTo>
                    <a:pt x="1973" y="166"/>
                    <a:pt x="1982" y="155"/>
                    <a:pt x="1987" y="141"/>
                  </a:cubicBezTo>
                  <a:cubicBezTo>
                    <a:pt x="1992" y="136"/>
                    <a:pt x="1997" y="131"/>
                    <a:pt x="2002" y="127"/>
                  </a:cubicBezTo>
                  <a:cubicBezTo>
                    <a:pt x="2007" y="116"/>
                    <a:pt x="2002" y="97"/>
                    <a:pt x="2016" y="97"/>
                  </a:cubicBezTo>
                  <a:cubicBezTo>
                    <a:pt x="2046" y="97"/>
                    <a:pt x="2060" y="102"/>
                    <a:pt x="2090" y="112"/>
                  </a:cubicBezTo>
                  <a:cubicBezTo>
                    <a:pt x="2109" y="116"/>
                    <a:pt x="2119" y="116"/>
                    <a:pt x="2138" y="121"/>
                  </a:cubicBezTo>
                  <a:cubicBezTo>
                    <a:pt x="2148" y="127"/>
                    <a:pt x="2153" y="141"/>
                    <a:pt x="2168" y="141"/>
                  </a:cubicBezTo>
                  <a:cubicBezTo>
                    <a:pt x="2192" y="141"/>
                    <a:pt x="2192" y="112"/>
                    <a:pt x="2197" y="88"/>
                  </a:cubicBezTo>
                  <a:cubicBezTo>
                    <a:pt x="2206" y="53"/>
                    <a:pt x="2212" y="34"/>
                    <a:pt x="2212" y="0"/>
                  </a:cubicBezTo>
                  <a:cubicBezTo>
                    <a:pt x="2236" y="0"/>
                    <a:pt x="2250" y="5"/>
                    <a:pt x="2275" y="9"/>
                  </a:cubicBezTo>
                  <a:cubicBezTo>
                    <a:pt x="2294" y="9"/>
                    <a:pt x="2309" y="5"/>
                    <a:pt x="2323" y="14"/>
                  </a:cubicBezTo>
                  <a:cubicBezTo>
                    <a:pt x="2333" y="24"/>
                    <a:pt x="2333" y="34"/>
                    <a:pt x="2338" y="48"/>
                  </a:cubicBezTo>
                  <a:cubicBezTo>
                    <a:pt x="2353" y="77"/>
                    <a:pt x="2362" y="112"/>
                    <a:pt x="2397" y="116"/>
                  </a:cubicBezTo>
                  <a:cubicBezTo>
                    <a:pt x="2441" y="127"/>
                    <a:pt x="2460" y="151"/>
                    <a:pt x="2504" y="151"/>
                  </a:cubicBezTo>
                  <a:cubicBezTo>
                    <a:pt x="2571" y="151"/>
                    <a:pt x="2571" y="151"/>
                    <a:pt x="2571" y="151"/>
                  </a:cubicBezTo>
                  <a:cubicBezTo>
                    <a:pt x="2571" y="180"/>
                    <a:pt x="2571" y="180"/>
                    <a:pt x="2571" y="180"/>
                  </a:cubicBezTo>
                  <a:cubicBezTo>
                    <a:pt x="2571" y="209"/>
                    <a:pt x="2567" y="224"/>
                    <a:pt x="2567" y="253"/>
                  </a:cubicBezTo>
                  <a:cubicBezTo>
                    <a:pt x="2562" y="282"/>
                    <a:pt x="2567" y="302"/>
                    <a:pt x="2557" y="331"/>
                  </a:cubicBezTo>
                  <a:cubicBezTo>
                    <a:pt x="2547" y="370"/>
                    <a:pt x="2528" y="394"/>
                    <a:pt x="2513" y="433"/>
                  </a:cubicBezTo>
                  <a:cubicBezTo>
                    <a:pt x="2508" y="448"/>
                    <a:pt x="2504" y="453"/>
                    <a:pt x="2504" y="462"/>
                  </a:cubicBezTo>
                  <a:cubicBezTo>
                    <a:pt x="2504" y="497"/>
                    <a:pt x="2504" y="497"/>
                    <a:pt x="2504" y="497"/>
                  </a:cubicBezTo>
                  <a:cubicBezTo>
                    <a:pt x="2508" y="497"/>
                    <a:pt x="2513" y="497"/>
                    <a:pt x="2523" y="497"/>
                  </a:cubicBezTo>
                  <a:cubicBezTo>
                    <a:pt x="2557" y="497"/>
                    <a:pt x="2577" y="492"/>
                    <a:pt x="2606" y="486"/>
                  </a:cubicBezTo>
                  <a:cubicBezTo>
                    <a:pt x="2645" y="486"/>
                    <a:pt x="2665" y="492"/>
                    <a:pt x="2698" y="492"/>
                  </a:cubicBezTo>
                  <a:cubicBezTo>
                    <a:pt x="2762" y="492"/>
                    <a:pt x="2801" y="486"/>
                    <a:pt x="2864" y="472"/>
                  </a:cubicBezTo>
                  <a:close/>
                  <a:moveTo>
                    <a:pt x="3288" y="477"/>
                  </a:moveTo>
                  <a:lnTo>
                    <a:pt x="3288" y="477"/>
                  </a:lnTo>
                  <a:cubicBezTo>
                    <a:pt x="3293" y="486"/>
                    <a:pt x="3293" y="497"/>
                    <a:pt x="3293" y="506"/>
                  </a:cubicBezTo>
                  <a:cubicBezTo>
                    <a:pt x="3293" y="584"/>
                    <a:pt x="3224" y="613"/>
                    <a:pt x="3224" y="686"/>
                  </a:cubicBezTo>
                  <a:cubicBezTo>
                    <a:pt x="3224" y="750"/>
                    <a:pt x="3254" y="779"/>
                    <a:pt x="3254" y="837"/>
                  </a:cubicBezTo>
                  <a:cubicBezTo>
                    <a:pt x="3264" y="823"/>
                    <a:pt x="3268" y="808"/>
                    <a:pt x="3273" y="793"/>
                  </a:cubicBezTo>
                  <a:cubicBezTo>
                    <a:pt x="3288" y="760"/>
                    <a:pt x="3312" y="750"/>
                    <a:pt x="3322" y="716"/>
                  </a:cubicBezTo>
                  <a:cubicBezTo>
                    <a:pt x="3331" y="696"/>
                    <a:pt x="3327" y="677"/>
                    <a:pt x="3337" y="652"/>
                  </a:cubicBezTo>
                  <a:cubicBezTo>
                    <a:pt x="3351" y="608"/>
                    <a:pt x="3356" y="580"/>
                    <a:pt x="3361" y="530"/>
                  </a:cubicBezTo>
                  <a:cubicBezTo>
                    <a:pt x="3366" y="501"/>
                    <a:pt x="3361" y="482"/>
                    <a:pt x="3361" y="458"/>
                  </a:cubicBezTo>
                  <a:cubicBezTo>
                    <a:pt x="3342" y="467"/>
                    <a:pt x="3312" y="472"/>
                    <a:pt x="3288" y="477"/>
                  </a:cubicBezTo>
                  <a:close/>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92" name="Freeform 86"/>
            <p:cNvSpPr>
              <a:spLocks noChangeArrowheads="1"/>
            </p:cNvSpPr>
            <p:nvPr/>
          </p:nvSpPr>
          <p:spPr bwMode="auto">
            <a:xfrm>
              <a:off x="2955355" y="5335336"/>
              <a:ext cx="2268721" cy="1336775"/>
            </a:xfrm>
            <a:custGeom>
              <a:avLst/>
              <a:gdLst>
                <a:gd name="T0" fmla="*/ 0 w 3021"/>
                <a:gd name="T1" fmla="*/ 853830356 h 1783"/>
                <a:gd name="T2" fmla="*/ 19174860 w 3021"/>
                <a:gd name="T3" fmla="*/ 902733229 h 1783"/>
                <a:gd name="T4" fmla="*/ 24814746 w 3021"/>
                <a:gd name="T5" fmla="*/ 1001662826 h 1783"/>
                <a:gd name="T6" fmla="*/ 137610207 w 3021"/>
                <a:gd name="T7" fmla="*/ 988172870 h 1783"/>
                <a:gd name="T8" fmla="*/ 203031379 w 3021"/>
                <a:gd name="T9" fmla="*/ 979741366 h 1783"/>
                <a:gd name="T10" fmla="*/ 324285918 w 3021"/>
                <a:gd name="T11" fmla="*/ 935896945 h 1783"/>
                <a:gd name="T12" fmla="*/ 953119656 w 3021"/>
                <a:gd name="T13" fmla="*/ 801555181 h 1783"/>
                <a:gd name="T14" fmla="*/ 1024180714 w 3021"/>
                <a:gd name="T15" fmla="*/ 812797436 h 1783"/>
                <a:gd name="T16" fmla="*/ 1359746404 w 3021"/>
                <a:gd name="T17" fmla="*/ 755463059 h 1783"/>
                <a:gd name="T18" fmla="*/ 1376102072 w 3021"/>
                <a:gd name="T19" fmla="*/ 749842306 h 1783"/>
                <a:gd name="T20" fmla="*/ 1530067197 w 3021"/>
                <a:gd name="T21" fmla="*/ 618310544 h 1783"/>
                <a:gd name="T22" fmla="*/ 1557701886 w 3021"/>
                <a:gd name="T23" fmla="*/ 571656122 h 1783"/>
                <a:gd name="T24" fmla="*/ 1596052358 w 3021"/>
                <a:gd name="T25" fmla="*/ 492400284 h 1783"/>
                <a:gd name="T26" fmla="*/ 1650758498 w 3021"/>
                <a:gd name="T27" fmla="*/ 446307412 h 1783"/>
                <a:gd name="T28" fmla="*/ 1678393187 w 3021"/>
                <a:gd name="T29" fmla="*/ 410333695 h 1783"/>
                <a:gd name="T30" fmla="*/ 1703207933 w 3021"/>
                <a:gd name="T31" fmla="*/ 328266356 h 1783"/>
                <a:gd name="T32" fmla="*/ 1615227969 w 3021"/>
                <a:gd name="T33" fmla="*/ 281612684 h 1783"/>
                <a:gd name="T34" fmla="*/ 1603948198 w 3021"/>
                <a:gd name="T35" fmla="*/ 270932729 h 1783"/>
                <a:gd name="T36" fmla="*/ 1576313509 w 3021"/>
                <a:gd name="T37" fmla="*/ 218656804 h 1783"/>
                <a:gd name="T38" fmla="*/ 1532887140 w 3021"/>
                <a:gd name="T39" fmla="*/ 101178048 h 1783"/>
                <a:gd name="T40" fmla="*/ 1508072394 w 3021"/>
                <a:gd name="T41" fmla="*/ 73635085 h 1783"/>
                <a:gd name="T42" fmla="*/ 1434191393 w 3021"/>
                <a:gd name="T43" fmla="*/ 35412167 h 1783"/>
                <a:gd name="T44" fmla="*/ 1389637047 w 3021"/>
                <a:gd name="T45" fmla="*/ 7869204 h 1783"/>
                <a:gd name="T46" fmla="*/ 1321395932 w 3021"/>
                <a:gd name="T47" fmla="*/ 51712875 h 1783"/>
                <a:gd name="T48" fmla="*/ 1236235911 w 3021"/>
                <a:gd name="T49" fmla="*/ 62392830 h 1783"/>
                <a:gd name="T50" fmla="*/ 1126260393 w 3021"/>
                <a:gd name="T51" fmla="*/ 46092122 h 1783"/>
                <a:gd name="T52" fmla="*/ 1090165875 w 3021"/>
                <a:gd name="T53" fmla="*/ 46092122 h 1783"/>
                <a:gd name="T54" fmla="*/ 1068171072 w 3021"/>
                <a:gd name="T55" fmla="*/ 19111459 h 1783"/>
                <a:gd name="T56" fmla="*/ 994290071 w 3021"/>
                <a:gd name="T57" fmla="*/ 19111459 h 1783"/>
                <a:gd name="T58" fmla="*/ 969475325 w 3021"/>
                <a:gd name="T59" fmla="*/ 13490706 h 1783"/>
                <a:gd name="T60" fmla="*/ 953119656 w 3021"/>
                <a:gd name="T61" fmla="*/ 62392830 h 1783"/>
                <a:gd name="T62" fmla="*/ 988650185 w 3021"/>
                <a:gd name="T63" fmla="*/ 120289507 h 1783"/>
                <a:gd name="T64" fmla="*/ 895594324 w 3021"/>
                <a:gd name="T65" fmla="*/ 147832470 h 1783"/>
                <a:gd name="T66" fmla="*/ 796898577 w 3021"/>
                <a:gd name="T67" fmla="*/ 243389766 h 1783"/>
                <a:gd name="T68" fmla="*/ 760804060 w 3021"/>
                <a:gd name="T69" fmla="*/ 309154897 h 1783"/>
                <a:gd name="T70" fmla="*/ 686359070 w 3021"/>
                <a:gd name="T71" fmla="*/ 421012900 h 1783"/>
                <a:gd name="T72" fmla="*/ 626013795 w 3021"/>
                <a:gd name="T73" fmla="*/ 374920778 h 1783"/>
                <a:gd name="T74" fmla="*/ 598942344 w 3021"/>
                <a:gd name="T75" fmla="*/ 388411485 h 1783"/>
                <a:gd name="T76" fmla="*/ 598942344 w 3021"/>
                <a:gd name="T77" fmla="*/ 429444404 h 1783"/>
                <a:gd name="T78" fmla="*/ 598942344 w 3021"/>
                <a:gd name="T79" fmla="*/ 459798119 h 1783"/>
                <a:gd name="T80" fmla="*/ 540853023 w 3021"/>
                <a:gd name="T81" fmla="*/ 459798119 h 1783"/>
                <a:gd name="T82" fmla="*/ 488967577 w 3021"/>
                <a:gd name="T83" fmla="*/ 495210286 h 1783"/>
                <a:gd name="T84" fmla="*/ 428621551 w 3021"/>
                <a:gd name="T85" fmla="*/ 541864708 h 1783"/>
                <a:gd name="T86" fmla="*/ 386887898 w 3021"/>
                <a:gd name="T87" fmla="*/ 519943247 h 1783"/>
                <a:gd name="T88" fmla="*/ 335001701 w 3021"/>
                <a:gd name="T89" fmla="*/ 511511743 h 1783"/>
                <a:gd name="T90" fmla="*/ 299471172 w 3021"/>
                <a:gd name="T91" fmla="*/ 553106963 h 1783"/>
                <a:gd name="T92" fmla="*/ 274656426 w 3021"/>
                <a:gd name="T93" fmla="*/ 546923910 h 1783"/>
                <a:gd name="T94" fmla="*/ 244201794 w 3021"/>
                <a:gd name="T95" fmla="*/ 596388334 h 1783"/>
                <a:gd name="T96" fmla="*/ 247021737 w 3021"/>
                <a:gd name="T97" fmla="*/ 650912709 h 1783"/>
                <a:gd name="T98" fmla="*/ 236305954 w 3021"/>
                <a:gd name="T99" fmla="*/ 679017223 h 1783"/>
                <a:gd name="T100" fmla="*/ 159041022 w 3021"/>
                <a:gd name="T101" fmla="*/ 719488592 h 1783"/>
                <a:gd name="T102" fmla="*/ 161860965 w 3021"/>
                <a:gd name="T103" fmla="*/ 823477391 h 1783"/>
                <a:gd name="T104" fmla="*/ 101515690 w 3021"/>
                <a:gd name="T105" fmla="*/ 804365932 h 1783"/>
                <a:gd name="T106" fmla="*/ 35530529 w 3021"/>
                <a:gd name="T107" fmla="*/ 780195271 h 1783"/>
                <a:gd name="T108" fmla="*/ 0 w 3021"/>
                <a:gd name="T109" fmla="*/ 853830356 h 178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021" h="1783">
                  <a:moveTo>
                    <a:pt x="0" y="1519"/>
                  </a:moveTo>
                  <a:lnTo>
                    <a:pt x="0" y="1519"/>
                  </a:lnTo>
                  <a:cubicBezTo>
                    <a:pt x="9" y="1524"/>
                    <a:pt x="24" y="1524"/>
                    <a:pt x="29" y="1534"/>
                  </a:cubicBezTo>
                  <a:cubicBezTo>
                    <a:pt x="48" y="1553"/>
                    <a:pt x="34" y="1578"/>
                    <a:pt x="34" y="1606"/>
                  </a:cubicBezTo>
                  <a:cubicBezTo>
                    <a:pt x="34" y="1699"/>
                    <a:pt x="34" y="1699"/>
                    <a:pt x="34" y="1699"/>
                  </a:cubicBezTo>
                  <a:cubicBezTo>
                    <a:pt x="34" y="1728"/>
                    <a:pt x="44" y="1753"/>
                    <a:pt x="44" y="1782"/>
                  </a:cubicBezTo>
                  <a:cubicBezTo>
                    <a:pt x="117" y="1772"/>
                    <a:pt x="170" y="1767"/>
                    <a:pt x="244" y="1758"/>
                  </a:cubicBezTo>
                  <a:cubicBezTo>
                    <a:pt x="258" y="1753"/>
                    <a:pt x="268" y="1748"/>
                    <a:pt x="287" y="1748"/>
                  </a:cubicBezTo>
                  <a:cubicBezTo>
                    <a:pt x="316" y="1743"/>
                    <a:pt x="331" y="1743"/>
                    <a:pt x="360" y="1743"/>
                  </a:cubicBezTo>
                  <a:cubicBezTo>
                    <a:pt x="433" y="1733"/>
                    <a:pt x="467" y="1709"/>
                    <a:pt x="526" y="1680"/>
                  </a:cubicBezTo>
                  <a:cubicBezTo>
                    <a:pt x="545" y="1670"/>
                    <a:pt x="555" y="1670"/>
                    <a:pt x="575" y="1665"/>
                  </a:cubicBezTo>
                  <a:cubicBezTo>
                    <a:pt x="609" y="1646"/>
                    <a:pt x="628" y="1636"/>
                    <a:pt x="667" y="1626"/>
                  </a:cubicBezTo>
                  <a:cubicBezTo>
                    <a:pt x="1690" y="1426"/>
                    <a:pt x="1690" y="1426"/>
                    <a:pt x="1690" y="1426"/>
                  </a:cubicBezTo>
                  <a:cubicBezTo>
                    <a:pt x="1714" y="1431"/>
                    <a:pt x="1724" y="1441"/>
                    <a:pt x="1748" y="1446"/>
                  </a:cubicBezTo>
                  <a:cubicBezTo>
                    <a:pt x="1772" y="1446"/>
                    <a:pt x="1792" y="1446"/>
                    <a:pt x="1816" y="1446"/>
                  </a:cubicBezTo>
                  <a:cubicBezTo>
                    <a:pt x="2362" y="1334"/>
                    <a:pt x="2362" y="1334"/>
                    <a:pt x="2362" y="1334"/>
                  </a:cubicBezTo>
                  <a:cubicBezTo>
                    <a:pt x="2411" y="1344"/>
                    <a:pt x="2411" y="1344"/>
                    <a:pt x="2411" y="1344"/>
                  </a:cubicBezTo>
                  <a:cubicBezTo>
                    <a:pt x="2440" y="1334"/>
                    <a:pt x="2440" y="1334"/>
                    <a:pt x="2440" y="1334"/>
                  </a:cubicBezTo>
                  <a:cubicBezTo>
                    <a:pt x="2488" y="1280"/>
                    <a:pt x="2518" y="1246"/>
                    <a:pt x="2576" y="1197"/>
                  </a:cubicBezTo>
                  <a:cubicBezTo>
                    <a:pt x="2630" y="1164"/>
                    <a:pt x="2664" y="1149"/>
                    <a:pt x="2713" y="1100"/>
                  </a:cubicBezTo>
                  <a:cubicBezTo>
                    <a:pt x="2723" y="1090"/>
                    <a:pt x="2732" y="1090"/>
                    <a:pt x="2742" y="1081"/>
                  </a:cubicBezTo>
                  <a:cubicBezTo>
                    <a:pt x="2752" y="1056"/>
                    <a:pt x="2752" y="1042"/>
                    <a:pt x="2762" y="1017"/>
                  </a:cubicBezTo>
                  <a:cubicBezTo>
                    <a:pt x="2776" y="998"/>
                    <a:pt x="2795" y="998"/>
                    <a:pt x="2805" y="984"/>
                  </a:cubicBezTo>
                  <a:cubicBezTo>
                    <a:pt x="2830" y="949"/>
                    <a:pt x="2805" y="910"/>
                    <a:pt x="2830" y="876"/>
                  </a:cubicBezTo>
                  <a:cubicBezTo>
                    <a:pt x="2834" y="862"/>
                    <a:pt x="2844" y="862"/>
                    <a:pt x="2859" y="852"/>
                  </a:cubicBezTo>
                  <a:cubicBezTo>
                    <a:pt x="2888" y="832"/>
                    <a:pt x="2908" y="823"/>
                    <a:pt x="2927" y="794"/>
                  </a:cubicBezTo>
                  <a:cubicBezTo>
                    <a:pt x="2937" y="783"/>
                    <a:pt x="2941" y="774"/>
                    <a:pt x="2947" y="764"/>
                  </a:cubicBezTo>
                  <a:cubicBezTo>
                    <a:pt x="2956" y="749"/>
                    <a:pt x="2966" y="744"/>
                    <a:pt x="2976" y="730"/>
                  </a:cubicBezTo>
                  <a:cubicBezTo>
                    <a:pt x="3000" y="677"/>
                    <a:pt x="3010" y="642"/>
                    <a:pt x="3020" y="584"/>
                  </a:cubicBezTo>
                  <a:cubicBezTo>
                    <a:pt x="3005" y="579"/>
                    <a:pt x="2985" y="579"/>
                    <a:pt x="2966" y="574"/>
                  </a:cubicBezTo>
                  <a:cubicBezTo>
                    <a:pt x="2922" y="559"/>
                    <a:pt x="2898" y="535"/>
                    <a:pt x="2864" y="501"/>
                  </a:cubicBezTo>
                  <a:cubicBezTo>
                    <a:pt x="2859" y="496"/>
                    <a:pt x="2864" y="492"/>
                    <a:pt x="2859" y="487"/>
                  </a:cubicBezTo>
                  <a:cubicBezTo>
                    <a:pt x="2854" y="482"/>
                    <a:pt x="2849" y="482"/>
                    <a:pt x="2844" y="482"/>
                  </a:cubicBezTo>
                  <a:cubicBezTo>
                    <a:pt x="2825" y="462"/>
                    <a:pt x="2815" y="442"/>
                    <a:pt x="2805" y="418"/>
                  </a:cubicBezTo>
                  <a:cubicBezTo>
                    <a:pt x="2800" y="409"/>
                    <a:pt x="2800" y="399"/>
                    <a:pt x="2795" y="389"/>
                  </a:cubicBezTo>
                  <a:cubicBezTo>
                    <a:pt x="2791" y="365"/>
                    <a:pt x="2776" y="355"/>
                    <a:pt x="2767" y="331"/>
                  </a:cubicBezTo>
                  <a:cubicBezTo>
                    <a:pt x="2747" y="272"/>
                    <a:pt x="2742" y="238"/>
                    <a:pt x="2718" y="180"/>
                  </a:cubicBezTo>
                  <a:cubicBezTo>
                    <a:pt x="2708" y="160"/>
                    <a:pt x="2693" y="150"/>
                    <a:pt x="2674" y="131"/>
                  </a:cubicBezTo>
                  <a:cubicBezTo>
                    <a:pt x="2649" y="106"/>
                    <a:pt x="2635" y="87"/>
                    <a:pt x="2601" y="82"/>
                  </a:cubicBezTo>
                  <a:cubicBezTo>
                    <a:pt x="2576" y="78"/>
                    <a:pt x="2562" y="73"/>
                    <a:pt x="2543" y="63"/>
                  </a:cubicBezTo>
                  <a:cubicBezTo>
                    <a:pt x="2513" y="43"/>
                    <a:pt x="2513" y="0"/>
                    <a:pt x="2479" y="0"/>
                  </a:cubicBezTo>
                  <a:cubicBezTo>
                    <a:pt x="2474" y="0"/>
                    <a:pt x="2474" y="9"/>
                    <a:pt x="2464" y="14"/>
                  </a:cubicBezTo>
                  <a:cubicBezTo>
                    <a:pt x="2455" y="19"/>
                    <a:pt x="2445" y="24"/>
                    <a:pt x="2435" y="34"/>
                  </a:cubicBezTo>
                  <a:cubicBezTo>
                    <a:pt x="2401" y="58"/>
                    <a:pt x="2386" y="92"/>
                    <a:pt x="2343" y="92"/>
                  </a:cubicBezTo>
                  <a:cubicBezTo>
                    <a:pt x="2303" y="92"/>
                    <a:pt x="2284" y="73"/>
                    <a:pt x="2245" y="73"/>
                  </a:cubicBezTo>
                  <a:cubicBezTo>
                    <a:pt x="2216" y="73"/>
                    <a:pt x="2206" y="92"/>
                    <a:pt x="2192" y="111"/>
                  </a:cubicBezTo>
                  <a:cubicBezTo>
                    <a:pt x="2070" y="82"/>
                    <a:pt x="2070" y="82"/>
                    <a:pt x="2070" y="82"/>
                  </a:cubicBezTo>
                  <a:cubicBezTo>
                    <a:pt x="1997" y="82"/>
                    <a:pt x="1997" y="82"/>
                    <a:pt x="1997" y="82"/>
                  </a:cubicBezTo>
                  <a:cubicBezTo>
                    <a:pt x="1963" y="92"/>
                    <a:pt x="1963" y="92"/>
                    <a:pt x="1963" y="92"/>
                  </a:cubicBezTo>
                  <a:cubicBezTo>
                    <a:pt x="1953" y="87"/>
                    <a:pt x="1943" y="87"/>
                    <a:pt x="1933" y="82"/>
                  </a:cubicBezTo>
                  <a:cubicBezTo>
                    <a:pt x="1919" y="67"/>
                    <a:pt x="1924" y="48"/>
                    <a:pt x="1909" y="34"/>
                  </a:cubicBezTo>
                  <a:cubicBezTo>
                    <a:pt x="1904" y="34"/>
                    <a:pt x="1899" y="39"/>
                    <a:pt x="1894" y="34"/>
                  </a:cubicBezTo>
                  <a:cubicBezTo>
                    <a:pt x="1870" y="24"/>
                    <a:pt x="1855" y="14"/>
                    <a:pt x="1831" y="14"/>
                  </a:cubicBezTo>
                  <a:cubicBezTo>
                    <a:pt x="1807" y="14"/>
                    <a:pt x="1792" y="34"/>
                    <a:pt x="1763" y="34"/>
                  </a:cubicBezTo>
                  <a:cubicBezTo>
                    <a:pt x="1748" y="34"/>
                    <a:pt x="1734" y="24"/>
                    <a:pt x="1719" y="24"/>
                  </a:cubicBezTo>
                  <a:cubicBezTo>
                    <a:pt x="1700" y="43"/>
                    <a:pt x="1680" y="53"/>
                    <a:pt x="1680" y="82"/>
                  </a:cubicBezTo>
                  <a:cubicBezTo>
                    <a:pt x="1680" y="92"/>
                    <a:pt x="1685" y="102"/>
                    <a:pt x="1690" y="111"/>
                  </a:cubicBezTo>
                  <a:cubicBezTo>
                    <a:pt x="1709" y="150"/>
                    <a:pt x="1729" y="170"/>
                    <a:pt x="1763" y="199"/>
                  </a:cubicBezTo>
                  <a:cubicBezTo>
                    <a:pt x="1758" y="204"/>
                    <a:pt x="1758" y="214"/>
                    <a:pt x="1753" y="214"/>
                  </a:cubicBezTo>
                  <a:cubicBezTo>
                    <a:pt x="1719" y="233"/>
                    <a:pt x="1700" y="233"/>
                    <a:pt x="1661" y="243"/>
                  </a:cubicBezTo>
                  <a:cubicBezTo>
                    <a:pt x="1631" y="248"/>
                    <a:pt x="1617" y="257"/>
                    <a:pt x="1588" y="263"/>
                  </a:cubicBezTo>
                  <a:cubicBezTo>
                    <a:pt x="1520" y="277"/>
                    <a:pt x="1485" y="311"/>
                    <a:pt x="1413" y="311"/>
                  </a:cubicBezTo>
                  <a:cubicBezTo>
                    <a:pt x="1413" y="355"/>
                    <a:pt x="1427" y="384"/>
                    <a:pt x="1413" y="433"/>
                  </a:cubicBezTo>
                  <a:cubicBezTo>
                    <a:pt x="1407" y="457"/>
                    <a:pt x="1388" y="467"/>
                    <a:pt x="1374" y="492"/>
                  </a:cubicBezTo>
                  <a:cubicBezTo>
                    <a:pt x="1363" y="511"/>
                    <a:pt x="1359" y="525"/>
                    <a:pt x="1349" y="550"/>
                  </a:cubicBezTo>
                  <a:cubicBezTo>
                    <a:pt x="1335" y="594"/>
                    <a:pt x="1319" y="618"/>
                    <a:pt x="1305" y="657"/>
                  </a:cubicBezTo>
                  <a:cubicBezTo>
                    <a:pt x="1286" y="701"/>
                    <a:pt x="1266" y="749"/>
                    <a:pt x="1217" y="749"/>
                  </a:cubicBezTo>
                  <a:cubicBezTo>
                    <a:pt x="1193" y="749"/>
                    <a:pt x="1174" y="749"/>
                    <a:pt x="1159" y="730"/>
                  </a:cubicBezTo>
                  <a:cubicBezTo>
                    <a:pt x="1134" y="710"/>
                    <a:pt x="1140" y="667"/>
                    <a:pt x="1110" y="667"/>
                  </a:cubicBezTo>
                  <a:cubicBezTo>
                    <a:pt x="1101" y="667"/>
                    <a:pt x="1101" y="677"/>
                    <a:pt x="1095" y="681"/>
                  </a:cubicBezTo>
                  <a:cubicBezTo>
                    <a:pt x="1081" y="686"/>
                    <a:pt x="1071" y="681"/>
                    <a:pt x="1062" y="691"/>
                  </a:cubicBezTo>
                  <a:cubicBezTo>
                    <a:pt x="1057" y="701"/>
                    <a:pt x="1062" y="710"/>
                    <a:pt x="1062" y="720"/>
                  </a:cubicBezTo>
                  <a:cubicBezTo>
                    <a:pt x="1062" y="740"/>
                    <a:pt x="1057" y="749"/>
                    <a:pt x="1062" y="764"/>
                  </a:cubicBezTo>
                  <a:cubicBezTo>
                    <a:pt x="1067" y="779"/>
                    <a:pt x="1076" y="783"/>
                    <a:pt x="1076" y="799"/>
                  </a:cubicBezTo>
                  <a:cubicBezTo>
                    <a:pt x="1076" y="808"/>
                    <a:pt x="1067" y="813"/>
                    <a:pt x="1062" y="818"/>
                  </a:cubicBezTo>
                  <a:cubicBezTo>
                    <a:pt x="1047" y="827"/>
                    <a:pt x="1037" y="837"/>
                    <a:pt x="1023" y="837"/>
                  </a:cubicBezTo>
                  <a:cubicBezTo>
                    <a:pt x="998" y="837"/>
                    <a:pt x="989" y="818"/>
                    <a:pt x="959" y="818"/>
                  </a:cubicBezTo>
                  <a:cubicBezTo>
                    <a:pt x="945" y="818"/>
                    <a:pt x="940" y="832"/>
                    <a:pt x="930" y="842"/>
                  </a:cubicBezTo>
                  <a:cubicBezTo>
                    <a:pt x="906" y="862"/>
                    <a:pt x="891" y="871"/>
                    <a:pt x="867" y="881"/>
                  </a:cubicBezTo>
                  <a:cubicBezTo>
                    <a:pt x="847" y="896"/>
                    <a:pt x="833" y="905"/>
                    <a:pt x="813" y="920"/>
                  </a:cubicBezTo>
                  <a:cubicBezTo>
                    <a:pt x="789" y="935"/>
                    <a:pt x="784" y="964"/>
                    <a:pt x="760" y="964"/>
                  </a:cubicBezTo>
                  <a:cubicBezTo>
                    <a:pt x="745" y="964"/>
                    <a:pt x="740" y="949"/>
                    <a:pt x="730" y="944"/>
                  </a:cubicBezTo>
                  <a:cubicBezTo>
                    <a:pt x="716" y="935"/>
                    <a:pt x="706" y="930"/>
                    <a:pt x="686" y="925"/>
                  </a:cubicBezTo>
                  <a:cubicBezTo>
                    <a:pt x="662" y="920"/>
                    <a:pt x="647" y="920"/>
                    <a:pt x="628" y="915"/>
                  </a:cubicBezTo>
                  <a:cubicBezTo>
                    <a:pt x="614" y="915"/>
                    <a:pt x="609" y="910"/>
                    <a:pt x="594" y="910"/>
                  </a:cubicBezTo>
                  <a:cubicBezTo>
                    <a:pt x="570" y="910"/>
                    <a:pt x="579" y="954"/>
                    <a:pt x="560" y="973"/>
                  </a:cubicBezTo>
                  <a:cubicBezTo>
                    <a:pt x="555" y="984"/>
                    <a:pt x="545" y="984"/>
                    <a:pt x="531" y="984"/>
                  </a:cubicBezTo>
                  <a:cubicBezTo>
                    <a:pt x="516" y="984"/>
                    <a:pt x="501" y="978"/>
                    <a:pt x="487" y="973"/>
                  </a:cubicBezTo>
                  <a:cubicBezTo>
                    <a:pt x="482" y="998"/>
                    <a:pt x="477" y="1003"/>
                    <a:pt x="467" y="1022"/>
                  </a:cubicBezTo>
                  <a:cubicBezTo>
                    <a:pt x="457" y="1042"/>
                    <a:pt x="443" y="1047"/>
                    <a:pt x="433" y="1061"/>
                  </a:cubicBezTo>
                  <a:cubicBezTo>
                    <a:pt x="429" y="1066"/>
                    <a:pt x="424" y="1066"/>
                    <a:pt x="424" y="1076"/>
                  </a:cubicBezTo>
                  <a:cubicBezTo>
                    <a:pt x="424" y="1110"/>
                    <a:pt x="438" y="1125"/>
                    <a:pt x="438" y="1158"/>
                  </a:cubicBezTo>
                  <a:cubicBezTo>
                    <a:pt x="438" y="1173"/>
                    <a:pt x="438" y="1183"/>
                    <a:pt x="433" y="1197"/>
                  </a:cubicBezTo>
                  <a:cubicBezTo>
                    <a:pt x="433" y="1203"/>
                    <a:pt x="424" y="1203"/>
                    <a:pt x="419" y="1208"/>
                  </a:cubicBezTo>
                  <a:cubicBezTo>
                    <a:pt x="399" y="1227"/>
                    <a:pt x="385" y="1232"/>
                    <a:pt x="360" y="1246"/>
                  </a:cubicBezTo>
                  <a:cubicBezTo>
                    <a:pt x="331" y="1261"/>
                    <a:pt x="316" y="1275"/>
                    <a:pt x="282" y="1280"/>
                  </a:cubicBezTo>
                  <a:cubicBezTo>
                    <a:pt x="302" y="1373"/>
                    <a:pt x="302" y="1373"/>
                    <a:pt x="302" y="1373"/>
                  </a:cubicBezTo>
                  <a:cubicBezTo>
                    <a:pt x="292" y="1407"/>
                    <a:pt x="292" y="1426"/>
                    <a:pt x="287" y="1465"/>
                  </a:cubicBezTo>
                  <a:cubicBezTo>
                    <a:pt x="258" y="1465"/>
                    <a:pt x="258" y="1465"/>
                    <a:pt x="258" y="1465"/>
                  </a:cubicBezTo>
                  <a:cubicBezTo>
                    <a:pt x="224" y="1465"/>
                    <a:pt x="209" y="1446"/>
                    <a:pt x="180" y="1431"/>
                  </a:cubicBezTo>
                  <a:cubicBezTo>
                    <a:pt x="151" y="1417"/>
                    <a:pt x="126" y="1417"/>
                    <a:pt x="92" y="1402"/>
                  </a:cubicBezTo>
                  <a:cubicBezTo>
                    <a:pt x="78" y="1397"/>
                    <a:pt x="73" y="1388"/>
                    <a:pt x="63" y="1388"/>
                  </a:cubicBezTo>
                  <a:cubicBezTo>
                    <a:pt x="39" y="1388"/>
                    <a:pt x="34" y="1417"/>
                    <a:pt x="29" y="1436"/>
                  </a:cubicBezTo>
                  <a:cubicBezTo>
                    <a:pt x="14" y="1465"/>
                    <a:pt x="14" y="1495"/>
                    <a:pt x="0" y="1519"/>
                  </a:cubicBezTo>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93" name="Freeform 87"/>
            <p:cNvSpPr>
              <a:spLocks noChangeArrowheads="1"/>
            </p:cNvSpPr>
            <p:nvPr/>
          </p:nvSpPr>
          <p:spPr bwMode="auto">
            <a:xfrm>
              <a:off x="-29805" y="4273878"/>
              <a:ext cx="802676" cy="1187507"/>
            </a:xfrm>
            <a:custGeom>
              <a:avLst/>
              <a:gdLst>
                <a:gd name="T0" fmla="*/ 0 w 1073"/>
                <a:gd name="T1" fmla="*/ 10678567 h 1584"/>
                <a:gd name="T2" fmla="*/ 0 w 1073"/>
                <a:gd name="T3" fmla="*/ 10678567 h 1584"/>
                <a:gd name="T4" fmla="*/ 2797771 w 1073"/>
                <a:gd name="T5" fmla="*/ 10678567 h 1584"/>
                <a:gd name="T6" fmla="*/ 43648967 w 1073"/>
                <a:gd name="T7" fmla="*/ 5620417 h 1584"/>
                <a:gd name="T8" fmla="*/ 81702393 w 1073"/>
                <a:gd name="T9" fmla="*/ 0 h 1584"/>
                <a:gd name="T10" fmla="*/ 109122792 w 1073"/>
                <a:gd name="T11" fmla="*/ 16298983 h 1584"/>
                <a:gd name="T12" fmla="*/ 144377699 w 1073"/>
                <a:gd name="T13" fmla="*/ 33160233 h 1584"/>
                <a:gd name="T14" fmla="*/ 201457463 w 1073"/>
                <a:gd name="T15" fmla="*/ 48896950 h 1584"/>
                <a:gd name="T16" fmla="*/ 237271923 w 1073"/>
                <a:gd name="T17" fmla="*/ 57327200 h 1584"/>
                <a:gd name="T18" fmla="*/ 318974316 w 1073"/>
                <a:gd name="T19" fmla="*/ 109596251 h 1584"/>
                <a:gd name="T20" fmla="*/ 318974316 w 1073"/>
                <a:gd name="T21" fmla="*/ 109596251 h 1584"/>
                <a:gd name="T22" fmla="*/ 338001403 w 1073"/>
                <a:gd name="T23" fmla="*/ 156244884 h 1584"/>
                <a:gd name="T24" fmla="*/ 359825512 w 1073"/>
                <a:gd name="T25" fmla="*/ 232681651 h 1584"/>
                <a:gd name="T26" fmla="*/ 395080419 w 1073"/>
                <a:gd name="T27" fmla="*/ 270900034 h 1584"/>
                <a:gd name="T28" fmla="*/ 422501566 w 1073"/>
                <a:gd name="T29" fmla="*/ 323169085 h 1584"/>
                <a:gd name="T30" fmla="*/ 428097108 w 1073"/>
                <a:gd name="T31" fmla="*/ 345088485 h 1584"/>
                <a:gd name="T32" fmla="*/ 422501566 w 1073"/>
                <a:gd name="T33" fmla="*/ 369256201 h 1584"/>
                <a:gd name="T34" fmla="*/ 444325676 w 1073"/>
                <a:gd name="T35" fmla="*/ 408036102 h 1584"/>
                <a:gd name="T36" fmla="*/ 466150534 w 1073"/>
                <a:gd name="T37" fmla="*/ 465363302 h 1584"/>
                <a:gd name="T38" fmla="*/ 493570933 w 1073"/>
                <a:gd name="T39" fmla="*/ 550230319 h 1584"/>
                <a:gd name="T40" fmla="*/ 512037718 w 1073"/>
                <a:gd name="T41" fmla="*/ 618798352 h 1584"/>
                <a:gd name="T42" fmla="*/ 509799501 w 1073"/>
                <a:gd name="T43" fmla="*/ 651396319 h 1584"/>
                <a:gd name="T44" fmla="*/ 539458865 w 1073"/>
                <a:gd name="T45" fmla="*/ 717154519 h 1584"/>
                <a:gd name="T46" fmla="*/ 539458865 w 1073"/>
                <a:gd name="T47" fmla="*/ 717154519 h 1584"/>
                <a:gd name="T48" fmla="*/ 539458865 w 1073"/>
                <a:gd name="T49" fmla="*/ 722774936 h 1584"/>
                <a:gd name="T50" fmla="*/ 558485204 w 1073"/>
                <a:gd name="T51" fmla="*/ 791342970 h 1584"/>
                <a:gd name="T52" fmla="*/ 578071097 w 1073"/>
                <a:gd name="T53" fmla="*/ 831808920 h 1584"/>
                <a:gd name="T54" fmla="*/ 585905604 w 1073"/>
                <a:gd name="T55" fmla="*/ 848670170 h 1584"/>
                <a:gd name="T56" fmla="*/ 599895955 w 1073"/>
                <a:gd name="T57" fmla="*/ 859348737 h 1584"/>
                <a:gd name="T58" fmla="*/ 599895955 w 1073"/>
                <a:gd name="T59" fmla="*/ 859348737 h 1584"/>
                <a:gd name="T60" fmla="*/ 0 w 1073"/>
                <a:gd name="T61" fmla="*/ 889698387 h 1584"/>
                <a:gd name="T62" fmla="*/ 0 w 1073"/>
                <a:gd name="T63" fmla="*/ 889698387 h 1584"/>
                <a:gd name="T64" fmla="*/ 0 w 1073"/>
                <a:gd name="T65" fmla="*/ 10678567 h 158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73" h="1584">
                  <a:moveTo>
                    <a:pt x="0" y="19"/>
                  </a:moveTo>
                  <a:lnTo>
                    <a:pt x="0" y="19"/>
                  </a:lnTo>
                  <a:cubicBezTo>
                    <a:pt x="0" y="19"/>
                    <a:pt x="0" y="19"/>
                    <a:pt x="5" y="19"/>
                  </a:cubicBezTo>
                  <a:cubicBezTo>
                    <a:pt x="34" y="15"/>
                    <a:pt x="49" y="15"/>
                    <a:pt x="78" y="10"/>
                  </a:cubicBezTo>
                  <a:cubicBezTo>
                    <a:pt x="107" y="10"/>
                    <a:pt x="122" y="0"/>
                    <a:pt x="146" y="0"/>
                  </a:cubicBezTo>
                  <a:cubicBezTo>
                    <a:pt x="171" y="0"/>
                    <a:pt x="180" y="15"/>
                    <a:pt x="195" y="29"/>
                  </a:cubicBezTo>
                  <a:cubicBezTo>
                    <a:pt x="219" y="44"/>
                    <a:pt x="234" y="49"/>
                    <a:pt x="258" y="59"/>
                  </a:cubicBezTo>
                  <a:cubicBezTo>
                    <a:pt x="297" y="68"/>
                    <a:pt x="321" y="78"/>
                    <a:pt x="360" y="87"/>
                  </a:cubicBezTo>
                  <a:cubicBezTo>
                    <a:pt x="384" y="92"/>
                    <a:pt x="404" y="92"/>
                    <a:pt x="424" y="102"/>
                  </a:cubicBezTo>
                  <a:cubicBezTo>
                    <a:pt x="487" y="131"/>
                    <a:pt x="511" y="161"/>
                    <a:pt x="570" y="195"/>
                  </a:cubicBezTo>
                  <a:cubicBezTo>
                    <a:pt x="589" y="224"/>
                    <a:pt x="599" y="244"/>
                    <a:pt x="604" y="278"/>
                  </a:cubicBezTo>
                  <a:cubicBezTo>
                    <a:pt x="609" y="336"/>
                    <a:pt x="609" y="370"/>
                    <a:pt x="643" y="414"/>
                  </a:cubicBezTo>
                  <a:cubicBezTo>
                    <a:pt x="663" y="443"/>
                    <a:pt x="682" y="458"/>
                    <a:pt x="706" y="482"/>
                  </a:cubicBezTo>
                  <a:cubicBezTo>
                    <a:pt x="730" y="511"/>
                    <a:pt x="740" y="535"/>
                    <a:pt x="755" y="575"/>
                  </a:cubicBezTo>
                  <a:cubicBezTo>
                    <a:pt x="760" y="590"/>
                    <a:pt x="765" y="594"/>
                    <a:pt x="765" y="614"/>
                  </a:cubicBezTo>
                  <a:cubicBezTo>
                    <a:pt x="765" y="629"/>
                    <a:pt x="755" y="638"/>
                    <a:pt x="755" y="657"/>
                  </a:cubicBezTo>
                  <a:cubicBezTo>
                    <a:pt x="755" y="687"/>
                    <a:pt x="779" y="696"/>
                    <a:pt x="794" y="726"/>
                  </a:cubicBezTo>
                  <a:cubicBezTo>
                    <a:pt x="818" y="760"/>
                    <a:pt x="823" y="789"/>
                    <a:pt x="833" y="828"/>
                  </a:cubicBezTo>
                  <a:cubicBezTo>
                    <a:pt x="848" y="891"/>
                    <a:pt x="877" y="921"/>
                    <a:pt x="882" y="979"/>
                  </a:cubicBezTo>
                  <a:cubicBezTo>
                    <a:pt x="887" y="1027"/>
                    <a:pt x="911" y="1052"/>
                    <a:pt x="915" y="1101"/>
                  </a:cubicBezTo>
                  <a:cubicBezTo>
                    <a:pt x="920" y="1125"/>
                    <a:pt x="906" y="1140"/>
                    <a:pt x="911" y="1159"/>
                  </a:cubicBezTo>
                  <a:cubicBezTo>
                    <a:pt x="920" y="1208"/>
                    <a:pt x="959" y="1232"/>
                    <a:pt x="964" y="1276"/>
                  </a:cubicBezTo>
                  <a:cubicBezTo>
                    <a:pt x="964" y="1281"/>
                    <a:pt x="964" y="1286"/>
                    <a:pt x="964" y="1286"/>
                  </a:cubicBezTo>
                  <a:cubicBezTo>
                    <a:pt x="964" y="1334"/>
                    <a:pt x="979" y="1364"/>
                    <a:pt x="998" y="1408"/>
                  </a:cubicBezTo>
                  <a:cubicBezTo>
                    <a:pt x="1008" y="1437"/>
                    <a:pt x="1018" y="1456"/>
                    <a:pt x="1033" y="1480"/>
                  </a:cubicBezTo>
                  <a:cubicBezTo>
                    <a:pt x="1037" y="1495"/>
                    <a:pt x="1037" y="1505"/>
                    <a:pt x="1047" y="1510"/>
                  </a:cubicBezTo>
                  <a:cubicBezTo>
                    <a:pt x="1057" y="1519"/>
                    <a:pt x="1061" y="1524"/>
                    <a:pt x="1072" y="1529"/>
                  </a:cubicBezTo>
                  <a:cubicBezTo>
                    <a:pt x="1072" y="1529"/>
                    <a:pt x="667" y="1559"/>
                    <a:pt x="0" y="1583"/>
                  </a:cubicBezTo>
                  <a:cubicBezTo>
                    <a:pt x="0" y="19"/>
                    <a:pt x="0" y="19"/>
                    <a:pt x="0" y="19"/>
                  </a:cubicBezTo>
                </a:path>
              </a:pathLst>
            </a:custGeom>
            <a:noFill/>
            <a:ln w="31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94" name="Freeform 88"/>
            <p:cNvSpPr>
              <a:spLocks noChangeArrowheads="1"/>
            </p:cNvSpPr>
            <p:nvPr/>
          </p:nvSpPr>
          <p:spPr bwMode="auto">
            <a:xfrm>
              <a:off x="696584" y="5126361"/>
              <a:ext cx="2291939" cy="1854236"/>
            </a:xfrm>
            <a:custGeom>
              <a:avLst/>
              <a:gdLst>
                <a:gd name="T0" fmla="*/ 0 w 3050"/>
                <a:gd name="T1" fmla="*/ 79461144 h 2470"/>
                <a:gd name="T2" fmla="*/ 1020950615 w 3050"/>
                <a:gd name="T3" fmla="*/ 57482817 h 2470"/>
                <a:gd name="T4" fmla="*/ 1018127397 w 3050"/>
                <a:gd name="T5" fmla="*/ 112147496 h 2470"/>
                <a:gd name="T6" fmla="*/ 1048055612 w 3050"/>
                <a:gd name="T7" fmla="*/ 211333358 h 2470"/>
                <a:gd name="T8" fmla="*/ 1163816566 w 3050"/>
                <a:gd name="T9" fmla="*/ 296430028 h 2470"/>
                <a:gd name="T10" fmla="*/ 1227061308 w 3050"/>
                <a:gd name="T11" fmla="*/ 400687638 h 2470"/>
                <a:gd name="T12" fmla="*/ 1276753551 w 3050"/>
                <a:gd name="T13" fmla="*/ 496491583 h 2470"/>
                <a:gd name="T14" fmla="*/ 1306681766 w 3050"/>
                <a:gd name="T15" fmla="*/ 455916094 h 2470"/>
                <a:gd name="T16" fmla="*/ 1367103289 w 3050"/>
                <a:gd name="T17" fmla="*/ 496491583 h 2470"/>
                <a:gd name="T18" fmla="*/ 1356374009 w 3050"/>
                <a:gd name="T19" fmla="*/ 568062840 h 2470"/>
                <a:gd name="T20" fmla="*/ 1367103289 w 3050"/>
                <a:gd name="T21" fmla="*/ 672320450 h 2470"/>
                <a:gd name="T22" fmla="*/ 1458017371 w 3050"/>
                <a:gd name="T23" fmla="*/ 732621406 h 2470"/>
                <a:gd name="T24" fmla="*/ 1502062427 w 3050"/>
                <a:gd name="T25" fmla="*/ 757417871 h 2470"/>
                <a:gd name="T26" fmla="*/ 1559660732 w 3050"/>
                <a:gd name="T27" fmla="*/ 826170990 h 2470"/>
                <a:gd name="T28" fmla="*/ 1587330072 w 3050"/>
                <a:gd name="T29" fmla="*/ 933246738 h 2470"/>
                <a:gd name="T30" fmla="*/ 1637022315 w 3050"/>
                <a:gd name="T31" fmla="*/ 1004254218 h 2470"/>
                <a:gd name="T32" fmla="*/ 1694620621 w 3050"/>
                <a:gd name="T33" fmla="*/ 1012707882 h 2470"/>
                <a:gd name="T34" fmla="*/ 1713819555 w 3050"/>
                <a:gd name="T35" fmla="*/ 1061737035 h 2470"/>
                <a:gd name="T36" fmla="*/ 1719466743 w 3050"/>
                <a:gd name="T37" fmla="*/ 1160922896 h 2470"/>
                <a:gd name="T38" fmla="*/ 1678244153 w 3050"/>
                <a:gd name="T39" fmla="*/ 1169375810 h 2470"/>
                <a:gd name="T40" fmla="*/ 1628551910 w 3050"/>
                <a:gd name="T41" fmla="*/ 1207697688 h 2470"/>
                <a:gd name="T42" fmla="*/ 1592977259 w 3050"/>
                <a:gd name="T43" fmla="*/ 1292794359 h 2470"/>
                <a:gd name="T44" fmla="*/ 1598059352 w 3050"/>
                <a:gd name="T45" fmla="*/ 1366619977 h 2470"/>
                <a:gd name="T46" fmla="*/ 1551190327 w 3050"/>
                <a:gd name="T47" fmla="*/ 1369438115 h 2470"/>
                <a:gd name="T48" fmla="*/ 1465922681 w 3050"/>
                <a:gd name="T49" fmla="*/ 1385780916 h 2470"/>
                <a:gd name="T50" fmla="*/ 1438817685 w 3050"/>
                <a:gd name="T51" fmla="*/ 1388599055 h 2470"/>
                <a:gd name="T52" fmla="*/ 1452370183 w 3050"/>
                <a:gd name="T53" fmla="*/ 1279268946 h 2470"/>
                <a:gd name="T54" fmla="*/ 1433171249 w 3050"/>
                <a:gd name="T55" fmla="*/ 1232494154 h 2470"/>
                <a:gd name="T56" fmla="*/ 343893048 w 3050"/>
                <a:gd name="T57" fmla="*/ 1361548229 h 2470"/>
                <a:gd name="T58" fmla="*/ 330340550 w 3050"/>
                <a:gd name="T59" fmla="*/ 1194172275 h 2470"/>
                <a:gd name="T60" fmla="*/ 228132845 w 3050"/>
                <a:gd name="T61" fmla="*/ 474513256 h 2470"/>
                <a:gd name="T62" fmla="*/ 159806010 w 3050"/>
                <a:gd name="T63" fmla="*/ 392233973 h 2470"/>
                <a:gd name="T64" fmla="*/ 203851066 w 3050"/>
                <a:gd name="T65" fmla="*/ 307137303 h 2470"/>
                <a:gd name="T66" fmla="*/ 60985867 w 3050"/>
                <a:gd name="T67" fmla="*/ 222040632 h 2470"/>
                <a:gd name="T68" fmla="*/ 46869025 w 3050"/>
                <a:gd name="T69" fmla="*/ 211333358 h 2470"/>
                <a:gd name="T70" fmla="*/ 19198934 w 3050"/>
                <a:gd name="T71" fmla="*/ 153850540 h 2470"/>
                <a:gd name="T72" fmla="*/ 0 w 3050"/>
                <a:gd name="T73" fmla="*/ 79461144 h 247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050" h="2470">
                  <a:moveTo>
                    <a:pt x="0" y="141"/>
                  </a:moveTo>
                  <a:lnTo>
                    <a:pt x="0" y="141"/>
                  </a:lnTo>
                  <a:cubicBezTo>
                    <a:pt x="979" y="93"/>
                    <a:pt x="1667" y="0"/>
                    <a:pt x="1667" y="0"/>
                  </a:cubicBezTo>
                  <a:cubicBezTo>
                    <a:pt x="1700" y="58"/>
                    <a:pt x="1744" y="73"/>
                    <a:pt x="1808" y="102"/>
                  </a:cubicBezTo>
                  <a:cubicBezTo>
                    <a:pt x="1803" y="141"/>
                    <a:pt x="1803" y="160"/>
                    <a:pt x="1803" y="199"/>
                  </a:cubicBezTo>
                  <a:cubicBezTo>
                    <a:pt x="1803" y="239"/>
                    <a:pt x="1797" y="263"/>
                    <a:pt x="1808" y="297"/>
                  </a:cubicBezTo>
                  <a:cubicBezTo>
                    <a:pt x="1817" y="331"/>
                    <a:pt x="1837" y="345"/>
                    <a:pt x="1856" y="375"/>
                  </a:cubicBezTo>
                  <a:cubicBezTo>
                    <a:pt x="1905" y="443"/>
                    <a:pt x="1944" y="477"/>
                    <a:pt x="2017" y="511"/>
                  </a:cubicBezTo>
                  <a:cubicBezTo>
                    <a:pt x="2037" y="521"/>
                    <a:pt x="2046" y="521"/>
                    <a:pt x="2061" y="526"/>
                  </a:cubicBezTo>
                  <a:cubicBezTo>
                    <a:pt x="2104" y="545"/>
                    <a:pt x="2109" y="585"/>
                    <a:pt x="2124" y="624"/>
                  </a:cubicBezTo>
                  <a:cubicBezTo>
                    <a:pt x="2139" y="657"/>
                    <a:pt x="2153" y="677"/>
                    <a:pt x="2173" y="711"/>
                  </a:cubicBezTo>
                  <a:cubicBezTo>
                    <a:pt x="2192" y="750"/>
                    <a:pt x="2202" y="774"/>
                    <a:pt x="2212" y="818"/>
                  </a:cubicBezTo>
                  <a:cubicBezTo>
                    <a:pt x="2217" y="847"/>
                    <a:pt x="2226" y="881"/>
                    <a:pt x="2261" y="881"/>
                  </a:cubicBezTo>
                  <a:cubicBezTo>
                    <a:pt x="2275" y="881"/>
                    <a:pt x="2275" y="862"/>
                    <a:pt x="2280" y="847"/>
                  </a:cubicBezTo>
                  <a:cubicBezTo>
                    <a:pt x="2289" y="833"/>
                    <a:pt x="2299" y="818"/>
                    <a:pt x="2314" y="809"/>
                  </a:cubicBezTo>
                  <a:cubicBezTo>
                    <a:pt x="2324" y="818"/>
                    <a:pt x="2329" y="828"/>
                    <a:pt x="2343" y="833"/>
                  </a:cubicBezTo>
                  <a:cubicBezTo>
                    <a:pt x="2372" y="847"/>
                    <a:pt x="2421" y="847"/>
                    <a:pt x="2421" y="881"/>
                  </a:cubicBezTo>
                  <a:cubicBezTo>
                    <a:pt x="2421" y="916"/>
                    <a:pt x="2407" y="930"/>
                    <a:pt x="2402" y="964"/>
                  </a:cubicBezTo>
                  <a:cubicBezTo>
                    <a:pt x="2402" y="983"/>
                    <a:pt x="2402" y="994"/>
                    <a:pt x="2402" y="1008"/>
                  </a:cubicBezTo>
                  <a:cubicBezTo>
                    <a:pt x="2402" y="1042"/>
                    <a:pt x="2392" y="1061"/>
                    <a:pt x="2392" y="1091"/>
                  </a:cubicBezTo>
                  <a:cubicBezTo>
                    <a:pt x="2392" y="1135"/>
                    <a:pt x="2392" y="1164"/>
                    <a:pt x="2421" y="1193"/>
                  </a:cubicBezTo>
                  <a:cubicBezTo>
                    <a:pt x="2435" y="1208"/>
                    <a:pt x="2450" y="1208"/>
                    <a:pt x="2465" y="1222"/>
                  </a:cubicBezTo>
                  <a:cubicBezTo>
                    <a:pt x="2504" y="1262"/>
                    <a:pt x="2538" y="1271"/>
                    <a:pt x="2582" y="1300"/>
                  </a:cubicBezTo>
                  <a:cubicBezTo>
                    <a:pt x="2606" y="1315"/>
                    <a:pt x="2616" y="1329"/>
                    <a:pt x="2645" y="1344"/>
                  </a:cubicBezTo>
                  <a:cubicBezTo>
                    <a:pt x="2650" y="1344"/>
                    <a:pt x="2655" y="1344"/>
                    <a:pt x="2660" y="1344"/>
                  </a:cubicBezTo>
                  <a:cubicBezTo>
                    <a:pt x="2670" y="1354"/>
                    <a:pt x="2675" y="1364"/>
                    <a:pt x="2684" y="1373"/>
                  </a:cubicBezTo>
                  <a:cubicBezTo>
                    <a:pt x="2718" y="1403"/>
                    <a:pt x="2747" y="1422"/>
                    <a:pt x="2762" y="1466"/>
                  </a:cubicBezTo>
                  <a:cubicBezTo>
                    <a:pt x="2772" y="1490"/>
                    <a:pt x="2772" y="1505"/>
                    <a:pt x="2777" y="1524"/>
                  </a:cubicBezTo>
                  <a:cubicBezTo>
                    <a:pt x="2796" y="1573"/>
                    <a:pt x="2806" y="1607"/>
                    <a:pt x="2811" y="1656"/>
                  </a:cubicBezTo>
                  <a:cubicBezTo>
                    <a:pt x="2816" y="1699"/>
                    <a:pt x="2840" y="1724"/>
                    <a:pt x="2874" y="1758"/>
                  </a:cubicBezTo>
                  <a:cubicBezTo>
                    <a:pt x="2884" y="1768"/>
                    <a:pt x="2888" y="1778"/>
                    <a:pt x="2899" y="1782"/>
                  </a:cubicBezTo>
                  <a:cubicBezTo>
                    <a:pt x="2927" y="1802"/>
                    <a:pt x="2966" y="1792"/>
                    <a:pt x="3001" y="1797"/>
                  </a:cubicBezTo>
                  <a:cubicBezTo>
                    <a:pt x="3010" y="1802"/>
                    <a:pt x="3025" y="1802"/>
                    <a:pt x="3030" y="1812"/>
                  </a:cubicBezTo>
                  <a:cubicBezTo>
                    <a:pt x="3049" y="1831"/>
                    <a:pt x="3035" y="1856"/>
                    <a:pt x="3035" y="1884"/>
                  </a:cubicBezTo>
                  <a:cubicBezTo>
                    <a:pt x="3035" y="1977"/>
                    <a:pt x="3035" y="1977"/>
                    <a:pt x="3035" y="1977"/>
                  </a:cubicBezTo>
                  <a:cubicBezTo>
                    <a:pt x="3035" y="2006"/>
                    <a:pt x="3045" y="2031"/>
                    <a:pt x="3045" y="2060"/>
                  </a:cubicBezTo>
                  <a:cubicBezTo>
                    <a:pt x="3020" y="2070"/>
                    <a:pt x="3001" y="2070"/>
                    <a:pt x="2972" y="2075"/>
                  </a:cubicBezTo>
                  <a:cubicBezTo>
                    <a:pt x="2952" y="2080"/>
                    <a:pt x="2947" y="2104"/>
                    <a:pt x="2927" y="2113"/>
                  </a:cubicBezTo>
                  <a:cubicBezTo>
                    <a:pt x="2913" y="2128"/>
                    <a:pt x="2894" y="2128"/>
                    <a:pt x="2884" y="2143"/>
                  </a:cubicBezTo>
                  <a:cubicBezTo>
                    <a:pt x="2864" y="2177"/>
                    <a:pt x="2860" y="2202"/>
                    <a:pt x="2850" y="2235"/>
                  </a:cubicBezTo>
                  <a:cubicBezTo>
                    <a:pt x="2845" y="2260"/>
                    <a:pt x="2825" y="2270"/>
                    <a:pt x="2821" y="2294"/>
                  </a:cubicBezTo>
                  <a:cubicBezTo>
                    <a:pt x="2816" y="2313"/>
                    <a:pt x="2825" y="2323"/>
                    <a:pt x="2825" y="2343"/>
                  </a:cubicBezTo>
                  <a:cubicBezTo>
                    <a:pt x="2825" y="2376"/>
                    <a:pt x="2821" y="2391"/>
                    <a:pt x="2830" y="2425"/>
                  </a:cubicBezTo>
                  <a:cubicBezTo>
                    <a:pt x="2801" y="2425"/>
                    <a:pt x="2777" y="2430"/>
                    <a:pt x="2747" y="2430"/>
                  </a:cubicBezTo>
                  <a:cubicBezTo>
                    <a:pt x="2709" y="2430"/>
                    <a:pt x="2689" y="2445"/>
                    <a:pt x="2655" y="2450"/>
                  </a:cubicBezTo>
                  <a:cubicBezTo>
                    <a:pt x="2631" y="2455"/>
                    <a:pt x="2616" y="2455"/>
                    <a:pt x="2596" y="2459"/>
                  </a:cubicBezTo>
                  <a:cubicBezTo>
                    <a:pt x="2582" y="2459"/>
                    <a:pt x="2577" y="2469"/>
                    <a:pt x="2562" y="2469"/>
                  </a:cubicBezTo>
                  <a:cubicBezTo>
                    <a:pt x="2557" y="2469"/>
                    <a:pt x="2553" y="2464"/>
                    <a:pt x="2548" y="2464"/>
                  </a:cubicBezTo>
                  <a:cubicBezTo>
                    <a:pt x="2548" y="2425"/>
                    <a:pt x="2543" y="2401"/>
                    <a:pt x="2543" y="2357"/>
                  </a:cubicBezTo>
                  <a:cubicBezTo>
                    <a:pt x="2543" y="2323"/>
                    <a:pt x="2557" y="2304"/>
                    <a:pt x="2572" y="2270"/>
                  </a:cubicBezTo>
                  <a:cubicBezTo>
                    <a:pt x="2577" y="2255"/>
                    <a:pt x="2587" y="2245"/>
                    <a:pt x="2587" y="2230"/>
                  </a:cubicBezTo>
                  <a:cubicBezTo>
                    <a:pt x="2587" y="2206"/>
                    <a:pt x="2562" y="2191"/>
                    <a:pt x="2538" y="2187"/>
                  </a:cubicBezTo>
                  <a:cubicBezTo>
                    <a:pt x="609" y="2416"/>
                    <a:pt x="609" y="2416"/>
                    <a:pt x="609" y="2416"/>
                  </a:cubicBezTo>
                  <a:cubicBezTo>
                    <a:pt x="585" y="2119"/>
                    <a:pt x="585" y="2119"/>
                    <a:pt x="585" y="2119"/>
                  </a:cubicBezTo>
                  <a:cubicBezTo>
                    <a:pt x="502" y="983"/>
                    <a:pt x="502" y="983"/>
                    <a:pt x="502" y="983"/>
                  </a:cubicBezTo>
                  <a:cubicBezTo>
                    <a:pt x="468" y="925"/>
                    <a:pt x="453" y="886"/>
                    <a:pt x="404" y="842"/>
                  </a:cubicBezTo>
                  <a:cubicBezTo>
                    <a:pt x="371" y="809"/>
                    <a:pt x="346" y="798"/>
                    <a:pt x="317" y="760"/>
                  </a:cubicBezTo>
                  <a:cubicBezTo>
                    <a:pt x="302" y="735"/>
                    <a:pt x="283" y="726"/>
                    <a:pt x="283" y="696"/>
                  </a:cubicBezTo>
                  <a:cubicBezTo>
                    <a:pt x="283" y="677"/>
                    <a:pt x="293" y="667"/>
                    <a:pt x="298" y="652"/>
                  </a:cubicBezTo>
                  <a:cubicBezTo>
                    <a:pt x="317" y="609"/>
                    <a:pt x="337" y="585"/>
                    <a:pt x="361" y="545"/>
                  </a:cubicBezTo>
                  <a:cubicBezTo>
                    <a:pt x="341" y="535"/>
                    <a:pt x="327" y="535"/>
                    <a:pt x="302" y="526"/>
                  </a:cubicBezTo>
                  <a:cubicBezTo>
                    <a:pt x="224" y="487"/>
                    <a:pt x="171" y="463"/>
                    <a:pt x="108" y="394"/>
                  </a:cubicBezTo>
                  <a:cubicBezTo>
                    <a:pt x="97" y="389"/>
                    <a:pt x="93" y="384"/>
                    <a:pt x="83" y="375"/>
                  </a:cubicBezTo>
                  <a:cubicBezTo>
                    <a:pt x="73" y="370"/>
                    <a:pt x="73" y="360"/>
                    <a:pt x="69" y="345"/>
                  </a:cubicBezTo>
                  <a:cubicBezTo>
                    <a:pt x="54" y="321"/>
                    <a:pt x="44" y="302"/>
                    <a:pt x="34" y="273"/>
                  </a:cubicBezTo>
                  <a:cubicBezTo>
                    <a:pt x="15" y="229"/>
                    <a:pt x="0" y="199"/>
                    <a:pt x="0" y="151"/>
                  </a:cubicBezTo>
                  <a:cubicBezTo>
                    <a:pt x="0" y="151"/>
                    <a:pt x="0" y="146"/>
                    <a:pt x="0" y="141"/>
                  </a:cubicBezTo>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95" name="Freeform 89"/>
            <p:cNvSpPr>
              <a:spLocks noChangeArrowheads="1"/>
            </p:cNvSpPr>
            <p:nvPr/>
          </p:nvSpPr>
          <p:spPr bwMode="auto">
            <a:xfrm>
              <a:off x="2676739" y="6177869"/>
              <a:ext cx="2746346" cy="1227312"/>
            </a:xfrm>
            <a:custGeom>
              <a:avLst/>
              <a:gdLst>
                <a:gd name="T0" fmla="*/ 112415292 w 3654"/>
                <a:gd name="T1" fmla="*/ 577275233 h 1637"/>
                <a:gd name="T2" fmla="*/ 107331471 w 3654"/>
                <a:gd name="T3" fmla="*/ 503640262 h 1637"/>
                <a:gd name="T4" fmla="*/ 142920477 w 3654"/>
                <a:gd name="T5" fmla="*/ 418763803 h 1637"/>
                <a:gd name="T6" fmla="*/ 192632046 w 3654"/>
                <a:gd name="T7" fmla="*/ 380540944 h 1637"/>
                <a:gd name="T8" fmla="*/ 233869325 w 3654"/>
                <a:gd name="T9" fmla="*/ 372109453 h 1637"/>
                <a:gd name="T10" fmla="*/ 371140778 w 3654"/>
                <a:gd name="T11" fmla="*/ 352998023 h 1637"/>
                <a:gd name="T12" fmla="*/ 506152921 w 3654"/>
                <a:gd name="T13" fmla="*/ 314775164 h 1637"/>
                <a:gd name="T14" fmla="*/ 585803719 w 3654"/>
                <a:gd name="T15" fmla="*/ 284422246 h 1637"/>
                <a:gd name="T16" fmla="*/ 1196463598 w 3654"/>
                <a:gd name="T17" fmla="*/ 183244354 h 1637"/>
                <a:gd name="T18" fmla="*/ 1543313419 w 3654"/>
                <a:gd name="T19" fmla="*/ 120289321 h 1637"/>
                <a:gd name="T20" fmla="*/ 1587375962 w 3654"/>
                <a:gd name="T21" fmla="*/ 120289321 h 1637"/>
                <a:gd name="T22" fmla="*/ 2055114613 w 3654"/>
                <a:gd name="T23" fmla="*/ 0 h 1637"/>
                <a:gd name="T24" fmla="*/ 2063588150 w 3654"/>
                <a:gd name="T25" fmla="*/ 54523542 h 1637"/>
                <a:gd name="T26" fmla="*/ 2046641076 w 3654"/>
                <a:gd name="T27" fmla="*/ 92746401 h 1637"/>
                <a:gd name="T28" fmla="*/ 2011052821 w 3654"/>
                <a:gd name="T29" fmla="*/ 142210748 h 1637"/>
                <a:gd name="T30" fmla="*/ 1950607654 w 3654"/>
                <a:gd name="T31" fmla="*/ 150642239 h 1637"/>
                <a:gd name="T32" fmla="*/ 1931401271 w 3654"/>
                <a:gd name="T33" fmla="*/ 172002116 h 1637"/>
                <a:gd name="T34" fmla="*/ 1848925208 w 3654"/>
                <a:gd name="T35" fmla="*/ 207976528 h 1637"/>
                <a:gd name="T36" fmla="*/ 1790740854 w 3654"/>
                <a:gd name="T37" fmla="*/ 287232243 h 1637"/>
                <a:gd name="T38" fmla="*/ 1703180970 w 3654"/>
                <a:gd name="T39" fmla="*/ 361429514 h 1637"/>
                <a:gd name="T40" fmla="*/ 1617880396 w 3654"/>
                <a:gd name="T41" fmla="*/ 437875232 h 1637"/>
                <a:gd name="T42" fmla="*/ 1554611468 w 3654"/>
                <a:gd name="T43" fmla="*/ 492398774 h 1637"/>
                <a:gd name="T44" fmla="*/ 1534839882 w 3654"/>
                <a:gd name="T45" fmla="*/ 525562439 h 1637"/>
                <a:gd name="T46" fmla="*/ 1474395467 w 3654"/>
                <a:gd name="T47" fmla="*/ 558163804 h 1637"/>
                <a:gd name="T48" fmla="*/ 1472135406 w 3654"/>
                <a:gd name="T49" fmla="*/ 653720952 h 1637"/>
                <a:gd name="T50" fmla="*/ 1199288111 w 3654"/>
                <a:gd name="T51" fmla="*/ 725107475 h 1637"/>
                <a:gd name="T52" fmla="*/ 731548709 w 3654"/>
                <a:gd name="T53" fmla="*/ 812794682 h 1637"/>
                <a:gd name="T54" fmla="*/ 654721671 w 3654"/>
                <a:gd name="T55" fmla="*/ 783003314 h 1637"/>
                <a:gd name="T56" fmla="*/ 553039225 w 3654"/>
                <a:gd name="T57" fmla="*/ 810546234 h 1637"/>
                <a:gd name="T58" fmla="*/ 514061255 w 3654"/>
                <a:gd name="T59" fmla="*/ 834716858 h 1637"/>
                <a:gd name="T60" fmla="*/ 0 w 3654"/>
                <a:gd name="T61" fmla="*/ 919593318 h 1637"/>
                <a:gd name="T62" fmla="*/ 27115469 w 3654"/>
                <a:gd name="T63" fmla="*/ 821226173 h 1637"/>
                <a:gd name="T64" fmla="*/ 65528988 w 3654"/>
                <a:gd name="T65" fmla="*/ 706558345 h 1637"/>
                <a:gd name="T66" fmla="*/ 87559884 w 3654"/>
                <a:gd name="T67" fmla="*/ 637981819 h 16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654" h="1637">
                  <a:moveTo>
                    <a:pt x="199" y="1027"/>
                  </a:moveTo>
                  <a:lnTo>
                    <a:pt x="199" y="1027"/>
                  </a:lnTo>
                  <a:cubicBezTo>
                    <a:pt x="190" y="993"/>
                    <a:pt x="194" y="978"/>
                    <a:pt x="194" y="945"/>
                  </a:cubicBezTo>
                  <a:cubicBezTo>
                    <a:pt x="194" y="925"/>
                    <a:pt x="185" y="915"/>
                    <a:pt x="190" y="896"/>
                  </a:cubicBezTo>
                  <a:cubicBezTo>
                    <a:pt x="194" y="872"/>
                    <a:pt x="214" y="862"/>
                    <a:pt x="219" y="837"/>
                  </a:cubicBezTo>
                  <a:cubicBezTo>
                    <a:pt x="229" y="804"/>
                    <a:pt x="233" y="779"/>
                    <a:pt x="253" y="745"/>
                  </a:cubicBezTo>
                  <a:cubicBezTo>
                    <a:pt x="263" y="730"/>
                    <a:pt x="282" y="730"/>
                    <a:pt x="296" y="715"/>
                  </a:cubicBezTo>
                  <a:cubicBezTo>
                    <a:pt x="316" y="706"/>
                    <a:pt x="321" y="682"/>
                    <a:pt x="341" y="677"/>
                  </a:cubicBezTo>
                  <a:cubicBezTo>
                    <a:pt x="370" y="672"/>
                    <a:pt x="389" y="672"/>
                    <a:pt x="414" y="662"/>
                  </a:cubicBezTo>
                  <a:cubicBezTo>
                    <a:pt x="487" y="652"/>
                    <a:pt x="540" y="647"/>
                    <a:pt x="614" y="638"/>
                  </a:cubicBezTo>
                  <a:cubicBezTo>
                    <a:pt x="628" y="633"/>
                    <a:pt x="638" y="628"/>
                    <a:pt x="657" y="628"/>
                  </a:cubicBezTo>
                  <a:cubicBezTo>
                    <a:pt x="686" y="623"/>
                    <a:pt x="701" y="623"/>
                    <a:pt x="730" y="623"/>
                  </a:cubicBezTo>
                  <a:cubicBezTo>
                    <a:pt x="803" y="613"/>
                    <a:pt x="837" y="589"/>
                    <a:pt x="896" y="560"/>
                  </a:cubicBezTo>
                  <a:cubicBezTo>
                    <a:pt x="915" y="550"/>
                    <a:pt x="925" y="550"/>
                    <a:pt x="945" y="545"/>
                  </a:cubicBezTo>
                  <a:cubicBezTo>
                    <a:pt x="979" y="526"/>
                    <a:pt x="998" y="516"/>
                    <a:pt x="1037" y="506"/>
                  </a:cubicBezTo>
                  <a:cubicBezTo>
                    <a:pt x="2060" y="306"/>
                    <a:pt x="2060" y="306"/>
                    <a:pt x="2060" y="306"/>
                  </a:cubicBezTo>
                  <a:cubicBezTo>
                    <a:pt x="2084" y="311"/>
                    <a:pt x="2094" y="321"/>
                    <a:pt x="2118" y="326"/>
                  </a:cubicBezTo>
                  <a:cubicBezTo>
                    <a:pt x="2142" y="326"/>
                    <a:pt x="2162" y="326"/>
                    <a:pt x="2186" y="326"/>
                  </a:cubicBezTo>
                  <a:cubicBezTo>
                    <a:pt x="2732" y="214"/>
                    <a:pt x="2732" y="214"/>
                    <a:pt x="2732" y="214"/>
                  </a:cubicBezTo>
                  <a:cubicBezTo>
                    <a:pt x="2781" y="224"/>
                    <a:pt x="2781" y="224"/>
                    <a:pt x="2781" y="224"/>
                  </a:cubicBezTo>
                  <a:cubicBezTo>
                    <a:pt x="2810" y="214"/>
                    <a:pt x="2810" y="214"/>
                    <a:pt x="2810" y="214"/>
                  </a:cubicBezTo>
                  <a:cubicBezTo>
                    <a:pt x="3638" y="0"/>
                    <a:pt x="3638" y="0"/>
                    <a:pt x="3638" y="0"/>
                  </a:cubicBezTo>
                  <a:cubicBezTo>
                    <a:pt x="3643" y="38"/>
                    <a:pt x="3653" y="58"/>
                    <a:pt x="3653" y="97"/>
                  </a:cubicBezTo>
                  <a:cubicBezTo>
                    <a:pt x="3653" y="107"/>
                    <a:pt x="3643" y="112"/>
                    <a:pt x="3643" y="121"/>
                  </a:cubicBezTo>
                  <a:cubicBezTo>
                    <a:pt x="3638" y="141"/>
                    <a:pt x="3628" y="151"/>
                    <a:pt x="3623" y="165"/>
                  </a:cubicBezTo>
                  <a:cubicBezTo>
                    <a:pt x="3618" y="175"/>
                    <a:pt x="3623" y="185"/>
                    <a:pt x="3618" y="195"/>
                  </a:cubicBezTo>
                  <a:cubicBezTo>
                    <a:pt x="3609" y="229"/>
                    <a:pt x="3590" y="243"/>
                    <a:pt x="3560" y="253"/>
                  </a:cubicBezTo>
                  <a:cubicBezTo>
                    <a:pt x="3536" y="263"/>
                    <a:pt x="3521" y="263"/>
                    <a:pt x="3497" y="263"/>
                  </a:cubicBezTo>
                  <a:cubicBezTo>
                    <a:pt x="3482" y="263"/>
                    <a:pt x="3468" y="258"/>
                    <a:pt x="3453" y="268"/>
                  </a:cubicBezTo>
                  <a:cubicBezTo>
                    <a:pt x="3448" y="268"/>
                    <a:pt x="3453" y="277"/>
                    <a:pt x="3448" y="282"/>
                  </a:cubicBezTo>
                  <a:cubicBezTo>
                    <a:pt x="3438" y="297"/>
                    <a:pt x="3429" y="297"/>
                    <a:pt x="3419" y="306"/>
                  </a:cubicBezTo>
                  <a:cubicBezTo>
                    <a:pt x="3390" y="331"/>
                    <a:pt x="3370" y="350"/>
                    <a:pt x="3331" y="360"/>
                  </a:cubicBezTo>
                  <a:cubicBezTo>
                    <a:pt x="3311" y="365"/>
                    <a:pt x="3292" y="360"/>
                    <a:pt x="3273" y="370"/>
                  </a:cubicBezTo>
                  <a:cubicBezTo>
                    <a:pt x="3248" y="384"/>
                    <a:pt x="3248" y="404"/>
                    <a:pt x="3234" y="428"/>
                  </a:cubicBezTo>
                  <a:cubicBezTo>
                    <a:pt x="3214" y="462"/>
                    <a:pt x="3200" y="482"/>
                    <a:pt x="3170" y="511"/>
                  </a:cubicBezTo>
                  <a:cubicBezTo>
                    <a:pt x="3137" y="550"/>
                    <a:pt x="3107" y="560"/>
                    <a:pt x="3068" y="594"/>
                  </a:cubicBezTo>
                  <a:cubicBezTo>
                    <a:pt x="3049" y="613"/>
                    <a:pt x="3034" y="623"/>
                    <a:pt x="3015" y="643"/>
                  </a:cubicBezTo>
                  <a:cubicBezTo>
                    <a:pt x="3000" y="652"/>
                    <a:pt x="2995" y="662"/>
                    <a:pt x="2985" y="672"/>
                  </a:cubicBezTo>
                  <a:cubicBezTo>
                    <a:pt x="2941" y="715"/>
                    <a:pt x="2917" y="745"/>
                    <a:pt x="2864" y="779"/>
                  </a:cubicBezTo>
                  <a:cubicBezTo>
                    <a:pt x="2844" y="798"/>
                    <a:pt x="2830" y="813"/>
                    <a:pt x="2805" y="828"/>
                  </a:cubicBezTo>
                  <a:cubicBezTo>
                    <a:pt x="2781" y="842"/>
                    <a:pt x="2761" y="852"/>
                    <a:pt x="2752" y="876"/>
                  </a:cubicBezTo>
                  <a:cubicBezTo>
                    <a:pt x="2747" y="891"/>
                    <a:pt x="2747" y="901"/>
                    <a:pt x="2747" y="911"/>
                  </a:cubicBezTo>
                  <a:cubicBezTo>
                    <a:pt x="2742" y="920"/>
                    <a:pt x="2727" y="925"/>
                    <a:pt x="2717" y="935"/>
                  </a:cubicBezTo>
                  <a:cubicBezTo>
                    <a:pt x="2693" y="950"/>
                    <a:pt x="2679" y="964"/>
                    <a:pt x="2654" y="974"/>
                  </a:cubicBezTo>
                  <a:cubicBezTo>
                    <a:pt x="2640" y="978"/>
                    <a:pt x="2620" y="978"/>
                    <a:pt x="2610" y="993"/>
                  </a:cubicBezTo>
                  <a:cubicBezTo>
                    <a:pt x="2606" y="998"/>
                    <a:pt x="2615" y="998"/>
                    <a:pt x="2615" y="1008"/>
                  </a:cubicBezTo>
                  <a:cubicBezTo>
                    <a:pt x="2615" y="1061"/>
                    <a:pt x="2610" y="1110"/>
                    <a:pt x="2606" y="1163"/>
                  </a:cubicBezTo>
                  <a:cubicBezTo>
                    <a:pt x="2123" y="1290"/>
                    <a:pt x="2123" y="1290"/>
                    <a:pt x="2123" y="1290"/>
                  </a:cubicBezTo>
                  <a:cubicBezTo>
                    <a:pt x="2118" y="1290"/>
                    <a:pt x="2118" y="1290"/>
                    <a:pt x="2118" y="1290"/>
                  </a:cubicBezTo>
                  <a:cubicBezTo>
                    <a:pt x="1295" y="1446"/>
                    <a:pt x="1295" y="1446"/>
                    <a:pt x="1295" y="1446"/>
                  </a:cubicBezTo>
                  <a:cubicBezTo>
                    <a:pt x="1256" y="1436"/>
                    <a:pt x="1237" y="1431"/>
                    <a:pt x="1203" y="1417"/>
                  </a:cubicBezTo>
                  <a:cubicBezTo>
                    <a:pt x="1188" y="1412"/>
                    <a:pt x="1178" y="1393"/>
                    <a:pt x="1159" y="1393"/>
                  </a:cubicBezTo>
                  <a:cubicBezTo>
                    <a:pt x="1130" y="1393"/>
                    <a:pt x="1115" y="1412"/>
                    <a:pt x="1081" y="1412"/>
                  </a:cubicBezTo>
                  <a:cubicBezTo>
                    <a:pt x="1042" y="1417"/>
                    <a:pt x="1017" y="1431"/>
                    <a:pt x="979" y="1442"/>
                  </a:cubicBezTo>
                  <a:cubicBezTo>
                    <a:pt x="969" y="1442"/>
                    <a:pt x="954" y="1436"/>
                    <a:pt x="949" y="1442"/>
                  </a:cubicBezTo>
                  <a:cubicBezTo>
                    <a:pt x="930" y="1451"/>
                    <a:pt x="925" y="1470"/>
                    <a:pt x="910" y="1485"/>
                  </a:cubicBezTo>
                  <a:cubicBezTo>
                    <a:pt x="0" y="1636"/>
                    <a:pt x="0" y="1636"/>
                    <a:pt x="0" y="1636"/>
                  </a:cubicBezTo>
                  <a:cubicBezTo>
                    <a:pt x="14" y="1568"/>
                    <a:pt x="48" y="1529"/>
                    <a:pt x="48" y="1461"/>
                  </a:cubicBezTo>
                  <a:cubicBezTo>
                    <a:pt x="48" y="1431"/>
                    <a:pt x="39" y="1417"/>
                    <a:pt x="48" y="1393"/>
                  </a:cubicBezTo>
                  <a:cubicBezTo>
                    <a:pt x="63" y="1334"/>
                    <a:pt x="111" y="1315"/>
                    <a:pt x="116" y="1257"/>
                  </a:cubicBezTo>
                  <a:cubicBezTo>
                    <a:pt x="116" y="1227"/>
                    <a:pt x="111" y="1207"/>
                    <a:pt x="121" y="1179"/>
                  </a:cubicBezTo>
                  <a:cubicBezTo>
                    <a:pt x="126" y="1159"/>
                    <a:pt x="146" y="1154"/>
                    <a:pt x="155" y="1135"/>
                  </a:cubicBezTo>
                  <a:cubicBezTo>
                    <a:pt x="180" y="1100"/>
                    <a:pt x="199" y="1076"/>
                    <a:pt x="199" y="1027"/>
                  </a:cubicBezTo>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96" name="Freeform 90"/>
            <p:cNvSpPr>
              <a:spLocks noChangeArrowheads="1"/>
            </p:cNvSpPr>
            <p:nvPr/>
          </p:nvSpPr>
          <p:spPr bwMode="auto">
            <a:xfrm>
              <a:off x="4636994" y="5604017"/>
              <a:ext cx="2835902" cy="1446238"/>
            </a:xfrm>
            <a:custGeom>
              <a:avLst/>
              <a:gdLst>
                <a:gd name="T0" fmla="*/ 582409382 w 3775"/>
                <a:gd name="T1" fmla="*/ 430008018 h 1929"/>
                <a:gd name="T2" fmla="*/ 1994977051 w 3775"/>
                <a:gd name="T3" fmla="*/ 0 h 1929"/>
                <a:gd name="T4" fmla="*/ 2031095549 w 3775"/>
                <a:gd name="T5" fmla="*/ 101178181 h 1929"/>
                <a:gd name="T6" fmla="*/ 1998363606 w 3775"/>
                <a:gd name="T7" fmla="*/ 98929727 h 1929"/>
                <a:gd name="T8" fmla="*/ 1962245107 w 3775"/>
                <a:gd name="T9" fmla="*/ 128721180 h 1929"/>
                <a:gd name="T10" fmla="*/ 1943057132 w 3775"/>
                <a:gd name="T11" fmla="*/ 145022659 h 1929"/>
                <a:gd name="T12" fmla="*/ 1882671575 w 3775"/>
                <a:gd name="T13" fmla="*/ 145022659 h 1929"/>
                <a:gd name="T14" fmla="*/ 1838652366 w 3775"/>
                <a:gd name="T15" fmla="*/ 134342690 h 1929"/>
                <a:gd name="T16" fmla="*/ 1857840342 w 3775"/>
                <a:gd name="T17" fmla="*/ 210787876 h 1929"/>
                <a:gd name="T18" fmla="*/ 1921047527 w 3775"/>
                <a:gd name="T19" fmla="*/ 207977871 h 1929"/>
                <a:gd name="T20" fmla="*/ 2009085945 w 3775"/>
                <a:gd name="T21" fmla="*/ 207977871 h 1929"/>
                <a:gd name="T22" fmla="*/ 2047461897 w 3775"/>
                <a:gd name="T23" fmla="*/ 227089355 h 1929"/>
                <a:gd name="T24" fmla="*/ 2083580395 w 3775"/>
                <a:gd name="T25" fmla="*/ 150643419 h 1929"/>
                <a:gd name="T26" fmla="*/ 2121391420 w 3775"/>
                <a:gd name="T27" fmla="*/ 257442360 h 1929"/>
                <a:gd name="T28" fmla="*/ 2044640268 w 3775"/>
                <a:gd name="T29" fmla="*/ 380542780 h 1929"/>
                <a:gd name="T30" fmla="*/ 2001185235 w 3775"/>
                <a:gd name="T31" fmla="*/ 374922019 h 1929"/>
                <a:gd name="T32" fmla="*/ 1934591495 w 3775"/>
                <a:gd name="T33" fmla="*/ 380542780 h 1929"/>
                <a:gd name="T34" fmla="*/ 1866305228 w 3775"/>
                <a:gd name="T35" fmla="*/ 435628778 h 1929"/>
                <a:gd name="T36" fmla="*/ 1959423479 w 3775"/>
                <a:gd name="T37" fmla="*/ 443498742 h 1929"/>
                <a:gd name="T38" fmla="*/ 1954344397 w 3775"/>
                <a:gd name="T39" fmla="*/ 473290195 h 1929"/>
                <a:gd name="T40" fmla="*/ 1934591495 w 3775"/>
                <a:gd name="T41" fmla="*/ 541866167 h 1929"/>
                <a:gd name="T42" fmla="*/ 1912581890 w 3775"/>
                <a:gd name="T43" fmla="*/ 588520651 h 1929"/>
                <a:gd name="T44" fmla="*/ 1962245107 w 3775"/>
                <a:gd name="T45" fmla="*/ 558729198 h 1929"/>
                <a:gd name="T46" fmla="*/ 2006264316 w 3775"/>
                <a:gd name="T47" fmla="*/ 528376193 h 1929"/>
                <a:gd name="T48" fmla="*/ 2025452292 w 3775"/>
                <a:gd name="T49" fmla="*/ 585709896 h 1929"/>
                <a:gd name="T50" fmla="*/ 1994977051 w 3775"/>
                <a:gd name="T51" fmla="*/ 623932864 h 1929"/>
                <a:gd name="T52" fmla="*/ 1910324437 w 3775"/>
                <a:gd name="T53" fmla="*/ 645855103 h 1929"/>
                <a:gd name="T54" fmla="*/ 1800276415 w 3775"/>
                <a:gd name="T55" fmla="*/ 755464799 h 1929"/>
                <a:gd name="T56" fmla="*/ 1767544471 w 3775"/>
                <a:gd name="T57" fmla="*/ 796498522 h 1929"/>
                <a:gd name="T58" fmla="*/ 1703772360 w 3775"/>
                <a:gd name="T59" fmla="*/ 969063430 h 1929"/>
                <a:gd name="T60" fmla="*/ 1602189975 w 3775"/>
                <a:gd name="T61" fmla="*/ 1018528668 h 1929"/>
                <a:gd name="T62" fmla="*/ 1555348386 w 3775"/>
                <a:gd name="T63" fmla="*/ 1048320122 h 1929"/>
                <a:gd name="T64" fmla="*/ 967295747 w 3775"/>
                <a:gd name="T65" fmla="*/ 914539733 h 1929"/>
                <a:gd name="T66" fmla="*/ 892802048 w 3775"/>
                <a:gd name="T67" fmla="*/ 853832974 h 1929"/>
                <a:gd name="T68" fmla="*/ 796862169 w 3775"/>
                <a:gd name="T69" fmla="*/ 848773765 h 1929"/>
                <a:gd name="T70" fmla="*/ 692457404 w 3775"/>
                <a:gd name="T71" fmla="*/ 867885250 h 1929"/>
                <a:gd name="T72" fmla="*/ 595953349 w 3775"/>
                <a:gd name="T73" fmla="*/ 886996734 h 1929"/>
                <a:gd name="T74" fmla="*/ 433985408 w 3775"/>
                <a:gd name="T75" fmla="*/ 942082732 h 1929"/>
                <a:gd name="T76" fmla="*/ 343124610 w 3775"/>
                <a:gd name="T77" fmla="*/ 988174914 h 1929"/>
                <a:gd name="T78" fmla="*/ 323936634 w 3775"/>
                <a:gd name="T79" fmla="*/ 1007286399 h 1929"/>
                <a:gd name="T80" fmla="*/ 0 w 3775"/>
                <a:gd name="T81" fmla="*/ 1083732335 h 1929"/>
                <a:gd name="T82" fmla="*/ 2257453 w 3775"/>
                <a:gd name="T83" fmla="*/ 988174914 h 1929"/>
                <a:gd name="T84" fmla="*/ 62643009 w 3775"/>
                <a:gd name="T85" fmla="*/ 955573456 h 1929"/>
                <a:gd name="T86" fmla="*/ 82395161 w 3775"/>
                <a:gd name="T87" fmla="*/ 922408947 h 1929"/>
                <a:gd name="T88" fmla="*/ 145602345 w 3775"/>
                <a:gd name="T89" fmla="*/ 867885250 h 1929"/>
                <a:gd name="T90" fmla="*/ 230819135 w 3775"/>
                <a:gd name="T91" fmla="*/ 791439313 h 1929"/>
                <a:gd name="T92" fmla="*/ 318293377 w 3775"/>
                <a:gd name="T93" fmla="*/ 717241831 h 1929"/>
                <a:gd name="T94" fmla="*/ 376421480 w 3775"/>
                <a:gd name="T95" fmla="*/ 637985889 h 1929"/>
                <a:gd name="T96" fmla="*/ 458816641 w 3775"/>
                <a:gd name="T97" fmla="*/ 602011375 h 1929"/>
                <a:gd name="T98" fmla="*/ 478004616 w 3775"/>
                <a:gd name="T99" fmla="*/ 580651437 h 1929"/>
                <a:gd name="T100" fmla="*/ 538390173 w 3775"/>
                <a:gd name="T101" fmla="*/ 572219922 h 1929"/>
                <a:gd name="T102" fmla="*/ 573943745 w 3775"/>
                <a:gd name="T103" fmla="*/ 522754683 h 1929"/>
                <a:gd name="T104" fmla="*/ 590874267 w 3775"/>
                <a:gd name="T105" fmla="*/ 484531715 h 192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775" h="1929">
                  <a:moveTo>
                    <a:pt x="1032" y="765"/>
                  </a:moveTo>
                  <a:lnTo>
                    <a:pt x="1032" y="765"/>
                  </a:lnTo>
                  <a:cubicBezTo>
                    <a:pt x="3535" y="0"/>
                    <a:pt x="3535" y="0"/>
                    <a:pt x="3535" y="0"/>
                  </a:cubicBezTo>
                  <a:cubicBezTo>
                    <a:pt x="3618" y="146"/>
                    <a:pt x="3618" y="146"/>
                    <a:pt x="3618" y="146"/>
                  </a:cubicBezTo>
                  <a:cubicBezTo>
                    <a:pt x="3618" y="161"/>
                    <a:pt x="3613" y="180"/>
                    <a:pt x="3599" y="180"/>
                  </a:cubicBezTo>
                  <a:cubicBezTo>
                    <a:pt x="3589" y="180"/>
                    <a:pt x="3580" y="170"/>
                    <a:pt x="3570" y="170"/>
                  </a:cubicBezTo>
                  <a:cubicBezTo>
                    <a:pt x="3560" y="170"/>
                    <a:pt x="3546" y="170"/>
                    <a:pt x="3541" y="176"/>
                  </a:cubicBezTo>
                  <a:cubicBezTo>
                    <a:pt x="3521" y="190"/>
                    <a:pt x="3526" y="214"/>
                    <a:pt x="3511" y="224"/>
                  </a:cubicBezTo>
                  <a:cubicBezTo>
                    <a:pt x="3502" y="229"/>
                    <a:pt x="3487" y="229"/>
                    <a:pt x="3477" y="229"/>
                  </a:cubicBezTo>
                  <a:cubicBezTo>
                    <a:pt x="3472" y="229"/>
                    <a:pt x="3468" y="229"/>
                    <a:pt x="3463" y="229"/>
                  </a:cubicBezTo>
                  <a:cubicBezTo>
                    <a:pt x="3453" y="234"/>
                    <a:pt x="3453" y="253"/>
                    <a:pt x="3443" y="258"/>
                  </a:cubicBezTo>
                  <a:cubicBezTo>
                    <a:pt x="3424" y="283"/>
                    <a:pt x="3404" y="287"/>
                    <a:pt x="3385" y="312"/>
                  </a:cubicBezTo>
                  <a:cubicBezTo>
                    <a:pt x="3360" y="297"/>
                    <a:pt x="3355" y="278"/>
                    <a:pt x="3336" y="258"/>
                  </a:cubicBezTo>
                  <a:cubicBezTo>
                    <a:pt x="3326" y="248"/>
                    <a:pt x="3322" y="239"/>
                    <a:pt x="3307" y="239"/>
                  </a:cubicBezTo>
                  <a:cubicBezTo>
                    <a:pt x="3258" y="239"/>
                    <a:pt x="3258" y="239"/>
                    <a:pt x="3258" y="239"/>
                  </a:cubicBezTo>
                  <a:cubicBezTo>
                    <a:pt x="3263" y="263"/>
                    <a:pt x="3273" y="278"/>
                    <a:pt x="3278" y="302"/>
                  </a:cubicBezTo>
                  <a:cubicBezTo>
                    <a:pt x="3287" y="331"/>
                    <a:pt x="3287" y="350"/>
                    <a:pt x="3292" y="375"/>
                  </a:cubicBezTo>
                  <a:cubicBezTo>
                    <a:pt x="3292" y="400"/>
                    <a:pt x="3302" y="414"/>
                    <a:pt x="3302" y="439"/>
                  </a:cubicBezTo>
                  <a:cubicBezTo>
                    <a:pt x="3346" y="414"/>
                    <a:pt x="3355" y="370"/>
                    <a:pt x="3404" y="370"/>
                  </a:cubicBezTo>
                  <a:cubicBezTo>
                    <a:pt x="3497" y="370"/>
                    <a:pt x="3497" y="370"/>
                    <a:pt x="3497" y="370"/>
                  </a:cubicBezTo>
                  <a:cubicBezTo>
                    <a:pt x="3521" y="370"/>
                    <a:pt x="3535" y="365"/>
                    <a:pt x="3560" y="370"/>
                  </a:cubicBezTo>
                  <a:cubicBezTo>
                    <a:pt x="3565" y="370"/>
                    <a:pt x="3570" y="380"/>
                    <a:pt x="3574" y="380"/>
                  </a:cubicBezTo>
                  <a:cubicBezTo>
                    <a:pt x="3589" y="389"/>
                    <a:pt x="3604" y="404"/>
                    <a:pt x="3628" y="404"/>
                  </a:cubicBezTo>
                  <a:cubicBezTo>
                    <a:pt x="3653" y="404"/>
                    <a:pt x="3657" y="370"/>
                    <a:pt x="3662" y="341"/>
                  </a:cubicBezTo>
                  <a:cubicBezTo>
                    <a:pt x="3672" y="312"/>
                    <a:pt x="3677" y="292"/>
                    <a:pt x="3692" y="268"/>
                  </a:cubicBezTo>
                  <a:cubicBezTo>
                    <a:pt x="3745" y="292"/>
                    <a:pt x="3774" y="331"/>
                    <a:pt x="3774" y="385"/>
                  </a:cubicBezTo>
                  <a:cubicBezTo>
                    <a:pt x="3774" y="414"/>
                    <a:pt x="3765" y="428"/>
                    <a:pt x="3759" y="458"/>
                  </a:cubicBezTo>
                  <a:cubicBezTo>
                    <a:pt x="3750" y="502"/>
                    <a:pt x="3745" y="526"/>
                    <a:pt x="3726" y="565"/>
                  </a:cubicBezTo>
                  <a:cubicBezTo>
                    <a:pt x="3701" y="618"/>
                    <a:pt x="3677" y="653"/>
                    <a:pt x="3623" y="677"/>
                  </a:cubicBezTo>
                  <a:cubicBezTo>
                    <a:pt x="3604" y="682"/>
                    <a:pt x="3599" y="701"/>
                    <a:pt x="3574" y="701"/>
                  </a:cubicBezTo>
                  <a:cubicBezTo>
                    <a:pt x="3560" y="701"/>
                    <a:pt x="3555" y="682"/>
                    <a:pt x="3546" y="667"/>
                  </a:cubicBezTo>
                  <a:cubicBezTo>
                    <a:pt x="3531" y="653"/>
                    <a:pt x="3516" y="643"/>
                    <a:pt x="3492" y="643"/>
                  </a:cubicBezTo>
                  <a:cubicBezTo>
                    <a:pt x="3468" y="643"/>
                    <a:pt x="3448" y="657"/>
                    <a:pt x="3428" y="677"/>
                  </a:cubicBezTo>
                  <a:cubicBezTo>
                    <a:pt x="3443" y="726"/>
                    <a:pt x="3443" y="726"/>
                    <a:pt x="3443" y="726"/>
                  </a:cubicBezTo>
                  <a:cubicBezTo>
                    <a:pt x="3399" y="765"/>
                    <a:pt x="3346" y="735"/>
                    <a:pt x="3307" y="775"/>
                  </a:cubicBezTo>
                  <a:cubicBezTo>
                    <a:pt x="3326" y="784"/>
                    <a:pt x="3341" y="789"/>
                    <a:pt x="3365" y="794"/>
                  </a:cubicBezTo>
                  <a:cubicBezTo>
                    <a:pt x="3404" y="799"/>
                    <a:pt x="3428" y="789"/>
                    <a:pt x="3472" y="789"/>
                  </a:cubicBezTo>
                  <a:cubicBezTo>
                    <a:pt x="3472" y="799"/>
                    <a:pt x="3477" y="803"/>
                    <a:pt x="3477" y="814"/>
                  </a:cubicBezTo>
                  <a:cubicBezTo>
                    <a:pt x="3477" y="828"/>
                    <a:pt x="3468" y="833"/>
                    <a:pt x="3463" y="842"/>
                  </a:cubicBezTo>
                  <a:cubicBezTo>
                    <a:pt x="3458" y="872"/>
                    <a:pt x="3453" y="891"/>
                    <a:pt x="3448" y="920"/>
                  </a:cubicBezTo>
                  <a:cubicBezTo>
                    <a:pt x="3448" y="940"/>
                    <a:pt x="3448" y="960"/>
                    <a:pt x="3428" y="964"/>
                  </a:cubicBezTo>
                  <a:cubicBezTo>
                    <a:pt x="3385" y="984"/>
                    <a:pt x="3355" y="979"/>
                    <a:pt x="3312" y="989"/>
                  </a:cubicBezTo>
                  <a:cubicBezTo>
                    <a:pt x="3331" y="1018"/>
                    <a:pt x="3350" y="1047"/>
                    <a:pt x="3389" y="1047"/>
                  </a:cubicBezTo>
                  <a:cubicBezTo>
                    <a:pt x="3399" y="1047"/>
                    <a:pt x="3409" y="1038"/>
                    <a:pt x="3419" y="1028"/>
                  </a:cubicBezTo>
                  <a:cubicBezTo>
                    <a:pt x="3443" y="1018"/>
                    <a:pt x="3458" y="1008"/>
                    <a:pt x="3477" y="994"/>
                  </a:cubicBezTo>
                  <a:cubicBezTo>
                    <a:pt x="3497" y="984"/>
                    <a:pt x="3507" y="979"/>
                    <a:pt x="3526" y="969"/>
                  </a:cubicBezTo>
                  <a:cubicBezTo>
                    <a:pt x="3541" y="960"/>
                    <a:pt x="3535" y="940"/>
                    <a:pt x="3555" y="940"/>
                  </a:cubicBezTo>
                  <a:cubicBezTo>
                    <a:pt x="3580" y="940"/>
                    <a:pt x="3594" y="955"/>
                    <a:pt x="3613" y="964"/>
                  </a:cubicBezTo>
                  <a:cubicBezTo>
                    <a:pt x="3609" y="999"/>
                    <a:pt x="3599" y="1013"/>
                    <a:pt x="3589" y="1042"/>
                  </a:cubicBezTo>
                  <a:cubicBezTo>
                    <a:pt x="3585" y="1057"/>
                    <a:pt x="3585" y="1071"/>
                    <a:pt x="3580" y="1086"/>
                  </a:cubicBezTo>
                  <a:cubicBezTo>
                    <a:pt x="3574" y="1106"/>
                    <a:pt x="3555" y="1101"/>
                    <a:pt x="3535" y="1110"/>
                  </a:cubicBezTo>
                  <a:cubicBezTo>
                    <a:pt x="3507" y="1121"/>
                    <a:pt x="3492" y="1140"/>
                    <a:pt x="3458" y="1145"/>
                  </a:cubicBezTo>
                  <a:cubicBezTo>
                    <a:pt x="3428" y="1145"/>
                    <a:pt x="3414" y="1140"/>
                    <a:pt x="3385" y="1149"/>
                  </a:cubicBezTo>
                  <a:cubicBezTo>
                    <a:pt x="3317" y="1174"/>
                    <a:pt x="3297" y="1218"/>
                    <a:pt x="3253" y="1271"/>
                  </a:cubicBezTo>
                  <a:cubicBezTo>
                    <a:pt x="3229" y="1301"/>
                    <a:pt x="3209" y="1315"/>
                    <a:pt x="3190" y="1344"/>
                  </a:cubicBezTo>
                  <a:cubicBezTo>
                    <a:pt x="3185" y="1354"/>
                    <a:pt x="3175" y="1369"/>
                    <a:pt x="3170" y="1378"/>
                  </a:cubicBezTo>
                  <a:cubicBezTo>
                    <a:pt x="3156" y="1393"/>
                    <a:pt x="3141" y="1398"/>
                    <a:pt x="3132" y="1417"/>
                  </a:cubicBezTo>
                  <a:cubicBezTo>
                    <a:pt x="3097" y="1480"/>
                    <a:pt x="3097" y="1524"/>
                    <a:pt x="3078" y="1597"/>
                  </a:cubicBezTo>
                  <a:cubicBezTo>
                    <a:pt x="3068" y="1651"/>
                    <a:pt x="3063" y="1695"/>
                    <a:pt x="3019" y="1724"/>
                  </a:cubicBezTo>
                  <a:cubicBezTo>
                    <a:pt x="2985" y="1739"/>
                    <a:pt x="2961" y="1743"/>
                    <a:pt x="2927" y="1758"/>
                  </a:cubicBezTo>
                  <a:cubicBezTo>
                    <a:pt x="2893" y="1773"/>
                    <a:pt x="2873" y="1792"/>
                    <a:pt x="2839" y="1812"/>
                  </a:cubicBezTo>
                  <a:cubicBezTo>
                    <a:pt x="2805" y="1826"/>
                    <a:pt x="2775" y="1841"/>
                    <a:pt x="2756" y="1865"/>
                  </a:cubicBezTo>
                  <a:cubicBezTo>
                    <a:pt x="2186" y="1495"/>
                    <a:pt x="2186" y="1495"/>
                    <a:pt x="2186" y="1495"/>
                  </a:cubicBezTo>
                  <a:cubicBezTo>
                    <a:pt x="1714" y="1627"/>
                    <a:pt x="1714" y="1627"/>
                    <a:pt x="1714" y="1627"/>
                  </a:cubicBezTo>
                  <a:cubicBezTo>
                    <a:pt x="1680" y="1612"/>
                    <a:pt x="1665" y="1588"/>
                    <a:pt x="1641" y="1558"/>
                  </a:cubicBezTo>
                  <a:cubicBezTo>
                    <a:pt x="1626" y="1534"/>
                    <a:pt x="1607" y="1534"/>
                    <a:pt x="1582" y="1519"/>
                  </a:cubicBezTo>
                  <a:cubicBezTo>
                    <a:pt x="1563" y="1510"/>
                    <a:pt x="1553" y="1491"/>
                    <a:pt x="1529" y="1491"/>
                  </a:cubicBezTo>
                  <a:cubicBezTo>
                    <a:pt x="1485" y="1491"/>
                    <a:pt x="1461" y="1500"/>
                    <a:pt x="1412" y="1510"/>
                  </a:cubicBezTo>
                  <a:cubicBezTo>
                    <a:pt x="1378" y="1515"/>
                    <a:pt x="1358" y="1515"/>
                    <a:pt x="1324" y="1519"/>
                  </a:cubicBezTo>
                  <a:cubicBezTo>
                    <a:pt x="1285" y="1524"/>
                    <a:pt x="1266" y="1534"/>
                    <a:pt x="1227" y="1544"/>
                  </a:cubicBezTo>
                  <a:cubicBezTo>
                    <a:pt x="1197" y="1549"/>
                    <a:pt x="1178" y="1549"/>
                    <a:pt x="1144" y="1554"/>
                  </a:cubicBezTo>
                  <a:cubicBezTo>
                    <a:pt x="1110" y="1558"/>
                    <a:pt x="1090" y="1569"/>
                    <a:pt x="1056" y="1578"/>
                  </a:cubicBezTo>
                  <a:cubicBezTo>
                    <a:pt x="959" y="1597"/>
                    <a:pt x="896" y="1597"/>
                    <a:pt x="813" y="1651"/>
                  </a:cubicBezTo>
                  <a:cubicBezTo>
                    <a:pt x="799" y="1661"/>
                    <a:pt x="784" y="1666"/>
                    <a:pt x="769" y="1676"/>
                  </a:cubicBezTo>
                  <a:cubicBezTo>
                    <a:pt x="744" y="1700"/>
                    <a:pt x="730" y="1719"/>
                    <a:pt x="696" y="1729"/>
                  </a:cubicBezTo>
                  <a:cubicBezTo>
                    <a:pt x="662" y="1743"/>
                    <a:pt x="638" y="1739"/>
                    <a:pt x="608" y="1758"/>
                  </a:cubicBezTo>
                  <a:cubicBezTo>
                    <a:pt x="594" y="1763"/>
                    <a:pt x="589" y="1783"/>
                    <a:pt x="574" y="1792"/>
                  </a:cubicBezTo>
                  <a:cubicBezTo>
                    <a:pt x="0" y="1928"/>
                    <a:pt x="0" y="1928"/>
                    <a:pt x="0" y="1928"/>
                  </a:cubicBezTo>
                  <a:cubicBezTo>
                    <a:pt x="4" y="1875"/>
                    <a:pt x="9" y="1826"/>
                    <a:pt x="9" y="1773"/>
                  </a:cubicBezTo>
                  <a:cubicBezTo>
                    <a:pt x="9" y="1763"/>
                    <a:pt x="0" y="1763"/>
                    <a:pt x="4" y="1758"/>
                  </a:cubicBezTo>
                  <a:cubicBezTo>
                    <a:pt x="14" y="1743"/>
                    <a:pt x="34" y="1743"/>
                    <a:pt x="48" y="1739"/>
                  </a:cubicBezTo>
                  <a:cubicBezTo>
                    <a:pt x="73" y="1729"/>
                    <a:pt x="87" y="1715"/>
                    <a:pt x="111" y="1700"/>
                  </a:cubicBezTo>
                  <a:cubicBezTo>
                    <a:pt x="121" y="1690"/>
                    <a:pt x="136" y="1685"/>
                    <a:pt x="141" y="1676"/>
                  </a:cubicBezTo>
                  <a:cubicBezTo>
                    <a:pt x="141" y="1666"/>
                    <a:pt x="141" y="1656"/>
                    <a:pt x="146" y="1641"/>
                  </a:cubicBezTo>
                  <a:cubicBezTo>
                    <a:pt x="155" y="1617"/>
                    <a:pt x="175" y="1607"/>
                    <a:pt x="199" y="1593"/>
                  </a:cubicBezTo>
                  <a:cubicBezTo>
                    <a:pt x="224" y="1578"/>
                    <a:pt x="238" y="1563"/>
                    <a:pt x="258" y="1544"/>
                  </a:cubicBezTo>
                  <a:cubicBezTo>
                    <a:pt x="311" y="1510"/>
                    <a:pt x="335" y="1480"/>
                    <a:pt x="379" y="1437"/>
                  </a:cubicBezTo>
                  <a:cubicBezTo>
                    <a:pt x="389" y="1427"/>
                    <a:pt x="394" y="1417"/>
                    <a:pt x="409" y="1408"/>
                  </a:cubicBezTo>
                  <a:cubicBezTo>
                    <a:pt x="428" y="1388"/>
                    <a:pt x="443" y="1378"/>
                    <a:pt x="462" y="1359"/>
                  </a:cubicBezTo>
                  <a:cubicBezTo>
                    <a:pt x="501" y="1325"/>
                    <a:pt x="531" y="1315"/>
                    <a:pt x="564" y="1276"/>
                  </a:cubicBezTo>
                  <a:cubicBezTo>
                    <a:pt x="594" y="1247"/>
                    <a:pt x="608" y="1227"/>
                    <a:pt x="628" y="1193"/>
                  </a:cubicBezTo>
                  <a:cubicBezTo>
                    <a:pt x="642" y="1169"/>
                    <a:pt x="642" y="1149"/>
                    <a:pt x="667" y="1135"/>
                  </a:cubicBezTo>
                  <a:cubicBezTo>
                    <a:pt x="686" y="1125"/>
                    <a:pt x="705" y="1130"/>
                    <a:pt x="725" y="1125"/>
                  </a:cubicBezTo>
                  <a:cubicBezTo>
                    <a:pt x="764" y="1115"/>
                    <a:pt x="784" y="1096"/>
                    <a:pt x="813" y="1071"/>
                  </a:cubicBezTo>
                  <a:cubicBezTo>
                    <a:pt x="823" y="1062"/>
                    <a:pt x="832" y="1062"/>
                    <a:pt x="842" y="1047"/>
                  </a:cubicBezTo>
                  <a:cubicBezTo>
                    <a:pt x="847" y="1042"/>
                    <a:pt x="842" y="1033"/>
                    <a:pt x="847" y="1033"/>
                  </a:cubicBezTo>
                  <a:cubicBezTo>
                    <a:pt x="862" y="1023"/>
                    <a:pt x="876" y="1028"/>
                    <a:pt x="891" y="1028"/>
                  </a:cubicBezTo>
                  <a:cubicBezTo>
                    <a:pt x="915" y="1028"/>
                    <a:pt x="930" y="1028"/>
                    <a:pt x="954" y="1018"/>
                  </a:cubicBezTo>
                  <a:cubicBezTo>
                    <a:pt x="984" y="1008"/>
                    <a:pt x="1003" y="994"/>
                    <a:pt x="1012" y="960"/>
                  </a:cubicBezTo>
                  <a:cubicBezTo>
                    <a:pt x="1017" y="950"/>
                    <a:pt x="1012" y="940"/>
                    <a:pt x="1017" y="930"/>
                  </a:cubicBezTo>
                  <a:cubicBezTo>
                    <a:pt x="1022" y="916"/>
                    <a:pt x="1032" y="906"/>
                    <a:pt x="1037" y="886"/>
                  </a:cubicBezTo>
                  <a:cubicBezTo>
                    <a:pt x="1037" y="877"/>
                    <a:pt x="1047" y="872"/>
                    <a:pt x="1047" y="862"/>
                  </a:cubicBezTo>
                  <a:cubicBezTo>
                    <a:pt x="1047" y="823"/>
                    <a:pt x="1037" y="803"/>
                    <a:pt x="1032" y="765"/>
                  </a:cubicBezTo>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97" name="Freeform 91"/>
            <p:cNvSpPr>
              <a:spLocks noChangeArrowheads="1"/>
            </p:cNvSpPr>
            <p:nvPr/>
          </p:nvSpPr>
          <p:spPr bwMode="auto">
            <a:xfrm>
              <a:off x="5048283" y="6725183"/>
              <a:ext cx="1655105" cy="1260483"/>
            </a:xfrm>
            <a:custGeom>
              <a:avLst/>
              <a:gdLst>
                <a:gd name="T0" fmla="*/ 13497318 w 2207"/>
                <a:gd name="T1" fmla="*/ 169240651 h 1681"/>
                <a:gd name="T2" fmla="*/ 13497318 w 2207"/>
                <a:gd name="T3" fmla="*/ 169240651 h 1681"/>
                <a:gd name="T4" fmla="*/ 0 w 2207"/>
                <a:gd name="T5" fmla="*/ 227153883 h 1681"/>
                <a:gd name="T6" fmla="*/ 7873560 w 2207"/>
                <a:gd name="T7" fmla="*/ 262576380 h 1681"/>
                <a:gd name="T8" fmla="*/ 24745582 w 2207"/>
                <a:gd name="T9" fmla="*/ 287315890 h 1681"/>
                <a:gd name="T10" fmla="*/ 84922560 w 2207"/>
                <a:gd name="T11" fmla="*/ 319927232 h 1681"/>
                <a:gd name="T12" fmla="*/ 150723295 w 2207"/>
                <a:gd name="T13" fmla="*/ 394145761 h 1681"/>
                <a:gd name="T14" fmla="*/ 177718680 w 2207"/>
                <a:gd name="T15" fmla="*/ 426756353 h 1681"/>
                <a:gd name="T16" fmla="*/ 293011330 w 2207"/>
                <a:gd name="T17" fmla="*/ 481858431 h 1681"/>
                <a:gd name="T18" fmla="*/ 408303229 w 2207"/>
                <a:gd name="T19" fmla="*/ 566759947 h 1681"/>
                <a:gd name="T20" fmla="*/ 457232693 w 2207"/>
                <a:gd name="T21" fmla="*/ 621298894 h 1681"/>
                <a:gd name="T22" fmla="*/ 474104715 w 2207"/>
                <a:gd name="T23" fmla="*/ 624110799 h 1681"/>
                <a:gd name="T24" fmla="*/ 520783625 w 2207"/>
                <a:gd name="T25" fmla="*/ 637604940 h 1681"/>
                <a:gd name="T26" fmla="*/ 547779010 w 2207"/>
                <a:gd name="T27" fmla="*/ 679212127 h 1681"/>
                <a:gd name="T28" fmla="*/ 561276328 w 2207"/>
                <a:gd name="T29" fmla="*/ 747245966 h 1681"/>
                <a:gd name="T30" fmla="*/ 619204253 w 2207"/>
                <a:gd name="T31" fmla="*/ 815842185 h 1681"/>
                <a:gd name="T32" fmla="*/ 660259406 w 2207"/>
                <a:gd name="T33" fmla="*/ 854075837 h 1681"/>
                <a:gd name="T34" fmla="*/ 692878548 w 2207"/>
                <a:gd name="T35" fmla="*/ 919860152 h 1681"/>
                <a:gd name="T36" fmla="*/ 704126813 w 2207"/>
                <a:gd name="T37" fmla="*/ 938977352 h 1681"/>
                <a:gd name="T38" fmla="*/ 742369713 w 2207"/>
                <a:gd name="T39" fmla="*/ 941788507 h 1681"/>
                <a:gd name="T40" fmla="*/ 742369713 w 2207"/>
                <a:gd name="T41" fmla="*/ 941788507 h 1681"/>
                <a:gd name="T42" fmla="*/ 739558209 w 2207"/>
                <a:gd name="T43" fmla="*/ 927731985 h 1681"/>
                <a:gd name="T44" fmla="*/ 764303791 w 2207"/>
                <a:gd name="T45" fmla="*/ 870381133 h 1681"/>
                <a:gd name="T46" fmla="*/ 750805724 w 2207"/>
                <a:gd name="T47" fmla="*/ 818653340 h 1681"/>
                <a:gd name="T48" fmla="*/ 758679284 w 2207"/>
                <a:gd name="T49" fmla="*/ 815842185 h 1681"/>
                <a:gd name="T50" fmla="*/ 783424866 w 2207"/>
                <a:gd name="T51" fmla="*/ 829336327 h 1681"/>
                <a:gd name="T52" fmla="*/ 805358944 w 2207"/>
                <a:gd name="T53" fmla="*/ 791102676 h 1681"/>
                <a:gd name="T54" fmla="*/ 840790340 w 2207"/>
                <a:gd name="T55" fmla="*/ 769174321 h 1681"/>
                <a:gd name="T56" fmla="*/ 893093758 w 2207"/>
                <a:gd name="T57" fmla="*/ 750057120 h 1681"/>
                <a:gd name="T58" fmla="*/ 915027087 w 2207"/>
                <a:gd name="T59" fmla="*/ 717445778 h 1681"/>
                <a:gd name="T60" fmla="*/ 966768054 w 2207"/>
                <a:gd name="T61" fmla="*/ 675838591 h 1681"/>
                <a:gd name="T62" fmla="*/ 991513636 w 2207"/>
                <a:gd name="T63" fmla="*/ 635356167 h 1681"/>
                <a:gd name="T64" fmla="*/ 991513636 w 2207"/>
                <a:gd name="T65" fmla="*/ 618487740 h 1681"/>
                <a:gd name="T66" fmla="*/ 1021321274 w 2207"/>
                <a:gd name="T67" fmla="*/ 599371289 h 1681"/>
                <a:gd name="T68" fmla="*/ 1043254603 w 2207"/>
                <a:gd name="T69" fmla="*/ 563948792 h 1681"/>
                <a:gd name="T70" fmla="*/ 1051690614 w 2207"/>
                <a:gd name="T71" fmla="*/ 561136888 h 1681"/>
                <a:gd name="T72" fmla="*/ 1073624692 w 2207"/>
                <a:gd name="T73" fmla="*/ 517280928 h 1681"/>
                <a:gd name="T74" fmla="*/ 1092745767 w 2207"/>
                <a:gd name="T75" fmla="*/ 484669586 h 1681"/>
                <a:gd name="T76" fmla="*/ 1092745767 w 2207"/>
                <a:gd name="T77" fmla="*/ 459930076 h 1681"/>
                <a:gd name="T78" fmla="*/ 1106806285 w 2207"/>
                <a:gd name="T79" fmla="*/ 449247089 h 1681"/>
                <a:gd name="T80" fmla="*/ 1136613174 w 2207"/>
                <a:gd name="T81" fmla="*/ 404828748 h 1681"/>
                <a:gd name="T82" fmla="*/ 1164171010 w 2207"/>
                <a:gd name="T83" fmla="*/ 355911360 h 1681"/>
                <a:gd name="T84" fmla="*/ 1178230778 w 2207"/>
                <a:gd name="T85" fmla="*/ 319927232 h 1681"/>
                <a:gd name="T86" fmla="*/ 1227160241 w 2207"/>
                <a:gd name="T87" fmla="*/ 227153883 h 1681"/>
                <a:gd name="T88" fmla="*/ 1240657559 w 2207"/>
                <a:gd name="T89" fmla="*/ 210286206 h 1681"/>
                <a:gd name="T90" fmla="*/ 1240657559 w 2207"/>
                <a:gd name="T91" fmla="*/ 210286206 h 1681"/>
                <a:gd name="T92" fmla="*/ 920089143 w 2207"/>
                <a:gd name="T93" fmla="*/ 2248774 h 1681"/>
                <a:gd name="T94" fmla="*/ 654635649 w 2207"/>
                <a:gd name="T95" fmla="*/ 76467302 h 1681"/>
                <a:gd name="T96" fmla="*/ 613579746 w 2207"/>
                <a:gd name="T97" fmla="*/ 37671270 h 1681"/>
                <a:gd name="T98" fmla="*/ 580398153 w 2207"/>
                <a:gd name="T99" fmla="*/ 15743665 h 1681"/>
                <a:gd name="T100" fmla="*/ 550591264 w 2207"/>
                <a:gd name="T101" fmla="*/ 0 h 1681"/>
                <a:gd name="T102" fmla="*/ 484789779 w 2207"/>
                <a:gd name="T103" fmla="*/ 10682987 h 1681"/>
                <a:gd name="T104" fmla="*/ 435298614 w 2207"/>
                <a:gd name="T105" fmla="*/ 15743665 h 1681"/>
                <a:gd name="T106" fmla="*/ 380746144 w 2207"/>
                <a:gd name="T107" fmla="*/ 29800188 h 1681"/>
                <a:gd name="T108" fmla="*/ 334066483 w 2207"/>
                <a:gd name="T109" fmla="*/ 35422497 h 1681"/>
                <a:gd name="T110" fmla="*/ 284575319 w 2207"/>
                <a:gd name="T111" fmla="*/ 48916638 h 1681"/>
                <a:gd name="T112" fmla="*/ 147911792 w 2207"/>
                <a:gd name="T113" fmla="*/ 89962194 h 1681"/>
                <a:gd name="T114" fmla="*/ 123166210 w 2207"/>
                <a:gd name="T115" fmla="*/ 104018716 h 1681"/>
                <a:gd name="T116" fmla="*/ 82110307 w 2207"/>
                <a:gd name="T117" fmla="*/ 133818154 h 1681"/>
                <a:gd name="T118" fmla="*/ 32619142 w 2207"/>
                <a:gd name="T119" fmla="*/ 150124200 h 1681"/>
                <a:gd name="T120" fmla="*/ 13497318 w 2207"/>
                <a:gd name="T121" fmla="*/ 169240651 h 168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207" h="1681">
                  <a:moveTo>
                    <a:pt x="24" y="301"/>
                  </a:moveTo>
                  <a:lnTo>
                    <a:pt x="24" y="301"/>
                  </a:lnTo>
                  <a:cubicBezTo>
                    <a:pt x="14" y="340"/>
                    <a:pt x="0" y="360"/>
                    <a:pt x="0" y="404"/>
                  </a:cubicBezTo>
                  <a:cubicBezTo>
                    <a:pt x="0" y="428"/>
                    <a:pt x="5" y="442"/>
                    <a:pt x="14" y="467"/>
                  </a:cubicBezTo>
                  <a:cubicBezTo>
                    <a:pt x="24" y="481"/>
                    <a:pt x="29" y="501"/>
                    <a:pt x="44" y="511"/>
                  </a:cubicBezTo>
                  <a:cubicBezTo>
                    <a:pt x="88" y="535"/>
                    <a:pt x="112" y="540"/>
                    <a:pt x="151" y="569"/>
                  </a:cubicBezTo>
                  <a:cubicBezTo>
                    <a:pt x="209" y="608"/>
                    <a:pt x="229" y="642"/>
                    <a:pt x="268" y="701"/>
                  </a:cubicBezTo>
                  <a:cubicBezTo>
                    <a:pt x="282" y="725"/>
                    <a:pt x="297" y="740"/>
                    <a:pt x="316" y="759"/>
                  </a:cubicBezTo>
                  <a:cubicBezTo>
                    <a:pt x="375" y="827"/>
                    <a:pt x="438" y="832"/>
                    <a:pt x="521" y="857"/>
                  </a:cubicBezTo>
                  <a:cubicBezTo>
                    <a:pt x="614" y="890"/>
                    <a:pt x="658" y="940"/>
                    <a:pt x="726" y="1008"/>
                  </a:cubicBezTo>
                  <a:cubicBezTo>
                    <a:pt x="765" y="1042"/>
                    <a:pt x="769" y="1081"/>
                    <a:pt x="813" y="1105"/>
                  </a:cubicBezTo>
                  <a:cubicBezTo>
                    <a:pt x="823" y="1110"/>
                    <a:pt x="833" y="1110"/>
                    <a:pt x="843" y="1110"/>
                  </a:cubicBezTo>
                  <a:cubicBezTo>
                    <a:pt x="877" y="1115"/>
                    <a:pt x="891" y="1125"/>
                    <a:pt x="926" y="1134"/>
                  </a:cubicBezTo>
                  <a:cubicBezTo>
                    <a:pt x="954" y="1144"/>
                    <a:pt x="965" y="1173"/>
                    <a:pt x="974" y="1208"/>
                  </a:cubicBezTo>
                  <a:cubicBezTo>
                    <a:pt x="984" y="1256"/>
                    <a:pt x="984" y="1285"/>
                    <a:pt x="998" y="1329"/>
                  </a:cubicBezTo>
                  <a:cubicBezTo>
                    <a:pt x="1018" y="1388"/>
                    <a:pt x="1052" y="1417"/>
                    <a:pt x="1101" y="1451"/>
                  </a:cubicBezTo>
                  <a:cubicBezTo>
                    <a:pt x="1130" y="1475"/>
                    <a:pt x="1150" y="1485"/>
                    <a:pt x="1174" y="1519"/>
                  </a:cubicBezTo>
                  <a:cubicBezTo>
                    <a:pt x="1203" y="1558"/>
                    <a:pt x="1203" y="1592"/>
                    <a:pt x="1232" y="1636"/>
                  </a:cubicBezTo>
                  <a:cubicBezTo>
                    <a:pt x="1237" y="1646"/>
                    <a:pt x="1242" y="1661"/>
                    <a:pt x="1252" y="1670"/>
                  </a:cubicBezTo>
                  <a:cubicBezTo>
                    <a:pt x="1271" y="1680"/>
                    <a:pt x="1300" y="1670"/>
                    <a:pt x="1320" y="1675"/>
                  </a:cubicBezTo>
                  <a:cubicBezTo>
                    <a:pt x="1320" y="1670"/>
                    <a:pt x="1315" y="1661"/>
                    <a:pt x="1315" y="1650"/>
                  </a:cubicBezTo>
                  <a:cubicBezTo>
                    <a:pt x="1315" y="1606"/>
                    <a:pt x="1359" y="1592"/>
                    <a:pt x="1359" y="1548"/>
                  </a:cubicBezTo>
                  <a:cubicBezTo>
                    <a:pt x="1359" y="1509"/>
                    <a:pt x="1339" y="1495"/>
                    <a:pt x="1335" y="1456"/>
                  </a:cubicBezTo>
                  <a:cubicBezTo>
                    <a:pt x="1339" y="1456"/>
                    <a:pt x="1344" y="1451"/>
                    <a:pt x="1349" y="1451"/>
                  </a:cubicBezTo>
                  <a:cubicBezTo>
                    <a:pt x="1368" y="1451"/>
                    <a:pt x="1374" y="1475"/>
                    <a:pt x="1393" y="1475"/>
                  </a:cubicBezTo>
                  <a:cubicBezTo>
                    <a:pt x="1422" y="1475"/>
                    <a:pt x="1422" y="1436"/>
                    <a:pt x="1432" y="1407"/>
                  </a:cubicBezTo>
                  <a:cubicBezTo>
                    <a:pt x="1442" y="1383"/>
                    <a:pt x="1471" y="1383"/>
                    <a:pt x="1495" y="1368"/>
                  </a:cubicBezTo>
                  <a:cubicBezTo>
                    <a:pt x="1529" y="1354"/>
                    <a:pt x="1559" y="1358"/>
                    <a:pt x="1588" y="1334"/>
                  </a:cubicBezTo>
                  <a:cubicBezTo>
                    <a:pt x="1607" y="1319"/>
                    <a:pt x="1607" y="1295"/>
                    <a:pt x="1627" y="1276"/>
                  </a:cubicBezTo>
                  <a:cubicBezTo>
                    <a:pt x="1661" y="1241"/>
                    <a:pt x="1685" y="1236"/>
                    <a:pt x="1719" y="1202"/>
                  </a:cubicBezTo>
                  <a:cubicBezTo>
                    <a:pt x="1744" y="1183"/>
                    <a:pt x="1758" y="1163"/>
                    <a:pt x="1763" y="1130"/>
                  </a:cubicBezTo>
                  <a:cubicBezTo>
                    <a:pt x="1763" y="1120"/>
                    <a:pt x="1758" y="1110"/>
                    <a:pt x="1763" y="1100"/>
                  </a:cubicBezTo>
                  <a:cubicBezTo>
                    <a:pt x="1773" y="1076"/>
                    <a:pt x="1797" y="1081"/>
                    <a:pt x="1816" y="1066"/>
                  </a:cubicBezTo>
                  <a:cubicBezTo>
                    <a:pt x="1836" y="1047"/>
                    <a:pt x="1836" y="1022"/>
                    <a:pt x="1855" y="1003"/>
                  </a:cubicBezTo>
                  <a:cubicBezTo>
                    <a:pt x="1860" y="998"/>
                    <a:pt x="1866" y="1003"/>
                    <a:pt x="1870" y="998"/>
                  </a:cubicBezTo>
                  <a:cubicBezTo>
                    <a:pt x="1890" y="973"/>
                    <a:pt x="1894" y="949"/>
                    <a:pt x="1909" y="920"/>
                  </a:cubicBezTo>
                  <a:cubicBezTo>
                    <a:pt x="1924" y="901"/>
                    <a:pt x="1938" y="886"/>
                    <a:pt x="1943" y="862"/>
                  </a:cubicBezTo>
                  <a:cubicBezTo>
                    <a:pt x="1943" y="842"/>
                    <a:pt x="1934" y="832"/>
                    <a:pt x="1943" y="818"/>
                  </a:cubicBezTo>
                  <a:cubicBezTo>
                    <a:pt x="1948" y="808"/>
                    <a:pt x="1958" y="803"/>
                    <a:pt x="1968" y="799"/>
                  </a:cubicBezTo>
                  <a:cubicBezTo>
                    <a:pt x="1997" y="779"/>
                    <a:pt x="2007" y="754"/>
                    <a:pt x="2021" y="720"/>
                  </a:cubicBezTo>
                  <a:cubicBezTo>
                    <a:pt x="2040" y="686"/>
                    <a:pt x="2051" y="667"/>
                    <a:pt x="2070" y="633"/>
                  </a:cubicBezTo>
                  <a:cubicBezTo>
                    <a:pt x="2080" y="608"/>
                    <a:pt x="2084" y="594"/>
                    <a:pt x="2095" y="569"/>
                  </a:cubicBezTo>
                  <a:cubicBezTo>
                    <a:pt x="2123" y="506"/>
                    <a:pt x="2143" y="467"/>
                    <a:pt x="2182" y="404"/>
                  </a:cubicBezTo>
                  <a:cubicBezTo>
                    <a:pt x="2192" y="394"/>
                    <a:pt x="2197" y="384"/>
                    <a:pt x="2206" y="374"/>
                  </a:cubicBezTo>
                  <a:cubicBezTo>
                    <a:pt x="1636" y="4"/>
                    <a:pt x="1636" y="4"/>
                    <a:pt x="1636" y="4"/>
                  </a:cubicBezTo>
                  <a:cubicBezTo>
                    <a:pt x="1164" y="136"/>
                    <a:pt x="1164" y="136"/>
                    <a:pt x="1164" y="136"/>
                  </a:cubicBezTo>
                  <a:cubicBezTo>
                    <a:pt x="1130" y="121"/>
                    <a:pt x="1115" y="97"/>
                    <a:pt x="1091" y="67"/>
                  </a:cubicBezTo>
                  <a:cubicBezTo>
                    <a:pt x="1076" y="43"/>
                    <a:pt x="1057" y="43"/>
                    <a:pt x="1032" y="28"/>
                  </a:cubicBezTo>
                  <a:cubicBezTo>
                    <a:pt x="1013" y="19"/>
                    <a:pt x="1003" y="0"/>
                    <a:pt x="979" y="0"/>
                  </a:cubicBezTo>
                  <a:cubicBezTo>
                    <a:pt x="935" y="0"/>
                    <a:pt x="911" y="9"/>
                    <a:pt x="862" y="19"/>
                  </a:cubicBezTo>
                  <a:cubicBezTo>
                    <a:pt x="828" y="24"/>
                    <a:pt x="808" y="24"/>
                    <a:pt x="774" y="28"/>
                  </a:cubicBezTo>
                  <a:cubicBezTo>
                    <a:pt x="735" y="33"/>
                    <a:pt x="716" y="43"/>
                    <a:pt x="677" y="53"/>
                  </a:cubicBezTo>
                  <a:cubicBezTo>
                    <a:pt x="647" y="58"/>
                    <a:pt x="628" y="58"/>
                    <a:pt x="594" y="63"/>
                  </a:cubicBezTo>
                  <a:cubicBezTo>
                    <a:pt x="560" y="67"/>
                    <a:pt x="540" y="78"/>
                    <a:pt x="506" y="87"/>
                  </a:cubicBezTo>
                  <a:cubicBezTo>
                    <a:pt x="409" y="106"/>
                    <a:pt x="346" y="106"/>
                    <a:pt x="263" y="160"/>
                  </a:cubicBezTo>
                  <a:cubicBezTo>
                    <a:pt x="249" y="170"/>
                    <a:pt x="234" y="175"/>
                    <a:pt x="219" y="185"/>
                  </a:cubicBezTo>
                  <a:cubicBezTo>
                    <a:pt x="194" y="209"/>
                    <a:pt x="180" y="228"/>
                    <a:pt x="146" y="238"/>
                  </a:cubicBezTo>
                  <a:cubicBezTo>
                    <a:pt x="112" y="252"/>
                    <a:pt x="88" y="248"/>
                    <a:pt x="58" y="267"/>
                  </a:cubicBezTo>
                  <a:cubicBezTo>
                    <a:pt x="44" y="272"/>
                    <a:pt x="39" y="292"/>
                    <a:pt x="24" y="301"/>
                  </a:cubicBezTo>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98" name="Freeform 92"/>
            <p:cNvSpPr>
              <a:spLocks noChangeArrowheads="1"/>
            </p:cNvSpPr>
            <p:nvPr/>
          </p:nvSpPr>
          <p:spPr bwMode="auto">
            <a:xfrm>
              <a:off x="4268825" y="6950744"/>
              <a:ext cx="1781146" cy="1890724"/>
            </a:xfrm>
            <a:custGeom>
              <a:avLst/>
              <a:gdLst>
                <a:gd name="T0" fmla="*/ 274699380 w 2374"/>
                <a:gd name="T1" fmla="*/ 76619732 h 2519"/>
                <a:gd name="T2" fmla="*/ 597808568 w 2374"/>
                <a:gd name="T3" fmla="*/ 0 h 2519"/>
                <a:gd name="T4" fmla="*/ 592179276 w 2374"/>
                <a:gd name="T5" fmla="*/ 93520658 h 2519"/>
                <a:gd name="T6" fmla="*/ 669298246 w 2374"/>
                <a:gd name="T7" fmla="*/ 150985458 h 2519"/>
                <a:gd name="T8" fmla="*/ 762177432 w 2374"/>
                <a:gd name="T9" fmla="*/ 258027157 h 2519"/>
                <a:gd name="T10" fmla="*/ 992970138 w 2374"/>
                <a:gd name="T11" fmla="*/ 398308520 h 2519"/>
                <a:gd name="T12" fmla="*/ 1058830525 w 2374"/>
                <a:gd name="T13" fmla="*/ 455772568 h 2519"/>
                <a:gd name="T14" fmla="*/ 1132571020 w 2374"/>
                <a:gd name="T15" fmla="*/ 510984111 h 2519"/>
                <a:gd name="T16" fmla="*/ 1204060698 w 2374"/>
                <a:gd name="T17" fmla="*/ 647884838 h 2519"/>
                <a:gd name="T18" fmla="*/ 1277801943 w 2374"/>
                <a:gd name="T19" fmla="*/ 752109591 h 2519"/>
                <a:gd name="T20" fmla="*/ 1327337909 w 2374"/>
                <a:gd name="T21" fmla="*/ 774081470 h 2519"/>
                <a:gd name="T22" fmla="*/ 1335781472 w 2374"/>
                <a:gd name="T23" fmla="*/ 796053350 h 2519"/>
                <a:gd name="T24" fmla="*/ 1283430485 w 2374"/>
                <a:gd name="T25" fmla="*/ 903095049 h 2519"/>
                <a:gd name="T26" fmla="*/ 1267106814 w 2374"/>
                <a:gd name="T27" fmla="*/ 1018587586 h 2519"/>
                <a:gd name="T28" fmla="*/ 1255848231 w 2374"/>
                <a:gd name="T29" fmla="*/ 1103094468 h 2519"/>
                <a:gd name="T30" fmla="*/ 1272172652 w 2374"/>
                <a:gd name="T31" fmla="*/ 1158305260 h 2519"/>
                <a:gd name="T32" fmla="*/ 1283430485 w 2374"/>
                <a:gd name="T33" fmla="*/ 1229854039 h 2519"/>
                <a:gd name="T34" fmla="*/ 1247404669 w 2374"/>
                <a:gd name="T35" fmla="*/ 1237741938 h 2519"/>
                <a:gd name="T36" fmla="*/ 1214755827 w 2374"/>
                <a:gd name="T37" fmla="*/ 1240558884 h 2519"/>
                <a:gd name="T38" fmla="*/ 1170849153 w 2374"/>
                <a:gd name="T39" fmla="*/ 1240558884 h 2519"/>
                <a:gd name="T40" fmla="*/ 1113432328 w 2374"/>
                <a:gd name="T41" fmla="*/ 1278868000 h 2519"/>
                <a:gd name="T42" fmla="*/ 1099359474 w 2374"/>
                <a:gd name="T43" fmla="*/ 1385909699 h 2519"/>
                <a:gd name="T44" fmla="*/ 594994297 w 2374"/>
                <a:gd name="T45" fmla="*/ 1407881578 h 2519"/>
                <a:gd name="T46" fmla="*/ 345625604 w 2374"/>
                <a:gd name="T47" fmla="*/ 1388726645 h 2519"/>
                <a:gd name="T48" fmla="*/ 269070088 w 2374"/>
                <a:gd name="T49" fmla="*/ 1356050671 h 2519"/>
                <a:gd name="T50" fmla="*/ 252745668 w 2374"/>
                <a:gd name="T51" fmla="*/ 1081122588 h 2519"/>
                <a:gd name="T52" fmla="*/ 263440797 w 2374"/>
                <a:gd name="T53" fmla="*/ 976897835 h 2519"/>
                <a:gd name="T54" fmla="*/ 293838071 w 2374"/>
                <a:gd name="T55" fmla="*/ 935771023 h 2519"/>
                <a:gd name="T56" fmla="*/ 252745668 w 2374"/>
                <a:gd name="T57" fmla="*/ 870419075 h 2519"/>
                <a:gd name="T58" fmla="*/ 206024723 w 2374"/>
                <a:gd name="T59" fmla="*/ 837180162 h 2519"/>
                <a:gd name="T60" fmla="*/ 189136848 w 2374"/>
                <a:gd name="T61" fmla="*/ 771264524 h 2519"/>
                <a:gd name="T62" fmla="*/ 172813177 w 2374"/>
                <a:gd name="T63" fmla="*/ 667039771 h 2519"/>
                <a:gd name="T64" fmla="*/ 2814271 w 2374"/>
                <a:gd name="T65" fmla="*/ 148168512 h 25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374" h="2519">
                  <a:moveTo>
                    <a:pt x="488" y="136"/>
                  </a:moveTo>
                  <a:lnTo>
                    <a:pt x="488" y="136"/>
                  </a:lnTo>
                  <a:cubicBezTo>
                    <a:pt x="1062" y="0"/>
                    <a:pt x="1062" y="0"/>
                    <a:pt x="1062" y="0"/>
                  </a:cubicBezTo>
                  <a:cubicBezTo>
                    <a:pt x="1052" y="39"/>
                    <a:pt x="1038" y="59"/>
                    <a:pt x="1038" y="103"/>
                  </a:cubicBezTo>
                  <a:cubicBezTo>
                    <a:pt x="1038" y="127"/>
                    <a:pt x="1043" y="141"/>
                    <a:pt x="1052" y="166"/>
                  </a:cubicBezTo>
                  <a:cubicBezTo>
                    <a:pt x="1062" y="180"/>
                    <a:pt x="1067" y="200"/>
                    <a:pt x="1082" y="210"/>
                  </a:cubicBezTo>
                  <a:cubicBezTo>
                    <a:pt x="1126" y="234"/>
                    <a:pt x="1150" y="239"/>
                    <a:pt x="1189" y="268"/>
                  </a:cubicBezTo>
                  <a:cubicBezTo>
                    <a:pt x="1247" y="307"/>
                    <a:pt x="1267" y="341"/>
                    <a:pt x="1306" y="400"/>
                  </a:cubicBezTo>
                  <a:cubicBezTo>
                    <a:pt x="1320" y="424"/>
                    <a:pt x="1335" y="439"/>
                    <a:pt x="1354" y="458"/>
                  </a:cubicBezTo>
                  <a:cubicBezTo>
                    <a:pt x="1413" y="526"/>
                    <a:pt x="1476" y="531"/>
                    <a:pt x="1559" y="556"/>
                  </a:cubicBezTo>
                  <a:cubicBezTo>
                    <a:pt x="1652" y="589"/>
                    <a:pt x="1696" y="639"/>
                    <a:pt x="1764" y="707"/>
                  </a:cubicBezTo>
                  <a:cubicBezTo>
                    <a:pt x="1803" y="741"/>
                    <a:pt x="1807" y="780"/>
                    <a:pt x="1851" y="804"/>
                  </a:cubicBezTo>
                  <a:cubicBezTo>
                    <a:pt x="1861" y="809"/>
                    <a:pt x="1871" y="809"/>
                    <a:pt x="1881" y="809"/>
                  </a:cubicBezTo>
                  <a:cubicBezTo>
                    <a:pt x="1915" y="814"/>
                    <a:pt x="1929" y="824"/>
                    <a:pt x="1964" y="833"/>
                  </a:cubicBezTo>
                  <a:cubicBezTo>
                    <a:pt x="1992" y="843"/>
                    <a:pt x="2003" y="872"/>
                    <a:pt x="2012" y="907"/>
                  </a:cubicBezTo>
                  <a:cubicBezTo>
                    <a:pt x="2022" y="955"/>
                    <a:pt x="2022" y="984"/>
                    <a:pt x="2036" y="1028"/>
                  </a:cubicBezTo>
                  <a:cubicBezTo>
                    <a:pt x="2056" y="1087"/>
                    <a:pt x="2090" y="1116"/>
                    <a:pt x="2139" y="1150"/>
                  </a:cubicBezTo>
                  <a:cubicBezTo>
                    <a:pt x="2168" y="1174"/>
                    <a:pt x="2188" y="1184"/>
                    <a:pt x="2212" y="1218"/>
                  </a:cubicBezTo>
                  <a:cubicBezTo>
                    <a:pt x="2241" y="1257"/>
                    <a:pt x="2241" y="1291"/>
                    <a:pt x="2270" y="1335"/>
                  </a:cubicBezTo>
                  <a:cubicBezTo>
                    <a:pt x="2275" y="1345"/>
                    <a:pt x="2280" y="1360"/>
                    <a:pt x="2290" y="1369"/>
                  </a:cubicBezTo>
                  <a:cubicBezTo>
                    <a:pt x="2309" y="1379"/>
                    <a:pt x="2338" y="1369"/>
                    <a:pt x="2358" y="1374"/>
                  </a:cubicBezTo>
                  <a:cubicBezTo>
                    <a:pt x="2362" y="1388"/>
                    <a:pt x="2373" y="1398"/>
                    <a:pt x="2373" y="1413"/>
                  </a:cubicBezTo>
                  <a:cubicBezTo>
                    <a:pt x="2373" y="1452"/>
                    <a:pt x="2343" y="1466"/>
                    <a:pt x="2314" y="1501"/>
                  </a:cubicBezTo>
                  <a:cubicBezTo>
                    <a:pt x="2309" y="1545"/>
                    <a:pt x="2295" y="1564"/>
                    <a:pt x="2280" y="1603"/>
                  </a:cubicBezTo>
                  <a:cubicBezTo>
                    <a:pt x="2270" y="1656"/>
                    <a:pt x="2275" y="1686"/>
                    <a:pt x="2265" y="1739"/>
                  </a:cubicBezTo>
                  <a:cubicBezTo>
                    <a:pt x="2265" y="1769"/>
                    <a:pt x="2251" y="1783"/>
                    <a:pt x="2251" y="1808"/>
                  </a:cubicBezTo>
                  <a:cubicBezTo>
                    <a:pt x="2251" y="1827"/>
                    <a:pt x="2265" y="1841"/>
                    <a:pt x="2265" y="1861"/>
                  </a:cubicBezTo>
                  <a:cubicBezTo>
                    <a:pt x="2265" y="1900"/>
                    <a:pt x="2231" y="1919"/>
                    <a:pt x="2231" y="1958"/>
                  </a:cubicBezTo>
                  <a:cubicBezTo>
                    <a:pt x="2231" y="1978"/>
                    <a:pt x="2251" y="1978"/>
                    <a:pt x="2251" y="1998"/>
                  </a:cubicBezTo>
                  <a:cubicBezTo>
                    <a:pt x="2255" y="2017"/>
                    <a:pt x="2255" y="2037"/>
                    <a:pt x="2260" y="2056"/>
                  </a:cubicBezTo>
                  <a:cubicBezTo>
                    <a:pt x="2265" y="2085"/>
                    <a:pt x="2270" y="2104"/>
                    <a:pt x="2270" y="2134"/>
                  </a:cubicBezTo>
                  <a:cubicBezTo>
                    <a:pt x="2275" y="2153"/>
                    <a:pt x="2275" y="2168"/>
                    <a:pt x="2280" y="2183"/>
                  </a:cubicBezTo>
                  <a:cubicBezTo>
                    <a:pt x="2260" y="2187"/>
                    <a:pt x="2236" y="2192"/>
                    <a:pt x="2216" y="2197"/>
                  </a:cubicBezTo>
                  <a:cubicBezTo>
                    <a:pt x="2207" y="2202"/>
                    <a:pt x="2202" y="2207"/>
                    <a:pt x="2188" y="2207"/>
                  </a:cubicBezTo>
                  <a:cubicBezTo>
                    <a:pt x="2178" y="2207"/>
                    <a:pt x="2168" y="2202"/>
                    <a:pt x="2158" y="2202"/>
                  </a:cubicBezTo>
                  <a:cubicBezTo>
                    <a:pt x="2149" y="2207"/>
                    <a:pt x="2139" y="2212"/>
                    <a:pt x="2129" y="2212"/>
                  </a:cubicBezTo>
                  <a:cubicBezTo>
                    <a:pt x="2110" y="2212"/>
                    <a:pt x="2100" y="2207"/>
                    <a:pt x="2080" y="2202"/>
                  </a:cubicBezTo>
                  <a:cubicBezTo>
                    <a:pt x="2075" y="2202"/>
                    <a:pt x="2075" y="2197"/>
                    <a:pt x="2066" y="2197"/>
                  </a:cubicBezTo>
                  <a:cubicBezTo>
                    <a:pt x="2022" y="2197"/>
                    <a:pt x="1992" y="2231"/>
                    <a:pt x="1978" y="2270"/>
                  </a:cubicBezTo>
                  <a:cubicBezTo>
                    <a:pt x="1968" y="2294"/>
                    <a:pt x="1953" y="2309"/>
                    <a:pt x="1953" y="2333"/>
                  </a:cubicBezTo>
                  <a:cubicBezTo>
                    <a:pt x="1953" y="2460"/>
                    <a:pt x="1953" y="2460"/>
                    <a:pt x="1953" y="2460"/>
                  </a:cubicBezTo>
                  <a:cubicBezTo>
                    <a:pt x="1900" y="2450"/>
                    <a:pt x="1871" y="2426"/>
                    <a:pt x="1832" y="2392"/>
                  </a:cubicBezTo>
                  <a:cubicBezTo>
                    <a:pt x="1057" y="2499"/>
                    <a:pt x="1057" y="2499"/>
                    <a:pt x="1057" y="2499"/>
                  </a:cubicBezTo>
                  <a:cubicBezTo>
                    <a:pt x="765" y="2518"/>
                    <a:pt x="765" y="2518"/>
                    <a:pt x="765" y="2518"/>
                  </a:cubicBezTo>
                  <a:cubicBezTo>
                    <a:pt x="707" y="2494"/>
                    <a:pt x="673" y="2490"/>
                    <a:pt x="614" y="2465"/>
                  </a:cubicBezTo>
                  <a:cubicBezTo>
                    <a:pt x="561" y="2446"/>
                    <a:pt x="531" y="2421"/>
                    <a:pt x="478" y="2407"/>
                  </a:cubicBezTo>
                  <a:cubicBezTo>
                    <a:pt x="483" y="2329"/>
                    <a:pt x="492" y="2299"/>
                    <a:pt x="497" y="2222"/>
                  </a:cubicBezTo>
                  <a:cubicBezTo>
                    <a:pt x="449" y="1919"/>
                    <a:pt x="449" y="1919"/>
                    <a:pt x="449" y="1919"/>
                  </a:cubicBezTo>
                  <a:cubicBezTo>
                    <a:pt x="453" y="1876"/>
                    <a:pt x="463" y="1851"/>
                    <a:pt x="463" y="1813"/>
                  </a:cubicBezTo>
                  <a:cubicBezTo>
                    <a:pt x="463" y="1783"/>
                    <a:pt x="458" y="1764"/>
                    <a:pt x="468" y="1734"/>
                  </a:cubicBezTo>
                  <a:cubicBezTo>
                    <a:pt x="478" y="1719"/>
                    <a:pt x="488" y="1705"/>
                    <a:pt x="497" y="1691"/>
                  </a:cubicBezTo>
                  <a:cubicBezTo>
                    <a:pt x="507" y="1681"/>
                    <a:pt x="522" y="1676"/>
                    <a:pt x="522" y="1661"/>
                  </a:cubicBezTo>
                  <a:cubicBezTo>
                    <a:pt x="522" y="1632"/>
                    <a:pt x="507" y="1622"/>
                    <a:pt x="492" y="1603"/>
                  </a:cubicBezTo>
                  <a:cubicBezTo>
                    <a:pt x="478" y="1578"/>
                    <a:pt x="463" y="1569"/>
                    <a:pt x="449" y="1545"/>
                  </a:cubicBezTo>
                  <a:cubicBezTo>
                    <a:pt x="434" y="1520"/>
                    <a:pt x="419" y="1510"/>
                    <a:pt x="395" y="1501"/>
                  </a:cubicBezTo>
                  <a:cubicBezTo>
                    <a:pt x="385" y="1496"/>
                    <a:pt x="375" y="1496"/>
                    <a:pt x="366" y="1486"/>
                  </a:cubicBezTo>
                  <a:cubicBezTo>
                    <a:pt x="351" y="1476"/>
                    <a:pt x="346" y="1462"/>
                    <a:pt x="346" y="1442"/>
                  </a:cubicBezTo>
                  <a:cubicBezTo>
                    <a:pt x="336" y="1413"/>
                    <a:pt x="341" y="1393"/>
                    <a:pt x="336" y="1369"/>
                  </a:cubicBezTo>
                  <a:cubicBezTo>
                    <a:pt x="331" y="1345"/>
                    <a:pt x="322" y="1330"/>
                    <a:pt x="317" y="1305"/>
                  </a:cubicBezTo>
                  <a:cubicBezTo>
                    <a:pt x="307" y="1262"/>
                    <a:pt x="312" y="1233"/>
                    <a:pt x="307" y="1184"/>
                  </a:cubicBezTo>
                  <a:cubicBezTo>
                    <a:pt x="0" y="263"/>
                    <a:pt x="0" y="263"/>
                    <a:pt x="0" y="263"/>
                  </a:cubicBezTo>
                  <a:cubicBezTo>
                    <a:pt x="5" y="263"/>
                    <a:pt x="5" y="263"/>
                    <a:pt x="5" y="263"/>
                  </a:cubicBezTo>
                  <a:cubicBezTo>
                    <a:pt x="488" y="136"/>
                    <a:pt x="488" y="136"/>
                    <a:pt x="488" y="136"/>
                  </a:cubicBezTo>
                </a:path>
              </a:pathLst>
            </a:custGeom>
            <a:solidFill>
              <a:schemeClr val="tx2"/>
            </a:solidFill>
            <a:ln w="28575" cap="flat" cmpd="sng">
              <a:solidFill>
                <a:schemeClr val="bg1"/>
              </a:solidFill>
              <a:bevel/>
              <a:headEnd/>
              <a:tailEnd/>
            </a:ln>
          </p:spPr>
          <p:txBody>
            <a:bodyPr wrap="none" anchor="ctr"/>
            <a:lstStyle/>
            <a:p>
              <a:endParaRPr lang="zh-CN" altLang="en-US"/>
            </a:p>
          </p:txBody>
        </p:sp>
        <p:sp>
          <p:nvSpPr>
            <p:cNvPr id="70699" name="Freeform 93"/>
            <p:cNvSpPr>
              <a:spLocks noChangeArrowheads="1"/>
            </p:cNvSpPr>
            <p:nvPr/>
          </p:nvSpPr>
          <p:spPr bwMode="auto">
            <a:xfrm>
              <a:off x="3777932" y="8592688"/>
              <a:ext cx="2965258" cy="2328576"/>
            </a:xfrm>
            <a:custGeom>
              <a:avLst/>
              <a:gdLst>
                <a:gd name="T0" fmla="*/ 715101229 w 3947"/>
                <a:gd name="T1" fmla="*/ 159318795 h 3098"/>
                <a:gd name="T2" fmla="*/ 1402545998 w 3947"/>
                <a:gd name="T3" fmla="*/ 118076392 h 3098"/>
                <a:gd name="T4" fmla="*/ 1484948918 w 3947"/>
                <a:gd name="T5" fmla="*/ 49151895 h 3098"/>
                <a:gd name="T6" fmla="*/ 1570174355 w 3947"/>
                <a:gd name="T7" fmla="*/ 16384216 h 3098"/>
                <a:gd name="T8" fmla="*/ 1619277284 w 3947"/>
                <a:gd name="T9" fmla="*/ 7909492 h 3098"/>
                <a:gd name="T10" fmla="*/ 1658221557 w 3947"/>
                <a:gd name="T11" fmla="*/ 51976552 h 3098"/>
                <a:gd name="T12" fmla="*/ 1619277284 w 3947"/>
                <a:gd name="T13" fmla="*/ 104517585 h 3098"/>
                <a:gd name="T14" fmla="*/ 1639031898 w 3947"/>
                <a:gd name="T15" fmla="*/ 288694567 h 3098"/>
                <a:gd name="T16" fmla="*/ 1696600875 w 3947"/>
                <a:gd name="T17" fmla="*/ 159318795 h 3098"/>
                <a:gd name="T18" fmla="*/ 1759814136 w 3947"/>
                <a:gd name="T19" fmla="*/ 313552755 h 3098"/>
                <a:gd name="T20" fmla="*/ 1880597125 w 3947"/>
                <a:gd name="T21" fmla="*/ 519763268 h 3098"/>
                <a:gd name="T22" fmla="*/ 1977110376 w 3947"/>
                <a:gd name="T23" fmla="*/ 621456196 h 3098"/>
                <a:gd name="T24" fmla="*/ 1946632151 w 3947"/>
                <a:gd name="T25" fmla="*/ 665523256 h 3098"/>
                <a:gd name="T26" fmla="*/ 2048225481 w 3947"/>
                <a:gd name="T27" fmla="*/ 825407283 h 3098"/>
                <a:gd name="T28" fmla="*/ 2147483646 w 3947"/>
                <a:gd name="T29" fmla="*/ 1018058989 h 3098"/>
                <a:gd name="T30" fmla="*/ 2147483646 w 3947"/>
                <a:gd name="T31" fmla="*/ 1125401232 h 3098"/>
                <a:gd name="T32" fmla="*/ 2147483646 w 3947"/>
                <a:gd name="T33" fmla="*/ 1289804861 h 3098"/>
                <a:gd name="T34" fmla="*/ 2147483646 w 3947"/>
                <a:gd name="T35" fmla="*/ 1579064660 h 3098"/>
                <a:gd name="T36" fmla="*/ 2144737980 w 3947"/>
                <a:gd name="T37" fmla="*/ 1719174582 h 3098"/>
                <a:gd name="T38" fmla="*/ 2004201880 w 3947"/>
                <a:gd name="T39" fmla="*/ 1730473964 h 3098"/>
                <a:gd name="T40" fmla="*/ 2051047247 w 3947"/>
                <a:gd name="T41" fmla="*/ 1694880875 h 3098"/>
                <a:gd name="T42" fmla="*/ 1938730306 w 3947"/>
                <a:gd name="T43" fmla="*/ 1620306312 h 3098"/>
                <a:gd name="T44" fmla="*/ 1814561348 w 3947"/>
                <a:gd name="T45" fmla="*/ 1524263451 h 3098"/>
                <a:gd name="T46" fmla="*/ 1726514146 w 3947"/>
                <a:gd name="T47" fmla="*/ 1375678805 h 3098"/>
                <a:gd name="T48" fmla="*/ 1671766934 w 3947"/>
                <a:gd name="T49" fmla="*/ 1298844065 h 3098"/>
                <a:gd name="T50" fmla="*/ 1619277284 w 3947"/>
                <a:gd name="T51" fmla="*/ 1251952347 h 3098"/>
                <a:gd name="T52" fmla="*/ 1517684705 w 3947"/>
                <a:gd name="T53" fmla="*/ 1205060629 h 3098"/>
                <a:gd name="T54" fmla="*/ 1468581024 w 3947"/>
                <a:gd name="T55" fmla="*/ 1105627127 h 3098"/>
                <a:gd name="T56" fmla="*/ 1487771435 w 3947"/>
                <a:gd name="T57" fmla="*/ 996025459 h 3098"/>
                <a:gd name="T58" fmla="*/ 1410447844 w 3947"/>
                <a:gd name="T59" fmla="*/ 1012408923 h 3098"/>
                <a:gd name="T60" fmla="*/ 1383356339 w 3947"/>
                <a:gd name="T61" fmla="*/ 896591957 h 3098"/>
                <a:gd name="T62" fmla="*/ 1372067774 w 3947"/>
                <a:gd name="T63" fmla="*/ 740097819 h 3098"/>
                <a:gd name="T64" fmla="*/ 1298130903 w 3947"/>
                <a:gd name="T65" fmla="*/ 596598008 h 3098"/>
                <a:gd name="T66" fmla="*/ 1122036498 w 3947"/>
                <a:gd name="T67" fmla="*/ 506204461 h 3098"/>
                <a:gd name="T68" fmla="*/ 1063903318 w 3947"/>
                <a:gd name="T69" fmla="*/ 406771711 h 3098"/>
                <a:gd name="T70" fmla="*/ 989965695 w 3947"/>
                <a:gd name="T71" fmla="*/ 382478003 h 3098"/>
                <a:gd name="T72" fmla="*/ 916028824 w 3947"/>
                <a:gd name="T73" fmla="*/ 387562838 h 3098"/>
                <a:gd name="T74" fmla="*/ 863539174 w 3947"/>
                <a:gd name="T75" fmla="*/ 456488086 h 3098"/>
                <a:gd name="T76" fmla="*/ 770412644 w 3947"/>
                <a:gd name="T77" fmla="*/ 503379804 h 3098"/>
                <a:gd name="T78" fmla="*/ 671077628 w 3947"/>
                <a:gd name="T79" fmla="*/ 544621456 h 3098"/>
                <a:gd name="T80" fmla="*/ 599397568 w 3947"/>
                <a:gd name="T81" fmla="*/ 472871550 h 3098"/>
                <a:gd name="T82" fmla="*/ 525460696 w 3947"/>
                <a:gd name="T83" fmla="*/ 406771711 h 3098"/>
                <a:gd name="T84" fmla="*/ 393389893 w 3947"/>
                <a:gd name="T85" fmla="*/ 396037562 h 3098"/>
                <a:gd name="T86" fmla="*/ 215037926 w 3947"/>
                <a:gd name="T87" fmla="*/ 398296987 h 3098"/>
                <a:gd name="T88" fmla="*/ 124168958 w 3947"/>
                <a:gd name="T89" fmla="*/ 398296987 h 3098"/>
                <a:gd name="T90" fmla="*/ 93691485 w 3947"/>
                <a:gd name="T91" fmla="*/ 464962058 h 3098"/>
                <a:gd name="T92" fmla="*/ 46845367 w 3947"/>
                <a:gd name="T93" fmla="*/ 470046893 h 3098"/>
                <a:gd name="T94" fmla="*/ 36121756 w 3947"/>
                <a:gd name="T95" fmla="*/ 368353965 h 3098"/>
                <a:gd name="T96" fmla="*/ 16932096 w 3947"/>
                <a:gd name="T97" fmla="*/ 253102231 h 309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947" h="3098">
                  <a:moveTo>
                    <a:pt x="1131" y="224"/>
                  </a:moveTo>
                  <a:lnTo>
                    <a:pt x="1131" y="224"/>
                  </a:lnTo>
                  <a:cubicBezTo>
                    <a:pt x="1184" y="238"/>
                    <a:pt x="1214" y="263"/>
                    <a:pt x="1267" y="282"/>
                  </a:cubicBezTo>
                  <a:cubicBezTo>
                    <a:pt x="1326" y="307"/>
                    <a:pt x="1360" y="311"/>
                    <a:pt x="1418" y="335"/>
                  </a:cubicBezTo>
                  <a:cubicBezTo>
                    <a:pt x="1710" y="316"/>
                    <a:pt x="1710" y="316"/>
                    <a:pt x="1710" y="316"/>
                  </a:cubicBezTo>
                  <a:cubicBezTo>
                    <a:pt x="2485" y="209"/>
                    <a:pt x="2485" y="209"/>
                    <a:pt x="2485" y="209"/>
                  </a:cubicBezTo>
                  <a:cubicBezTo>
                    <a:pt x="2524" y="243"/>
                    <a:pt x="2553" y="267"/>
                    <a:pt x="2606" y="277"/>
                  </a:cubicBezTo>
                  <a:cubicBezTo>
                    <a:pt x="2606" y="150"/>
                    <a:pt x="2606" y="150"/>
                    <a:pt x="2606" y="150"/>
                  </a:cubicBezTo>
                  <a:cubicBezTo>
                    <a:pt x="2606" y="126"/>
                    <a:pt x="2621" y="111"/>
                    <a:pt x="2631" y="87"/>
                  </a:cubicBezTo>
                  <a:cubicBezTo>
                    <a:pt x="2645" y="48"/>
                    <a:pt x="2675" y="14"/>
                    <a:pt x="2719" y="14"/>
                  </a:cubicBezTo>
                  <a:cubicBezTo>
                    <a:pt x="2728" y="14"/>
                    <a:pt x="2728" y="19"/>
                    <a:pt x="2733" y="19"/>
                  </a:cubicBezTo>
                  <a:cubicBezTo>
                    <a:pt x="2753" y="24"/>
                    <a:pt x="2763" y="29"/>
                    <a:pt x="2782" y="29"/>
                  </a:cubicBezTo>
                  <a:cubicBezTo>
                    <a:pt x="2792" y="29"/>
                    <a:pt x="2802" y="24"/>
                    <a:pt x="2811" y="19"/>
                  </a:cubicBezTo>
                  <a:cubicBezTo>
                    <a:pt x="2821" y="19"/>
                    <a:pt x="2831" y="24"/>
                    <a:pt x="2841" y="24"/>
                  </a:cubicBezTo>
                  <a:cubicBezTo>
                    <a:pt x="2855" y="24"/>
                    <a:pt x="2860" y="19"/>
                    <a:pt x="2869" y="14"/>
                  </a:cubicBezTo>
                  <a:cubicBezTo>
                    <a:pt x="2889" y="9"/>
                    <a:pt x="2913" y="4"/>
                    <a:pt x="2933" y="0"/>
                  </a:cubicBezTo>
                  <a:cubicBezTo>
                    <a:pt x="2933" y="29"/>
                    <a:pt x="2938" y="58"/>
                    <a:pt x="2938" y="92"/>
                  </a:cubicBezTo>
                  <a:cubicBezTo>
                    <a:pt x="2938" y="111"/>
                    <a:pt x="2918" y="116"/>
                    <a:pt x="2908" y="136"/>
                  </a:cubicBezTo>
                  <a:cubicBezTo>
                    <a:pt x="2899" y="150"/>
                    <a:pt x="2894" y="165"/>
                    <a:pt x="2884" y="180"/>
                  </a:cubicBezTo>
                  <a:cubicBezTo>
                    <a:pt x="2879" y="185"/>
                    <a:pt x="2869" y="180"/>
                    <a:pt x="2869" y="185"/>
                  </a:cubicBezTo>
                  <a:cubicBezTo>
                    <a:pt x="2845" y="209"/>
                    <a:pt x="2836" y="228"/>
                    <a:pt x="2836" y="263"/>
                  </a:cubicBezTo>
                  <a:cubicBezTo>
                    <a:pt x="2836" y="311"/>
                    <a:pt x="2865" y="335"/>
                    <a:pt x="2879" y="384"/>
                  </a:cubicBezTo>
                  <a:cubicBezTo>
                    <a:pt x="2894" y="428"/>
                    <a:pt x="2894" y="462"/>
                    <a:pt x="2904" y="511"/>
                  </a:cubicBezTo>
                  <a:cubicBezTo>
                    <a:pt x="2913" y="452"/>
                    <a:pt x="2904" y="418"/>
                    <a:pt x="2904" y="360"/>
                  </a:cubicBezTo>
                  <a:cubicBezTo>
                    <a:pt x="2904" y="277"/>
                    <a:pt x="2908" y="214"/>
                    <a:pt x="2957" y="150"/>
                  </a:cubicBezTo>
                  <a:cubicBezTo>
                    <a:pt x="2987" y="199"/>
                    <a:pt x="2987" y="233"/>
                    <a:pt x="3006" y="282"/>
                  </a:cubicBezTo>
                  <a:cubicBezTo>
                    <a:pt x="3015" y="307"/>
                    <a:pt x="3030" y="321"/>
                    <a:pt x="3035" y="346"/>
                  </a:cubicBezTo>
                  <a:cubicBezTo>
                    <a:pt x="3059" y="409"/>
                    <a:pt x="3065" y="448"/>
                    <a:pt x="3094" y="511"/>
                  </a:cubicBezTo>
                  <a:cubicBezTo>
                    <a:pt x="3098" y="531"/>
                    <a:pt x="3113" y="540"/>
                    <a:pt x="3118" y="555"/>
                  </a:cubicBezTo>
                  <a:cubicBezTo>
                    <a:pt x="3137" y="598"/>
                    <a:pt x="3142" y="628"/>
                    <a:pt x="3167" y="667"/>
                  </a:cubicBezTo>
                  <a:cubicBezTo>
                    <a:pt x="3191" y="711"/>
                    <a:pt x="3225" y="725"/>
                    <a:pt x="3255" y="769"/>
                  </a:cubicBezTo>
                  <a:cubicBezTo>
                    <a:pt x="3294" y="827"/>
                    <a:pt x="3303" y="862"/>
                    <a:pt x="3332" y="920"/>
                  </a:cubicBezTo>
                  <a:cubicBezTo>
                    <a:pt x="3357" y="959"/>
                    <a:pt x="3381" y="973"/>
                    <a:pt x="3405" y="1003"/>
                  </a:cubicBezTo>
                  <a:cubicBezTo>
                    <a:pt x="3420" y="1023"/>
                    <a:pt x="3430" y="1032"/>
                    <a:pt x="3444" y="1051"/>
                  </a:cubicBezTo>
                  <a:cubicBezTo>
                    <a:pt x="3464" y="1071"/>
                    <a:pt x="3483" y="1076"/>
                    <a:pt x="3503" y="1100"/>
                  </a:cubicBezTo>
                  <a:cubicBezTo>
                    <a:pt x="3522" y="1120"/>
                    <a:pt x="3527" y="1134"/>
                    <a:pt x="3537" y="1159"/>
                  </a:cubicBezTo>
                  <a:cubicBezTo>
                    <a:pt x="3488" y="1139"/>
                    <a:pt x="3459" y="1114"/>
                    <a:pt x="3400" y="1110"/>
                  </a:cubicBezTo>
                  <a:cubicBezTo>
                    <a:pt x="3410" y="1139"/>
                    <a:pt x="3435" y="1154"/>
                    <a:pt x="3449" y="1178"/>
                  </a:cubicBezTo>
                  <a:cubicBezTo>
                    <a:pt x="3479" y="1217"/>
                    <a:pt x="3488" y="1241"/>
                    <a:pt x="3513" y="1285"/>
                  </a:cubicBezTo>
                  <a:cubicBezTo>
                    <a:pt x="3527" y="1310"/>
                    <a:pt x="3537" y="1334"/>
                    <a:pt x="3551" y="1358"/>
                  </a:cubicBezTo>
                  <a:cubicBezTo>
                    <a:pt x="3581" y="1397"/>
                    <a:pt x="3610" y="1417"/>
                    <a:pt x="3629" y="1461"/>
                  </a:cubicBezTo>
                  <a:cubicBezTo>
                    <a:pt x="3664" y="1534"/>
                    <a:pt x="3683" y="1578"/>
                    <a:pt x="3731" y="1646"/>
                  </a:cubicBezTo>
                  <a:cubicBezTo>
                    <a:pt x="3746" y="1670"/>
                    <a:pt x="3756" y="1680"/>
                    <a:pt x="3771" y="1704"/>
                  </a:cubicBezTo>
                  <a:cubicBezTo>
                    <a:pt x="3795" y="1743"/>
                    <a:pt x="3824" y="1758"/>
                    <a:pt x="3824" y="1802"/>
                  </a:cubicBezTo>
                  <a:cubicBezTo>
                    <a:pt x="3824" y="1816"/>
                    <a:pt x="3814" y="1821"/>
                    <a:pt x="3814" y="1835"/>
                  </a:cubicBezTo>
                  <a:cubicBezTo>
                    <a:pt x="3814" y="1855"/>
                    <a:pt x="3824" y="1870"/>
                    <a:pt x="3834" y="1885"/>
                  </a:cubicBezTo>
                  <a:cubicBezTo>
                    <a:pt x="3863" y="1924"/>
                    <a:pt x="3878" y="1952"/>
                    <a:pt x="3902" y="1992"/>
                  </a:cubicBezTo>
                  <a:cubicBezTo>
                    <a:pt x="3932" y="2040"/>
                    <a:pt x="3941" y="2079"/>
                    <a:pt x="3941" y="2138"/>
                  </a:cubicBezTo>
                  <a:cubicBezTo>
                    <a:pt x="3941" y="2177"/>
                    <a:pt x="3932" y="2196"/>
                    <a:pt x="3927" y="2230"/>
                  </a:cubicBezTo>
                  <a:cubicBezTo>
                    <a:pt x="3922" y="2250"/>
                    <a:pt x="3927" y="2259"/>
                    <a:pt x="3922" y="2283"/>
                  </a:cubicBezTo>
                  <a:cubicBezTo>
                    <a:pt x="3946" y="2440"/>
                    <a:pt x="3946" y="2440"/>
                    <a:pt x="3946" y="2440"/>
                  </a:cubicBezTo>
                  <a:cubicBezTo>
                    <a:pt x="3932" y="2518"/>
                    <a:pt x="3936" y="2561"/>
                    <a:pt x="3922" y="2634"/>
                  </a:cubicBezTo>
                  <a:cubicBezTo>
                    <a:pt x="3912" y="2698"/>
                    <a:pt x="3892" y="2732"/>
                    <a:pt x="3883" y="2795"/>
                  </a:cubicBezTo>
                  <a:cubicBezTo>
                    <a:pt x="3902" y="2878"/>
                    <a:pt x="3902" y="2878"/>
                    <a:pt x="3902" y="2878"/>
                  </a:cubicBezTo>
                  <a:cubicBezTo>
                    <a:pt x="3897" y="2922"/>
                    <a:pt x="3883" y="2946"/>
                    <a:pt x="3863" y="2985"/>
                  </a:cubicBezTo>
                  <a:cubicBezTo>
                    <a:pt x="3844" y="3010"/>
                    <a:pt x="3834" y="3043"/>
                    <a:pt x="3800" y="3043"/>
                  </a:cubicBezTo>
                  <a:cubicBezTo>
                    <a:pt x="3771" y="3043"/>
                    <a:pt x="3756" y="3034"/>
                    <a:pt x="3731" y="3034"/>
                  </a:cubicBezTo>
                  <a:cubicBezTo>
                    <a:pt x="3683" y="3034"/>
                    <a:pt x="3673" y="3097"/>
                    <a:pt x="3629" y="3097"/>
                  </a:cubicBezTo>
                  <a:cubicBezTo>
                    <a:pt x="3595" y="3097"/>
                    <a:pt x="3571" y="3087"/>
                    <a:pt x="3551" y="3063"/>
                  </a:cubicBezTo>
                  <a:cubicBezTo>
                    <a:pt x="3561" y="3058"/>
                    <a:pt x="3561" y="3054"/>
                    <a:pt x="3566" y="3049"/>
                  </a:cubicBezTo>
                  <a:cubicBezTo>
                    <a:pt x="3581" y="3049"/>
                    <a:pt x="3590" y="3054"/>
                    <a:pt x="3600" y="3049"/>
                  </a:cubicBezTo>
                  <a:cubicBezTo>
                    <a:pt x="3620" y="3039"/>
                    <a:pt x="3634" y="3024"/>
                    <a:pt x="3634" y="3000"/>
                  </a:cubicBezTo>
                  <a:cubicBezTo>
                    <a:pt x="3634" y="2980"/>
                    <a:pt x="3615" y="2976"/>
                    <a:pt x="3600" y="2966"/>
                  </a:cubicBezTo>
                  <a:cubicBezTo>
                    <a:pt x="3595" y="2971"/>
                    <a:pt x="3595" y="2976"/>
                    <a:pt x="3585" y="2976"/>
                  </a:cubicBezTo>
                  <a:cubicBezTo>
                    <a:pt x="3513" y="2976"/>
                    <a:pt x="3488" y="2912"/>
                    <a:pt x="3435" y="2868"/>
                  </a:cubicBezTo>
                  <a:cubicBezTo>
                    <a:pt x="3415" y="2849"/>
                    <a:pt x="3410" y="2829"/>
                    <a:pt x="3391" y="2810"/>
                  </a:cubicBezTo>
                  <a:cubicBezTo>
                    <a:pt x="3357" y="2766"/>
                    <a:pt x="3322" y="2751"/>
                    <a:pt x="3274" y="2732"/>
                  </a:cubicBezTo>
                  <a:cubicBezTo>
                    <a:pt x="3250" y="2722"/>
                    <a:pt x="3225" y="2717"/>
                    <a:pt x="3215" y="2698"/>
                  </a:cubicBezTo>
                  <a:cubicBezTo>
                    <a:pt x="3191" y="2659"/>
                    <a:pt x="3186" y="2634"/>
                    <a:pt x="3176" y="2590"/>
                  </a:cubicBezTo>
                  <a:cubicBezTo>
                    <a:pt x="3167" y="2551"/>
                    <a:pt x="3162" y="2527"/>
                    <a:pt x="3133" y="2498"/>
                  </a:cubicBezTo>
                  <a:cubicBezTo>
                    <a:pt x="3109" y="2474"/>
                    <a:pt x="3059" y="2474"/>
                    <a:pt x="3059" y="2435"/>
                  </a:cubicBezTo>
                  <a:cubicBezTo>
                    <a:pt x="3059" y="2415"/>
                    <a:pt x="3074" y="2401"/>
                    <a:pt x="3084" y="2386"/>
                  </a:cubicBezTo>
                  <a:cubicBezTo>
                    <a:pt x="3059" y="2377"/>
                    <a:pt x="3040" y="2371"/>
                    <a:pt x="3011" y="2362"/>
                  </a:cubicBezTo>
                  <a:cubicBezTo>
                    <a:pt x="2982" y="2352"/>
                    <a:pt x="2977" y="2328"/>
                    <a:pt x="2962" y="2299"/>
                  </a:cubicBezTo>
                  <a:cubicBezTo>
                    <a:pt x="2943" y="2269"/>
                    <a:pt x="2938" y="2245"/>
                    <a:pt x="2933" y="2206"/>
                  </a:cubicBezTo>
                  <a:cubicBezTo>
                    <a:pt x="2884" y="2206"/>
                    <a:pt x="2884" y="2206"/>
                    <a:pt x="2884" y="2206"/>
                  </a:cubicBezTo>
                  <a:cubicBezTo>
                    <a:pt x="2879" y="2211"/>
                    <a:pt x="2874" y="2211"/>
                    <a:pt x="2869" y="2216"/>
                  </a:cubicBezTo>
                  <a:cubicBezTo>
                    <a:pt x="2865" y="2230"/>
                    <a:pt x="2865" y="2245"/>
                    <a:pt x="2850" y="2259"/>
                  </a:cubicBezTo>
                  <a:cubicBezTo>
                    <a:pt x="2831" y="2245"/>
                    <a:pt x="2821" y="2235"/>
                    <a:pt x="2802" y="2225"/>
                  </a:cubicBezTo>
                  <a:cubicBezTo>
                    <a:pt x="2753" y="2196"/>
                    <a:pt x="2723" y="2181"/>
                    <a:pt x="2689" y="2133"/>
                  </a:cubicBezTo>
                  <a:cubicBezTo>
                    <a:pt x="2670" y="2103"/>
                    <a:pt x="2660" y="2084"/>
                    <a:pt x="2650" y="2045"/>
                  </a:cubicBezTo>
                  <a:cubicBezTo>
                    <a:pt x="2645" y="2026"/>
                    <a:pt x="2641" y="2011"/>
                    <a:pt x="2631" y="2001"/>
                  </a:cubicBezTo>
                  <a:cubicBezTo>
                    <a:pt x="2617" y="1987"/>
                    <a:pt x="2602" y="1977"/>
                    <a:pt x="2602" y="1957"/>
                  </a:cubicBezTo>
                  <a:cubicBezTo>
                    <a:pt x="2602" y="1933"/>
                    <a:pt x="2617" y="1918"/>
                    <a:pt x="2631" y="1899"/>
                  </a:cubicBezTo>
                  <a:cubicBezTo>
                    <a:pt x="2645" y="1870"/>
                    <a:pt x="2650" y="1850"/>
                    <a:pt x="2650" y="1821"/>
                  </a:cubicBezTo>
                  <a:cubicBezTo>
                    <a:pt x="2650" y="1797"/>
                    <a:pt x="2650" y="1782"/>
                    <a:pt x="2636" y="1763"/>
                  </a:cubicBezTo>
                  <a:cubicBezTo>
                    <a:pt x="2617" y="1738"/>
                    <a:pt x="2592" y="1733"/>
                    <a:pt x="2562" y="1728"/>
                  </a:cubicBezTo>
                  <a:cubicBezTo>
                    <a:pt x="2553" y="1743"/>
                    <a:pt x="2553" y="1758"/>
                    <a:pt x="2548" y="1772"/>
                  </a:cubicBezTo>
                  <a:cubicBezTo>
                    <a:pt x="2538" y="1792"/>
                    <a:pt x="2519" y="1792"/>
                    <a:pt x="2499" y="1792"/>
                  </a:cubicBezTo>
                  <a:cubicBezTo>
                    <a:pt x="2490" y="1792"/>
                    <a:pt x="2490" y="1772"/>
                    <a:pt x="2485" y="1763"/>
                  </a:cubicBezTo>
                  <a:cubicBezTo>
                    <a:pt x="2475" y="1738"/>
                    <a:pt x="2470" y="1724"/>
                    <a:pt x="2465" y="1699"/>
                  </a:cubicBezTo>
                  <a:cubicBezTo>
                    <a:pt x="2460" y="1661"/>
                    <a:pt x="2451" y="1636"/>
                    <a:pt x="2451" y="1587"/>
                  </a:cubicBezTo>
                  <a:cubicBezTo>
                    <a:pt x="2451" y="1568"/>
                    <a:pt x="2451" y="1568"/>
                    <a:pt x="2451" y="1568"/>
                  </a:cubicBezTo>
                  <a:cubicBezTo>
                    <a:pt x="2451" y="1514"/>
                    <a:pt x="2451" y="1485"/>
                    <a:pt x="2451" y="1432"/>
                  </a:cubicBezTo>
                  <a:cubicBezTo>
                    <a:pt x="2451" y="1382"/>
                    <a:pt x="2431" y="1358"/>
                    <a:pt x="2431" y="1310"/>
                  </a:cubicBezTo>
                  <a:cubicBezTo>
                    <a:pt x="2431" y="1232"/>
                    <a:pt x="2431" y="1232"/>
                    <a:pt x="2431" y="1232"/>
                  </a:cubicBezTo>
                  <a:cubicBezTo>
                    <a:pt x="2431" y="1208"/>
                    <a:pt x="2407" y="1197"/>
                    <a:pt x="2402" y="1173"/>
                  </a:cubicBezTo>
                  <a:cubicBezTo>
                    <a:pt x="2377" y="1120"/>
                    <a:pt x="2349" y="1086"/>
                    <a:pt x="2300" y="1056"/>
                  </a:cubicBezTo>
                  <a:cubicBezTo>
                    <a:pt x="2217" y="1012"/>
                    <a:pt x="2168" y="998"/>
                    <a:pt x="2086" y="949"/>
                  </a:cubicBezTo>
                  <a:cubicBezTo>
                    <a:pt x="2071" y="944"/>
                    <a:pt x="2061" y="929"/>
                    <a:pt x="2042" y="925"/>
                  </a:cubicBezTo>
                  <a:cubicBezTo>
                    <a:pt x="2022" y="915"/>
                    <a:pt x="1998" y="915"/>
                    <a:pt x="1988" y="896"/>
                  </a:cubicBezTo>
                  <a:cubicBezTo>
                    <a:pt x="1983" y="886"/>
                    <a:pt x="1993" y="876"/>
                    <a:pt x="1988" y="866"/>
                  </a:cubicBezTo>
                  <a:cubicBezTo>
                    <a:pt x="1983" y="832"/>
                    <a:pt x="1964" y="818"/>
                    <a:pt x="1944" y="788"/>
                  </a:cubicBezTo>
                  <a:cubicBezTo>
                    <a:pt x="1925" y="764"/>
                    <a:pt x="1905" y="744"/>
                    <a:pt x="1885" y="720"/>
                  </a:cubicBezTo>
                  <a:cubicBezTo>
                    <a:pt x="1881" y="716"/>
                    <a:pt x="1881" y="711"/>
                    <a:pt x="1876" y="705"/>
                  </a:cubicBezTo>
                  <a:cubicBezTo>
                    <a:pt x="1857" y="691"/>
                    <a:pt x="1837" y="696"/>
                    <a:pt x="1818" y="691"/>
                  </a:cubicBezTo>
                  <a:cubicBezTo>
                    <a:pt x="1793" y="686"/>
                    <a:pt x="1779" y="677"/>
                    <a:pt x="1754" y="677"/>
                  </a:cubicBezTo>
                  <a:cubicBezTo>
                    <a:pt x="1744" y="677"/>
                    <a:pt x="1739" y="686"/>
                    <a:pt x="1725" y="686"/>
                  </a:cubicBezTo>
                  <a:cubicBezTo>
                    <a:pt x="1715" y="686"/>
                    <a:pt x="1705" y="686"/>
                    <a:pt x="1696" y="686"/>
                  </a:cubicBezTo>
                  <a:cubicBezTo>
                    <a:pt x="1623" y="686"/>
                    <a:pt x="1623" y="686"/>
                    <a:pt x="1623" y="686"/>
                  </a:cubicBezTo>
                  <a:cubicBezTo>
                    <a:pt x="1589" y="686"/>
                    <a:pt x="1574" y="696"/>
                    <a:pt x="1545" y="696"/>
                  </a:cubicBezTo>
                  <a:cubicBezTo>
                    <a:pt x="1545" y="720"/>
                    <a:pt x="1540" y="735"/>
                    <a:pt x="1540" y="764"/>
                  </a:cubicBezTo>
                  <a:cubicBezTo>
                    <a:pt x="1540" y="779"/>
                    <a:pt x="1540" y="799"/>
                    <a:pt x="1530" y="808"/>
                  </a:cubicBezTo>
                  <a:cubicBezTo>
                    <a:pt x="1511" y="823"/>
                    <a:pt x="1491" y="813"/>
                    <a:pt x="1467" y="823"/>
                  </a:cubicBezTo>
                  <a:cubicBezTo>
                    <a:pt x="1448" y="832"/>
                    <a:pt x="1442" y="857"/>
                    <a:pt x="1423" y="876"/>
                  </a:cubicBezTo>
                  <a:cubicBezTo>
                    <a:pt x="1409" y="891"/>
                    <a:pt x="1384" y="886"/>
                    <a:pt x="1365" y="891"/>
                  </a:cubicBezTo>
                  <a:cubicBezTo>
                    <a:pt x="1340" y="896"/>
                    <a:pt x="1326" y="910"/>
                    <a:pt x="1301" y="920"/>
                  </a:cubicBezTo>
                  <a:cubicBezTo>
                    <a:pt x="1257" y="935"/>
                    <a:pt x="1223" y="959"/>
                    <a:pt x="1175" y="964"/>
                  </a:cubicBezTo>
                  <a:cubicBezTo>
                    <a:pt x="1189" y="964"/>
                    <a:pt x="1189" y="964"/>
                    <a:pt x="1189" y="964"/>
                  </a:cubicBezTo>
                  <a:cubicBezTo>
                    <a:pt x="1175" y="949"/>
                    <a:pt x="1160" y="949"/>
                    <a:pt x="1145" y="935"/>
                  </a:cubicBezTo>
                  <a:cubicBezTo>
                    <a:pt x="1126" y="915"/>
                    <a:pt x="1131" y="891"/>
                    <a:pt x="1116" y="871"/>
                  </a:cubicBezTo>
                  <a:cubicBezTo>
                    <a:pt x="1106" y="852"/>
                    <a:pt x="1087" y="847"/>
                    <a:pt x="1062" y="837"/>
                  </a:cubicBezTo>
                  <a:cubicBezTo>
                    <a:pt x="1028" y="832"/>
                    <a:pt x="1004" y="827"/>
                    <a:pt x="984" y="803"/>
                  </a:cubicBezTo>
                  <a:cubicBezTo>
                    <a:pt x="970" y="788"/>
                    <a:pt x="975" y="774"/>
                    <a:pt x="965" y="759"/>
                  </a:cubicBezTo>
                  <a:cubicBezTo>
                    <a:pt x="960" y="740"/>
                    <a:pt x="951" y="730"/>
                    <a:pt x="931" y="720"/>
                  </a:cubicBezTo>
                  <a:cubicBezTo>
                    <a:pt x="838" y="735"/>
                    <a:pt x="838" y="735"/>
                    <a:pt x="838" y="735"/>
                  </a:cubicBezTo>
                  <a:cubicBezTo>
                    <a:pt x="804" y="725"/>
                    <a:pt x="790" y="711"/>
                    <a:pt x="756" y="701"/>
                  </a:cubicBezTo>
                  <a:cubicBezTo>
                    <a:pt x="731" y="696"/>
                    <a:pt x="716" y="705"/>
                    <a:pt x="697" y="701"/>
                  </a:cubicBezTo>
                  <a:cubicBezTo>
                    <a:pt x="649" y="686"/>
                    <a:pt x="624" y="652"/>
                    <a:pt x="575" y="652"/>
                  </a:cubicBezTo>
                  <a:cubicBezTo>
                    <a:pt x="527" y="652"/>
                    <a:pt x="503" y="667"/>
                    <a:pt x="454" y="686"/>
                  </a:cubicBezTo>
                  <a:cubicBezTo>
                    <a:pt x="425" y="696"/>
                    <a:pt x="410" y="705"/>
                    <a:pt x="381" y="705"/>
                  </a:cubicBezTo>
                  <a:cubicBezTo>
                    <a:pt x="361" y="705"/>
                    <a:pt x="351" y="705"/>
                    <a:pt x="332" y="701"/>
                  </a:cubicBezTo>
                  <a:cubicBezTo>
                    <a:pt x="322" y="696"/>
                    <a:pt x="318" y="686"/>
                    <a:pt x="303" y="686"/>
                  </a:cubicBezTo>
                  <a:cubicBezTo>
                    <a:pt x="268" y="686"/>
                    <a:pt x="254" y="705"/>
                    <a:pt x="220" y="705"/>
                  </a:cubicBezTo>
                  <a:cubicBezTo>
                    <a:pt x="210" y="705"/>
                    <a:pt x="205" y="705"/>
                    <a:pt x="196" y="701"/>
                  </a:cubicBezTo>
                  <a:cubicBezTo>
                    <a:pt x="196" y="730"/>
                    <a:pt x="196" y="750"/>
                    <a:pt x="186" y="779"/>
                  </a:cubicBezTo>
                  <a:cubicBezTo>
                    <a:pt x="186" y="799"/>
                    <a:pt x="186" y="813"/>
                    <a:pt x="166" y="823"/>
                  </a:cubicBezTo>
                  <a:cubicBezTo>
                    <a:pt x="157" y="832"/>
                    <a:pt x="142" y="827"/>
                    <a:pt x="122" y="827"/>
                  </a:cubicBezTo>
                  <a:cubicBezTo>
                    <a:pt x="108" y="827"/>
                    <a:pt x="98" y="827"/>
                    <a:pt x="83" y="832"/>
                  </a:cubicBezTo>
                  <a:cubicBezTo>
                    <a:pt x="79" y="803"/>
                    <a:pt x="79" y="788"/>
                    <a:pt x="69" y="759"/>
                  </a:cubicBezTo>
                  <a:cubicBezTo>
                    <a:pt x="64" y="740"/>
                    <a:pt x="59" y="725"/>
                    <a:pt x="59" y="705"/>
                  </a:cubicBezTo>
                  <a:cubicBezTo>
                    <a:pt x="59" y="686"/>
                    <a:pt x="64" y="672"/>
                    <a:pt x="64" y="652"/>
                  </a:cubicBezTo>
                  <a:cubicBezTo>
                    <a:pt x="59" y="633"/>
                    <a:pt x="35" y="628"/>
                    <a:pt x="20" y="613"/>
                  </a:cubicBezTo>
                  <a:cubicBezTo>
                    <a:pt x="6" y="594"/>
                    <a:pt x="0" y="574"/>
                    <a:pt x="0" y="550"/>
                  </a:cubicBezTo>
                  <a:cubicBezTo>
                    <a:pt x="0" y="511"/>
                    <a:pt x="20" y="487"/>
                    <a:pt x="30" y="448"/>
                  </a:cubicBezTo>
                  <a:cubicBezTo>
                    <a:pt x="1131" y="224"/>
                    <a:pt x="1131" y="224"/>
                    <a:pt x="1131" y="224"/>
                  </a:cubicBezTo>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700" name="Freeform 94"/>
            <p:cNvSpPr>
              <a:spLocks noChangeArrowheads="1"/>
            </p:cNvSpPr>
            <p:nvPr/>
          </p:nvSpPr>
          <p:spPr bwMode="auto">
            <a:xfrm>
              <a:off x="3360010" y="7149768"/>
              <a:ext cx="1300202" cy="2096381"/>
            </a:xfrm>
            <a:custGeom>
              <a:avLst/>
              <a:gdLst>
                <a:gd name="T0" fmla="*/ 359954652 w 1731"/>
                <a:gd name="T1" fmla="*/ 1551522418 h 2792"/>
                <a:gd name="T2" fmla="*/ 359954652 w 1731"/>
                <a:gd name="T3" fmla="*/ 1551522418 h 2792"/>
                <a:gd name="T4" fmla="*/ 286045942 w 1731"/>
                <a:gd name="T5" fmla="*/ 1562797974 h 2792"/>
                <a:gd name="T6" fmla="*/ 247680594 w 1731"/>
                <a:gd name="T7" fmla="*/ 1532917787 h 2792"/>
                <a:gd name="T8" fmla="*/ 217214105 w 1731"/>
                <a:gd name="T9" fmla="*/ 1479922597 h 2792"/>
                <a:gd name="T10" fmla="*/ 173207037 w 1731"/>
                <a:gd name="T11" fmla="*/ 1548703716 h 2792"/>
                <a:gd name="T12" fmla="*/ 156845223 w 1731"/>
                <a:gd name="T13" fmla="*/ 1562797974 h 2792"/>
                <a:gd name="T14" fmla="*/ 112838906 w 1731"/>
                <a:gd name="T15" fmla="*/ 1570690939 h 2792"/>
                <a:gd name="T16" fmla="*/ 104375950 w 1731"/>
                <a:gd name="T17" fmla="*/ 1573509640 h 2792"/>
                <a:gd name="T18" fmla="*/ 104375950 w 1731"/>
                <a:gd name="T19" fmla="*/ 1573509640 h 2792"/>
                <a:gd name="T20" fmla="*/ 41749929 w 1731"/>
                <a:gd name="T21" fmla="*/ 1112338107 h 2792"/>
                <a:gd name="T22" fmla="*/ 35544113 w 1731"/>
                <a:gd name="T23" fmla="*/ 168006316 h 2792"/>
                <a:gd name="T24" fmla="*/ 0 w 1731"/>
                <a:gd name="T25" fmla="*/ 109936863 h 2792"/>
                <a:gd name="T26" fmla="*/ 0 w 1731"/>
                <a:gd name="T27" fmla="*/ 109936863 h 2792"/>
                <a:gd name="T28" fmla="*/ 22003534 w 1731"/>
                <a:gd name="T29" fmla="*/ 85694829 h 2792"/>
                <a:gd name="T30" fmla="*/ 38929445 w 1731"/>
                <a:gd name="T31" fmla="*/ 85694829 h 2792"/>
                <a:gd name="T32" fmla="*/ 96477092 w 1731"/>
                <a:gd name="T33" fmla="*/ 68781119 h 2792"/>
                <a:gd name="T34" fmla="*/ 140484160 w 1731"/>
                <a:gd name="T35" fmla="*/ 58069453 h 2792"/>
                <a:gd name="T36" fmla="*/ 165308178 w 1731"/>
                <a:gd name="T37" fmla="*/ 71599821 h 2792"/>
                <a:gd name="T38" fmla="*/ 217214105 w 1731"/>
                <a:gd name="T39" fmla="*/ 87949640 h 2792"/>
                <a:gd name="T40" fmla="*/ 681544707 w 1731"/>
                <a:gd name="T41" fmla="*/ 0 h 2792"/>
                <a:gd name="T42" fmla="*/ 681544707 w 1731"/>
                <a:gd name="T43" fmla="*/ 0 h 2792"/>
                <a:gd name="T44" fmla="*/ 854751743 w 1731"/>
                <a:gd name="T45" fmla="*/ 519240987 h 2792"/>
                <a:gd name="T46" fmla="*/ 860394214 w 1731"/>
                <a:gd name="T47" fmla="*/ 587458966 h 2792"/>
                <a:gd name="T48" fmla="*/ 871113557 w 1731"/>
                <a:gd name="T49" fmla="*/ 623540447 h 2792"/>
                <a:gd name="T50" fmla="*/ 876755277 w 1731"/>
                <a:gd name="T51" fmla="*/ 664696190 h 2792"/>
                <a:gd name="T52" fmla="*/ 888039468 w 1731"/>
                <a:gd name="T53" fmla="*/ 689502864 h 2792"/>
                <a:gd name="T54" fmla="*/ 904401282 w 1731"/>
                <a:gd name="T55" fmla="*/ 697959719 h 2792"/>
                <a:gd name="T56" fmla="*/ 934867772 w 1731"/>
                <a:gd name="T57" fmla="*/ 722765643 h 2792"/>
                <a:gd name="T58" fmla="*/ 959127693 w 1731"/>
                <a:gd name="T59" fmla="*/ 755465282 h 2792"/>
                <a:gd name="T60" fmla="*/ 976053604 w 1731"/>
                <a:gd name="T61" fmla="*/ 788164171 h 2792"/>
                <a:gd name="T62" fmla="*/ 961948929 w 1731"/>
                <a:gd name="T63" fmla="*/ 805077881 h 2792"/>
                <a:gd name="T64" fmla="*/ 945587115 w 1731"/>
                <a:gd name="T65" fmla="*/ 829319914 h 2792"/>
                <a:gd name="T66" fmla="*/ 942765879 w 1731"/>
                <a:gd name="T67" fmla="*/ 873859000 h 2792"/>
                <a:gd name="T68" fmla="*/ 934867772 w 1731"/>
                <a:gd name="T69" fmla="*/ 933619374 h 2792"/>
                <a:gd name="T70" fmla="*/ 961948929 w 1731"/>
                <a:gd name="T71" fmla="*/ 1104445142 h 2792"/>
                <a:gd name="T72" fmla="*/ 951228835 w 1731"/>
                <a:gd name="T73" fmla="*/ 1208743851 h 2792"/>
                <a:gd name="T74" fmla="*/ 951228835 w 1731"/>
                <a:gd name="T75" fmla="*/ 1208743851 h 2792"/>
                <a:gd name="T76" fmla="*/ 330053010 w 1731"/>
                <a:gd name="T77" fmla="*/ 1335030533 h 2792"/>
                <a:gd name="T78" fmla="*/ 313127099 w 1731"/>
                <a:gd name="T79" fmla="*/ 1392536096 h 2792"/>
                <a:gd name="T80" fmla="*/ 324410539 w 1731"/>
                <a:gd name="T81" fmla="*/ 1428054437 h 2792"/>
                <a:gd name="T82" fmla="*/ 349235309 w 1731"/>
                <a:gd name="T83" fmla="*/ 1450041659 h 2792"/>
                <a:gd name="T84" fmla="*/ 346414073 w 1731"/>
                <a:gd name="T85" fmla="*/ 1479922597 h 2792"/>
                <a:gd name="T86" fmla="*/ 352056544 w 1731"/>
                <a:gd name="T87" fmla="*/ 1510366674 h 2792"/>
                <a:gd name="T88" fmla="*/ 359954652 w 1731"/>
                <a:gd name="T89" fmla="*/ 1551522418 h 279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731" h="2792">
                  <a:moveTo>
                    <a:pt x="638" y="2752"/>
                  </a:moveTo>
                  <a:lnTo>
                    <a:pt x="638" y="2752"/>
                  </a:lnTo>
                  <a:cubicBezTo>
                    <a:pt x="594" y="2757"/>
                    <a:pt x="561" y="2772"/>
                    <a:pt x="507" y="2772"/>
                  </a:cubicBezTo>
                  <a:cubicBezTo>
                    <a:pt x="478" y="2772"/>
                    <a:pt x="458" y="2743"/>
                    <a:pt x="439" y="2719"/>
                  </a:cubicBezTo>
                  <a:cubicBezTo>
                    <a:pt x="414" y="2684"/>
                    <a:pt x="395" y="2664"/>
                    <a:pt x="385" y="2625"/>
                  </a:cubicBezTo>
                  <a:cubicBezTo>
                    <a:pt x="361" y="2679"/>
                    <a:pt x="346" y="2708"/>
                    <a:pt x="307" y="2747"/>
                  </a:cubicBezTo>
                  <a:cubicBezTo>
                    <a:pt x="298" y="2757"/>
                    <a:pt x="293" y="2767"/>
                    <a:pt x="278" y="2772"/>
                  </a:cubicBezTo>
                  <a:cubicBezTo>
                    <a:pt x="254" y="2786"/>
                    <a:pt x="229" y="2786"/>
                    <a:pt x="200" y="2786"/>
                  </a:cubicBezTo>
                  <a:cubicBezTo>
                    <a:pt x="195" y="2786"/>
                    <a:pt x="190" y="2791"/>
                    <a:pt x="185" y="2791"/>
                  </a:cubicBezTo>
                  <a:cubicBezTo>
                    <a:pt x="74" y="1973"/>
                    <a:pt x="74" y="1973"/>
                    <a:pt x="74" y="1973"/>
                  </a:cubicBezTo>
                  <a:cubicBezTo>
                    <a:pt x="63" y="298"/>
                    <a:pt x="63" y="298"/>
                    <a:pt x="63" y="298"/>
                  </a:cubicBezTo>
                  <a:cubicBezTo>
                    <a:pt x="44" y="254"/>
                    <a:pt x="30" y="229"/>
                    <a:pt x="0" y="195"/>
                  </a:cubicBezTo>
                  <a:cubicBezTo>
                    <a:pt x="15" y="180"/>
                    <a:pt x="20" y="161"/>
                    <a:pt x="39" y="152"/>
                  </a:cubicBezTo>
                  <a:cubicBezTo>
                    <a:pt x="44" y="146"/>
                    <a:pt x="59" y="152"/>
                    <a:pt x="69" y="152"/>
                  </a:cubicBezTo>
                  <a:cubicBezTo>
                    <a:pt x="107" y="141"/>
                    <a:pt x="132" y="127"/>
                    <a:pt x="171" y="122"/>
                  </a:cubicBezTo>
                  <a:cubicBezTo>
                    <a:pt x="205" y="122"/>
                    <a:pt x="220" y="103"/>
                    <a:pt x="249" y="103"/>
                  </a:cubicBezTo>
                  <a:cubicBezTo>
                    <a:pt x="268" y="103"/>
                    <a:pt x="278" y="122"/>
                    <a:pt x="293" y="127"/>
                  </a:cubicBezTo>
                  <a:cubicBezTo>
                    <a:pt x="327" y="141"/>
                    <a:pt x="346" y="146"/>
                    <a:pt x="385" y="156"/>
                  </a:cubicBezTo>
                  <a:cubicBezTo>
                    <a:pt x="1208" y="0"/>
                    <a:pt x="1208" y="0"/>
                    <a:pt x="1208" y="0"/>
                  </a:cubicBezTo>
                  <a:cubicBezTo>
                    <a:pt x="1515" y="921"/>
                    <a:pt x="1515" y="921"/>
                    <a:pt x="1515" y="921"/>
                  </a:cubicBezTo>
                  <a:cubicBezTo>
                    <a:pt x="1520" y="970"/>
                    <a:pt x="1515" y="999"/>
                    <a:pt x="1525" y="1042"/>
                  </a:cubicBezTo>
                  <a:cubicBezTo>
                    <a:pt x="1530" y="1067"/>
                    <a:pt x="1539" y="1082"/>
                    <a:pt x="1544" y="1106"/>
                  </a:cubicBezTo>
                  <a:cubicBezTo>
                    <a:pt x="1549" y="1130"/>
                    <a:pt x="1544" y="1150"/>
                    <a:pt x="1554" y="1179"/>
                  </a:cubicBezTo>
                  <a:cubicBezTo>
                    <a:pt x="1554" y="1199"/>
                    <a:pt x="1559" y="1213"/>
                    <a:pt x="1574" y="1223"/>
                  </a:cubicBezTo>
                  <a:cubicBezTo>
                    <a:pt x="1583" y="1233"/>
                    <a:pt x="1593" y="1233"/>
                    <a:pt x="1603" y="1238"/>
                  </a:cubicBezTo>
                  <a:cubicBezTo>
                    <a:pt x="1627" y="1247"/>
                    <a:pt x="1642" y="1257"/>
                    <a:pt x="1657" y="1282"/>
                  </a:cubicBezTo>
                  <a:cubicBezTo>
                    <a:pt x="1671" y="1306"/>
                    <a:pt x="1686" y="1315"/>
                    <a:pt x="1700" y="1340"/>
                  </a:cubicBezTo>
                  <a:cubicBezTo>
                    <a:pt x="1715" y="1359"/>
                    <a:pt x="1730" y="1369"/>
                    <a:pt x="1730" y="1398"/>
                  </a:cubicBezTo>
                  <a:cubicBezTo>
                    <a:pt x="1730" y="1413"/>
                    <a:pt x="1715" y="1418"/>
                    <a:pt x="1705" y="1428"/>
                  </a:cubicBezTo>
                  <a:cubicBezTo>
                    <a:pt x="1696" y="1442"/>
                    <a:pt x="1686" y="1456"/>
                    <a:pt x="1676" y="1471"/>
                  </a:cubicBezTo>
                  <a:cubicBezTo>
                    <a:pt x="1666" y="1501"/>
                    <a:pt x="1671" y="1520"/>
                    <a:pt x="1671" y="1550"/>
                  </a:cubicBezTo>
                  <a:cubicBezTo>
                    <a:pt x="1671" y="1588"/>
                    <a:pt x="1661" y="1613"/>
                    <a:pt x="1657" y="1656"/>
                  </a:cubicBezTo>
                  <a:cubicBezTo>
                    <a:pt x="1705" y="1959"/>
                    <a:pt x="1705" y="1959"/>
                    <a:pt x="1705" y="1959"/>
                  </a:cubicBezTo>
                  <a:cubicBezTo>
                    <a:pt x="1700" y="2036"/>
                    <a:pt x="1691" y="2066"/>
                    <a:pt x="1686" y="2144"/>
                  </a:cubicBezTo>
                  <a:cubicBezTo>
                    <a:pt x="585" y="2368"/>
                    <a:pt x="585" y="2368"/>
                    <a:pt x="585" y="2368"/>
                  </a:cubicBezTo>
                  <a:cubicBezTo>
                    <a:pt x="575" y="2407"/>
                    <a:pt x="555" y="2431"/>
                    <a:pt x="555" y="2470"/>
                  </a:cubicBezTo>
                  <a:cubicBezTo>
                    <a:pt x="555" y="2494"/>
                    <a:pt x="561" y="2514"/>
                    <a:pt x="575" y="2533"/>
                  </a:cubicBezTo>
                  <a:cubicBezTo>
                    <a:pt x="590" y="2548"/>
                    <a:pt x="614" y="2553"/>
                    <a:pt x="619" y="2572"/>
                  </a:cubicBezTo>
                  <a:cubicBezTo>
                    <a:pt x="619" y="2592"/>
                    <a:pt x="614" y="2606"/>
                    <a:pt x="614" y="2625"/>
                  </a:cubicBezTo>
                  <a:cubicBezTo>
                    <a:pt x="614" y="2645"/>
                    <a:pt x="619" y="2660"/>
                    <a:pt x="624" y="2679"/>
                  </a:cubicBezTo>
                  <a:cubicBezTo>
                    <a:pt x="634" y="2708"/>
                    <a:pt x="634" y="2723"/>
                    <a:pt x="638" y="2752"/>
                  </a:cubicBezTo>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701" name="Freeform 95"/>
            <p:cNvSpPr>
              <a:spLocks noChangeArrowheads="1"/>
            </p:cNvSpPr>
            <p:nvPr/>
          </p:nvSpPr>
          <p:spPr bwMode="auto">
            <a:xfrm>
              <a:off x="2335104" y="7295717"/>
              <a:ext cx="1160895" cy="2089747"/>
            </a:xfrm>
            <a:custGeom>
              <a:avLst/>
              <a:gdLst>
                <a:gd name="T0" fmla="*/ 254437607 w 1549"/>
                <a:gd name="T1" fmla="*/ 85201885 h 2782"/>
                <a:gd name="T2" fmla="*/ 210627123 w 1549"/>
                <a:gd name="T3" fmla="*/ 162504496 h 2782"/>
                <a:gd name="T4" fmla="*/ 188722256 w 1549"/>
                <a:gd name="T5" fmla="*/ 209337514 h 2782"/>
                <a:gd name="T6" fmla="*/ 177488779 w 1549"/>
                <a:gd name="T7" fmla="*/ 280433231 h 2782"/>
                <a:gd name="T8" fmla="*/ 123006156 w 1549"/>
                <a:gd name="T9" fmla="*/ 327266249 h 2782"/>
                <a:gd name="T10" fmla="*/ 111772679 w 1549"/>
                <a:gd name="T11" fmla="*/ 390462692 h 2782"/>
                <a:gd name="T12" fmla="*/ 73579309 w 1549"/>
                <a:gd name="T13" fmla="*/ 442373600 h 2782"/>
                <a:gd name="T14" fmla="*/ 70770378 w 1549"/>
                <a:gd name="T15" fmla="*/ 502748659 h 2782"/>
                <a:gd name="T16" fmla="*/ 67962196 w 1549"/>
                <a:gd name="T17" fmla="*/ 552403061 h 2782"/>
                <a:gd name="T18" fmla="*/ 82003854 w 1549"/>
                <a:gd name="T19" fmla="*/ 646068346 h 2782"/>
                <a:gd name="T20" fmla="*/ 89867812 w 1549"/>
                <a:gd name="T21" fmla="*/ 747633656 h 2782"/>
                <a:gd name="T22" fmla="*/ 95484176 w 1549"/>
                <a:gd name="T23" fmla="*/ 791646041 h 2782"/>
                <a:gd name="T24" fmla="*/ 103909471 w 1549"/>
                <a:gd name="T25" fmla="*/ 832836292 h 2782"/>
                <a:gd name="T26" fmla="*/ 139294659 w 1549"/>
                <a:gd name="T27" fmla="*/ 918038176 h 2782"/>
                <a:gd name="T28" fmla="*/ 133678296 w 1549"/>
                <a:gd name="T29" fmla="*/ 978413236 h 2782"/>
                <a:gd name="T30" fmla="*/ 103909471 w 1549"/>
                <a:gd name="T31" fmla="*/ 1019603486 h 2782"/>
                <a:gd name="T32" fmla="*/ 106717652 w 1549"/>
                <a:gd name="T33" fmla="*/ 1085621313 h 2782"/>
                <a:gd name="T34" fmla="*/ 84812785 w 1549"/>
                <a:gd name="T35" fmla="*/ 1123990180 h 2782"/>
                <a:gd name="T36" fmla="*/ 65154014 w 1549"/>
                <a:gd name="T37" fmla="*/ 1146560499 h 2782"/>
                <a:gd name="T38" fmla="*/ 29768825 w 1549"/>
                <a:gd name="T39" fmla="*/ 1201292791 h 2782"/>
                <a:gd name="T40" fmla="*/ 46618665 w 1549"/>
                <a:gd name="T41" fmla="*/ 1236840273 h 2782"/>
                <a:gd name="T42" fmla="*/ 19096685 w 1549"/>
                <a:gd name="T43" fmla="*/ 1286494675 h 2782"/>
                <a:gd name="T44" fmla="*/ 13480322 w 1549"/>
                <a:gd name="T45" fmla="*/ 1341226967 h 2782"/>
                <a:gd name="T46" fmla="*/ 24713798 w 1549"/>
                <a:gd name="T47" fmla="*/ 1393138626 h 2782"/>
                <a:gd name="T48" fmla="*/ 506067031 w 1549"/>
                <a:gd name="T49" fmla="*/ 1352512502 h 2782"/>
                <a:gd name="T50" fmla="*/ 497641737 w 1549"/>
                <a:gd name="T51" fmla="*/ 1420786835 h 2782"/>
                <a:gd name="T52" fmla="*/ 555493878 w 1549"/>
                <a:gd name="T53" fmla="*/ 1489625295 h 2782"/>
                <a:gd name="T54" fmla="*/ 566166018 w 1549"/>
                <a:gd name="T55" fmla="*/ 1569185163 h 2782"/>
                <a:gd name="T56" fmla="*/ 609976502 w 1549"/>
                <a:gd name="T57" fmla="*/ 1555643122 h 2782"/>
                <a:gd name="T58" fmla="*/ 724557363 w 1549"/>
                <a:gd name="T59" fmla="*/ 1476083254 h 2782"/>
                <a:gd name="T60" fmla="*/ 869469135 w 1549"/>
                <a:gd name="T61" fmla="*/ 1464798470 h 2782"/>
                <a:gd name="T62" fmla="*/ 807123303 w 1549"/>
                <a:gd name="T63" fmla="*/ 1003240061 h 2782"/>
                <a:gd name="T64" fmla="*/ 765559665 w 1549"/>
                <a:gd name="T65" fmla="*/ 0 h 2782"/>
                <a:gd name="T66" fmla="*/ 254437607 w 1549"/>
                <a:gd name="T67" fmla="*/ 85201885 h 278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549" h="2782">
                  <a:moveTo>
                    <a:pt x="453" y="151"/>
                  </a:moveTo>
                  <a:lnTo>
                    <a:pt x="453" y="151"/>
                  </a:lnTo>
                  <a:cubicBezTo>
                    <a:pt x="448" y="195"/>
                    <a:pt x="448" y="214"/>
                    <a:pt x="418" y="249"/>
                  </a:cubicBezTo>
                  <a:cubicBezTo>
                    <a:pt x="409" y="268"/>
                    <a:pt x="384" y="268"/>
                    <a:pt x="375" y="288"/>
                  </a:cubicBezTo>
                  <a:cubicBezTo>
                    <a:pt x="365" y="302"/>
                    <a:pt x="365" y="317"/>
                    <a:pt x="355" y="331"/>
                  </a:cubicBezTo>
                  <a:cubicBezTo>
                    <a:pt x="351" y="346"/>
                    <a:pt x="336" y="351"/>
                    <a:pt x="336" y="371"/>
                  </a:cubicBezTo>
                  <a:cubicBezTo>
                    <a:pt x="336" y="390"/>
                    <a:pt x="340" y="395"/>
                    <a:pt x="340" y="414"/>
                  </a:cubicBezTo>
                  <a:cubicBezTo>
                    <a:pt x="340" y="449"/>
                    <a:pt x="336" y="468"/>
                    <a:pt x="316" y="497"/>
                  </a:cubicBezTo>
                  <a:cubicBezTo>
                    <a:pt x="307" y="517"/>
                    <a:pt x="287" y="517"/>
                    <a:pt x="272" y="531"/>
                  </a:cubicBezTo>
                  <a:cubicBezTo>
                    <a:pt x="253" y="551"/>
                    <a:pt x="238" y="565"/>
                    <a:pt x="219" y="580"/>
                  </a:cubicBezTo>
                  <a:cubicBezTo>
                    <a:pt x="229" y="604"/>
                    <a:pt x="233" y="624"/>
                    <a:pt x="233" y="648"/>
                  </a:cubicBezTo>
                  <a:cubicBezTo>
                    <a:pt x="233" y="672"/>
                    <a:pt x="219" y="682"/>
                    <a:pt x="199" y="692"/>
                  </a:cubicBezTo>
                  <a:cubicBezTo>
                    <a:pt x="175" y="706"/>
                    <a:pt x="155" y="716"/>
                    <a:pt x="141" y="741"/>
                  </a:cubicBezTo>
                  <a:cubicBezTo>
                    <a:pt x="131" y="755"/>
                    <a:pt x="136" y="770"/>
                    <a:pt x="131" y="784"/>
                  </a:cubicBezTo>
                  <a:cubicBezTo>
                    <a:pt x="126" y="804"/>
                    <a:pt x="116" y="814"/>
                    <a:pt x="116" y="838"/>
                  </a:cubicBezTo>
                  <a:cubicBezTo>
                    <a:pt x="116" y="858"/>
                    <a:pt x="126" y="867"/>
                    <a:pt x="126" y="891"/>
                  </a:cubicBezTo>
                  <a:cubicBezTo>
                    <a:pt x="126" y="916"/>
                    <a:pt x="116" y="930"/>
                    <a:pt x="116" y="960"/>
                  </a:cubicBezTo>
                  <a:cubicBezTo>
                    <a:pt x="116" y="969"/>
                    <a:pt x="121" y="974"/>
                    <a:pt x="121" y="979"/>
                  </a:cubicBezTo>
                  <a:cubicBezTo>
                    <a:pt x="126" y="1008"/>
                    <a:pt x="136" y="1028"/>
                    <a:pt x="141" y="1057"/>
                  </a:cubicBezTo>
                  <a:cubicBezTo>
                    <a:pt x="151" y="1091"/>
                    <a:pt x="146" y="1111"/>
                    <a:pt x="146" y="1145"/>
                  </a:cubicBezTo>
                  <a:cubicBezTo>
                    <a:pt x="146" y="1252"/>
                    <a:pt x="146" y="1252"/>
                    <a:pt x="146" y="1252"/>
                  </a:cubicBezTo>
                  <a:cubicBezTo>
                    <a:pt x="146" y="1281"/>
                    <a:pt x="160" y="1296"/>
                    <a:pt x="160" y="1325"/>
                  </a:cubicBezTo>
                  <a:cubicBezTo>
                    <a:pt x="165" y="1355"/>
                    <a:pt x="165" y="1374"/>
                    <a:pt x="170" y="1403"/>
                  </a:cubicBezTo>
                  <a:cubicBezTo>
                    <a:pt x="175" y="1413"/>
                    <a:pt x="185" y="1422"/>
                    <a:pt x="185" y="1432"/>
                  </a:cubicBezTo>
                  <a:cubicBezTo>
                    <a:pt x="190" y="1452"/>
                    <a:pt x="185" y="1461"/>
                    <a:pt x="185" y="1476"/>
                  </a:cubicBezTo>
                  <a:cubicBezTo>
                    <a:pt x="185" y="1500"/>
                    <a:pt x="204" y="1505"/>
                    <a:pt x="214" y="1525"/>
                  </a:cubicBezTo>
                  <a:cubicBezTo>
                    <a:pt x="233" y="1559"/>
                    <a:pt x="248" y="1583"/>
                    <a:pt x="248" y="1627"/>
                  </a:cubicBezTo>
                  <a:cubicBezTo>
                    <a:pt x="248" y="1720"/>
                    <a:pt x="248" y="1720"/>
                    <a:pt x="248" y="1720"/>
                  </a:cubicBezTo>
                  <a:cubicBezTo>
                    <a:pt x="248" y="1725"/>
                    <a:pt x="243" y="1729"/>
                    <a:pt x="238" y="1734"/>
                  </a:cubicBezTo>
                  <a:cubicBezTo>
                    <a:pt x="229" y="1759"/>
                    <a:pt x="209" y="1768"/>
                    <a:pt x="199" y="1792"/>
                  </a:cubicBezTo>
                  <a:cubicBezTo>
                    <a:pt x="194" y="1803"/>
                    <a:pt x="190" y="1803"/>
                    <a:pt x="185" y="1807"/>
                  </a:cubicBezTo>
                  <a:cubicBezTo>
                    <a:pt x="185" y="1822"/>
                    <a:pt x="190" y="1827"/>
                    <a:pt x="190" y="1836"/>
                  </a:cubicBezTo>
                  <a:cubicBezTo>
                    <a:pt x="190" y="1924"/>
                    <a:pt x="190" y="1924"/>
                    <a:pt x="190" y="1924"/>
                  </a:cubicBezTo>
                  <a:cubicBezTo>
                    <a:pt x="190" y="1934"/>
                    <a:pt x="185" y="1939"/>
                    <a:pt x="185" y="1944"/>
                  </a:cubicBezTo>
                  <a:cubicBezTo>
                    <a:pt x="175" y="1963"/>
                    <a:pt x="170" y="1982"/>
                    <a:pt x="151" y="1992"/>
                  </a:cubicBezTo>
                  <a:cubicBezTo>
                    <a:pt x="141" y="1997"/>
                    <a:pt x="131" y="1992"/>
                    <a:pt x="121" y="2002"/>
                  </a:cubicBezTo>
                  <a:cubicBezTo>
                    <a:pt x="116" y="2007"/>
                    <a:pt x="116" y="2021"/>
                    <a:pt x="116" y="2032"/>
                  </a:cubicBezTo>
                  <a:cubicBezTo>
                    <a:pt x="111" y="2056"/>
                    <a:pt x="111" y="2080"/>
                    <a:pt x="92" y="2095"/>
                  </a:cubicBezTo>
                  <a:cubicBezTo>
                    <a:pt x="78" y="2104"/>
                    <a:pt x="53" y="2109"/>
                    <a:pt x="53" y="2129"/>
                  </a:cubicBezTo>
                  <a:cubicBezTo>
                    <a:pt x="53" y="2138"/>
                    <a:pt x="68" y="2138"/>
                    <a:pt x="68" y="2143"/>
                  </a:cubicBezTo>
                  <a:cubicBezTo>
                    <a:pt x="78" y="2163"/>
                    <a:pt x="83" y="2173"/>
                    <a:pt x="83" y="2192"/>
                  </a:cubicBezTo>
                  <a:cubicBezTo>
                    <a:pt x="83" y="2212"/>
                    <a:pt x="73" y="2217"/>
                    <a:pt x="63" y="2236"/>
                  </a:cubicBezTo>
                  <a:cubicBezTo>
                    <a:pt x="53" y="2250"/>
                    <a:pt x="48" y="2265"/>
                    <a:pt x="34" y="2280"/>
                  </a:cubicBezTo>
                  <a:cubicBezTo>
                    <a:pt x="19" y="2299"/>
                    <a:pt x="0" y="2309"/>
                    <a:pt x="0" y="2333"/>
                  </a:cubicBezTo>
                  <a:cubicBezTo>
                    <a:pt x="0" y="2353"/>
                    <a:pt x="19" y="2363"/>
                    <a:pt x="24" y="2377"/>
                  </a:cubicBezTo>
                  <a:cubicBezTo>
                    <a:pt x="34" y="2402"/>
                    <a:pt x="24" y="2416"/>
                    <a:pt x="29" y="2441"/>
                  </a:cubicBezTo>
                  <a:cubicBezTo>
                    <a:pt x="29" y="2450"/>
                    <a:pt x="39" y="2460"/>
                    <a:pt x="44" y="2469"/>
                  </a:cubicBezTo>
                  <a:cubicBezTo>
                    <a:pt x="842" y="2348"/>
                    <a:pt x="842" y="2348"/>
                    <a:pt x="842" y="2348"/>
                  </a:cubicBezTo>
                  <a:cubicBezTo>
                    <a:pt x="862" y="2372"/>
                    <a:pt x="901" y="2367"/>
                    <a:pt x="901" y="2397"/>
                  </a:cubicBezTo>
                  <a:cubicBezTo>
                    <a:pt x="901" y="2430"/>
                    <a:pt x="901" y="2455"/>
                    <a:pt x="896" y="2489"/>
                  </a:cubicBezTo>
                  <a:cubicBezTo>
                    <a:pt x="896" y="2499"/>
                    <a:pt x="886" y="2508"/>
                    <a:pt x="886" y="2518"/>
                  </a:cubicBezTo>
                  <a:cubicBezTo>
                    <a:pt x="886" y="2538"/>
                    <a:pt x="906" y="2548"/>
                    <a:pt x="915" y="2557"/>
                  </a:cubicBezTo>
                  <a:cubicBezTo>
                    <a:pt x="949" y="2587"/>
                    <a:pt x="974" y="2601"/>
                    <a:pt x="989" y="2640"/>
                  </a:cubicBezTo>
                  <a:cubicBezTo>
                    <a:pt x="1008" y="2694"/>
                    <a:pt x="1008" y="2728"/>
                    <a:pt x="1008" y="2781"/>
                  </a:cubicBezTo>
                  <a:cubicBezTo>
                    <a:pt x="1017" y="2781"/>
                    <a:pt x="1028" y="2781"/>
                    <a:pt x="1032" y="2781"/>
                  </a:cubicBezTo>
                  <a:cubicBezTo>
                    <a:pt x="1056" y="2781"/>
                    <a:pt x="1071" y="2772"/>
                    <a:pt x="1086" y="2757"/>
                  </a:cubicBezTo>
                  <a:cubicBezTo>
                    <a:pt x="1115" y="2742"/>
                    <a:pt x="1130" y="2723"/>
                    <a:pt x="1154" y="2703"/>
                  </a:cubicBezTo>
                  <a:cubicBezTo>
                    <a:pt x="1203" y="2665"/>
                    <a:pt x="1232" y="2635"/>
                    <a:pt x="1290" y="2616"/>
                  </a:cubicBezTo>
                  <a:cubicBezTo>
                    <a:pt x="1320" y="2626"/>
                    <a:pt x="1320" y="2626"/>
                    <a:pt x="1320" y="2626"/>
                  </a:cubicBezTo>
                  <a:cubicBezTo>
                    <a:pt x="1412" y="2611"/>
                    <a:pt x="1465" y="2601"/>
                    <a:pt x="1548" y="2596"/>
                  </a:cubicBezTo>
                  <a:cubicBezTo>
                    <a:pt x="1437" y="1778"/>
                    <a:pt x="1437" y="1778"/>
                    <a:pt x="1437" y="1778"/>
                  </a:cubicBezTo>
                  <a:cubicBezTo>
                    <a:pt x="1426" y="103"/>
                    <a:pt x="1426" y="103"/>
                    <a:pt x="1426" y="103"/>
                  </a:cubicBezTo>
                  <a:cubicBezTo>
                    <a:pt x="1407" y="59"/>
                    <a:pt x="1393" y="34"/>
                    <a:pt x="1363" y="0"/>
                  </a:cubicBezTo>
                  <a:cubicBezTo>
                    <a:pt x="453" y="151"/>
                    <a:pt x="453" y="151"/>
                    <a:pt x="453" y="151"/>
                  </a:cubicBezTo>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702" name="Freeform 96"/>
            <p:cNvSpPr>
              <a:spLocks noChangeArrowheads="1"/>
            </p:cNvSpPr>
            <p:nvPr/>
          </p:nvSpPr>
          <p:spPr bwMode="auto">
            <a:xfrm>
              <a:off x="1154309" y="6771622"/>
              <a:ext cx="1668372" cy="1625359"/>
            </a:xfrm>
            <a:custGeom>
              <a:avLst/>
              <a:gdLst>
                <a:gd name="T0" fmla="*/ 1139932063 w 2222"/>
                <a:gd name="T1" fmla="*/ 478265079 h 2163"/>
                <a:gd name="T2" fmla="*/ 1139932063 w 2222"/>
                <a:gd name="T3" fmla="*/ 478265079 h 2163"/>
                <a:gd name="T4" fmla="*/ 1120199922 w 2222"/>
                <a:gd name="T5" fmla="*/ 533601678 h 2163"/>
                <a:gd name="T6" fmla="*/ 1095958222 w 2222"/>
                <a:gd name="T7" fmla="*/ 555623301 h 2163"/>
                <a:gd name="T8" fmla="*/ 1084682820 w 2222"/>
                <a:gd name="T9" fmla="*/ 579903745 h 2163"/>
                <a:gd name="T10" fmla="*/ 1073971302 w 2222"/>
                <a:gd name="T11" fmla="*/ 602490449 h 2163"/>
                <a:gd name="T12" fmla="*/ 1076226082 w 2222"/>
                <a:gd name="T13" fmla="*/ 626770141 h 2163"/>
                <a:gd name="T14" fmla="*/ 1062695900 w 2222"/>
                <a:gd name="T15" fmla="*/ 673637289 h 2163"/>
                <a:gd name="T16" fmla="*/ 1037890317 w 2222"/>
                <a:gd name="T17" fmla="*/ 692835762 h 2163"/>
                <a:gd name="T18" fmla="*/ 1008010540 w 2222"/>
                <a:gd name="T19" fmla="*/ 720503685 h 2163"/>
                <a:gd name="T20" fmla="*/ 1015903396 w 2222"/>
                <a:gd name="T21" fmla="*/ 758900631 h 2163"/>
                <a:gd name="T22" fmla="*/ 996735889 w 2222"/>
                <a:gd name="T23" fmla="*/ 783745405 h 2163"/>
                <a:gd name="T24" fmla="*/ 964037450 w 2222"/>
                <a:gd name="T25" fmla="*/ 811413328 h 2163"/>
                <a:gd name="T26" fmla="*/ 958399374 w 2222"/>
                <a:gd name="T27" fmla="*/ 835693772 h 2163"/>
                <a:gd name="T28" fmla="*/ 949943386 w 2222"/>
                <a:gd name="T29" fmla="*/ 866185597 h 2163"/>
                <a:gd name="T30" fmla="*/ 955580711 w 2222"/>
                <a:gd name="T31" fmla="*/ 896112341 h 2163"/>
                <a:gd name="T32" fmla="*/ 949943386 w 2222"/>
                <a:gd name="T33" fmla="*/ 935073616 h 2163"/>
                <a:gd name="T34" fmla="*/ 952762048 w 2222"/>
                <a:gd name="T35" fmla="*/ 945802639 h 2163"/>
                <a:gd name="T36" fmla="*/ 964037450 w 2222"/>
                <a:gd name="T37" fmla="*/ 989845885 h 2163"/>
                <a:gd name="T38" fmla="*/ 966856113 w 2222"/>
                <a:gd name="T39" fmla="*/ 1039535432 h 2163"/>
                <a:gd name="T40" fmla="*/ 966856113 w 2222"/>
                <a:gd name="T41" fmla="*/ 1099954001 h 2163"/>
                <a:gd name="T42" fmla="*/ 974748969 w 2222"/>
                <a:gd name="T43" fmla="*/ 1141174097 h 2163"/>
                <a:gd name="T44" fmla="*/ 974748969 w 2222"/>
                <a:gd name="T45" fmla="*/ 1141174097 h 2163"/>
                <a:gd name="T46" fmla="*/ 214230378 w 2222"/>
                <a:gd name="T47" fmla="*/ 1220791139 h 2163"/>
                <a:gd name="T48" fmla="*/ 214230378 w 2222"/>
                <a:gd name="T49" fmla="*/ 1220791139 h 2163"/>
                <a:gd name="T50" fmla="*/ 203518859 w 2222"/>
                <a:gd name="T51" fmla="*/ 1039535432 h 2163"/>
                <a:gd name="T52" fmla="*/ 153907692 w 2222"/>
                <a:gd name="T53" fmla="*/ 1039535432 h 2163"/>
                <a:gd name="T54" fmla="*/ 74416749 w 2222"/>
                <a:gd name="T55" fmla="*/ 1025418930 h 2163"/>
                <a:gd name="T56" fmla="*/ 74416749 w 2222"/>
                <a:gd name="T57" fmla="*/ 1025418930 h 2163"/>
                <a:gd name="T58" fmla="*/ 49611166 w 2222"/>
                <a:gd name="T59" fmla="*/ 426316712 h 2163"/>
                <a:gd name="T60" fmla="*/ 0 w 2222"/>
                <a:gd name="T61" fmla="*/ 129306589 h 2163"/>
                <a:gd name="T62" fmla="*/ 0 w 2222"/>
                <a:gd name="T63" fmla="*/ 129306589 h 2163"/>
                <a:gd name="T64" fmla="*/ 1087501483 w 2222"/>
                <a:gd name="T65" fmla="*/ 0 h 2163"/>
                <a:gd name="T66" fmla="*/ 1115125729 w 2222"/>
                <a:gd name="T67" fmla="*/ 24280444 h 2163"/>
                <a:gd name="T68" fmla="*/ 1106669741 w 2222"/>
                <a:gd name="T69" fmla="*/ 46866396 h 2163"/>
                <a:gd name="T70" fmla="*/ 1090320146 w 2222"/>
                <a:gd name="T71" fmla="*/ 95991614 h 2163"/>
                <a:gd name="T72" fmla="*/ 1093139559 w 2222"/>
                <a:gd name="T73" fmla="*/ 156410183 h 2163"/>
                <a:gd name="T74" fmla="*/ 1101031665 w 2222"/>
                <a:gd name="T75" fmla="*/ 159233333 h 2163"/>
                <a:gd name="T76" fmla="*/ 1120199922 w 2222"/>
                <a:gd name="T77" fmla="*/ 153587033 h 2163"/>
                <a:gd name="T78" fmla="*/ 1153462245 w 2222"/>
                <a:gd name="T79" fmla="*/ 148505062 h 2163"/>
                <a:gd name="T80" fmla="*/ 1205328191 w 2222"/>
                <a:gd name="T81" fmla="*/ 137211710 h 2163"/>
                <a:gd name="T82" fmla="*/ 1252120694 w 2222"/>
                <a:gd name="T83" fmla="*/ 134388560 h 2163"/>
                <a:gd name="T84" fmla="*/ 1252120694 w 2222"/>
                <a:gd name="T85" fmla="*/ 134388560 h 2163"/>
                <a:gd name="T86" fmla="*/ 1227315111 w 2222"/>
                <a:gd name="T87" fmla="*/ 195371458 h 2163"/>
                <a:gd name="T88" fmla="*/ 1208146853 w 2222"/>
                <a:gd name="T89" fmla="*/ 220216983 h 2163"/>
                <a:gd name="T90" fmla="*/ 1205328191 w 2222"/>
                <a:gd name="T91" fmla="*/ 264260229 h 2163"/>
                <a:gd name="T92" fmla="*/ 1166992426 w 2222"/>
                <a:gd name="T93" fmla="*/ 341053370 h 2163"/>
                <a:gd name="T94" fmla="*/ 1166992426 w 2222"/>
                <a:gd name="T95" fmla="*/ 379450316 h 2163"/>
                <a:gd name="T96" fmla="*/ 1139932063 w 2222"/>
                <a:gd name="T97" fmla="*/ 478265079 h 216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222" h="2163">
                  <a:moveTo>
                    <a:pt x="2022" y="847"/>
                  </a:moveTo>
                  <a:lnTo>
                    <a:pt x="2022" y="847"/>
                  </a:lnTo>
                  <a:cubicBezTo>
                    <a:pt x="2017" y="891"/>
                    <a:pt x="2017" y="910"/>
                    <a:pt x="1987" y="945"/>
                  </a:cubicBezTo>
                  <a:cubicBezTo>
                    <a:pt x="1978" y="964"/>
                    <a:pt x="1953" y="964"/>
                    <a:pt x="1944" y="984"/>
                  </a:cubicBezTo>
                  <a:cubicBezTo>
                    <a:pt x="1934" y="998"/>
                    <a:pt x="1934" y="1013"/>
                    <a:pt x="1924" y="1027"/>
                  </a:cubicBezTo>
                  <a:cubicBezTo>
                    <a:pt x="1920" y="1042"/>
                    <a:pt x="1905" y="1047"/>
                    <a:pt x="1905" y="1067"/>
                  </a:cubicBezTo>
                  <a:cubicBezTo>
                    <a:pt x="1905" y="1086"/>
                    <a:pt x="1909" y="1091"/>
                    <a:pt x="1909" y="1110"/>
                  </a:cubicBezTo>
                  <a:cubicBezTo>
                    <a:pt x="1909" y="1145"/>
                    <a:pt x="1905" y="1164"/>
                    <a:pt x="1885" y="1193"/>
                  </a:cubicBezTo>
                  <a:cubicBezTo>
                    <a:pt x="1876" y="1213"/>
                    <a:pt x="1856" y="1213"/>
                    <a:pt x="1841" y="1227"/>
                  </a:cubicBezTo>
                  <a:cubicBezTo>
                    <a:pt x="1822" y="1247"/>
                    <a:pt x="1807" y="1261"/>
                    <a:pt x="1788" y="1276"/>
                  </a:cubicBezTo>
                  <a:cubicBezTo>
                    <a:pt x="1798" y="1300"/>
                    <a:pt x="1802" y="1320"/>
                    <a:pt x="1802" y="1344"/>
                  </a:cubicBezTo>
                  <a:cubicBezTo>
                    <a:pt x="1802" y="1368"/>
                    <a:pt x="1788" y="1378"/>
                    <a:pt x="1768" y="1388"/>
                  </a:cubicBezTo>
                  <a:cubicBezTo>
                    <a:pt x="1744" y="1402"/>
                    <a:pt x="1724" y="1412"/>
                    <a:pt x="1710" y="1437"/>
                  </a:cubicBezTo>
                  <a:cubicBezTo>
                    <a:pt x="1700" y="1451"/>
                    <a:pt x="1705" y="1466"/>
                    <a:pt x="1700" y="1480"/>
                  </a:cubicBezTo>
                  <a:cubicBezTo>
                    <a:pt x="1695" y="1500"/>
                    <a:pt x="1685" y="1510"/>
                    <a:pt x="1685" y="1534"/>
                  </a:cubicBezTo>
                  <a:cubicBezTo>
                    <a:pt x="1685" y="1554"/>
                    <a:pt x="1695" y="1563"/>
                    <a:pt x="1695" y="1587"/>
                  </a:cubicBezTo>
                  <a:cubicBezTo>
                    <a:pt x="1695" y="1612"/>
                    <a:pt x="1685" y="1626"/>
                    <a:pt x="1685" y="1656"/>
                  </a:cubicBezTo>
                  <a:cubicBezTo>
                    <a:pt x="1685" y="1665"/>
                    <a:pt x="1690" y="1670"/>
                    <a:pt x="1690" y="1675"/>
                  </a:cubicBezTo>
                  <a:cubicBezTo>
                    <a:pt x="1695" y="1704"/>
                    <a:pt x="1705" y="1724"/>
                    <a:pt x="1710" y="1753"/>
                  </a:cubicBezTo>
                  <a:cubicBezTo>
                    <a:pt x="1720" y="1787"/>
                    <a:pt x="1715" y="1807"/>
                    <a:pt x="1715" y="1841"/>
                  </a:cubicBezTo>
                  <a:cubicBezTo>
                    <a:pt x="1715" y="1948"/>
                    <a:pt x="1715" y="1948"/>
                    <a:pt x="1715" y="1948"/>
                  </a:cubicBezTo>
                  <a:cubicBezTo>
                    <a:pt x="1715" y="1977"/>
                    <a:pt x="1729" y="1992"/>
                    <a:pt x="1729" y="2021"/>
                  </a:cubicBezTo>
                  <a:cubicBezTo>
                    <a:pt x="380" y="2162"/>
                    <a:pt x="380" y="2162"/>
                    <a:pt x="380" y="2162"/>
                  </a:cubicBezTo>
                  <a:cubicBezTo>
                    <a:pt x="361" y="1841"/>
                    <a:pt x="361" y="1841"/>
                    <a:pt x="361" y="1841"/>
                  </a:cubicBezTo>
                  <a:cubicBezTo>
                    <a:pt x="326" y="1841"/>
                    <a:pt x="307" y="1841"/>
                    <a:pt x="273" y="1841"/>
                  </a:cubicBezTo>
                  <a:cubicBezTo>
                    <a:pt x="220" y="1841"/>
                    <a:pt x="180" y="1836"/>
                    <a:pt x="132" y="1816"/>
                  </a:cubicBezTo>
                  <a:cubicBezTo>
                    <a:pt x="88" y="755"/>
                    <a:pt x="88" y="755"/>
                    <a:pt x="88" y="755"/>
                  </a:cubicBezTo>
                  <a:cubicBezTo>
                    <a:pt x="0" y="229"/>
                    <a:pt x="0" y="229"/>
                    <a:pt x="0" y="229"/>
                  </a:cubicBezTo>
                  <a:cubicBezTo>
                    <a:pt x="1929" y="0"/>
                    <a:pt x="1929" y="0"/>
                    <a:pt x="1929" y="0"/>
                  </a:cubicBezTo>
                  <a:cubicBezTo>
                    <a:pt x="1953" y="4"/>
                    <a:pt x="1978" y="19"/>
                    <a:pt x="1978" y="43"/>
                  </a:cubicBezTo>
                  <a:cubicBezTo>
                    <a:pt x="1978" y="58"/>
                    <a:pt x="1968" y="68"/>
                    <a:pt x="1963" y="83"/>
                  </a:cubicBezTo>
                  <a:cubicBezTo>
                    <a:pt x="1948" y="117"/>
                    <a:pt x="1934" y="136"/>
                    <a:pt x="1934" y="170"/>
                  </a:cubicBezTo>
                  <a:cubicBezTo>
                    <a:pt x="1934" y="214"/>
                    <a:pt x="1939" y="238"/>
                    <a:pt x="1939" y="277"/>
                  </a:cubicBezTo>
                  <a:cubicBezTo>
                    <a:pt x="1944" y="277"/>
                    <a:pt x="1948" y="282"/>
                    <a:pt x="1953" y="282"/>
                  </a:cubicBezTo>
                  <a:cubicBezTo>
                    <a:pt x="1968" y="282"/>
                    <a:pt x="1973" y="272"/>
                    <a:pt x="1987" y="272"/>
                  </a:cubicBezTo>
                  <a:cubicBezTo>
                    <a:pt x="2007" y="268"/>
                    <a:pt x="2022" y="268"/>
                    <a:pt x="2046" y="263"/>
                  </a:cubicBezTo>
                  <a:cubicBezTo>
                    <a:pt x="2080" y="258"/>
                    <a:pt x="2100" y="243"/>
                    <a:pt x="2138" y="243"/>
                  </a:cubicBezTo>
                  <a:cubicBezTo>
                    <a:pt x="2168" y="243"/>
                    <a:pt x="2192" y="238"/>
                    <a:pt x="2221" y="238"/>
                  </a:cubicBezTo>
                  <a:cubicBezTo>
                    <a:pt x="2221" y="287"/>
                    <a:pt x="2202" y="311"/>
                    <a:pt x="2177" y="346"/>
                  </a:cubicBezTo>
                  <a:cubicBezTo>
                    <a:pt x="2168" y="365"/>
                    <a:pt x="2148" y="370"/>
                    <a:pt x="2143" y="390"/>
                  </a:cubicBezTo>
                  <a:cubicBezTo>
                    <a:pt x="2133" y="418"/>
                    <a:pt x="2138" y="438"/>
                    <a:pt x="2138" y="468"/>
                  </a:cubicBezTo>
                  <a:cubicBezTo>
                    <a:pt x="2133" y="526"/>
                    <a:pt x="2085" y="545"/>
                    <a:pt x="2070" y="604"/>
                  </a:cubicBezTo>
                  <a:cubicBezTo>
                    <a:pt x="2061" y="628"/>
                    <a:pt x="2070" y="642"/>
                    <a:pt x="2070" y="672"/>
                  </a:cubicBezTo>
                  <a:cubicBezTo>
                    <a:pt x="2070" y="740"/>
                    <a:pt x="2036" y="779"/>
                    <a:pt x="2022" y="847"/>
                  </a:cubicBezTo>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703" name="Freeform 97"/>
            <p:cNvSpPr>
              <a:spLocks noChangeArrowheads="1"/>
            </p:cNvSpPr>
            <p:nvPr/>
          </p:nvSpPr>
          <p:spPr bwMode="auto">
            <a:xfrm>
              <a:off x="-29805" y="6721867"/>
              <a:ext cx="1280302" cy="1429653"/>
            </a:xfrm>
            <a:custGeom>
              <a:avLst/>
              <a:gdLst>
                <a:gd name="T0" fmla="*/ 0 w 1706"/>
                <a:gd name="T1" fmla="*/ 954079868 h 1905"/>
                <a:gd name="T2" fmla="*/ 0 w 1706"/>
                <a:gd name="T3" fmla="*/ 954079868 h 1905"/>
                <a:gd name="T4" fmla="*/ 32665712 w 1706"/>
                <a:gd name="T5" fmla="*/ 973792569 h 1905"/>
                <a:gd name="T6" fmla="*/ 46746032 w 1706"/>
                <a:gd name="T7" fmla="*/ 998010365 h 1905"/>
                <a:gd name="T8" fmla="*/ 85044023 w 1706"/>
                <a:gd name="T9" fmla="*/ 1031239854 h 1905"/>
                <a:gd name="T10" fmla="*/ 104193018 w 1706"/>
                <a:gd name="T11" fmla="*/ 1017723066 h 1905"/>
                <a:gd name="T12" fmla="*/ 143053861 w 1706"/>
                <a:gd name="T13" fmla="*/ 1000826144 h 1905"/>
                <a:gd name="T14" fmla="*/ 165019371 w 1706"/>
                <a:gd name="T15" fmla="*/ 1009274230 h 1905"/>
                <a:gd name="T16" fmla="*/ 167272282 w 1706"/>
                <a:gd name="T17" fmla="*/ 1017723066 h 1905"/>
                <a:gd name="T18" fmla="*/ 211201800 w 1706"/>
                <a:gd name="T19" fmla="*/ 1028424075 h 1905"/>
                <a:gd name="T20" fmla="*/ 244431115 w 1706"/>
                <a:gd name="T21" fmla="*/ 1031239854 h 1905"/>
                <a:gd name="T22" fmla="*/ 274281064 w 1706"/>
                <a:gd name="T23" fmla="*/ 1044756641 h 1905"/>
                <a:gd name="T24" fmla="*/ 290614295 w 1706"/>
                <a:gd name="T25" fmla="*/ 1025607546 h 1905"/>
                <a:gd name="T26" fmla="*/ 315394818 w 1706"/>
                <a:gd name="T27" fmla="*/ 1034055632 h 1905"/>
                <a:gd name="T28" fmla="*/ 428035878 w 1706"/>
                <a:gd name="T29" fmla="*/ 1056021256 h 1905"/>
                <a:gd name="T30" fmla="*/ 466333868 w 1706"/>
                <a:gd name="T31" fmla="*/ 1072354573 h 1905"/>
                <a:gd name="T32" fmla="*/ 493930906 w 1706"/>
                <a:gd name="T33" fmla="*/ 1063905736 h 1905"/>
                <a:gd name="T34" fmla="*/ 537861174 w 1706"/>
                <a:gd name="T35" fmla="*/ 1044756641 h 1905"/>
                <a:gd name="T36" fmla="*/ 551377891 w 1706"/>
                <a:gd name="T37" fmla="*/ 1031239854 h 1905"/>
                <a:gd name="T38" fmla="*/ 611641391 w 1706"/>
                <a:gd name="T39" fmla="*/ 1012090759 h 1905"/>
                <a:gd name="T40" fmla="*/ 636421914 w 1706"/>
                <a:gd name="T41" fmla="*/ 995757442 h 1905"/>
                <a:gd name="T42" fmla="*/ 671904141 w 1706"/>
                <a:gd name="T43" fmla="*/ 990125135 h 1905"/>
                <a:gd name="T44" fmla="*/ 705133456 w 1706"/>
                <a:gd name="T45" fmla="*/ 1003642673 h 1905"/>
                <a:gd name="T46" fmla="*/ 762580442 w 1706"/>
                <a:gd name="T47" fmla="*/ 1003642673 h 1905"/>
                <a:gd name="T48" fmla="*/ 814958002 w 1706"/>
                <a:gd name="T49" fmla="*/ 1020538845 h 1905"/>
                <a:gd name="T50" fmla="*/ 874657899 w 1706"/>
                <a:gd name="T51" fmla="*/ 1050388949 h 1905"/>
                <a:gd name="T52" fmla="*/ 960265524 w 1706"/>
                <a:gd name="T53" fmla="*/ 1061089958 h 1905"/>
                <a:gd name="T54" fmla="*/ 960265524 w 1706"/>
                <a:gd name="T55" fmla="*/ 1061089958 h 1905"/>
                <a:gd name="T56" fmla="*/ 935484251 w 1706"/>
                <a:gd name="T57" fmla="*/ 463522771 h 1905"/>
                <a:gd name="T58" fmla="*/ 885921704 w 1706"/>
                <a:gd name="T59" fmla="*/ 167273904 h 1905"/>
                <a:gd name="T60" fmla="*/ 885921704 w 1706"/>
                <a:gd name="T61" fmla="*/ 167273904 h 1905"/>
                <a:gd name="T62" fmla="*/ 872404987 w 1706"/>
                <a:gd name="T63" fmla="*/ 0 h 1905"/>
                <a:gd name="T64" fmla="*/ 872404987 w 1706"/>
                <a:gd name="T65" fmla="*/ 0 h 1905"/>
                <a:gd name="T66" fmla="*/ 0 w 1706"/>
                <a:gd name="T67" fmla="*/ 43366891 h 1905"/>
                <a:gd name="T68" fmla="*/ 0 w 1706"/>
                <a:gd name="T69" fmla="*/ 43366891 h 1905"/>
                <a:gd name="T70" fmla="*/ 0 w 1706"/>
                <a:gd name="T71" fmla="*/ 954079868 h 19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706" h="1905">
                  <a:moveTo>
                    <a:pt x="0" y="1694"/>
                  </a:moveTo>
                  <a:lnTo>
                    <a:pt x="0" y="1694"/>
                  </a:lnTo>
                  <a:cubicBezTo>
                    <a:pt x="19" y="1704"/>
                    <a:pt x="34" y="1714"/>
                    <a:pt x="58" y="1729"/>
                  </a:cubicBezTo>
                  <a:cubicBezTo>
                    <a:pt x="73" y="1738"/>
                    <a:pt x="73" y="1758"/>
                    <a:pt x="83" y="1772"/>
                  </a:cubicBezTo>
                  <a:cubicBezTo>
                    <a:pt x="97" y="1807"/>
                    <a:pt x="117" y="1831"/>
                    <a:pt x="151" y="1831"/>
                  </a:cubicBezTo>
                  <a:cubicBezTo>
                    <a:pt x="166" y="1831"/>
                    <a:pt x="175" y="1821"/>
                    <a:pt x="185" y="1807"/>
                  </a:cubicBezTo>
                  <a:cubicBezTo>
                    <a:pt x="204" y="1787"/>
                    <a:pt x="224" y="1777"/>
                    <a:pt x="254" y="1777"/>
                  </a:cubicBezTo>
                  <a:cubicBezTo>
                    <a:pt x="268" y="1777"/>
                    <a:pt x="278" y="1782"/>
                    <a:pt x="293" y="1792"/>
                  </a:cubicBezTo>
                  <a:cubicBezTo>
                    <a:pt x="293" y="1797"/>
                    <a:pt x="293" y="1807"/>
                    <a:pt x="297" y="1807"/>
                  </a:cubicBezTo>
                  <a:cubicBezTo>
                    <a:pt x="321" y="1826"/>
                    <a:pt x="341" y="1826"/>
                    <a:pt x="375" y="1826"/>
                  </a:cubicBezTo>
                  <a:cubicBezTo>
                    <a:pt x="395" y="1826"/>
                    <a:pt x="414" y="1821"/>
                    <a:pt x="434" y="1831"/>
                  </a:cubicBezTo>
                  <a:cubicBezTo>
                    <a:pt x="453" y="1836"/>
                    <a:pt x="463" y="1855"/>
                    <a:pt x="487" y="1855"/>
                  </a:cubicBezTo>
                  <a:cubicBezTo>
                    <a:pt x="502" y="1855"/>
                    <a:pt x="502" y="1821"/>
                    <a:pt x="516" y="1821"/>
                  </a:cubicBezTo>
                  <a:cubicBezTo>
                    <a:pt x="536" y="1821"/>
                    <a:pt x="545" y="1831"/>
                    <a:pt x="560" y="1836"/>
                  </a:cubicBezTo>
                  <a:cubicBezTo>
                    <a:pt x="638" y="1846"/>
                    <a:pt x="682" y="1860"/>
                    <a:pt x="760" y="1875"/>
                  </a:cubicBezTo>
                  <a:cubicBezTo>
                    <a:pt x="784" y="1879"/>
                    <a:pt x="799" y="1904"/>
                    <a:pt x="828" y="1904"/>
                  </a:cubicBezTo>
                  <a:cubicBezTo>
                    <a:pt x="848" y="1904"/>
                    <a:pt x="857" y="1899"/>
                    <a:pt x="877" y="1889"/>
                  </a:cubicBezTo>
                  <a:cubicBezTo>
                    <a:pt x="911" y="1884"/>
                    <a:pt x="930" y="1875"/>
                    <a:pt x="955" y="1855"/>
                  </a:cubicBezTo>
                  <a:cubicBezTo>
                    <a:pt x="964" y="1851"/>
                    <a:pt x="969" y="1840"/>
                    <a:pt x="979" y="1831"/>
                  </a:cubicBezTo>
                  <a:cubicBezTo>
                    <a:pt x="1018" y="1807"/>
                    <a:pt x="1047" y="1816"/>
                    <a:pt x="1086" y="1797"/>
                  </a:cubicBezTo>
                  <a:cubicBezTo>
                    <a:pt x="1105" y="1787"/>
                    <a:pt x="1110" y="1772"/>
                    <a:pt x="1130" y="1768"/>
                  </a:cubicBezTo>
                  <a:cubicBezTo>
                    <a:pt x="1155" y="1758"/>
                    <a:pt x="1169" y="1758"/>
                    <a:pt x="1193" y="1758"/>
                  </a:cubicBezTo>
                  <a:cubicBezTo>
                    <a:pt x="1213" y="1772"/>
                    <a:pt x="1227" y="1782"/>
                    <a:pt x="1252" y="1782"/>
                  </a:cubicBezTo>
                  <a:cubicBezTo>
                    <a:pt x="1354" y="1782"/>
                    <a:pt x="1354" y="1782"/>
                    <a:pt x="1354" y="1782"/>
                  </a:cubicBezTo>
                  <a:cubicBezTo>
                    <a:pt x="1393" y="1782"/>
                    <a:pt x="1412" y="1797"/>
                    <a:pt x="1447" y="1812"/>
                  </a:cubicBezTo>
                  <a:cubicBezTo>
                    <a:pt x="1490" y="1831"/>
                    <a:pt x="1510" y="1846"/>
                    <a:pt x="1553" y="1865"/>
                  </a:cubicBezTo>
                  <a:cubicBezTo>
                    <a:pt x="1608" y="1889"/>
                    <a:pt x="1646" y="1884"/>
                    <a:pt x="1705" y="1884"/>
                  </a:cubicBezTo>
                  <a:cubicBezTo>
                    <a:pt x="1661" y="823"/>
                    <a:pt x="1661" y="823"/>
                    <a:pt x="1661" y="823"/>
                  </a:cubicBezTo>
                  <a:cubicBezTo>
                    <a:pt x="1573" y="297"/>
                    <a:pt x="1573" y="297"/>
                    <a:pt x="1573" y="297"/>
                  </a:cubicBezTo>
                  <a:cubicBezTo>
                    <a:pt x="1549" y="0"/>
                    <a:pt x="1549" y="0"/>
                    <a:pt x="1549" y="0"/>
                  </a:cubicBezTo>
                  <a:cubicBezTo>
                    <a:pt x="1549" y="0"/>
                    <a:pt x="906" y="48"/>
                    <a:pt x="0" y="77"/>
                  </a:cubicBezTo>
                  <a:cubicBezTo>
                    <a:pt x="0" y="1694"/>
                    <a:pt x="0" y="1694"/>
                    <a:pt x="0" y="1694"/>
                  </a:cubicBezTo>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704" name="Freeform 98"/>
            <p:cNvSpPr>
              <a:spLocks noChangeArrowheads="1"/>
            </p:cNvSpPr>
            <p:nvPr/>
          </p:nvSpPr>
          <p:spPr bwMode="auto">
            <a:xfrm>
              <a:off x="1439557" y="8294153"/>
              <a:ext cx="1890602" cy="1665164"/>
            </a:xfrm>
            <a:custGeom>
              <a:avLst/>
              <a:gdLst>
                <a:gd name="T0" fmla="*/ 14082320 w 2519"/>
                <a:gd name="T1" fmla="*/ 414638605 h 2217"/>
                <a:gd name="T2" fmla="*/ 115477580 w 2519"/>
                <a:gd name="T3" fmla="*/ 601931625 h 2217"/>
                <a:gd name="T4" fmla="*/ 145332430 w 2519"/>
                <a:gd name="T5" fmla="*/ 780762126 h 2217"/>
                <a:gd name="T6" fmla="*/ 128996998 w 2519"/>
                <a:gd name="T7" fmla="*/ 1079753326 h 2217"/>
                <a:gd name="T8" fmla="*/ 126180234 w 2519"/>
                <a:gd name="T9" fmla="*/ 1123755867 h 2217"/>
                <a:gd name="T10" fmla="*/ 279962956 w 2519"/>
                <a:gd name="T11" fmla="*/ 1091036183 h 2217"/>
                <a:gd name="T12" fmla="*/ 417409496 w 2519"/>
                <a:gd name="T13" fmla="*/ 1129397295 h 2217"/>
                <a:gd name="T14" fmla="*/ 559925912 w 2519"/>
                <a:gd name="T15" fmla="*/ 1085394754 h 2217"/>
                <a:gd name="T16" fmla="*/ 625832043 w 2519"/>
                <a:gd name="T17" fmla="*/ 1044212552 h 2217"/>
                <a:gd name="T18" fmla="*/ 696808799 w 2519"/>
                <a:gd name="T19" fmla="*/ 1060572770 h 2217"/>
                <a:gd name="T20" fmla="*/ 784684641 w 2519"/>
                <a:gd name="T21" fmla="*/ 1110216739 h 2217"/>
                <a:gd name="T22" fmla="*/ 776798001 w 2519"/>
                <a:gd name="T23" fmla="*/ 1058316499 h 2217"/>
                <a:gd name="T24" fmla="*/ 735113191 w 2519"/>
                <a:gd name="T25" fmla="*/ 961849650 h 2217"/>
                <a:gd name="T26" fmla="*/ 820735922 w 2519"/>
                <a:gd name="T27" fmla="*/ 1044212552 h 2217"/>
                <a:gd name="T28" fmla="*/ 812286379 w 2519"/>
                <a:gd name="T29" fmla="*/ 1200478092 h 2217"/>
                <a:gd name="T30" fmla="*/ 924947195 w 2519"/>
                <a:gd name="T31" fmla="*/ 1245044700 h 2217"/>
                <a:gd name="T32" fmla="*/ 1023525690 w 2519"/>
                <a:gd name="T33" fmla="*/ 1203299181 h 2217"/>
                <a:gd name="T34" fmla="*/ 1108584767 w 2519"/>
                <a:gd name="T35" fmla="*/ 1198221821 h 2217"/>
                <a:gd name="T36" fmla="*/ 1122667838 w 2519"/>
                <a:gd name="T37" fmla="*/ 1071855627 h 2217"/>
                <a:gd name="T38" fmla="*/ 1064646846 w 2519"/>
                <a:gd name="T39" fmla="*/ 1044212552 h 2217"/>
                <a:gd name="T40" fmla="*/ 1105768753 w 2519"/>
                <a:gd name="T41" fmla="*/ 1013749890 h 2217"/>
                <a:gd name="T42" fmla="*/ 1180124426 w 2519"/>
                <a:gd name="T43" fmla="*/ 1091036183 h 2217"/>
                <a:gd name="T44" fmla="*/ 1355312456 w 2519"/>
                <a:gd name="T45" fmla="*/ 1214581287 h 2217"/>
                <a:gd name="T46" fmla="*/ 1418402573 w 2519"/>
                <a:gd name="T47" fmla="*/ 1129397295 h 2217"/>
                <a:gd name="T48" fmla="*/ 1328274370 w 2519"/>
                <a:gd name="T49" fmla="*/ 1063393108 h 2217"/>
                <a:gd name="T50" fmla="*/ 1275886907 w 2519"/>
                <a:gd name="T51" fmla="*/ 994569334 h 2217"/>
                <a:gd name="T52" fmla="*/ 1360945984 w 2519"/>
                <a:gd name="T53" fmla="*/ 934206576 h 2217"/>
                <a:gd name="T54" fmla="*/ 1317008064 w 2519"/>
                <a:gd name="T55" fmla="*/ 885126674 h 2217"/>
                <a:gd name="T56" fmla="*/ 1209980026 w 2519"/>
                <a:gd name="T57" fmla="*/ 904307231 h 2217"/>
                <a:gd name="T58" fmla="*/ 1190827830 w 2519"/>
                <a:gd name="T59" fmla="*/ 854099945 h 2217"/>
                <a:gd name="T60" fmla="*/ 1117034309 w 2519"/>
                <a:gd name="T61" fmla="*/ 882306336 h 2217"/>
                <a:gd name="T62" fmla="*/ 976771755 w 2519"/>
                <a:gd name="T63" fmla="*/ 799378615 h 2217"/>
                <a:gd name="T64" fmla="*/ 1078166264 w 2519"/>
                <a:gd name="T65" fmla="*/ 761017502 h 2217"/>
                <a:gd name="T66" fmla="*/ 1237581765 w 2519"/>
                <a:gd name="T67" fmla="*/ 821379510 h 2217"/>
                <a:gd name="T68" fmla="*/ 1185194302 w 2519"/>
                <a:gd name="T69" fmla="*/ 695013316 h 2217"/>
                <a:gd name="T70" fmla="*/ 1177308412 w 2519"/>
                <a:gd name="T71" fmla="*/ 604751963 h 2217"/>
                <a:gd name="T72" fmla="*/ 686106146 w 2519"/>
                <a:gd name="T73" fmla="*/ 629573948 h 2217"/>
                <a:gd name="T74" fmla="*/ 688922159 w 2519"/>
                <a:gd name="T75" fmla="*/ 538748528 h 2217"/>
                <a:gd name="T76" fmla="*/ 708075106 w 2519"/>
                <a:gd name="T77" fmla="*/ 461462235 h 2217"/>
                <a:gd name="T78" fmla="*/ 735113191 w 2519"/>
                <a:gd name="T79" fmla="*/ 398843206 h 2217"/>
                <a:gd name="T80" fmla="*/ 773981236 w 2519"/>
                <a:gd name="T81" fmla="*/ 349199237 h 2217"/>
                <a:gd name="T82" fmla="*/ 773981236 w 2519"/>
                <a:gd name="T83" fmla="*/ 271912944 h 2217"/>
                <a:gd name="T84" fmla="*/ 809469615 w 2519"/>
                <a:gd name="T85" fmla="*/ 222833043 h 2217"/>
                <a:gd name="T86" fmla="*/ 773981236 w 2519"/>
                <a:gd name="T87" fmla="*/ 85183992 h 2217"/>
                <a:gd name="T88" fmla="*/ 759898916 w 2519"/>
                <a:gd name="T89" fmla="*/ 0 h 221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519" h="2217">
                  <a:moveTo>
                    <a:pt x="0" y="141"/>
                  </a:moveTo>
                  <a:lnTo>
                    <a:pt x="0" y="141"/>
                  </a:lnTo>
                  <a:cubicBezTo>
                    <a:pt x="25" y="735"/>
                    <a:pt x="25" y="735"/>
                    <a:pt x="25" y="735"/>
                  </a:cubicBezTo>
                  <a:cubicBezTo>
                    <a:pt x="68" y="818"/>
                    <a:pt x="78" y="867"/>
                    <a:pt x="122" y="950"/>
                  </a:cubicBezTo>
                  <a:cubicBezTo>
                    <a:pt x="136" y="974"/>
                    <a:pt x="151" y="984"/>
                    <a:pt x="171" y="1008"/>
                  </a:cubicBezTo>
                  <a:cubicBezTo>
                    <a:pt x="185" y="1028"/>
                    <a:pt x="190" y="1047"/>
                    <a:pt x="205" y="1067"/>
                  </a:cubicBezTo>
                  <a:cubicBezTo>
                    <a:pt x="214" y="1086"/>
                    <a:pt x="229" y="1096"/>
                    <a:pt x="239" y="1116"/>
                  </a:cubicBezTo>
                  <a:cubicBezTo>
                    <a:pt x="263" y="1164"/>
                    <a:pt x="277" y="1199"/>
                    <a:pt x="277" y="1257"/>
                  </a:cubicBezTo>
                  <a:cubicBezTo>
                    <a:pt x="277" y="1310"/>
                    <a:pt x="277" y="1340"/>
                    <a:pt x="258" y="1384"/>
                  </a:cubicBezTo>
                  <a:cubicBezTo>
                    <a:pt x="234" y="1427"/>
                    <a:pt x="205" y="1451"/>
                    <a:pt x="205" y="1500"/>
                  </a:cubicBezTo>
                  <a:cubicBezTo>
                    <a:pt x="205" y="1554"/>
                    <a:pt x="234" y="1583"/>
                    <a:pt x="234" y="1641"/>
                  </a:cubicBezTo>
                  <a:cubicBezTo>
                    <a:pt x="234" y="1749"/>
                    <a:pt x="229" y="1807"/>
                    <a:pt x="229" y="1914"/>
                  </a:cubicBezTo>
                  <a:cubicBezTo>
                    <a:pt x="229" y="1919"/>
                    <a:pt x="224" y="1924"/>
                    <a:pt x="224" y="1929"/>
                  </a:cubicBezTo>
                  <a:cubicBezTo>
                    <a:pt x="224" y="1953"/>
                    <a:pt x="229" y="1968"/>
                    <a:pt x="224" y="1992"/>
                  </a:cubicBezTo>
                  <a:cubicBezTo>
                    <a:pt x="229" y="1987"/>
                    <a:pt x="239" y="1987"/>
                    <a:pt x="244" y="1982"/>
                  </a:cubicBezTo>
                  <a:cubicBezTo>
                    <a:pt x="317" y="1968"/>
                    <a:pt x="356" y="1963"/>
                    <a:pt x="429" y="1953"/>
                  </a:cubicBezTo>
                  <a:cubicBezTo>
                    <a:pt x="453" y="1948"/>
                    <a:pt x="473" y="1934"/>
                    <a:pt x="497" y="1934"/>
                  </a:cubicBezTo>
                  <a:cubicBezTo>
                    <a:pt x="517" y="1934"/>
                    <a:pt x="531" y="1948"/>
                    <a:pt x="551" y="1953"/>
                  </a:cubicBezTo>
                  <a:cubicBezTo>
                    <a:pt x="594" y="1973"/>
                    <a:pt x="623" y="1978"/>
                    <a:pt x="672" y="1982"/>
                  </a:cubicBezTo>
                  <a:cubicBezTo>
                    <a:pt x="697" y="1987"/>
                    <a:pt x="711" y="2002"/>
                    <a:pt x="741" y="2002"/>
                  </a:cubicBezTo>
                  <a:cubicBezTo>
                    <a:pt x="838" y="2002"/>
                    <a:pt x="896" y="2002"/>
                    <a:pt x="999" y="2002"/>
                  </a:cubicBezTo>
                  <a:cubicBezTo>
                    <a:pt x="994" y="1987"/>
                    <a:pt x="989" y="1978"/>
                    <a:pt x="989" y="1963"/>
                  </a:cubicBezTo>
                  <a:cubicBezTo>
                    <a:pt x="989" y="1948"/>
                    <a:pt x="984" y="1934"/>
                    <a:pt x="994" y="1924"/>
                  </a:cubicBezTo>
                  <a:cubicBezTo>
                    <a:pt x="1004" y="1914"/>
                    <a:pt x="1013" y="1919"/>
                    <a:pt x="1023" y="1919"/>
                  </a:cubicBezTo>
                  <a:cubicBezTo>
                    <a:pt x="1033" y="1914"/>
                    <a:pt x="1033" y="1909"/>
                    <a:pt x="1037" y="1904"/>
                  </a:cubicBezTo>
                  <a:cubicBezTo>
                    <a:pt x="1072" y="1890"/>
                    <a:pt x="1076" y="1851"/>
                    <a:pt x="1111" y="1851"/>
                  </a:cubicBezTo>
                  <a:cubicBezTo>
                    <a:pt x="1125" y="1851"/>
                    <a:pt x="1130" y="1861"/>
                    <a:pt x="1140" y="1865"/>
                  </a:cubicBezTo>
                  <a:cubicBezTo>
                    <a:pt x="1164" y="1880"/>
                    <a:pt x="1179" y="1880"/>
                    <a:pt x="1203" y="1885"/>
                  </a:cubicBezTo>
                  <a:cubicBezTo>
                    <a:pt x="1218" y="1885"/>
                    <a:pt x="1223" y="1880"/>
                    <a:pt x="1237" y="1880"/>
                  </a:cubicBezTo>
                  <a:cubicBezTo>
                    <a:pt x="1247" y="1880"/>
                    <a:pt x="1252" y="1890"/>
                    <a:pt x="1257" y="1895"/>
                  </a:cubicBezTo>
                  <a:cubicBezTo>
                    <a:pt x="1272" y="1904"/>
                    <a:pt x="1276" y="1909"/>
                    <a:pt x="1291" y="1919"/>
                  </a:cubicBezTo>
                  <a:cubicBezTo>
                    <a:pt x="1325" y="1943"/>
                    <a:pt x="1349" y="1958"/>
                    <a:pt x="1393" y="1968"/>
                  </a:cubicBezTo>
                  <a:cubicBezTo>
                    <a:pt x="1398" y="1958"/>
                    <a:pt x="1403" y="1953"/>
                    <a:pt x="1403" y="1943"/>
                  </a:cubicBezTo>
                  <a:cubicBezTo>
                    <a:pt x="1403" y="1929"/>
                    <a:pt x="1393" y="1919"/>
                    <a:pt x="1388" y="1904"/>
                  </a:cubicBezTo>
                  <a:cubicBezTo>
                    <a:pt x="1383" y="1895"/>
                    <a:pt x="1383" y="1885"/>
                    <a:pt x="1379" y="1876"/>
                  </a:cubicBezTo>
                  <a:cubicBezTo>
                    <a:pt x="1364" y="1841"/>
                    <a:pt x="1335" y="1832"/>
                    <a:pt x="1315" y="1802"/>
                  </a:cubicBezTo>
                  <a:cubicBezTo>
                    <a:pt x="1296" y="1768"/>
                    <a:pt x="1296" y="1749"/>
                    <a:pt x="1291" y="1710"/>
                  </a:cubicBezTo>
                  <a:cubicBezTo>
                    <a:pt x="1305" y="1705"/>
                    <a:pt x="1305" y="1705"/>
                    <a:pt x="1305" y="1705"/>
                  </a:cubicBezTo>
                  <a:cubicBezTo>
                    <a:pt x="1325" y="1724"/>
                    <a:pt x="1335" y="1739"/>
                    <a:pt x="1359" y="1749"/>
                  </a:cubicBezTo>
                  <a:cubicBezTo>
                    <a:pt x="1383" y="1763"/>
                    <a:pt x="1403" y="1758"/>
                    <a:pt x="1422" y="1778"/>
                  </a:cubicBezTo>
                  <a:cubicBezTo>
                    <a:pt x="1442" y="1797"/>
                    <a:pt x="1452" y="1821"/>
                    <a:pt x="1457" y="1851"/>
                  </a:cubicBezTo>
                  <a:cubicBezTo>
                    <a:pt x="1461" y="1904"/>
                    <a:pt x="1446" y="1934"/>
                    <a:pt x="1457" y="1987"/>
                  </a:cubicBezTo>
                  <a:cubicBezTo>
                    <a:pt x="1457" y="2002"/>
                    <a:pt x="1461" y="2012"/>
                    <a:pt x="1461" y="2026"/>
                  </a:cubicBezTo>
                  <a:cubicBezTo>
                    <a:pt x="1442" y="2128"/>
                    <a:pt x="1442" y="2128"/>
                    <a:pt x="1442" y="2128"/>
                  </a:cubicBezTo>
                  <a:cubicBezTo>
                    <a:pt x="1471" y="2143"/>
                    <a:pt x="1490" y="2153"/>
                    <a:pt x="1520" y="2167"/>
                  </a:cubicBezTo>
                  <a:cubicBezTo>
                    <a:pt x="1554" y="2187"/>
                    <a:pt x="1568" y="2216"/>
                    <a:pt x="1607" y="2216"/>
                  </a:cubicBezTo>
                  <a:cubicBezTo>
                    <a:pt x="1622" y="2216"/>
                    <a:pt x="1627" y="2211"/>
                    <a:pt x="1642" y="2207"/>
                  </a:cubicBezTo>
                  <a:cubicBezTo>
                    <a:pt x="1656" y="2202"/>
                    <a:pt x="1671" y="2192"/>
                    <a:pt x="1681" y="2177"/>
                  </a:cubicBezTo>
                  <a:cubicBezTo>
                    <a:pt x="1695" y="2158"/>
                    <a:pt x="1700" y="2128"/>
                    <a:pt x="1729" y="2128"/>
                  </a:cubicBezTo>
                  <a:cubicBezTo>
                    <a:pt x="1763" y="2128"/>
                    <a:pt x="1783" y="2133"/>
                    <a:pt x="1817" y="2133"/>
                  </a:cubicBezTo>
                  <a:cubicBezTo>
                    <a:pt x="1847" y="2133"/>
                    <a:pt x="1861" y="2167"/>
                    <a:pt x="1890" y="2167"/>
                  </a:cubicBezTo>
                  <a:cubicBezTo>
                    <a:pt x="1905" y="2167"/>
                    <a:pt x="1910" y="2158"/>
                    <a:pt x="1924" y="2153"/>
                  </a:cubicBezTo>
                  <a:cubicBezTo>
                    <a:pt x="1938" y="2138"/>
                    <a:pt x="1949" y="2133"/>
                    <a:pt x="1968" y="2124"/>
                  </a:cubicBezTo>
                  <a:cubicBezTo>
                    <a:pt x="1993" y="2109"/>
                    <a:pt x="2021" y="2099"/>
                    <a:pt x="2021" y="2065"/>
                  </a:cubicBezTo>
                  <a:cubicBezTo>
                    <a:pt x="2021" y="2012"/>
                    <a:pt x="2012" y="1982"/>
                    <a:pt x="2002" y="1934"/>
                  </a:cubicBezTo>
                  <a:cubicBezTo>
                    <a:pt x="1997" y="1924"/>
                    <a:pt x="2002" y="1909"/>
                    <a:pt x="1993" y="1900"/>
                  </a:cubicBezTo>
                  <a:cubicBezTo>
                    <a:pt x="1988" y="1895"/>
                    <a:pt x="1973" y="1895"/>
                    <a:pt x="1963" y="1895"/>
                  </a:cubicBezTo>
                  <a:cubicBezTo>
                    <a:pt x="1953" y="1890"/>
                    <a:pt x="1944" y="1885"/>
                    <a:pt x="1934" y="1880"/>
                  </a:cubicBezTo>
                  <a:cubicBezTo>
                    <a:pt x="1914" y="1871"/>
                    <a:pt x="1890" y="1871"/>
                    <a:pt x="1890" y="1851"/>
                  </a:cubicBezTo>
                  <a:cubicBezTo>
                    <a:pt x="1890" y="1841"/>
                    <a:pt x="1905" y="1841"/>
                    <a:pt x="1905" y="1836"/>
                  </a:cubicBezTo>
                  <a:cubicBezTo>
                    <a:pt x="1919" y="1773"/>
                    <a:pt x="1919" y="1773"/>
                    <a:pt x="1919" y="1773"/>
                  </a:cubicBezTo>
                  <a:cubicBezTo>
                    <a:pt x="1938" y="1778"/>
                    <a:pt x="1949" y="1788"/>
                    <a:pt x="1963" y="1797"/>
                  </a:cubicBezTo>
                  <a:cubicBezTo>
                    <a:pt x="1983" y="1807"/>
                    <a:pt x="2002" y="1807"/>
                    <a:pt x="2007" y="1821"/>
                  </a:cubicBezTo>
                  <a:cubicBezTo>
                    <a:pt x="2021" y="1846"/>
                    <a:pt x="2021" y="1861"/>
                    <a:pt x="2036" y="1885"/>
                  </a:cubicBezTo>
                  <a:cubicBezTo>
                    <a:pt x="2051" y="1909"/>
                    <a:pt x="2070" y="1914"/>
                    <a:pt x="2095" y="1934"/>
                  </a:cubicBezTo>
                  <a:cubicBezTo>
                    <a:pt x="2119" y="1948"/>
                    <a:pt x="2134" y="1963"/>
                    <a:pt x="2158" y="1973"/>
                  </a:cubicBezTo>
                  <a:cubicBezTo>
                    <a:pt x="2211" y="2002"/>
                    <a:pt x="2250" y="2007"/>
                    <a:pt x="2309" y="2036"/>
                  </a:cubicBezTo>
                  <a:cubicBezTo>
                    <a:pt x="2358" y="2065"/>
                    <a:pt x="2372" y="2104"/>
                    <a:pt x="2406" y="2153"/>
                  </a:cubicBezTo>
                  <a:cubicBezTo>
                    <a:pt x="2436" y="2133"/>
                    <a:pt x="2445" y="2109"/>
                    <a:pt x="2469" y="2085"/>
                  </a:cubicBezTo>
                  <a:cubicBezTo>
                    <a:pt x="2484" y="2075"/>
                    <a:pt x="2489" y="2065"/>
                    <a:pt x="2499" y="2046"/>
                  </a:cubicBezTo>
                  <a:cubicBezTo>
                    <a:pt x="2504" y="2031"/>
                    <a:pt x="2518" y="2022"/>
                    <a:pt x="2518" y="2002"/>
                  </a:cubicBezTo>
                  <a:cubicBezTo>
                    <a:pt x="2518" y="1987"/>
                    <a:pt x="2504" y="1978"/>
                    <a:pt x="2494" y="1968"/>
                  </a:cubicBezTo>
                  <a:cubicBezTo>
                    <a:pt x="2465" y="1924"/>
                    <a:pt x="2441" y="1895"/>
                    <a:pt x="2392" y="1885"/>
                  </a:cubicBezTo>
                  <a:cubicBezTo>
                    <a:pt x="2377" y="1885"/>
                    <a:pt x="2372" y="1890"/>
                    <a:pt x="2358" y="1885"/>
                  </a:cubicBezTo>
                  <a:cubicBezTo>
                    <a:pt x="2328" y="1885"/>
                    <a:pt x="2314" y="1871"/>
                    <a:pt x="2284" y="1856"/>
                  </a:cubicBezTo>
                  <a:cubicBezTo>
                    <a:pt x="2265" y="1851"/>
                    <a:pt x="2245" y="1846"/>
                    <a:pt x="2245" y="1826"/>
                  </a:cubicBezTo>
                  <a:cubicBezTo>
                    <a:pt x="2245" y="1802"/>
                    <a:pt x="2265" y="1793"/>
                    <a:pt x="2265" y="1763"/>
                  </a:cubicBezTo>
                  <a:cubicBezTo>
                    <a:pt x="2265" y="1695"/>
                    <a:pt x="2265" y="1695"/>
                    <a:pt x="2265" y="1695"/>
                  </a:cubicBezTo>
                  <a:cubicBezTo>
                    <a:pt x="2289" y="1695"/>
                    <a:pt x="2304" y="1690"/>
                    <a:pt x="2323" y="1685"/>
                  </a:cubicBezTo>
                  <a:cubicBezTo>
                    <a:pt x="2363" y="1675"/>
                    <a:pt x="2382" y="1675"/>
                    <a:pt x="2416" y="1656"/>
                  </a:cubicBezTo>
                  <a:cubicBezTo>
                    <a:pt x="2421" y="1656"/>
                    <a:pt x="2421" y="1646"/>
                    <a:pt x="2426" y="1641"/>
                  </a:cubicBezTo>
                  <a:cubicBezTo>
                    <a:pt x="2402" y="1617"/>
                    <a:pt x="2397" y="1588"/>
                    <a:pt x="2367" y="1578"/>
                  </a:cubicBezTo>
                  <a:cubicBezTo>
                    <a:pt x="2358" y="1573"/>
                    <a:pt x="2348" y="1573"/>
                    <a:pt x="2338" y="1569"/>
                  </a:cubicBezTo>
                  <a:cubicBezTo>
                    <a:pt x="2323" y="1564"/>
                    <a:pt x="2323" y="1544"/>
                    <a:pt x="2309" y="1544"/>
                  </a:cubicBezTo>
                  <a:cubicBezTo>
                    <a:pt x="2284" y="1544"/>
                    <a:pt x="2275" y="1559"/>
                    <a:pt x="2256" y="1569"/>
                  </a:cubicBezTo>
                  <a:cubicBezTo>
                    <a:pt x="2217" y="1593"/>
                    <a:pt x="2192" y="1603"/>
                    <a:pt x="2148" y="1603"/>
                  </a:cubicBezTo>
                  <a:cubicBezTo>
                    <a:pt x="2104" y="1603"/>
                    <a:pt x="2104" y="1603"/>
                    <a:pt x="2104" y="1603"/>
                  </a:cubicBezTo>
                  <a:cubicBezTo>
                    <a:pt x="2109" y="1583"/>
                    <a:pt x="2124" y="1573"/>
                    <a:pt x="2124" y="1549"/>
                  </a:cubicBezTo>
                  <a:cubicBezTo>
                    <a:pt x="2124" y="1534"/>
                    <a:pt x="2129" y="1520"/>
                    <a:pt x="2114" y="1514"/>
                  </a:cubicBezTo>
                  <a:cubicBezTo>
                    <a:pt x="2095" y="1500"/>
                    <a:pt x="2075" y="1495"/>
                    <a:pt x="2056" y="1486"/>
                  </a:cubicBezTo>
                  <a:cubicBezTo>
                    <a:pt x="2046" y="1500"/>
                    <a:pt x="2036" y="1510"/>
                    <a:pt x="2021" y="1525"/>
                  </a:cubicBezTo>
                  <a:cubicBezTo>
                    <a:pt x="2012" y="1539"/>
                    <a:pt x="2002" y="1564"/>
                    <a:pt x="1983" y="1564"/>
                  </a:cubicBezTo>
                  <a:cubicBezTo>
                    <a:pt x="1890" y="1564"/>
                    <a:pt x="1890" y="1564"/>
                    <a:pt x="1890" y="1564"/>
                  </a:cubicBezTo>
                  <a:cubicBezTo>
                    <a:pt x="1847" y="1564"/>
                    <a:pt x="1812" y="1549"/>
                    <a:pt x="1792" y="1510"/>
                  </a:cubicBezTo>
                  <a:cubicBezTo>
                    <a:pt x="1773" y="1471"/>
                    <a:pt x="1734" y="1461"/>
                    <a:pt x="1734" y="1417"/>
                  </a:cubicBezTo>
                  <a:cubicBezTo>
                    <a:pt x="1768" y="1412"/>
                    <a:pt x="1792" y="1417"/>
                    <a:pt x="1822" y="1408"/>
                  </a:cubicBezTo>
                  <a:cubicBezTo>
                    <a:pt x="1847" y="1403"/>
                    <a:pt x="1851" y="1388"/>
                    <a:pt x="1871" y="1378"/>
                  </a:cubicBezTo>
                  <a:cubicBezTo>
                    <a:pt x="1885" y="1369"/>
                    <a:pt x="1899" y="1364"/>
                    <a:pt x="1914" y="1349"/>
                  </a:cubicBezTo>
                  <a:cubicBezTo>
                    <a:pt x="1934" y="1373"/>
                    <a:pt x="1958" y="1378"/>
                    <a:pt x="1988" y="1388"/>
                  </a:cubicBezTo>
                  <a:cubicBezTo>
                    <a:pt x="2021" y="1403"/>
                    <a:pt x="2041" y="1412"/>
                    <a:pt x="2075" y="1417"/>
                  </a:cubicBezTo>
                  <a:cubicBezTo>
                    <a:pt x="2124" y="1432"/>
                    <a:pt x="2153" y="1451"/>
                    <a:pt x="2197" y="1456"/>
                  </a:cubicBezTo>
                  <a:cubicBezTo>
                    <a:pt x="2197" y="1403"/>
                    <a:pt x="2197" y="1369"/>
                    <a:pt x="2178" y="1315"/>
                  </a:cubicBezTo>
                  <a:cubicBezTo>
                    <a:pt x="2163" y="1276"/>
                    <a:pt x="2138" y="1262"/>
                    <a:pt x="2104" y="1232"/>
                  </a:cubicBezTo>
                  <a:cubicBezTo>
                    <a:pt x="2095" y="1223"/>
                    <a:pt x="2075" y="1213"/>
                    <a:pt x="2075" y="1193"/>
                  </a:cubicBezTo>
                  <a:cubicBezTo>
                    <a:pt x="2075" y="1183"/>
                    <a:pt x="2085" y="1174"/>
                    <a:pt x="2085" y="1164"/>
                  </a:cubicBezTo>
                  <a:cubicBezTo>
                    <a:pt x="2090" y="1130"/>
                    <a:pt x="2090" y="1105"/>
                    <a:pt x="2090" y="1072"/>
                  </a:cubicBezTo>
                  <a:cubicBezTo>
                    <a:pt x="2090" y="1042"/>
                    <a:pt x="2051" y="1047"/>
                    <a:pt x="2031" y="1023"/>
                  </a:cubicBezTo>
                  <a:cubicBezTo>
                    <a:pt x="1233" y="1144"/>
                    <a:pt x="1233" y="1144"/>
                    <a:pt x="1233" y="1144"/>
                  </a:cubicBezTo>
                  <a:cubicBezTo>
                    <a:pt x="1228" y="1135"/>
                    <a:pt x="1218" y="1125"/>
                    <a:pt x="1218" y="1116"/>
                  </a:cubicBezTo>
                  <a:cubicBezTo>
                    <a:pt x="1213" y="1091"/>
                    <a:pt x="1223" y="1077"/>
                    <a:pt x="1213" y="1052"/>
                  </a:cubicBezTo>
                  <a:cubicBezTo>
                    <a:pt x="1208" y="1038"/>
                    <a:pt x="1189" y="1028"/>
                    <a:pt x="1189" y="1008"/>
                  </a:cubicBezTo>
                  <a:cubicBezTo>
                    <a:pt x="1189" y="984"/>
                    <a:pt x="1208" y="974"/>
                    <a:pt x="1223" y="955"/>
                  </a:cubicBezTo>
                  <a:cubicBezTo>
                    <a:pt x="1237" y="940"/>
                    <a:pt x="1242" y="925"/>
                    <a:pt x="1252" y="911"/>
                  </a:cubicBezTo>
                  <a:cubicBezTo>
                    <a:pt x="1262" y="892"/>
                    <a:pt x="1272" y="887"/>
                    <a:pt x="1272" y="867"/>
                  </a:cubicBezTo>
                  <a:cubicBezTo>
                    <a:pt x="1272" y="848"/>
                    <a:pt x="1267" y="838"/>
                    <a:pt x="1257" y="818"/>
                  </a:cubicBezTo>
                  <a:cubicBezTo>
                    <a:pt x="1257" y="813"/>
                    <a:pt x="1242" y="813"/>
                    <a:pt x="1242" y="804"/>
                  </a:cubicBezTo>
                  <a:cubicBezTo>
                    <a:pt x="1242" y="784"/>
                    <a:pt x="1267" y="779"/>
                    <a:pt x="1281" y="770"/>
                  </a:cubicBezTo>
                  <a:cubicBezTo>
                    <a:pt x="1300" y="755"/>
                    <a:pt x="1300" y="731"/>
                    <a:pt x="1305" y="707"/>
                  </a:cubicBezTo>
                  <a:cubicBezTo>
                    <a:pt x="1305" y="696"/>
                    <a:pt x="1305" y="682"/>
                    <a:pt x="1310" y="677"/>
                  </a:cubicBezTo>
                  <a:cubicBezTo>
                    <a:pt x="1320" y="667"/>
                    <a:pt x="1330" y="672"/>
                    <a:pt x="1340" y="667"/>
                  </a:cubicBezTo>
                  <a:cubicBezTo>
                    <a:pt x="1359" y="657"/>
                    <a:pt x="1364" y="638"/>
                    <a:pt x="1374" y="619"/>
                  </a:cubicBezTo>
                  <a:cubicBezTo>
                    <a:pt x="1374" y="614"/>
                    <a:pt x="1379" y="609"/>
                    <a:pt x="1379" y="599"/>
                  </a:cubicBezTo>
                  <a:cubicBezTo>
                    <a:pt x="1379" y="511"/>
                    <a:pt x="1379" y="511"/>
                    <a:pt x="1379" y="511"/>
                  </a:cubicBezTo>
                  <a:cubicBezTo>
                    <a:pt x="1379" y="502"/>
                    <a:pt x="1374" y="497"/>
                    <a:pt x="1374" y="482"/>
                  </a:cubicBezTo>
                  <a:cubicBezTo>
                    <a:pt x="1379" y="478"/>
                    <a:pt x="1383" y="478"/>
                    <a:pt x="1388" y="467"/>
                  </a:cubicBezTo>
                  <a:cubicBezTo>
                    <a:pt x="1398" y="443"/>
                    <a:pt x="1418" y="434"/>
                    <a:pt x="1427" y="409"/>
                  </a:cubicBezTo>
                  <a:cubicBezTo>
                    <a:pt x="1432" y="404"/>
                    <a:pt x="1437" y="400"/>
                    <a:pt x="1437" y="395"/>
                  </a:cubicBezTo>
                  <a:cubicBezTo>
                    <a:pt x="1437" y="302"/>
                    <a:pt x="1437" y="302"/>
                    <a:pt x="1437" y="302"/>
                  </a:cubicBezTo>
                  <a:cubicBezTo>
                    <a:pt x="1437" y="258"/>
                    <a:pt x="1422" y="234"/>
                    <a:pt x="1403" y="200"/>
                  </a:cubicBezTo>
                  <a:cubicBezTo>
                    <a:pt x="1393" y="180"/>
                    <a:pt x="1374" y="175"/>
                    <a:pt x="1374" y="151"/>
                  </a:cubicBezTo>
                  <a:cubicBezTo>
                    <a:pt x="1374" y="136"/>
                    <a:pt x="1379" y="127"/>
                    <a:pt x="1374" y="107"/>
                  </a:cubicBezTo>
                  <a:cubicBezTo>
                    <a:pt x="1374" y="97"/>
                    <a:pt x="1364" y="88"/>
                    <a:pt x="1359" y="78"/>
                  </a:cubicBezTo>
                  <a:cubicBezTo>
                    <a:pt x="1354" y="49"/>
                    <a:pt x="1354" y="30"/>
                    <a:pt x="1349" y="0"/>
                  </a:cubicBezTo>
                  <a:cubicBezTo>
                    <a:pt x="0" y="141"/>
                    <a:pt x="0" y="141"/>
                    <a:pt x="0" y="141"/>
                  </a:cubicBezTo>
                </a:path>
              </a:pathLst>
            </a:custGeom>
            <a:noFill/>
            <a:ln w="28575"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50" name="TextBox 49"/>
          <p:cNvSpPr txBox="1"/>
          <p:nvPr/>
        </p:nvSpPr>
        <p:spPr>
          <a:xfrm>
            <a:off x="13390563" y="446088"/>
            <a:ext cx="8201025" cy="4524375"/>
          </a:xfrm>
          <a:prstGeom prst="rect">
            <a:avLst/>
          </a:prstGeom>
          <a:noFill/>
        </p:spPr>
        <p:txBody>
          <a:bodyPr>
            <a:spAutoFit/>
          </a:bodyPr>
          <a:lstStyle/>
          <a:p>
            <a:pPr defTabSz="1828434" eaLnBrk="1" fontAlgn="auto" hangingPunct="1">
              <a:spcBef>
                <a:spcPts val="0"/>
              </a:spcBef>
              <a:spcAft>
                <a:spcPts val="0"/>
              </a:spcAft>
              <a:defRPr/>
            </a:pPr>
            <a:r>
              <a:rPr lang="en-US" sz="96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EAST COST</a:t>
            </a:r>
          </a:p>
          <a:p>
            <a:pPr defTabSz="1828434" eaLnBrk="1" fontAlgn="auto" hangingPunct="1">
              <a:spcBef>
                <a:spcPts val="0"/>
              </a:spcBef>
              <a:spcAft>
                <a:spcPts val="0"/>
              </a:spcAft>
              <a:defRPr/>
            </a:pPr>
            <a:r>
              <a:rPr lang="en-US" sz="96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UNITED </a:t>
            </a:r>
          </a:p>
          <a:p>
            <a:pPr defTabSz="1828434" eaLnBrk="1" fontAlgn="auto" hangingPunct="1">
              <a:spcBef>
                <a:spcPts val="0"/>
              </a:spcBef>
              <a:spcAft>
                <a:spcPts val="0"/>
              </a:spcAft>
              <a:defRPr/>
            </a:pPr>
            <a:r>
              <a:rPr lang="en-US" sz="96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STATES</a:t>
            </a:r>
          </a:p>
        </p:txBody>
      </p:sp>
    </p:spTree>
  </p:cSld>
  <p:clrMapOvr>
    <a:masterClrMapping/>
  </p:clrMapOvr>
  <p:transition spd="slow" advClick="0" advTm="2000">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6" name="Group 4"/>
          <p:cNvGrpSpPr>
            <a:grpSpLocks/>
          </p:cNvGrpSpPr>
          <p:nvPr/>
        </p:nvGrpSpPr>
        <p:grpSpPr bwMode="auto">
          <a:xfrm>
            <a:off x="12315825" y="3243263"/>
            <a:ext cx="11007725" cy="5775325"/>
            <a:chOff x="12026062" y="3242762"/>
            <a:chExt cx="11007164" cy="5775769"/>
          </a:xfrm>
        </p:grpSpPr>
        <p:sp>
          <p:nvSpPr>
            <p:cNvPr id="72726" name="Freeform 9"/>
            <p:cNvSpPr>
              <a:spLocks/>
            </p:cNvSpPr>
            <p:nvPr/>
          </p:nvSpPr>
          <p:spPr bwMode="auto">
            <a:xfrm>
              <a:off x="13204500" y="5834771"/>
              <a:ext cx="78226" cy="69750"/>
            </a:xfrm>
            <a:custGeom>
              <a:avLst/>
              <a:gdLst>
                <a:gd name="T0" fmla="*/ 81589718 w 15"/>
                <a:gd name="T1" fmla="*/ 21622500 h 15"/>
                <a:gd name="T2" fmla="*/ 163179436 w 15"/>
                <a:gd name="T3" fmla="*/ 129735000 h 15"/>
                <a:gd name="T4" fmla="*/ 244774369 w 15"/>
                <a:gd name="T5" fmla="*/ 0 h 15"/>
                <a:gd name="T6" fmla="*/ 407953805 w 15"/>
                <a:gd name="T7" fmla="*/ 151357500 h 15"/>
                <a:gd name="T8" fmla="*/ 217577796 w 15"/>
                <a:gd name="T9" fmla="*/ 324337500 h 15"/>
                <a:gd name="T10" fmla="*/ 0 w 15"/>
                <a:gd name="T11" fmla="*/ 151357500 h 15"/>
                <a:gd name="T12" fmla="*/ 81589718 w 15"/>
                <a:gd name="T13" fmla="*/ 21622500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15">
                  <a:moveTo>
                    <a:pt x="3" y="1"/>
                  </a:moveTo>
                  <a:cubicBezTo>
                    <a:pt x="5" y="3"/>
                    <a:pt x="5" y="5"/>
                    <a:pt x="6" y="6"/>
                  </a:cubicBezTo>
                  <a:cubicBezTo>
                    <a:pt x="6" y="7"/>
                    <a:pt x="11" y="4"/>
                    <a:pt x="9" y="0"/>
                  </a:cubicBezTo>
                  <a:cubicBezTo>
                    <a:pt x="12" y="0"/>
                    <a:pt x="15" y="4"/>
                    <a:pt x="15" y="7"/>
                  </a:cubicBezTo>
                  <a:cubicBezTo>
                    <a:pt x="15" y="11"/>
                    <a:pt x="12" y="15"/>
                    <a:pt x="8" y="15"/>
                  </a:cubicBezTo>
                  <a:cubicBezTo>
                    <a:pt x="4" y="15"/>
                    <a:pt x="0" y="11"/>
                    <a:pt x="0" y="7"/>
                  </a:cubicBezTo>
                  <a:cubicBezTo>
                    <a:pt x="0" y="5"/>
                    <a:pt x="2" y="3"/>
                    <a:pt x="3" y="1"/>
                  </a:cubicBez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27" name="Freeform 10"/>
            <p:cNvSpPr>
              <a:spLocks/>
            </p:cNvSpPr>
            <p:nvPr/>
          </p:nvSpPr>
          <p:spPr bwMode="auto">
            <a:xfrm>
              <a:off x="20787381" y="4813267"/>
              <a:ext cx="1062360" cy="1271254"/>
            </a:xfrm>
            <a:custGeom>
              <a:avLst/>
              <a:gdLst>
                <a:gd name="T0" fmla="*/ 2147483646 w 202"/>
                <a:gd name="T1" fmla="*/ 1232295460 h 271"/>
                <a:gd name="T2" fmla="*/ 2147483646 w 202"/>
                <a:gd name="T3" fmla="*/ 2090499802 h 271"/>
                <a:gd name="T4" fmla="*/ 2147483646 w 202"/>
                <a:gd name="T5" fmla="*/ 1936462283 h 271"/>
                <a:gd name="T6" fmla="*/ 2147483646 w 202"/>
                <a:gd name="T7" fmla="*/ 1936462283 h 271"/>
                <a:gd name="T8" fmla="*/ 2147483646 w 202"/>
                <a:gd name="T9" fmla="*/ 2147483646 h 271"/>
                <a:gd name="T10" fmla="*/ 2147483646 w 202"/>
                <a:gd name="T11" fmla="*/ 2147483646 h 271"/>
                <a:gd name="T12" fmla="*/ 2147483646 w 202"/>
                <a:gd name="T13" fmla="*/ 2147483646 h 271"/>
                <a:gd name="T14" fmla="*/ 2147483646 w 202"/>
                <a:gd name="T15" fmla="*/ 2147483646 h 271"/>
                <a:gd name="T16" fmla="*/ 2147483646 w 202"/>
                <a:gd name="T17" fmla="*/ 2147483646 h 271"/>
                <a:gd name="T18" fmla="*/ 2147483646 w 202"/>
                <a:gd name="T19" fmla="*/ 2147483646 h 271"/>
                <a:gd name="T20" fmla="*/ 2147483646 w 202"/>
                <a:gd name="T21" fmla="*/ 2147483646 h 271"/>
                <a:gd name="T22" fmla="*/ 2147483646 w 202"/>
                <a:gd name="T23" fmla="*/ 2147483646 h 271"/>
                <a:gd name="T24" fmla="*/ 2147483646 w 202"/>
                <a:gd name="T25" fmla="*/ 2147483646 h 271"/>
                <a:gd name="T26" fmla="*/ 2147483646 w 202"/>
                <a:gd name="T27" fmla="*/ 2147483646 h 271"/>
                <a:gd name="T28" fmla="*/ 2147483646 w 202"/>
                <a:gd name="T29" fmla="*/ 2147483646 h 271"/>
                <a:gd name="T30" fmla="*/ 2147483646 w 202"/>
                <a:gd name="T31" fmla="*/ 2147483646 h 271"/>
                <a:gd name="T32" fmla="*/ 2147483646 w 202"/>
                <a:gd name="T33" fmla="*/ 2147483646 h 271"/>
                <a:gd name="T34" fmla="*/ 2147483646 w 202"/>
                <a:gd name="T35" fmla="*/ 2147483646 h 271"/>
                <a:gd name="T36" fmla="*/ 2147483646 w 202"/>
                <a:gd name="T37" fmla="*/ 2147483646 h 271"/>
                <a:gd name="T38" fmla="*/ 2147483646 w 202"/>
                <a:gd name="T39" fmla="*/ 2147483646 h 271"/>
                <a:gd name="T40" fmla="*/ 2046783798 w 202"/>
                <a:gd name="T41" fmla="*/ 2147483646 h 271"/>
                <a:gd name="T42" fmla="*/ 2074447231 w 202"/>
                <a:gd name="T43" fmla="*/ 2147483646 h 271"/>
                <a:gd name="T44" fmla="*/ 2074447231 w 202"/>
                <a:gd name="T45" fmla="*/ 2147483646 h 271"/>
                <a:gd name="T46" fmla="*/ 1631895403 w 202"/>
                <a:gd name="T47" fmla="*/ 2147483646 h 271"/>
                <a:gd name="T48" fmla="*/ 995731095 w 202"/>
                <a:gd name="T49" fmla="*/ 2147483646 h 271"/>
                <a:gd name="T50" fmla="*/ 829776789 w 202"/>
                <a:gd name="T51" fmla="*/ 2147483646 h 271"/>
                <a:gd name="T52" fmla="*/ 276592263 w 202"/>
                <a:gd name="T53" fmla="*/ 2147483646 h 271"/>
                <a:gd name="T54" fmla="*/ 110637957 w 202"/>
                <a:gd name="T55" fmla="*/ 2147483646 h 271"/>
                <a:gd name="T56" fmla="*/ 193612480 w 202"/>
                <a:gd name="T57" fmla="*/ 2147483646 h 271"/>
                <a:gd name="T58" fmla="*/ 497868177 w 202"/>
                <a:gd name="T59" fmla="*/ 2147483646 h 271"/>
                <a:gd name="T60" fmla="*/ 248934089 w 202"/>
                <a:gd name="T61" fmla="*/ 2147483646 h 271"/>
                <a:gd name="T62" fmla="*/ 608506134 w 202"/>
                <a:gd name="T63" fmla="*/ 2147483646 h 271"/>
                <a:gd name="T64" fmla="*/ 829776789 w 202"/>
                <a:gd name="T65" fmla="*/ 2147483646 h 271"/>
                <a:gd name="T66" fmla="*/ 1078710877 w 202"/>
                <a:gd name="T67" fmla="*/ 2147483646 h 271"/>
                <a:gd name="T68" fmla="*/ 1327644966 w 202"/>
                <a:gd name="T69" fmla="*/ 2147483646 h 271"/>
                <a:gd name="T70" fmla="*/ 940414746 w 202"/>
                <a:gd name="T71" fmla="*/ 2147483646 h 271"/>
                <a:gd name="T72" fmla="*/ 691480657 w 202"/>
                <a:gd name="T73" fmla="*/ 1738414045 h 271"/>
                <a:gd name="T74" fmla="*/ 691480657 w 202"/>
                <a:gd name="T75" fmla="*/ 1518360446 h 271"/>
                <a:gd name="T76" fmla="*/ 802118614 w 202"/>
                <a:gd name="T77" fmla="*/ 1342317568 h 271"/>
                <a:gd name="T78" fmla="*/ 1051052703 w 202"/>
                <a:gd name="T79" fmla="*/ 1122268660 h 271"/>
                <a:gd name="T80" fmla="*/ 1382961315 w 202"/>
                <a:gd name="T81" fmla="*/ 946225782 h 271"/>
                <a:gd name="T82" fmla="*/ 1382961315 w 202"/>
                <a:gd name="T83" fmla="*/ 572134665 h 271"/>
                <a:gd name="T84" fmla="*/ 1521257446 w 202"/>
                <a:gd name="T85" fmla="*/ 374091117 h 271"/>
                <a:gd name="T86" fmla="*/ 1991467449 w 202"/>
                <a:gd name="T87" fmla="*/ 594140024 h 271"/>
                <a:gd name="T88" fmla="*/ 2147483646 w 202"/>
                <a:gd name="T89" fmla="*/ 528123945 h 271"/>
                <a:gd name="T90" fmla="*/ 2147483646 w 202"/>
                <a:gd name="T91" fmla="*/ 308075038 h 271"/>
                <a:gd name="T92" fmla="*/ 2147483646 w 202"/>
                <a:gd name="T93" fmla="*/ 44010720 h 271"/>
                <a:gd name="T94" fmla="*/ 2147483646 w 202"/>
                <a:gd name="T95" fmla="*/ 352085757 h 271"/>
                <a:gd name="T96" fmla="*/ 2147483646 w 202"/>
                <a:gd name="T97" fmla="*/ 440102506 h 271"/>
                <a:gd name="T98" fmla="*/ 2147483646 w 202"/>
                <a:gd name="T99" fmla="*/ 704166824 h 271"/>
                <a:gd name="T100" fmla="*/ 2147483646 w 202"/>
                <a:gd name="T101" fmla="*/ 770182903 h 271"/>
                <a:gd name="T102" fmla="*/ 2147483646 w 202"/>
                <a:gd name="T103" fmla="*/ 1144274020 h 271"/>
                <a:gd name="T104" fmla="*/ 2147483646 w 202"/>
                <a:gd name="T105" fmla="*/ 1188284740 h 27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02" h="271">
                  <a:moveTo>
                    <a:pt x="193" y="55"/>
                  </a:moveTo>
                  <a:cubicBezTo>
                    <a:pt x="193" y="55"/>
                    <a:pt x="193" y="55"/>
                    <a:pt x="193" y="56"/>
                  </a:cubicBezTo>
                  <a:cubicBezTo>
                    <a:pt x="194" y="58"/>
                    <a:pt x="199" y="80"/>
                    <a:pt x="200" y="84"/>
                  </a:cubicBezTo>
                  <a:cubicBezTo>
                    <a:pt x="201" y="89"/>
                    <a:pt x="202" y="94"/>
                    <a:pt x="200" y="95"/>
                  </a:cubicBezTo>
                  <a:cubicBezTo>
                    <a:pt x="199" y="95"/>
                    <a:pt x="195" y="89"/>
                    <a:pt x="192" y="90"/>
                  </a:cubicBezTo>
                  <a:cubicBezTo>
                    <a:pt x="189" y="92"/>
                    <a:pt x="184" y="91"/>
                    <a:pt x="181" y="88"/>
                  </a:cubicBezTo>
                  <a:cubicBezTo>
                    <a:pt x="178" y="86"/>
                    <a:pt x="175" y="76"/>
                    <a:pt x="171" y="78"/>
                  </a:cubicBezTo>
                  <a:cubicBezTo>
                    <a:pt x="168" y="81"/>
                    <a:pt x="166" y="88"/>
                    <a:pt x="164" y="88"/>
                  </a:cubicBezTo>
                  <a:cubicBezTo>
                    <a:pt x="162" y="88"/>
                    <a:pt x="160" y="90"/>
                    <a:pt x="158" y="93"/>
                  </a:cubicBezTo>
                  <a:cubicBezTo>
                    <a:pt x="156" y="95"/>
                    <a:pt x="158" y="101"/>
                    <a:pt x="155" y="104"/>
                  </a:cubicBezTo>
                  <a:cubicBezTo>
                    <a:pt x="152" y="107"/>
                    <a:pt x="151" y="109"/>
                    <a:pt x="151" y="114"/>
                  </a:cubicBezTo>
                  <a:cubicBezTo>
                    <a:pt x="152" y="118"/>
                    <a:pt x="149" y="119"/>
                    <a:pt x="154" y="124"/>
                  </a:cubicBezTo>
                  <a:cubicBezTo>
                    <a:pt x="160" y="128"/>
                    <a:pt x="159" y="129"/>
                    <a:pt x="160" y="133"/>
                  </a:cubicBezTo>
                  <a:cubicBezTo>
                    <a:pt x="160" y="137"/>
                    <a:pt x="161" y="140"/>
                    <a:pt x="164" y="144"/>
                  </a:cubicBezTo>
                  <a:cubicBezTo>
                    <a:pt x="166" y="149"/>
                    <a:pt x="163" y="151"/>
                    <a:pt x="163" y="155"/>
                  </a:cubicBezTo>
                  <a:cubicBezTo>
                    <a:pt x="162" y="159"/>
                    <a:pt x="164" y="164"/>
                    <a:pt x="167" y="169"/>
                  </a:cubicBezTo>
                  <a:cubicBezTo>
                    <a:pt x="170" y="173"/>
                    <a:pt x="171" y="175"/>
                    <a:pt x="171" y="178"/>
                  </a:cubicBezTo>
                  <a:cubicBezTo>
                    <a:pt x="171" y="182"/>
                    <a:pt x="175" y="184"/>
                    <a:pt x="176" y="184"/>
                  </a:cubicBezTo>
                  <a:cubicBezTo>
                    <a:pt x="178" y="184"/>
                    <a:pt x="181" y="181"/>
                    <a:pt x="182" y="178"/>
                  </a:cubicBezTo>
                  <a:cubicBezTo>
                    <a:pt x="182" y="174"/>
                    <a:pt x="191" y="175"/>
                    <a:pt x="193" y="181"/>
                  </a:cubicBezTo>
                  <a:cubicBezTo>
                    <a:pt x="194" y="186"/>
                    <a:pt x="189" y="186"/>
                    <a:pt x="187" y="189"/>
                  </a:cubicBezTo>
                  <a:cubicBezTo>
                    <a:pt x="186" y="193"/>
                    <a:pt x="191" y="197"/>
                    <a:pt x="187" y="198"/>
                  </a:cubicBezTo>
                  <a:cubicBezTo>
                    <a:pt x="183" y="199"/>
                    <a:pt x="180" y="200"/>
                    <a:pt x="179" y="203"/>
                  </a:cubicBezTo>
                  <a:cubicBezTo>
                    <a:pt x="178" y="206"/>
                    <a:pt x="178" y="209"/>
                    <a:pt x="178" y="213"/>
                  </a:cubicBezTo>
                  <a:cubicBezTo>
                    <a:pt x="177" y="216"/>
                    <a:pt x="173" y="214"/>
                    <a:pt x="172" y="218"/>
                  </a:cubicBezTo>
                  <a:cubicBezTo>
                    <a:pt x="171" y="223"/>
                    <a:pt x="168" y="231"/>
                    <a:pt x="163" y="231"/>
                  </a:cubicBezTo>
                  <a:cubicBezTo>
                    <a:pt x="158" y="230"/>
                    <a:pt x="155" y="228"/>
                    <a:pt x="158" y="224"/>
                  </a:cubicBezTo>
                  <a:cubicBezTo>
                    <a:pt x="161" y="221"/>
                    <a:pt x="165" y="217"/>
                    <a:pt x="161" y="217"/>
                  </a:cubicBezTo>
                  <a:cubicBezTo>
                    <a:pt x="158" y="217"/>
                    <a:pt x="155" y="216"/>
                    <a:pt x="150" y="219"/>
                  </a:cubicBezTo>
                  <a:cubicBezTo>
                    <a:pt x="145" y="222"/>
                    <a:pt x="152" y="227"/>
                    <a:pt x="147" y="227"/>
                  </a:cubicBezTo>
                  <a:cubicBezTo>
                    <a:pt x="142" y="227"/>
                    <a:pt x="133" y="229"/>
                    <a:pt x="130" y="232"/>
                  </a:cubicBezTo>
                  <a:cubicBezTo>
                    <a:pt x="127" y="235"/>
                    <a:pt x="126" y="236"/>
                    <a:pt x="127" y="241"/>
                  </a:cubicBezTo>
                  <a:cubicBezTo>
                    <a:pt x="128" y="246"/>
                    <a:pt x="131" y="245"/>
                    <a:pt x="129" y="247"/>
                  </a:cubicBezTo>
                  <a:cubicBezTo>
                    <a:pt x="127" y="249"/>
                    <a:pt x="136" y="251"/>
                    <a:pt x="130" y="255"/>
                  </a:cubicBezTo>
                  <a:cubicBezTo>
                    <a:pt x="125" y="259"/>
                    <a:pt x="121" y="255"/>
                    <a:pt x="120" y="260"/>
                  </a:cubicBezTo>
                  <a:cubicBezTo>
                    <a:pt x="119" y="265"/>
                    <a:pt x="117" y="266"/>
                    <a:pt x="113" y="269"/>
                  </a:cubicBezTo>
                  <a:cubicBezTo>
                    <a:pt x="111" y="270"/>
                    <a:pt x="110" y="271"/>
                    <a:pt x="108" y="271"/>
                  </a:cubicBezTo>
                  <a:cubicBezTo>
                    <a:pt x="103" y="260"/>
                    <a:pt x="103" y="260"/>
                    <a:pt x="103" y="260"/>
                  </a:cubicBezTo>
                  <a:cubicBezTo>
                    <a:pt x="98" y="264"/>
                    <a:pt x="98" y="264"/>
                    <a:pt x="98" y="264"/>
                  </a:cubicBezTo>
                  <a:cubicBezTo>
                    <a:pt x="89" y="260"/>
                    <a:pt x="89" y="260"/>
                    <a:pt x="89" y="260"/>
                  </a:cubicBezTo>
                  <a:cubicBezTo>
                    <a:pt x="81" y="268"/>
                    <a:pt x="81" y="268"/>
                    <a:pt x="81" y="268"/>
                  </a:cubicBezTo>
                  <a:cubicBezTo>
                    <a:pt x="74" y="266"/>
                    <a:pt x="74" y="266"/>
                    <a:pt x="74" y="266"/>
                  </a:cubicBezTo>
                  <a:cubicBezTo>
                    <a:pt x="72" y="259"/>
                    <a:pt x="72" y="259"/>
                    <a:pt x="72" y="259"/>
                  </a:cubicBezTo>
                  <a:cubicBezTo>
                    <a:pt x="75" y="253"/>
                    <a:pt x="75" y="253"/>
                    <a:pt x="75" y="253"/>
                  </a:cubicBezTo>
                  <a:cubicBezTo>
                    <a:pt x="80" y="251"/>
                    <a:pt x="80" y="251"/>
                    <a:pt x="80" y="251"/>
                  </a:cubicBezTo>
                  <a:cubicBezTo>
                    <a:pt x="75" y="245"/>
                    <a:pt x="75" y="245"/>
                    <a:pt x="75" y="245"/>
                  </a:cubicBezTo>
                  <a:cubicBezTo>
                    <a:pt x="75" y="240"/>
                    <a:pt x="75" y="240"/>
                    <a:pt x="75" y="240"/>
                  </a:cubicBezTo>
                  <a:cubicBezTo>
                    <a:pt x="59" y="230"/>
                    <a:pt x="59" y="230"/>
                    <a:pt x="59" y="230"/>
                  </a:cubicBezTo>
                  <a:cubicBezTo>
                    <a:pt x="44" y="229"/>
                    <a:pt x="44" y="229"/>
                    <a:pt x="44" y="229"/>
                  </a:cubicBezTo>
                  <a:cubicBezTo>
                    <a:pt x="36" y="238"/>
                    <a:pt x="36" y="238"/>
                    <a:pt x="36" y="238"/>
                  </a:cubicBezTo>
                  <a:cubicBezTo>
                    <a:pt x="32" y="238"/>
                    <a:pt x="32" y="238"/>
                    <a:pt x="32" y="238"/>
                  </a:cubicBezTo>
                  <a:cubicBezTo>
                    <a:pt x="30" y="227"/>
                    <a:pt x="30" y="227"/>
                    <a:pt x="30" y="227"/>
                  </a:cubicBezTo>
                  <a:cubicBezTo>
                    <a:pt x="21" y="220"/>
                    <a:pt x="21" y="220"/>
                    <a:pt x="21" y="220"/>
                  </a:cubicBezTo>
                  <a:cubicBezTo>
                    <a:pt x="10" y="208"/>
                    <a:pt x="10" y="208"/>
                    <a:pt x="10" y="208"/>
                  </a:cubicBezTo>
                  <a:cubicBezTo>
                    <a:pt x="5" y="197"/>
                    <a:pt x="5" y="197"/>
                    <a:pt x="5" y="197"/>
                  </a:cubicBezTo>
                  <a:cubicBezTo>
                    <a:pt x="4" y="189"/>
                    <a:pt x="4" y="189"/>
                    <a:pt x="4" y="189"/>
                  </a:cubicBezTo>
                  <a:cubicBezTo>
                    <a:pt x="0" y="183"/>
                    <a:pt x="0" y="183"/>
                    <a:pt x="0" y="183"/>
                  </a:cubicBezTo>
                  <a:cubicBezTo>
                    <a:pt x="7" y="176"/>
                    <a:pt x="7" y="176"/>
                    <a:pt x="7" y="176"/>
                  </a:cubicBezTo>
                  <a:cubicBezTo>
                    <a:pt x="15" y="172"/>
                    <a:pt x="15" y="172"/>
                    <a:pt x="15" y="172"/>
                  </a:cubicBezTo>
                  <a:cubicBezTo>
                    <a:pt x="18" y="171"/>
                    <a:pt x="18" y="171"/>
                    <a:pt x="18" y="171"/>
                  </a:cubicBezTo>
                  <a:cubicBezTo>
                    <a:pt x="22" y="165"/>
                    <a:pt x="22" y="165"/>
                    <a:pt x="22" y="165"/>
                  </a:cubicBezTo>
                  <a:cubicBezTo>
                    <a:pt x="9" y="159"/>
                    <a:pt x="9" y="159"/>
                    <a:pt x="9" y="159"/>
                  </a:cubicBezTo>
                  <a:cubicBezTo>
                    <a:pt x="15" y="154"/>
                    <a:pt x="15" y="154"/>
                    <a:pt x="15" y="154"/>
                  </a:cubicBezTo>
                  <a:cubicBezTo>
                    <a:pt x="22" y="149"/>
                    <a:pt x="22" y="149"/>
                    <a:pt x="22" y="149"/>
                  </a:cubicBezTo>
                  <a:cubicBezTo>
                    <a:pt x="23" y="141"/>
                    <a:pt x="23" y="141"/>
                    <a:pt x="23" y="141"/>
                  </a:cubicBezTo>
                  <a:cubicBezTo>
                    <a:pt x="30" y="142"/>
                    <a:pt x="30" y="142"/>
                    <a:pt x="30" y="142"/>
                  </a:cubicBezTo>
                  <a:cubicBezTo>
                    <a:pt x="37" y="142"/>
                    <a:pt x="37" y="142"/>
                    <a:pt x="37" y="142"/>
                  </a:cubicBezTo>
                  <a:cubicBezTo>
                    <a:pt x="39" y="131"/>
                    <a:pt x="39" y="131"/>
                    <a:pt x="39" y="131"/>
                  </a:cubicBezTo>
                  <a:cubicBezTo>
                    <a:pt x="42" y="122"/>
                    <a:pt x="42" y="122"/>
                    <a:pt x="42" y="122"/>
                  </a:cubicBezTo>
                  <a:cubicBezTo>
                    <a:pt x="48" y="119"/>
                    <a:pt x="48" y="119"/>
                    <a:pt x="48" y="119"/>
                  </a:cubicBezTo>
                  <a:cubicBezTo>
                    <a:pt x="46" y="111"/>
                    <a:pt x="46" y="111"/>
                    <a:pt x="46" y="111"/>
                  </a:cubicBezTo>
                  <a:cubicBezTo>
                    <a:pt x="34" y="101"/>
                    <a:pt x="34" y="101"/>
                    <a:pt x="34" y="101"/>
                  </a:cubicBezTo>
                  <a:cubicBezTo>
                    <a:pt x="35" y="88"/>
                    <a:pt x="35" y="88"/>
                    <a:pt x="35" y="88"/>
                  </a:cubicBezTo>
                  <a:cubicBezTo>
                    <a:pt x="25" y="79"/>
                    <a:pt x="25" y="79"/>
                    <a:pt x="25" y="79"/>
                  </a:cubicBezTo>
                  <a:cubicBezTo>
                    <a:pt x="33" y="73"/>
                    <a:pt x="33" y="73"/>
                    <a:pt x="33" y="73"/>
                  </a:cubicBezTo>
                  <a:cubicBezTo>
                    <a:pt x="25" y="69"/>
                    <a:pt x="25" y="69"/>
                    <a:pt x="25" y="69"/>
                  </a:cubicBezTo>
                  <a:cubicBezTo>
                    <a:pt x="23" y="64"/>
                    <a:pt x="23" y="64"/>
                    <a:pt x="23" y="64"/>
                  </a:cubicBezTo>
                  <a:cubicBezTo>
                    <a:pt x="29" y="61"/>
                    <a:pt x="29" y="61"/>
                    <a:pt x="29" y="61"/>
                  </a:cubicBezTo>
                  <a:cubicBezTo>
                    <a:pt x="30" y="51"/>
                    <a:pt x="30" y="51"/>
                    <a:pt x="30" y="51"/>
                  </a:cubicBezTo>
                  <a:cubicBezTo>
                    <a:pt x="38" y="51"/>
                    <a:pt x="38" y="51"/>
                    <a:pt x="38" y="51"/>
                  </a:cubicBezTo>
                  <a:cubicBezTo>
                    <a:pt x="38" y="43"/>
                    <a:pt x="38" y="43"/>
                    <a:pt x="38" y="43"/>
                  </a:cubicBezTo>
                  <a:cubicBezTo>
                    <a:pt x="50" y="43"/>
                    <a:pt x="50" y="43"/>
                    <a:pt x="50" y="43"/>
                  </a:cubicBezTo>
                  <a:cubicBezTo>
                    <a:pt x="51" y="36"/>
                    <a:pt x="51" y="36"/>
                    <a:pt x="51" y="36"/>
                  </a:cubicBezTo>
                  <a:cubicBezTo>
                    <a:pt x="50" y="26"/>
                    <a:pt x="50" y="26"/>
                    <a:pt x="50" y="26"/>
                  </a:cubicBezTo>
                  <a:cubicBezTo>
                    <a:pt x="46" y="21"/>
                    <a:pt x="46" y="21"/>
                    <a:pt x="46" y="21"/>
                  </a:cubicBezTo>
                  <a:cubicBezTo>
                    <a:pt x="55" y="17"/>
                    <a:pt x="55" y="17"/>
                    <a:pt x="55" y="17"/>
                  </a:cubicBezTo>
                  <a:cubicBezTo>
                    <a:pt x="65" y="28"/>
                    <a:pt x="65" y="28"/>
                    <a:pt x="65" y="28"/>
                  </a:cubicBezTo>
                  <a:cubicBezTo>
                    <a:pt x="72" y="27"/>
                    <a:pt x="72" y="27"/>
                    <a:pt x="72" y="27"/>
                  </a:cubicBezTo>
                  <a:cubicBezTo>
                    <a:pt x="76" y="22"/>
                    <a:pt x="76" y="22"/>
                    <a:pt x="76" y="22"/>
                  </a:cubicBezTo>
                  <a:cubicBezTo>
                    <a:pt x="94" y="24"/>
                    <a:pt x="94" y="24"/>
                    <a:pt x="94" y="24"/>
                  </a:cubicBezTo>
                  <a:cubicBezTo>
                    <a:pt x="98" y="12"/>
                    <a:pt x="98" y="12"/>
                    <a:pt x="98" y="12"/>
                  </a:cubicBezTo>
                  <a:cubicBezTo>
                    <a:pt x="109" y="14"/>
                    <a:pt x="109" y="14"/>
                    <a:pt x="109" y="14"/>
                  </a:cubicBezTo>
                  <a:cubicBezTo>
                    <a:pt x="120" y="0"/>
                    <a:pt x="120" y="0"/>
                    <a:pt x="120" y="0"/>
                  </a:cubicBezTo>
                  <a:cubicBezTo>
                    <a:pt x="131" y="2"/>
                    <a:pt x="131" y="2"/>
                    <a:pt x="131" y="2"/>
                  </a:cubicBezTo>
                  <a:cubicBezTo>
                    <a:pt x="132" y="12"/>
                    <a:pt x="132" y="12"/>
                    <a:pt x="132" y="12"/>
                  </a:cubicBezTo>
                  <a:cubicBezTo>
                    <a:pt x="139" y="16"/>
                    <a:pt x="139" y="16"/>
                    <a:pt x="139" y="16"/>
                  </a:cubicBezTo>
                  <a:cubicBezTo>
                    <a:pt x="140" y="20"/>
                    <a:pt x="140" y="20"/>
                    <a:pt x="140" y="20"/>
                  </a:cubicBezTo>
                  <a:cubicBezTo>
                    <a:pt x="147" y="20"/>
                    <a:pt x="147" y="20"/>
                    <a:pt x="147" y="20"/>
                  </a:cubicBezTo>
                  <a:cubicBezTo>
                    <a:pt x="154" y="27"/>
                    <a:pt x="154" y="27"/>
                    <a:pt x="154" y="27"/>
                  </a:cubicBezTo>
                  <a:cubicBezTo>
                    <a:pt x="157" y="32"/>
                    <a:pt x="157" y="32"/>
                    <a:pt x="157" y="32"/>
                  </a:cubicBezTo>
                  <a:cubicBezTo>
                    <a:pt x="166" y="37"/>
                    <a:pt x="166" y="37"/>
                    <a:pt x="166" y="37"/>
                  </a:cubicBezTo>
                  <a:cubicBezTo>
                    <a:pt x="174" y="35"/>
                    <a:pt x="174" y="35"/>
                    <a:pt x="174" y="35"/>
                  </a:cubicBezTo>
                  <a:cubicBezTo>
                    <a:pt x="177" y="41"/>
                    <a:pt x="177" y="41"/>
                    <a:pt x="177" y="41"/>
                  </a:cubicBezTo>
                  <a:cubicBezTo>
                    <a:pt x="179" y="52"/>
                    <a:pt x="179" y="52"/>
                    <a:pt x="179" y="52"/>
                  </a:cubicBezTo>
                  <a:cubicBezTo>
                    <a:pt x="187" y="50"/>
                    <a:pt x="187" y="50"/>
                    <a:pt x="187" y="50"/>
                  </a:cubicBezTo>
                  <a:cubicBezTo>
                    <a:pt x="187" y="54"/>
                    <a:pt x="187" y="54"/>
                    <a:pt x="187" y="54"/>
                  </a:cubicBezTo>
                  <a:lnTo>
                    <a:pt x="193" y="55"/>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28" name="Freeform 11"/>
            <p:cNvSpPr>
              <a:spLocks/>
            </p:cNvSpPr>
            <p:nvPr/>
          </p:nvSpPr>
          <p:spPr bwMode="auto">
            <a:xfrm>
              <a:off x="21645344" y="6777524"/>
              <a:ext cx="946283" cy="920253"/>
            </a:xfrm>
            <a:custGeom>
              <a:avLst/>
              <a:gdLst>
                <a:gd name="T0" fmla="*/ 27636721 w 180"/>
                <a:gd name="T1" fmla="*/ 110223773 h 196"/>
                <a:gd name="T2" fmla="*/ 193462302 w 180"/>
                <a:gd name="T3" fmla="*/ 286578992 h 196"/>
                <a:gd name="T4" fmla="*/ 414561325 w 180"/>
                <a:gd name="T5" fmla="*/ 440890395 h 196"/>
                <a:gd name="T6" fmla="*/ 442198046 w 180"/>
                <a:gd name="T7" fmla="*/ 595206494 h 196"/>
                <a:gd name="T8" fmla="*/ 304009185 w 180"/>
                <a:gd name="T9" fmla="*/ 815649344 h 196"/>
                <a:gd name="T10" fmla="*/ 608023627 w 180"/>
                <a:gd name="T11" fmla="*/ 1036096889 h 196"/>
                <a:gd name="T12" fmla="*/ 1050221673 w 180"/>
                <a:gd name="T13" fmla="*/ 1499031100 h 196"/>
                <a:gd name="T14" fmla="*/ 1602966602 w 180"/>
                <a:gd name="T15" fmla="*/ 1631298688 h 196"/>
                <a:gd name="T16" fmla="*/ 1824065625 w 180"/>
                <a:gd name="T17" fmla="*/ 1961970006 h 196"/>
                <a:gd name="T18" fmla="*/ 2147483646 w 180"/>
                <a:gd name="T19" fmla="*/ 2147483646 h 196"/>
                <a:gd name="T20" fmla="*/ 2147483646 w 180"/>
                <a:gd name="T21" fmla="*/ 2147483646 h 196"/>
                <a:gd name="T22" fmla="*/ 2147483646 w 180"/>
                <a:gd name="T23" fmla="*/ 2147483646 h 196"/>
                <a:gd name="T24" fmla="*/ 2147483646 w 180"/>
                <a:gd name="T25" fmla="*/ 2147483646 h 196"/>
                <a:gd name="T26" fmla="*/ 2147483646 w 180"/>
                <a:gd name="T27" fmla="*/ 2147483646 h 196"/>
                <a:gd name="T28" fmla="*/ 2147483646 w 180"/>
                <a:gd name="T29" fmla="*/ 2147483646 h 196"/>
                <a:gd name="T30" fmla="*/ 2147483646 w 180"/>
                <a:gd name="T31" fmla="*/ 2147483646 h 196"/>
                <a:gd name="T32" fmla="*/ 2147483646 w 180"/>
                <a:gd name="T33" fmla="*/ 2147483646 h 196"/>
                <a:gd name="T34" fmla="*/ 2147483646 w 180"/>
                <a:gd name="T35" fmla="*/ 2147483646 h 196"/>
                <a:gd name="T36" fmla="*/ 2147483646 w 180"/>
                <a:gd name="T37" fmla="*/ 2147483646 h 196"/>
                <a:gd name="T38" fmla="*/ 2147483646 w 180"/>
                <a:gd name="T39" fmla="*/ 2147483646 h 196"/>
                <a:gd name="T40" fmla="*/ 2147483646 w 180"/>
                <a:gd name="T41" fmla="*/ 2147483646 h 196"/>
                <a:gd name="T42" fmla="*/ 2147483646 w 180"/>
                <a:gd name="T43" fmla="*/ 2147483646 h 196"/>
                <a:gd name="T44" fmla="*/ 2147483646 w 180"/>
                <a:gd name="T45" fmla="*/ 2147483646 h 196"/>
                <a:gd name="T46" fmla="*/ 2147483646 w 180"/>
                <a:gd name="T47" fmla="*/ 2147483646 h 196"/>
                <a:gd name="T48" fmla="*/ 2147483646 w 180"/>
                <a:gd name="T49" fmla="*/ 2147483646 h 196"/>
                <a:gd name="T50" fmla="*/ 2147483646 w 180"/>
                <a:gd name="T51" fmla="*/ 2147483646 h 196"/>
                <a:gd name="T52" fmla="*/ 2147483646 w 180"/>
                <a:gd name="T53" fmla="*/ 2147483646 h 196"/>
                <a:gd name="T54" fmla="*/ 2147483646 w 180"/>
                <a:gd name="T55" fmla="*/ 2147483646 h 196"/>
                <a:gd name="T56" fmla="*/ 2147483646 w 180"/>
                <a:gd name="T57" fmla="*/ 2072193778 h 196"/>
                <a:gd name="T58" fmla="*/ 2147483646 w 180"/>
                <a:gd name="T59" fmla="*/ 2094237594 h 196"/>
                <a:gd name="T60" fmla="*/ 2147483646 w 180"/>
                <a:gd name="T61" fmla="*/ 1939926190 h 196"/>
                <a:gd name="T62" fmla="*/ 2045164648 w 180"/>
                <a:gd name="T63" fmla="*/ 1278588250 h 196"/>
                <a:gd name="T64" fmla="*/ 1685882021 w 180"/>
                <a:gd name="T65" fmla="*/ 1102228336 h 196"/>
                <a:gd name="T66" fmla="*/ 1409509557 w 180"/>
                <a:gd name="T67" fmla="*/ 925873117 h 196"/>
                <a:gd name="T68" fmla="*/ 1188405277 w 180"/>
                <a:gd name="T69" fmla="*/ 661337940 h 196"/>
                <a:gd name="T70" fmla="*/ 690933790 w 180"/>
                <a:gd name="T71" fmla="*/ 352715133 h 196"/>
                <a:gd name="T72" fmla="*/ 331651163 w 180"/>
                <a:gd name="T73" fmla="*/ 154311404 h 196"/>
                <a:gd name="T74" fmla="*/ 138188861 w 180"/>
                <a:gd name="T75" fmla="*/ 0 h 196"/>
                <a:gd name="T76" fmla="*/ 27636721 w 180"/>
                <a:gd name="T77" fmla="*/ 110223773 h 1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80" h="196">
                  <a:moveTo>
                    <a:pt x="1" y="5"/>
                  </a:moveTo>
                  <a:cubicBezTo>
                    <a:pt x="0" y="7"/>
                    <a:pt x="3" y="13"/>
                    <a:pt x="7" y="13"/>
                  </a:cubicBezTo>
                  <a:cubicBezTo>
                    <a:pt x="10" y="13"/>
                    <a:pt x="12" y="15"/>
                    <a:pt x="15" y="20"/>
                  </a:cubicBezTo>
                  <a:cubicBezTo>
                    <a:pt x="18" y="24"/>
                    <a:pt x="20" y="27"/>
                    <a:pt x="16" y="27"/>
                  </a:cubicBezTo>
                  <a:cubicBezTo>
                    <a:pt x="12" y="27"/>
                    <a:pt x="9" y="33"/>
                    <a:pt x="11" y="37"/>
                  </a:cubicBezTo>
                  <a:cubicBezTo>
                    <a:pt x="13" y="41"/>
                    <a:pt x="20" y="44"/>
                    <a:pt x="22" y="47"/>
                  </a:cubicBezTo>
                  <a:cubicBezTo>
                    <a:pt x="25" y="50"/>
                    <a:pt x="33" y="64"/>
                    <a:pt x="38" y="68"/>
                  </a:cubicBezTo>
                  <a:cubicBezTo>
                    <a:pt x="42" y="72"/>
                    <a:pt x="51" y="70"/>
                    <a:pt x="58" y="74"/>
                  </a:cubicBezTo>
                  <a:cubicBezTo>
                    <a:pt x="64" y="77"/>
                    <a:pt x="65" y="84"/>
                    <a:pt x="66" y="89"/>
                  </a:cubicBezTo>
                  <a:cubicBezTo>
                    <a:pt x="67" y="95"/>
                    <a:pt x="79" y="99"/>
                    <a:pt x="83" y="104"/>
                  </a:cubicBezTo>
                  <a:cubicBezTo>
                    <a:pt x="87" y="108"/>
                    <a:pt x="101" y="128"/>
                    <a:pt x="103" y="133"/>
                  </a:cubicBezTo>
                  <a:cubicBezTo>
                    <a:pt x="105" y="139"/>
                    <a:pt x="112" y="138"/>
                    <a:pt x="116" y="141"/>
                  </a:cubicBezTo>
                  <a:cubicBezTo>
                    <a:pt x="121" y="143"/>
                    <a:pt x="126" y="153"/>
                    <a:pt x="127" y="156"/>
                  </a:cubicBezTo>
                  <a:cubicBezTo>
                    <a:pt x="128" y="160"/>
                    <a:pt x="132" y="162"/>
                    <a:pt x="136" y="166"/>
                  </a:cubicBezTo>
                  <a:cubicBezTo>
                    <a:pt x="141" y="170"/>
                    <a:pt x="142" y="172"/>
                    <a:pt x="143" y="179"/>
                  </a:cubicBezTo>
                  <a:cubicBezTo>
                    <a:pt x="143" y="187"/>
                    <a:pt x="155" y="190"/>
                    <a:pt x="159" y="193"/>
                  </a:cubicBezTo>
                  <a:cubicBezTo>
                    <a:pt x="162" y="196"/>
                    <a:pt x="165" y="189"/>
                    <a:pt x="162" y="186"/>
                  </a:cubicBezTo>
                  <a:cubicBezTo>
                    <a:pt x="160" y="183"/>
                    <a:pt x="155" y="175"/>
                    <a:pt x="155" y="172"/>
                  </a:cubicBezTo>
                  <a:cubicBezTo>
                    <a:pt x="155" y="168"/>
                    <a:pt x="158" y="167"/>
                    <a:pt x="161" y="167"/>
                  </a:cubicBezTo>
                  <a:cubicBezTo>
                    <a:pt x="163" y="166"/>
                    <a:pt x="161" y="162"/>
                    <a:pt x="166" y="163"/>
                  </a:cubicBezTo>
                  <a:cubicBezTo>
                    <a:pt x="172" y="164"/>
                    <a:pt x="177" y="172"/>
                    <a:pt x="178" y="168"/>
                  </a:cubicBezTo>
                  <a:cubicBezTo>
                    <a:pt x="180" y="164"/>
                    <a:pt x="172" y="159"/>
                    <a:pt x="170" y="156"/>
                  </a:cubicBezTo>
                  <a:cubicBezTo>
                    <a:pt x="167" y="153"/>
                    <a:pt x="165" y="160"/>
                    <a:pt x="162" y="158"/>
                  </a:cubicBezTo>
                  <a:cubicBezTo>
                    <a:pt x="159" y="156"/>
                    <a:pt x="155" y="154"/>
                    <a:pt x="153" y="152"/>
                  </a:cubicBezTo>
                  <a:cubicBezTo>
                    <a:pt x="151" y="150"/>
                    <a:pt x="142" y="153"/>
                    <a:pt x="138" y="150"/>
                  </a:cubicBezTo>
                  <a:cubicBezTo>
                    <a:pt x="134" y="147"/>
                    <a:pt x="128" y="139"/>
                    <a:pt x="124" y="133"/>
                  </a:cubicBezTo>
                  <a:cubicBezTo>
                    <a:pt x="119" y="127"/>
                    <a:pt x="117" y="119"/>
                    <a:pt x="114" y="114"/>
                  </a:cubicBezTo>
                  <a:cubicBezTo>
                    <a:pt x="112" y="109"/>
                    <a:pt x="111" y="103"/>
                    <a:pt x="114" y="100"/>
                  </a:cubicBezTo>
                  <a:cubicBezTo>
                    <a:pt x="117" y="97"/>
                    <a:pt x="121" y="91"/>
                    <a:pt x="128" y="94"/>
                  </a:cubicBezTo>
                  <a:cubicBezTo>
                    <a:pt x="136" y="97"/>
                    <a:pt x="139" y="96"/>
                    <a:pt x="137" y="95"/>
                  </a:cubicBezTo>
                  <a:cubicBezTo>
                    <a:pt x="136" y="93"/>
                    <a:pt x="125" y="91"/>
                    <a:pt x="120" y="88"/>
                  </a:cubicBezTo>
                  <a:cubicBezTo>
                    <a:pt x="116" y="85"/>
                    <a:pt x="78" y="62"/>
                    <a:pt x="74" y="58"/>
                  </a:cubicBezTo>
                  <a:cubicBezTo>
                    <a:pt x="70" y="54"/>
                    <a:pt x="64" y="53"/>
                    <a:pt x="61" y="50"/>
                  </a:cubicBezTo>
                  <a:cubicBezTo>
                    <a:pt x="57" y="47"/>
                    <a:pt x="55" y="48"/>
                    <a:pt x="51" y="42"/>
                  </a:cubicBezTo>
                  <a:cubicBezTo>
                    <a:pt x="47" y="36"/>
                    <a:pt x="46" y="34"/>
                    <a:pt x="43" y="30"/>
                  </a:cubicBezTo>
                  <a:cubicBezTo>
                    <a:pt x="39" y="26"/>
                    <a:pt x="29" y="19"/>
                    <a:pt x="25" y="16"/>
                  </a:cubicBezTo>
                  <a:cubicBezTo>
                    <a:pt x="20" y="13"/>
                    <a:pt x="16" y="12"/>
                    <a:pt x="12" y="7"/>
                  </a:cubicBezTo>
                  <a:cubicBezTo>
                    <a:pt x="8" y="2"/>
                    <a:pt x="8" y="0"/>
                    <a:pt x="5" y="0"/>
                  </a:cubicBezTo>
                  <a:cubicBezTo>
                    <a:pt x="1" y="1"/>
                    <a:pt x="1" y="5"/>
                    <a:pt x="1" y="5"/>
                  </a:cubicBez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29" name="Freeform 12"/>
            <p:cNvSpPr>
              <a:spLocks/>
            </p:cNvSpPr>
            <p:nvPr/>
          </p:nvSpPr>
          <p:spPr bwMode="auto">
            <a:xfrm>
              <a:off x="21287018" y="7803527"/>
              <a:ext cx="411318" cy="333001"/>
            </a:xfrm>
            <a:custGeom>
              <a:avLst/>
              <a:gdLst>
                <a:gd name="T0" fmla="*/ 2141200222 w 78"/>
                <a:gd name="T1" fmla="*/ 593933079 h 71"/>
                <a:gd name="T2" fmla="*/ 2029965069 w 78"/>
                <a:gd name="T3" fmla="*/ 439950603 h 71"/>
                <a:gd name="T4" fmla="*/ 1807505311 w 78"/>
                <a:gd name="T5" fmla="*/ 329961780 h 71"/>
                <a:gd name="T6" fmla="*/ 1529427977 w 78"/>
                <a:gd name="T7" fmla="*/ 637926733 h 71"/>
                <a:gd name="T8" fmla="*/ 1390386673 w 78"/>
                <a:gd name="T9" fmla="*/ 813910726 h 71"/>
                <a:gd name="T10" fmla="*/ 1251350642 w 78"/>
                <a:gd name="T11" fmla="*/ 1055880509 h 71"/>
                <a:gd name="T12" fmla="*/ 1140120763 w 78"/>
                <a:gd name="T13" fmla="*/ 1253861329 h 71"/>
                <a:gd name="T14" fmla="*/ 639578397 w 78"/>
                <a:gd name="T15" fmla="*/ 1517832628 h 71"/>
                <a:gd name="T16" fmla="*/ 333694911 w 78"/>
                <a:gd name="T17" fmla="*/ 1451837458 h 71"/>
                <a:gd name="T18" fmla="*/ 222459758 w 78"/>
                <a:gd name="T19" fmla="*/ 1297854982 h 71"/>
                <a:gd name="T20" fmla="*/ 0 w 78"/>
                <a:gd name="T21" fmla="*/ 1165869332 h 71"/>
                <a:gd name="T22" fmla="*/ 0 w 78"/>
                <a:gd name="T23" fmla="*/ 1165869332 h 71"/>
                <a:gd name="T24" fmla="*/ 0 w 78"/>
                <a:gd name="T25" fmla="*/ 1011886856 h 71"/>
                <a:gd name="T26" fmla="*/ 0 w 78"/>
                <a:gd name="T27" fmla="*/ 813910726 h 71"/>
                <a:gd name="T28" fmla="*/ 83423728 w 78"/>
                <a:gd name="T29" fmla="*/ 747915556 h 71"/>
                <a:gd name="T30" fmla="*/ 250271183 w 78"/>
                <a:gd name="T31" fmla="*/ 725918729 h 71"/>
                <a:gd name="T32" fmla="*/ 417118638 w 78"/>
                <a:gd name="T33" fmla="*/ 593933079 h 71"/>
                <a:gd name="T34" fmla="*/ 417118638 w 78"/>
                <a:gd name="T35" fmla="*/ 373960123 h 71"/>
                <a:gd name="T36" fmla="*/ 723002124 w 78"/>
                <a:gd name="T37" fmla="*/ 395956950 h 71"/>
                <a:gd name="T38" fmla="*/ 889849580 w 78"/>
                <a:gd name="T39" fmla="*/ 329961780 h 71"/>
                <a:gd name="T40" fmla="*/ 1140120763 w 78"/>
                <a:gd name="T41" fmla="*/ 439950603 h 71"/>
                <a:gd name="T42" fmla="*/ 1306962945 w 78"/>
                <a:gd name="T43" fmla="*/ 351958606 h 71"/>
                <a:gd name="T44" fmla="*/ 1446004249 w 78"/>
                <a:gd name="T45" fmla="*/ 329961780 h 71"/>
                <a:gd name="T46" fmla="*/ 1585045553 w 78"/>
                <a:gd name="T47" fmla="*/ 175979303 h 71"/>
                <a:gd name="T48" fmla="*/ 1918735190 w 78"/>
                <a:gd name="T49" fmla="*/ 131985650 h 71"/>
                <a:gd name="T50" fmla="*/ 2085582646 w 78"/>
                <a:gd name="T51" fmla="*/ 0 h 71"/>
                <a:gd name="T52" fmla="*/ 2147483646 w 78"/>
                <a:gd name="T53" fmla="*/ 21996827 h 71"/>
                <a:gd name="T54" fmla="*/ 2141200222 w 78"/>
                <a:gd name="T55" fmla="*/ 593933079 h 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78" h="71">
                  <a:moveTo>
                    <a:pt x="77" y="27"/>
                  </a:moveTo>
                  <a:cubicBezTo>
                    <a:pt x="74" y="25"/>
                    <a:pt x="73" y="21"/>
                    <a:pt x="73" y="20"/>
                  </a:cubicBezTo>
                  <a:cubicBezTo>
                    <a:pt x="72" y="18"/>
                    <a:pt x="68" y="11"/>
                    <a:pt x="65" y="15"/>
                  </a:cubicBezTo>
                  <a:cubicBezTo>
                    <a:pt x="63" y="19"/>
                    <a:pt x="55" y="24"/>
                    <a:pt x="55" y="29"/>
                  </a:cubicBezTo>
                  <a:cubicBezTo>
                    <a:pt x="55" y="33"/>
                    <a:pt x="53" y="33"/>
                    <a:pt x="50" y="37"/>
                  </a:cubicBezTo>
                  <a:cubicBezTo>
                    <a:pt x="46" y="40"/>
                    <a:pt x="44" y="44"/>
                    <a:pt x="45" y="48"/>
                  </a:cubicBezTo>
                  <a:cubicBezTo>
                    <a:pt x="45" y="51"/>
                    <a:pt x="44" y="54"/>
                    <a:pt x="41" y="57"/>
                  </a:cubicBezTo>
                  <a:cubicBezTo>
                    <a:pt x="37" y="59"/>
                    <a:pt x="26" y="67"/>
                    <a:pt x="23" y="69"/>
                  </a:cubicBezTo>
                  <a:cubicBezTo>
                    <a:pt x="19" y="71"/>
                    <a:pt x="15" y="69"/>
                    <a:pt x="12" y="66"/>
                  </a:cubicBezTo>
                  <a:cubicBezTo>
                    <a:pt x="9" y="63"/>
                    <a:pt x="11" y="59"/>
                    <a:pt x="8" y="59"/>
                  </a:cubicBezTo>
                  <a:cubicBezTo>
                    <a:pt x="4" y="58"/>
                    <a:pt x="1" y="56"/>
                    <a:pt x="0" y="53"/>
                  </a:cubicBezTo>
                  <a:cubicBezTo>
                    <a:pt x="0" y="53"/>
                    <a:pt x="0" y="53"/>
                    <a:pt x="0" y="53"/>
                  </a:cubicBezTo>
                  <a:cubicBezTo>
                    <a:pt x="0" y="46"/>
                    <a:pt x="0" y="46"/>
                    <a:pt x="0" y="46"/>
                  </a:cubicBezTo>
                  <a:cubicBezTo>
                    <a:pt x="0" y="46"/>
                    <a:pt x="0" y="37"/>
                    <a:pt x="0" y="37"/>
                  </a:cubicBezTo>
                  <a:cubicBezTo>
                    <a:pt x="0" y="36"/>
                    <a:pt x="3" y="34"/>
                    <a:pt x="3" y="34"/>
                  </a:cubicBezTo>
                  <a:cubicBezTo>
                    <a:pt x="9" y="33"/>
                    <a:pt x="9" y="33"/>
                    <a:pt x="9" y="33"/>
                  </a:cubicBezTo>
                  <a:cubicBezTo>
                    <a:pt x="15" y="27"/>
                    <a:pt x="15" y="27"/>
                    <a:pt x="15" y="27"/>
                  </a:cubicBezTo>
                  <a:cubicBezTo>
                    <a:pt x="15" y="17"/>
                    <a:pt x="15" y="17"/>
                    <a:pt x="15" y="17"/>
                  </a:cubicBezTo>
                  <a:cubicBezTo>
                    <a:pt x="26" y="18"/>
                    <a:pt x="26" y="18"/>
                    <a:pt x="26" y="18"/>
                  </a:cubicBezTo>
                  <a:cubicBezTo>
                    <a:pt x="32" y="15"/>
                    <a:pt x="32" y="15"/>
                    <a:pt x="32" y="15"/>
                  </a:cubicBezTo>
                  <a:cubicBezTo>
                    <a:pt x="41" y="20"/>
                    <a:pt x="41" y="20"/>
                    <a:pt x="41" y="20"/>
                  </a:cubicBezTo>
                  <a:cubicBezTo>
                    <a:pt x="47" y="16"/>
                    <a:pt x="47" y="16"/>
                    <a:pt x="47" y="16"/>
                  </a:cubicBezTo>
                  <a:cubicBezTo>
                    <a:pt x="52" y="15"/>
                    <a:pt x="52" y="15"/>
                    <a:pt x="52" y="15"/>
                  </a:cubicBezTo>
                  <a:cubicBezTo>
                    <a:pt x="57" y="8"/>
                    <a:pt x="57" y="8"/>
                    <a:pt x="57" y="8"/>
                  </a:cubicBezTo>
                  <a:cubicBezTo>
                    <a:pt x="69" y="6"/>
                    <a:pt x="69" y="6"/>
                    <a:pt x="69" y="6"/>
                  </a:cubicBezTo>
                  <a:cubicBezTo>
                    <a:pt x="75" y="0"/>
                    <a:pt x="75" y="0"/>
                    <a:pt x="75" y="0"/>
                  </a:cubicBezTo>
                  <a:cubicBezTo>
                    <a:pt x="78" y="1"/>
                    <a:pt x="78" y="1"/>
                    <a:pt x="78" y="1"/>
                  </a:cubicBezTo>
                  <a:lnTo>
                    <a:pt x="77" y="27"/>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30" name="Freeform 13"/>
            <p:cNvSpPr>
              <a:spLocks/>
            </p:cNvSpPr>
            <p:nvPr/>
          </p:nvSpPr>
          <p:spPr bwMode="auto">
            <a:xfrm>
              <a:off x="19793153" y="7180275"/>
              <a:ext cx="1514053" cy="891003"/>
            </a:xfrm>
            <a:custGeom>
              <a:avLst/>
              <a:gdLst>
                <a:gd name="T0" fmla="*/ 2147483646 w 288"/>
                <a:gd name="T1" fmla="*/ 2147483646 h 190"/>
                <a:gd name="T2" fmla="*/ 2147483646 w 288"/>
                <a:gd name="T3" fmla="*/ 2147483646 h 190"/>
                <a:gd name="T4" fmla="*/ 2147483646 w 288"/>
                <a:gd name="T5" fmla="*/ 2147483646 h 190"/>
                <a:gd name="T6" fmla="*/ 2147483646 w 288"/>
                <a:gd name="T7" fmla="*/ 2147483646 h 190"/>
                <a:gd name="T8" fmla="*/ 2147483646 w 288"/>
                <a:gd name="T9" fmla="*/ 2147483646 h 190"/>
                <a:gd name="T10" fmla="*/ 2147483646 w 288"/>
                <a:gd name="T11" fmla="*/ 2147483646 h 190"/>
                <a:gd name="T12" fmla="*/ 2147483646 w 288"/>
                <a:gd name="T13" fmla="*/ 2147483646 h 190"/>
                <a:gd name="T14" fmla="*/ 2147483646 w 288"/>
                <a:gd name="T15" fmla="*/ 2147483646 h 190"/>
                <a:gd name="T16" fmla="*/ 2100443624 w 288"/>
                <a:gd name="T17" fmla="*/ 2147483646 h 190"/>
                <a:gd name="T18" fmla="*/ 1768792417 w 288"/>
                <a:gd name="T19" fmla="*/ 2147483646 h 190"/>
                <a:gd name="T20" fmla="*/ 1768792417 w 288"/>
                <a:gd name="T21" fmla="*/ 2147483646 h 190"/>
                <a:gd name="T22" fmla="*/ 1492419916 w 288"/>
                <a:gd name="T23" fmla="*/ 2147483646 h 190"/>
                <a:gd name="T24" fmla="*/ 1354231037 w 288"/>
                <a:gd name="T25" fmla="*/ 2023200512 h 190"/>
                <a:gd name="T26" fmla="*/ 1133131985 w 288"/>
                <a:gd name="T27" fmla="*/ 2045194218 h 190"/>
                <a:gd name="T28" fmla="*/ 967306382 w 288"/>
                <a:gd name="T29" fmla="*/ 1891252347 h 190"/>
                <a:gd name="T30" fmla="*/ 635660432 w 288"/>
                <a:gd name="T31" fmla="*/ 1957228774 h 190"/>
                <a:gd name="T32" fmla="*/ 386924656 w 288"/>
                <a:gd name="T33" fmla="*/ 1913246052 h 190"/>
                <a:gd name="T34" fmla="*/ 442198104 w 288"/>
                <a:gd name="T35" fmla="*/ 1693332444 h 190"/>
                <a:gd name="T36" fmla="*/ 138188879 w 288"/>
                <a:gd name="T37" fmla="*/ 1671338738 h 190"/>
                <a:gd name="T38" fmla="*/ 0 w 288"/>
                <a:gd name="T39" fmla="*/ 1517401556 h 190"/>
                <a:gd name="T40" fmla="*/ 525108277 w 288"/>
                <a:gd name="T41" fmla="*/ 1275494242 h 190"/>
                <a:gd name="T42" fmla="*/ 801486035 w 288"/>
                <a:gd name="T43" fmla="*/ 1297487948 h 190"/>
                <a:gd name="T44" fmla="*/ 1216047415 w 288"/>
                <a:gd name="T45" fmla="*/ 1319476964 h 190"/>
                <a:gd name="T46" fmla="*/ 1658245520 w 288"/>
                <a:gd name="T47" fmla="*/ 1275494242 h 190"/>
                <a:gd name="T48" fmla="*/ 1962254745 w 288"/>
                <a:gd name="T49" fmla="*/ 1187528798 h 190"/>
                <a:gd name="T50" fmla="*/ 2147483646 w 288"/>
                <a:gd name="T51" fmla="*/ 1275494242 h 190"/>
                <a:gd name="T52" fmla="*/ 2147483646 w 288"/>
                <a:gd name="T53" fmla="*/ 1253505226 h 190"/>
                <a:gd name="T54" fmla="*/ 2147483646 w 288"/>
                <a:gd name="T55" fmla="*/ 1253505226 h 190"/>
                <a:gd name="T56" fmla="*/ 2147483646 w 288"/>
                <a:gd name="T57" fmla="*/ 989608895 h 190"/>
                <a:gd name="T58" fmla="*/ 2147483646 w 288"/>
                <a:gd name="T59" fmla="*/ 835671714 h 190"/>
                <a:gd name="T60" fmla="*/ 2147483646 w 288"/>
                <a:gd name="T61" fmla="*/ 725712565 h 190"/>
                <a:gd name="T62" fmla="*/ 2147483646 w 288"/>
                <a:gd name="T63" fmla="*/ 285885347 h 190"/>
                <a:gd name="T64" fmla="*/ 2147483646 w 288"/>
                <a:gd name="T65" fmla="*/ 175930887 h 190"/>
                <a:gd name="T66" fmla="*/ 2147483646 w 288"/>
                <a:gd name="T67" fmla="*/ 21989016 h 190"/>
                <a:gd name="T68" fmla="*/ 2147483646 w 288"/>
                <a:gd name="T69" fmla="*/ 43982722 h 190"/>
                <a:gd name="T70" fmla="*/ 2147483646 w 288"/>
                <a:gd name="T71" fmla="*/ 439827218 h 190"/>
                <a:gd name="T72" fmla="*/ 2147483646 w 288"/>
                <a:gd name="T73" fmla="*/ 769695286 h 190"/>
                <a:gd name="T74" fmla="*/ 2147483646 w 288"/>
                <a:gd name="T75" fmla="*/ 1143546077 h 190"/>
                <a:gd name="T76" fmla="*/ 2147483646 w 288"/>
                <a:gd name="T77" fmla="*/ 1319476964 h 190"/>
                <a:gd name="T78" fmla="*/ 2147483646 w 288"/>
                <a:gd name="T79" fmla="*/ 1539390573 h 190"/>
                <a:gd name="T80" fmla="*/ 2147483646 w 288"/>
                <a:gd name="T81" fmla="*/ 1187528798 h 190"/>
                <a:gd name="T82" fmla="*/ 2147483646 w 288"/>
                <a:gd name="T83" fmla="*/ 967619879 h 190"/>
                <a:gd name="T84" fmla="*/ 2147483646 w 288"/>
                <a:gd name="T85" fmla="*/ 813678008 h 190"/>
                <a:gd name="T86" fmla="*/ 2147483646 w 288"/>
                <a:gd name="T87" fmla="*/ 637747121 h 190"/>
                <a:gd name="T88" fmla="*/ 2147483646 w 288"/>
                <a:gd name="T89" fmla="*/ 1033591617 h 190"/>
                <a:gd name="T90" fmla="*/ 2147483646 w 288"/>
                <a:gd name="T91" fmla="*/ 1319476964 h 190"/>
                <a:gd name="T92" fmla="*/ 2147483646 w 288"/>
                <a:gd name="T93" fmla="*/ 1385453391 h 190"/>
                <a:gd name="T94" fmla="*/ 2147483646 w 288"/>
                <a:gd name="T95" fmla="*/ 1671338738 h 190"/>
                <a:gd name="T96" fmla="*/ 2147483646 w 288"/>
                <a:gd name="T97" fmla="*/ 2001211496 h 190"/>
                <a:gd name="T98" fmla="*/ 2147483646 w 288"/>
                <a:gd name="T99" fmla="*/ 2147483646 h 190"/>
                <a:gd name="T100" fmla="*/ 2147483646 w 288"/>
                <a:gd name="T101" fmla="*/ 2147483646 h 190"/>
                <a:gd name="T102" fmla="*/ 2147483646 w 288"/>
                <a:gd name="T103" fmla="*/ 2147483646 h 190"/>
                <a:gd name="T104" fmla="*/ 2147483646 w 288"/>
                <a:gd name="T105" fmla="*/ 2147483646 h 190"/>
                <a:gd name="T106" fmla="*/ 2147483646 w 288"/>
                <a:gd name="T107" fmla="*/ 2147483646 h 190"/>
                <a:gd name="T108" fmla="*/ 2147483646 w 288"/>
                <a:gd name="T109" fmla="*/ 2147483646 h 190"/>
                <a:gd name="T110" fmla="*/ 2147483646 w 288"/>
                <a:gd name="T111" fmla="*/ 2147483646 h 190"/>
                <a:gd name="T112" fmla="*/ 2147483646 w 288"/>
                <a:gd name="T113" fmla="*/ 2147483646 h 190"/>
                <a:gd name="T114" fmla="*/ 2147483646 w 288"/>
                <a:gd name="T115" fmla="*/ 2147483646 h 19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8" h="190">
                  <a:moveTo>
                    <a:pt x="284" y="186"/>
                  </a:moveTo>
                  <a:cubicBezTo>
                    <a:pt x="283" y="185"/>
                    <a:pt x="283" y="185"/>
                    <a:pt x="283" y="184"/>
                  </a:cubicBezTo>
                  <a:cubicBezTo>
                    <a:pt x="282" y="180"/>
                    <a:pt x="278" y="179"/>
                    <a:pt x="277" y="182"/>
                  </a:cubicBezTo>
                  <a:cubicBezTo>
                    <a:pt x="275" y="186"/>
                    <a:pt x="264" y="185"/>
                    <a:pt x="259" y="180"/>
                  </a:cubicBezTo>
                  <a:cubicBezTo>
                    <a:pt x="254" y="175"/>
                    <a:pt x="252" y="178"/>
                    <a:pt x="247" y="182"/>
                  </a:cubicBezTo>
                  <a:cubicBezTo>
                    <a:pt x="242" y="186"/>
                    <a:pt x="239" y="178"/>
                    <a:pt x="235" y="182"/>
                  </a:cubicBezTo>
                  <a:cubicBezTo>
                    <a:pt x="231" y="185"/>
                    <a:pt x="226" y="190"/>
                    <a:pt x="222" y="190"/>
                  </a:cubicBezTo>
                  <a:cubicBezTo>
                    <a:pt x="218" y="189"/>
                    <a:pt x="214" y="188"/>
                    <a:pt x="210" y="181"/>
                  </a:cubicBezTo>
                  <a:cubicBezTo>
                    <a:pt x="207" y="174"/>
                    <a:pt x="205" y="180"/>
                    <a:pt x="204" y="177"/>
                  </a:cubicBezTo>
                  <a:cubicBezTo>
                    <a:pt x="203" y="174"/>
                    <a:pt x="196" y="167"/>
                    <a:pt x="194" y="166"/>
                  </a:cubicBezTo>
                  <a:cubicBezTo>
                    <a:pt x="191" y="165"/>
                    <a:pt x="184" y="158"/>
                    <a:pt x="181" y="155"/>
                  </a:cubicBezTo>
                  <a:cubicBezTo>
                    <a:pt x="179" y="152"/>
                    <a:pt x="167" y="145"/>
                    <a:pt x="166" y="142"/>
                  </a:cubicBezTo>
                  <a:cubicBezTo>
                    <a:pt x="165" y="139"/>
                    <a:pt x="155" y="137"/>
                    <a:pt x="153" y="132"/>
                  </a:cubicBezTo>
                  <a:cubicBezTo>
                    <a:pt x="151" y="127"/>
                    <a:pt x="142" y="126"/>
                    <a:pt x="139" y="124"/>
                  </a:cubicBezTo>
                  <a:cubicBezTo>
                    <a:pt x="136" y="121"/>
                    <a:pt x="124" y="124"/>
                    <a:pt x="119" y="127"/>
                  </a:cubicBezTo>
                  <a:cubicBezTo>
                    <a:pt x="114" y="131"/>
                    <a:pt x="107" y="127"/>
                    <a:pt x="102" y="125"/>
                  </a:cubicBezTo>
                  <a:cubicBezTo>
                    <a:pt x="96" y="124"/>
                    <a:pt x="93" y="131"/>
                    <a:pt x="88" y="134"/>
                  </a:cubicBezTo>
                  <a:cubicBezTo>
                    <a:pt x="84" y="137"/>
                    <a:pt x="80" y="139"/>
                    <a:pt x="76" y="142"/>
                  </a:cubicBezTo>
                  <a:cubicBezTo>
                    <a:pt x="71" y="133"/>
                    <a:pt x="71" y="133"/>
                    <a:pt x="71" y="133"/>
                  </a:cubicBezTo>
                  <a:cubicBezTo>
                    <a:pt x="64" y="131"/>
                    <a:pt x="64" y="131"/>
                    <a:pt x="64" y="131"/>
                  </a:cubicBezTo>
                  <a:cubicBezTo>
                    <a:pt x="58" y="122"/>
                    <a:pt x="58" y="122"/>
                    <a:pt x="58" y="122"/>
                  </a:cubicBezTo>
                  <a:cubicBezTo>
                    <a:pt x="64" y="119"/>
                    <a:pt x="64" y="119"/>
                    <a:pt x="64" y="119"/>
                  </a:cubicBezTo>
                  <a:cubicBezTo>
                    <a:pt x="59" y="112"/>
                    <a:pt x="59" y="112"/>
                    <a:pt x="59" y="112"/>
                  </a:cubicBezTo>
                  <a:cubicBezTo>
                    <a:pt x="54" y="111"/>
                    <a:pt x="54" y="111"/>
                    <a:pt x="54" y="111"/>
                  </a:cubicBezTo>
                  <a:cubicBezTo>
                    <a:pt x="54" y="100"/>
                    <a:pt x="54" y="100"/>
                    <a:pt x="54" y="100"/>
                  </a:cubicBezTo>
                  <a:cubicBezTo>
                    <a:pt x="49" y="92"/>
                    <a:pt x="49" y="92"/>
                    <a:pt x="49" y="92"/>
                  </a:cubicBezTo>
                  <a:cubicBezTo>
                    <a:pt x="45" y="89"/>
                    <a:pt x="45" y="89"/>
                    <a:pt x="45" y="89"/>
                  </a:cubicBezTo>
                  <a:cubicBezTo>
                    <a:pt x="41" y="93"/>
                    <a:pt x="41" y="93"/>
                    <a:pt x="41" y="93"/>
                  </a:cubicBezTo>
                  <a:cubicBezTo>
                    <a:pt x="37" y="92"/>
                    <a:pt x="37" y="92"/>
                    <a:pt x="37" y="92"/>
                  </a:cubicBezTo>
                  <a:cubicBezTo>
                    <a:pt x="35" y="86"/>
                    <a:pt x="35" y="86"/>
                    <a:pt x="35" y="86"/>
                  </a:cubicBezTo>
                  <a:cubicBezTo>
                    <a:pt x="30" y="83"/>
                    <a:pt x="30" y="83"/>
                    <a:pt x="30" y="83"/>
                  </a:cubicBezTo>
                  <a:cubicBezTo>
                    <a:pt x="23" y="89"/>
                    <a:pt x="23" y="89"/>
                    <a:pt x="23" y="89"/>
                  </a:cubicBezTo>
                  <a:cubicBezTo>
                    <a:pt x="22" y="92"/>
                    <a:pt x="22" y="92"/>
                    <a:pt x="22" y="92"/>
                  </a:cubicBezTo>
                  <a:cubicBezTo>
                    <a:pt x="14" y="87"/>
                    <a:pt x="14" y="87"/>
                    <a:pt x="14" y="87"/>
                  </a:cubicBezTo>
                  <a:cubicBezTo>
                    <a:pt x="19" y="81"/>
                    <a:pt x="19" y="81"/>
                    <a:pt x="19" y="81"/>
                  </a:cubicBezTo>
                  <a:cubicBezTo>
                    <a:pt x="16" y="77"/>
                    <a:pt x="16" y="77"/>
                    <a:pt x="16" y="77"/>
                  </a:cubicBezTo>
                  <a:cubicBezTo>
                    <a:pt x="10" y="78"/>
                    <a:pt x="10" y="78"/>
                    <a:pt x="10" y="78"/>
                  </a:cubicBezTo>
                  <a:cubicBezTo>
                    <a:pt x="5" y="76"/>
                    <a:pt x="5" y="76"/>
                    <a:pt x="5" y="76"/>
                  </a:cubicBezTo>
                  <a:cubicBezTo>
                    <a:pt x="1" y="72"/>
                    <a:pt x="1" y="72"/>
                    <a:pt x="1" y="72"/>
                  </a:cubicBezTo>
                  <a:cubicBezTo>
                    <a:pt x="0" y="69"/>
                    <a:pt x="0" y="69"/>
                    <a:pt x="0" y="69"/>
                  </a:cubicBezTo>
                  <a:cubicBezTo>
                    <a:pt x="11" y="58"/>
                    <a:pt x="11" y="58"/>
                    <a:pt x="11" y="58"/>
                  </a:cubicBezTo>
                  <a:cubicBezTo>
                    <a:pt x="19" y="58"/>
                    <a:pt x="19" y="58"/>
                    <a:pt x="19" y="58"/>
                  </a:cubicBezTo>
                  <a:cubicBezTo>
                    <a:pt x="22" y="53"/>
                    <a:pt x="22" y="53"/>
                    <a:pt x="22" y="53"/>
                  </a:cubicBezTo>
                  <a:cubicBezTo>
                    <a:pt x="29" y="59"/>
                    <a:pt x="29" y="59"/>
                    <a:pt x="29" y="59"/>
                  </a:cubicBezTo>
                  <a:cubicBezTo>
                    <a:pt x="35" y="56"/>
                    <a:pt x="35" y="56"/>
                    <a:pt x="35" y="56"/>
                  </a:cubicBezTo>
                  <a:cubicBezTo>
                    <a:pt x="44" y="60"/>
                    <a:pt x="44" y="60"/>
                    <a:pt x="44" y="60"/>
                  </a:cubicBezTo>
                  <a:cubicBezTo>
                    <a:pt x="49" y="54"/>
                    <a:pt x="49" y="54"/>
                    <a:pt x="49" y="54"/>
                  </a:cubicBezTo>
                  <a:cubicBezTo>
                    <a:pt x="60" y="58"/>
                    <a:pt x="60" y="58"/>
                    <a:pt x="60" y="58"/>
                  </a:cubicBezTo>
                  <a:cubicBezTo>
                    <a:pt x="63" y="53"/>
                    <a:pt x="63" y="53"/>
                    <a:pt x="63" y="53"/>
                  </a:cubicBezTo>
                  <a:cubicBezTo>
                    <a:pt x="71" y="54"/>
                    <a:pt x="71" y="54"/>
                    <a:pt x="71" y="54"/>
                  </a:cubicBezTo>
                  <a:cubicBezTo>
                    <a:pt x="82" y="63"/>
                    <a:pt x="82" y="63"/>
                    <a:pt x="82" y="63"/>
                  </a:cubicBezTo>
                  <a:cubicBezTo>
                    <a:pt x="92" y="58"/>
                    <a:pt x="92" y="58"/>
                    <a:pt x="92" y="58"/>
                  </a:cubicBezTo>
                  <a:cubicBezTo>
                    <a:pt x="95" y="54"/>
                    <a:pt x="95" y="54"/>
                    <a:pt x="95" y="54"/>
                  </a:cubicBezTo>
                  <a:cubicBezTo>
                    <a:pt x="99" y="57"/>
                    <a:pt x="99" y="57"/>
                    <a:pt x="99" y="57"/>
                  </a:cubicBezTo>
                  <a:cubicBezTo>
                    <a:pt x="103" y="53"/>
                    <a:pt x="103" y="53"/>
                    <a:pt x="103" y="53"/>
                  </a:cubicBezTo>
                  <a:cubicBezTo>
                    <a:pt x="109" y="57"/>
                    <a:pt x="109" y="57"/>
                    <a:pt x="109" y="57"/>
                  </a:cubicBezTo>
                  <a:cubicBezTo>
                    <a:pt x="121" y="43"/>
                    <a:pt x="121" y="43"/>
                    <a:pt x="121" y="43"/>
                  </a:cubicBezTo>
                  <a:cubicBezTo>
                    <a:pt x="131" y="45"/>
                    <a:pt x="131" y="45"/>
                    <a:pt x="131" y="45"/>
                  </a:cubicBezTo>
                  <a:cubicBezTo>
                    <a:pt x="132" y="40"/>
                    <a:pt x="132" y="40"/>
                    <a:pt x="132" y="40"/>
                  </a:cubicBezTo>
                  <a:cubicBezTo>
                    <a:pt x="137" y="38"/>
                    <a:pt x="137" y="38"/>
                    <a:pt x="137" y="38"/>
                  </a:cubicBezTo>
                  <a:cubicBezTo>
                    <a:pt x="145" y="38"/>
                    <a:pt x="145" y="38"/>
                    <a:pt x="145" y="38"/>
                  </a:cubicBezTo>
                  <a:cubicBezTo>
                    <a:pt x="153" y="33"/>
                    <a:pt x="153" y="33"/>
                    <a:pt x="153" y="33"/>
                  </a:cubicBezTo>
                  <a:cubicBezTo>
                    <a:pt x="152" y="28"/>
                    <a:pt x="152" y="28"/>
                    <a:pt x="152" y="28"/>
                  </a:cubicBezTo>
                  <a:cubicBezTo>
                    <a:pt x="172" y="13"/>
                    <a:pt x="172" y="13"/>
                    <a:pt x="172" y="13"/>
                  </a:cubicBezTo>
                  <a:cubicBezTo>
                    <a:pt x="178" y="12"/>
                    <a:pt x="178" y="12"/>
                    <a:pt x="178" y="12"/>
                  </a:cubicBezTo>
                  <a:cubicBezTo>
                    <a:pt x="184" y="8"/>
                    <a:pt x="184" y="8"/>
                    <a:pt x="184" y="8"/>
                  </a:cubicBezTo>
                  <a:cubicBezTo>
                    <a:pt x="190" y="6"/>
                    <a:pt x="190" y="6"/>
                    <a:pt x="190" y="6"/>
                  </a:cubicBezTo>
                  <a:cubicBezTo>
                    <a:pt x="197" y="1"/>
                    <a:pt x="197" y="1"/>
                    <a:pt x="197" y="1"/>
                  </a:cubicBezTo>
                  <a:cubicBezTo>
                    <a:pt x="204" y="0"/>
                    <a:pt x="204" y="0"/>
                    <a:pt x="204" y="0"/>
                  </a:cubicBezTo>
                  <a:cubicBezTo>
                    <a:pt x="207" y="2"/>
                    <a:pt x="207" y="2"/>
                    <a:pt x="207" y="2"/>
                  </a:cubicBezTo>
                  <a:cubicBezTo>
                    <a:pt x="204" y="16"/>
                    <a:pt x="204" y="16"/>
                    <a:pt x="204" y="16"/>
                  </a:cubicBezTo>
                  <a:cubicBezTo>
                    <a:pt x="201" y="20"/>
                    <a:pt x="201" y="20"/>
                    <a:pt x="201" y="20"/>
                  </a:cubicBezTo>
                  <a:cubicBezTo>
                    <a:pt x="202" y="30"/>
                    <a:pt x="202" y="30"/>
                    <a:pt x="202" y="30"/>
                  </a:cubicBezTo>
                  <a:cubicBezTo>
                    <a:pt x="197" y="35"/>
                    <a:pt x="197" y="35"/>
                    <a:pt x="197" y="35"/>
                  </a:cubicBezTo>
                  <a:cubicBezTo>
                    <a:pt x="201" y="42"/>
                    <a:pt x="201" y="42"/>
                    <a:pt x="201" y="42"/>
                  </a:cubicBezTo>
                  <a:cubicBezTo>
                    <a:pt x="194" y="52"/>
                    <a:pt x="194" y="52"/>
                    <a:pt x="194" y="52"/>
                  </a:cubicBezTo>
                  <a:cubicBezTo>
                    <a:pt x="199" y="58"/>
                    <a:pt x="199" y="58"/>
                    <a:pt x="199" y="58"/>
                  </a:cubicBezTo>
                  <a:cubicBezTo>
                    <a:pt x="207" y="60"/>
                    <a:pt x="207" y="60"/>
                    <a:pt x="207" y="60"/>
                  </a:cubicBezTo>
                  <a:cubicBezTo>
                    <a:pt x="217" y="55"/>
                    <a:pt x="217" y="55"/>
                    <a:pt x="217" y="55"/>
                  </a:cubicBezTo>
                  <a:cubicBezTo>
                    <a:pt x="226" y="70"/>
                    <a:pt x="226" y="70"/>
                    <a:pt x="226" y="70"/>
                  </a:cubicBezTo>
                  <a:cubicBezTo>
                    <a:pt x="233" y="65"/>
                    <a:pt x="233" y="65"/>
                    <a:pt x="233" y="65"/>
                  </a:cubicBezTo>
                  <a:cubicBezTo>
                    <a:pt x="241" y="54"/>
                    <a:pt x="241" y="54"/>
                    <a:pt x="241" y="54"/>
                  </a:cubicBezTo>
                  <a:cubicBezTo>
                    <a:pt x="247" y="53"/>
                    <a:pt x="247" y="53"/>
                    <a:pt x="247" y="53"/>
                  </a:cubicBezTo>
                  <a:cubicBezTo>
                    <a:pt x="248" y="44"/>
                    <a:pt x="248" y="44"/>
                    <a:pt x="248" y="44"/>
                  </a:cubicBezTo>
                  <a:cubicBezTo>
                    <a:pt x="251" y="38"/>
                    <a:pt x="251" y="38"/>
                    <a:pt x="251" y="38"/>
                  </a:cubicBezTo>
                  <a:cubicBezTo>
                    <a:pt x="256" y="37"/>
                    <a:pt x="256" y="37"/>
                    <a:pt x="256" y="37"/>
                  </a:cubicBezTo>
                  <a:cubicBezTo>
                    <a:pt x="261" y="29"/>
                    <a:pt x="261" y="29"/>
                    <a:pt x="261" y="29"/>
                  </a:cubicBezTo>
                  <a:cubicBezTo>
                    <a:pt x="269" y="29"/>
                    <a:pt x="269" y="29"/>
                    <a:pt x="269" y="29"/>
                  </a:cubicBezTo>
                  <a:cubicBezTo>
                    <a:pt x="275" y="38"/>
                    <a:pt x="275" y="38"/>
                    <a:pt x="275" y="38"/>
                  </a:cubicBezTo>
                  <a:cubicBezTo>
                    <a:pt x="280" y="47"/>
                    <a:pt x="280" y="47"/>
                    <a:pt x="280" y="47"/>
                  </a:cubicBezTo>
                  <a:cubicBezTo>
                    <a:pt x="279" y="56"/>
                    <a:pt x="279" y="56"/>
                    <a:pt x="279" y="56"/>
                  </a:cubicBezTo>
                  <a:cubicBezTo>
                    <a:pt x="269" y="60"/>
                    <a:pt x="269" y="60"/>
                    <a:pt x="269" y="60"/>
                  </a:cubicBezTo>
                  <a:cubicBezTo>
                    <a:pt x="262" y="59"/>
                    <a:pt x="262" y="59"/>
                    <a:pt x="262" y="59"/>
                  </a:cubicBezTo>
                  <a:cubicBezTo>
                    <a:pt x="259" y="63"/>
                    <a:pt x="259" y="63"/>
                    <a:pt x="259" y="63"/>
                  </a:cubicBezTo>
                  <a:cubicBezTo>
                    <a:pt x="267" y="71"/>
                    <a:pt x="267" y="71"/>
                    <a:pt x="267" y="71"/>
                  </a:cubicBezTo>
                  <a:cubicBezTo>
                    <a:pt x="267" y="76"/>
                    <a:pt x="267" y="76"/>
                    <a:pt x="267" y="76"/>
                  </a:cubicBezTo>
                  <a:cubicBezTo>
                    <a:pt x="260" y="80"/>
                    <a:pt x="260" y="80"/>
                    <a:pt x="260" y="80"/>
                  </a:cubicBezTo>
                  <a:cubicBezTo>
                    <a:pt x="261" y="91"/>
                    <a:pt x="261" y="91"/>
                    <a:pt x="261" y="91"/>
                  </a:cubicBezTo>
                  <a:cubicBezTo>
                    <a:pt x="254" y="96"/>
                    <a:pt x="254" y="96"/>
                    <a:pt x="254" y="96"/>
                  </a:cubicBezTo>
                  <a:cubicBezTo>
                    <a:pt x="254" y="102"/>
                    <a:pt x="254" y="102"/>
                    <a:pt x="254" y="102"/>
                  </a:cubicBezTo>
                  <a:cubicBezTo>
                    <a:pt x="249" y="107"/>
                    <a:pt x="249" y="107"/>
                    <a:pt x="249" y="107"/>
                  </a:cubicBezTo>
                  <a:cubicBezTo>
                    <a:pt x="251" y="113"/>
                    <a:pt x="251" y="113"/>
                    <a:pt x="251" y="113"/>
                  </a:cubicBezTo>
                  <a:cubicBezTo>
                    <a:pt x="249" y="121"/>
                    <a:pt x="249" y="121"/>
                    <a:pt x="249" y="121"/>
                  </a:cubicBezTo>
                  <a:cubicBezTo>
                    <a:pt x="252" y="133"/>
                    <a:pt x="252" y="133"/>
                    <a:pt x="252" y="133"/>
                  </a:cubicBezTo>
                  <a:cubicBezTo>
                    <a:pt x="260" y="137"/>
                    <a:pt x="260" y="137"/>
                    <a:pt x="260" y="137"/>
                  </a:cubicBezTo>
                  <a:cubicBezTo>
                    <a:pt x="264" y="143"/>
                    <a:pt x="264" y="143"/>
                    <a:pt x="264" y="143"/>
                  </a:cubicBezTo>
                  <a:cubicBezTo>
                    <a:pt x="269" y="139"/>
                    <a:pt x="269" y="139"/>
                    <a:pt x="269" y="139"/>
                  </a:cubicBezTo>
                  <a:cubicBezTo>
                    <a:pt x="274" y="141"/>
                    <a:pt x="274" y="141"/>
                    <a:pt x="274" y="141"/>
                  </a:cubicBezTo>
                  <a:cubicBezTo>
                    <a:pt x="275" y="146"/>
                    <a:pt x="275" y="146"/>
                    <a:pt x="275" y="146"/>
                  </a:cubicBezTo>
                  <a:cubicBezTo>
                    <a:pt x="279" y="151"/>
                    <a:pt x="279" y="151"/>
                    <a:pt x="279" y="151"/>
                  </a:cubicBezTo>
                  <a:cubicBezTo>
                    <a:pt x="281" y="156"/>
                    <a:pt x="281" y="156"/>
                    <a:pt x="281" y="156"/>
                  </a:cubicBezTo>
                  <a:cubicBezTo>
                    <a:pt x="288" y="158"/>
                    <a:pt x="288" y="158"/>
                    <a:pt x="288" y="158"/>
                  </a:cubicBezTo>
                  <a:cubicBezTo>
                    <a:pt x="287" y="167"/>
                    <a:pt x="287" y="167"/>
                    <a:pt x="287" y="167"/>
                  </a:cubicBezTo>
                  <a:cubicBezTo>
                    <a:pt x="287" y="167"/>
                    <a:pt x="284" y="169"/>
                    <a:pt x="284" y="170"/>
                  </a:cubicBezTo>
                  <a:cubicBezTo>
                    <a:pt x="284" y="170"/>
                    <a:pt x="284" y="179"/>
                    <a:pt x="284" y="179"/>
                  </a:cubicBezTo>
                  <a:lnTo>
                    <a:pt x="284" y="186"/>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31" name="Freeform 14"/>
            <p:cNvSpPr>
              <a:spLocks noEditPoints="1"/>
            </p:cNvSpPr>
            <p:nvPr/>
          </p:nvSpPr>
          <p:spPr bwMode="auto">
            <a:xfrm>
              <a:off x="15465485" y="4138265"/>
              <a:ext cx="1203672" cy="1552505"/>
            </a:xfrm>
            <a:custGeom>
              <a:avLst/>
              <a:gdLst>
                <a:gd name="T0" fmla="*/ 2147483646 w 229"/>
                <a:gd name="T1" fmla="*/ 351991813 h 331"/>
                <a:gd name="T2" fmla="*/ 2147483646 w 229"/>
                <a:gd name="T3" fmla="*/ 263991515 h 331"/>
                <a:gd name="T4" fmla="*/ 2147483646 w 229"/>
                <a:gd name="T5" fmla="*/ 65997879 h 331"/>
                <a:gd name="T6" fmla="*/ 2147483646 w 229"/>
                <a:gd name="T7" fmla="*/ 1055970750 h 331"/>
                <a:gd name="T8" fmla="*/ 2147483646 w 229"/>
                <a:gd name="T9" fmla="*/ 1275962115 h 331"/>
                <a:gd name="T10" fmla="*/ 2147483646 w 229"/>
                <a:gd name="T11" fmla="*/ 1143966358 h 331"/>
                <a:gd name="T12" fmla="*/ 2147483646 w 229"/>
                <a:gd name="T13" fmla="*/ 1099966209 h 331"/>
                <a:gd name="T14" fmla="*/ 2147483646 w 229"/>
                <a:gd name="T15" fmla="*/ 1121968629 h 331"/>
                <a:gd name="T16" fmla="*/ 2147483646 w 229"/>
                <a:gd name="T17" fmla="*/ 1011970601 h 331"/>
                <a:gd name="T18" fmla="*/ 2147483646 w 229"/>
                <a:gd name="T19" fmla="*/ 857977114 h 331"/>
                <a:gd name="T20" fmla="*/ 2147483646 w 229"/>
                <a:gd name="T21" fmla="*/ 945972722 h 331"/>
                <a:gd name="T22" fmla="*/ 2147483646 w 229"/>
                <a:gd name="T23" fmla="*/ 1099966209 h 331"/>
                <a:gd name="T24" fmla="*/ 2147483646 w 229"/>
                <a:gd name="T25" fmla="*/ 1055970750 h 331"/>
                <a:gd name="T26" fmla="*/ 2147483646 w 229"/>
                <a:gd name="T27" fmla="*/ 527983030 h 331"/>
                <a:gd name="T28" fmla="*/ 2147483646 w 229"/>
                <a:gd name="T29" fmla="*/ 483987571 h 331"/>
                <a:gd name="T30" fmla="*/ 2147483646 w 229"/>
                <a:gd name="T31" fmla="*/ 329989394 h 331"/>
                <a:gd name="T32" fmla="*/ 2147483646 w 229"/>
                <a:gd name="T33" fmla="*/ 483987571 h 331"/>
                <a:gd name="T34" fmla="*/ 2147483646 w 229"/>
                <a:gd name="T35" fmla="*/ 769976815 h 331"/>
                <a:gd name="T36" fmla="*/ 2147483646 w 229"/>
                <a:gd name="T37" fmla="*/ 747979086 h 331"/>
                <a:gd name="T38" fmla="*/ 2147483646 w 229"/>
                <a:gd name="T39" fmla="*/ 483987571 h 331"/>
                <a:gd name="T40" fmla="*/ 2147483646 w 229"/>
                <a:gd name="T41" fmla="*/ 461985151 h 331"/>
                <a:gd name="T42" fmla="*/ 2147483646 w 229"/>
                <a:gd name="T43" fmla="*/ 395987272 h 331"/>
                <a:gd name="T44" fmla="*/ 2147483646 w 229"/>
                <a:gd name="T45" fmla="*/ 615983328 h 331"/>
                <a:gd name="T46" fmla="*/ 2147483646 w 229"/>
                <a:gd name="T47" fmla="*/ 681981207 h 331"/>
                <a:gd name="T48" fmla="*/ 2147483646 w 229"/>
                <a:gd name="T49" fmla="*/ 483987571 h 331"/>
                <a:gd name="T50" fmla="*/ 580180416 w 229"/>
                <a:gd name="T51" fmla="*/ 2147483646 h 331"/>
                <a:gd name="T52" fmla="*/ 27626638 w 229"/>
                <a:gd name="T53" fmla="*/ 2147483646 h 331"/>
                <a:gd name="T54" fmla="*/ 276276889 w 229"/>
                <a:gd name="T55" fmla="*/ 2147483646 h 331"/>
                <a:gd name="T56" fmla="*/ 82885169 w 229"/>
                <a:gd name="T57" fmla="*/ 2147483646 h 331"/>
                <a:gd name="T58" fmla="*/ 386788696 w 229"/>
                <a:gd name="T59" fmla="*/ 2147483646 h 331"/>
                <a:gd name="T60" fmla="*/ 165765082 w 229"/>
                <a:gd name="T61" fmla="*/ 2147483646 h 331"/>
                <a:gd name="T62" fmla="*/ 580180416 w 229"/>
                <a:gd name="T63" fmla="*/ 2147483646 h 331"/>
                <a:gd name="T64" fmla="*/ 1105107557 w 229"/>
                <a:gd name="T65" fmla="*/ 2147483646 h 331"/>
                <a:gd name="T66" fmla="*/ 1077480920 w 229"/>
                <a:gd name="T67" fmla="*/ 2147483646 h 331"/>
                <a:gd name="T68" fmla="*/ 1519528148 w 229"/>
                <a:gd name="T69" fmla="*/ 2147483646 h 331"/>
                <a:gd name="T70" fmla="*/ 2099708564 w 229"/>
                <a:gd name="T71" fmla="*/ 2147483646 h 331"/>
                <a:gd name="T72" fmla="*/ 2147483646 w 229"/>
                <a:gd name="T73" fmla="*/ 2147483646 h 331"/>
                <a:gd name="T74" fmla="*/ 2147483646 w 229"/>
                <a:gd name="T75" fmla="*/ 2147483646 h 331"/>
                <a:gd name="T76" fmla="*/ 2147483646 w 229"/>
                <a:gd name="T77" fmla="*/ 2147483646 h 331"/>
                <a:gd name="T78" fmla="*/ 2147483646 w 229"/>
                <a:gd name="T79" fmla="*/ 2147483646 h 331"/>
                <a:gd name="T80" fmla="*/ 2147483646 w 229"/>
                <a:gd name="T81" fmla="*/ 2147483646 h 331"/>
                <a:gd name="T82" fmla="*/ 2147483646 w 229"/>
                <a:gd name="T83" fmla="*/ 2147483646 h 331"/>
                <a:gd name="T84" fmla="*/ 2147483646 w 229"/>
                <a:gd name="T85" fmla="*/ 2147483646 h 331"/>
                <a:gd name="T86" fmla="*/ 2147483646 w 229"/>
                <a:gd name="T87" fmla="*/ 2147483646 h 331"/>
                <a:gd name="T88" fmla="*/ 1464269616 w 229"/>
                <a:gd name="T89" fmla="*/ 2147483646 h 331"/>
                <a:gd name="T90" fmla="*/ 1326131171 w 229"/>
                <a:gd name="T91" fmla="*/ 2147483646 h 331"/>
                <a:gd name="T92" fmla="*/ 828830668 w 229"/>
                <a:gd name="T93" fmla="*/ 2147483646 h 33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29" h="331">
                  <a:moveTo>
                    <a:pt x="123" y="10"/>
                  </a:moveTo>
                  <a:cubicBezTo>
                    <a:pt x="124" y="12"/>
                    <a:pt x="122" y="18"/>
                    <a:pt x="126" y="16"/>
                  </a:cubicBezTo>
                  <a:cubicBezTo>
                    <a:pt x="130" y="15"/>
                    <a:pt x="134" y="12"/>
                    <a:pt x="135" y="14"/>
                  </a:cubicBezTo>
                  <a:cubicBezTo>
                    <a:pt x="136" y="16"/>
                    <a:pt x="143" y="16"/>
                    <a:pt x="140" y="12"/>
                  </a:cubicBezTo>
                  <a:cubicBezTo>
                    <a:pt x="138" y="8"/>
                    <a:pt x="132" y="7"/>
                    <a:pt x="129" y="7"/>
                  </a:cubicBezTo>
                  <a:cubicBezTo>
                    <a:pt x="127" y="7"/>
                    <a:pt x="124" y="0"/>
                    <a:pt x="123" y="3"/>
                  </a:cubicBezTo>
                  <a:cubicBezTo>
                    <a:pt x="122" y="6"/>
                    <a:pt x="123" y="10"/>
                    <a:pt x="123" y="10"/>
                  </a:cubicBezTo>
                  <a:close/>
                  <a:moveTo>
                    <a:pt x="171" y="48"/>
                  </a:moveTo>
                  <a:cubicBezTo>
                    <a:pt x="169" y="48"/>
                    <a:pt x="164" y="51"/>
                    <a:pt x="166" y="55"/>
                  </a:cubicBezTo>
                  <a:cubicBezTo>
                    <a:pt x="167" y="58"/>
                    <a:pt x="170" y="59"/>
                    <a:pt x="173" y="58"/>
                  </a:cubicBezTo>
                  <a:cubicBezTo>
                    <a:pt x="176" y="57"/>
                    <a:pt x="179" y="60"/>
                    <a:pt x="180" y="58"/>
                  </a:cubicBezTo>
                  <a:cubicBezTo>
                    <a:pt x="182" y="55"/>
                    <a:pt x="185" y="49"/>
                    <a:pt x="187" y="52"/>
                  </a:cubicBezTo>
                  <a:cubicBezTo>
                    <a:pt x="189" y="54"/>
                    <a:pt x="195" y="58"/>
                    <a:pt x="197" y="58"/>
                  </a:cubicBezTo>
                  <a:cubicBezTo>
                    <a:pt x="200" y="58"/>
                    <a:pt x="202" y="51"/>
                    <a:pt x="206" y="50"/>
                  </a:cubicBezTo>
                  <a:cubicBezTo>
                    <a:pt x="210" y="49"/>
                    <a:pt x="211" y="55"/>
                    <a:pt x="214" y="56"/>
                  </a:cubicBezTo>
                  <a:cubicBezTo>
                    <a:pt x="217" y="57"/>
                    <a:pt x="225" y="58"/>
                    <a:pt x="227" y="51"/>
                  </a:cubicBezTo>
                  <a:cubicBezTo>
                    <a:pt x="229" y="45"/>
                    <a:pt x="228" y="39"/>
                    <a:pt x="225" y="41"/>
                  </a:cubicBezTo>
                  <a:cubicBezTo>
                    <a:pt x="221" y="42"/>
                    <a:pt x="214" y="46"/>
                    <a:pt x="212" y="46"/>
                  </a:cubicBezTo>
                  <a:cubicBezTo>
                    <a:pt x="210" y="46"/>
                    <a:pt x="207" y="48"/>
                    <a:pt x="206" y="45"/>
                  </a:cubicBezTo>
                  <a:cubicBezTo>
                    <a:pt x="205" y="43"/>
                    <a:pt x="212" y="43"/>
                    <a:pt x="211" y="39"/>
                  </a:cubicBezTo>
                  <a:cubicBezTo>
                    <a:pt x="210" y="35"/>
                    <a:pt x="201" y="35"/>
                    <a:pt x="200" y="37"/>
                  </a:cubicBezTo>
                  <a:cubicBezTo>
                    <a:pt x="200" y="40"/>
                    <a:pt x="204" y="42"/>
                    <a:pt x="201" y="43"/>
                  </a:cubicBezTo>
                  <a:cubicBezTo>
                    <a:pt x="198" y="44"/>
                    <a:pt x="199" y="42"/>
                    <a:pt x="195" y="43"/>
                  </a:cubicBezTo>
                  <a:cubicBezTo>
                    <a:pt x="190" y="44"/>
                    <a:pt x="191" y="49"/>
                    <a:pt x="188" y="50"/>
                  </a:cubicBezTo>
                  <a:cubicBezTo>
                    <a:pt x="186" y="50"/>
                    <a:pt x="182" y="49"/>
                    <a:pt x="180" y="49"/>
                  </a:cubicBezTo>
                  <a:cubicBezTo>
                    <a:pt x="178" y="49"/>
                    <a:pt x="171" y="48"/>
                    <a:pt x="171" y="48"/>
                  </a:cubicBezTo>
                  <a:close/>
                  <a:moveTo>
                    <a:pt x="168" y="28"/>
                  </a:moveTo>
                  <a:cubicBezTo>
                    <a:pt x="168" y="28"/>
                    <a:pt x="172" y="27"/>
                    <a:pt x="171" y="24"/>
                  </a:cubicBezTo>
                  <a:cubicBezTo>
                    <a:pt x="170" y="21"/>
                    <a:pt x="176" y="21"/>
                    <a:pt x="176" y="21"/>
                  </a:cubicBezTo>
                  <a:cubicBezTo>
                    <a:pt x="176" y="21"/>
                    <a:pt x="177" y="23"/>
                    <a:pt x="181" y="22"/>
                  </a:cubicBezTo>
                  <a:cubicBezTo>
                    <a:pt x="184" y="20"/>
                    <a:pt x="181" y="18"/>
                    <a:pt x="183" y="18"/>
                  </a:cubicBezTo>
                  <a:cubicBezTo>
                    <a:pt x="185" y="18"/>
                    <a:pt x="191" y="17"/>
                    <a:pt x="192" y="15"/>
                  </a:cubicBezTo>
                  <a:cubicBezTo>
                    <a:pt x="193" y="12"/>
                    <a:pt x="196" y="13"/>
                    <a:pt x="199" y="18"/>
                  </a:cubicBezTo>
                  <a:cubicBezTo>
                    <a:pt x="201" y="23"/>
                    <a:pt x="196" y="23"/>
                    <a:pt x="194" y="22"/>
                  </a:cubicBezTo>
                  <a:cubicBezTo>
                    <a:pt x="192" y="21"/>
                    <a:pt x="191" y="24"/>
                    <a:pt x="189" y="27"/>
                  </a:cubicBezTo>
                  <a:cubicBezTo>
                    <a:pt x="187" y="30"/>
                    <a:pt x="189" y="31"/>
                    <a:pt x="188" y="35"/>
                  </a:cubicBezTo>
                  <a:cubicBezTo>
                    <a:pt x="186" y="38"/>
                    <a:pt x="182" y="41"/>
                    <a:pt x="178" y="41"/>
                  </a:cubicBezTo>
                  <a:cubicBezTo>
                    <a:pt x="175" y="41"/>
                    <a:pt x="174" y="38"/>
                    <a:pt x="172" y="34"/>
                  </a:cubicBezTo>
                  <a:cubicBezTo>
                    <a:pt x="171" y="30"/>
                    <a:pt x="165" y="29"/>
                    <a:pt x="168" y="28"/>
                  </a:cubicBezTo>
                  <a:close/>
                  <a:moveTo>
                    <a:pt x="125" y="22"/>
                  </a:moveTo>
                  <a:cubicBezTo>
                    <a:pt x="126" y="23"/>
                    <a:pt x="130" y="22"/>
                    <a:pt x="130" y="20"/>
                  </a:cubicBezTo>
                  <a:cubicBezTo>
                    <a:pt x="131" y="17"/>
                    <a:pt x="136" y="19"/>
                    <a:pt x="138" y="21"/>
                  </a:cubicBezTo>
                  <a:cubicBezTo>
                    <a:pt x="140" y="23"/>
                    <a:pt x="144" y="20"/>
                    <a:pt x="145" y="16"/>
                  </a:cubicBezTo>
                  <a:cubicBezTo>
                    <a:pt x="146" y="12"/>
                    <a:pt x="154" y="16"/>
                    <a:pt x="153" y="18"/>
                  </a:cubicBezTo>
                  <a:cubicBezTo>
                    <a:pt x="152" y="21"/>
                    <a:pt x="154" y="22"/>
                    <a:pt x="154" y="24"/>
                  </a:cubicBezTo>
                  <a:cubicBezTo>
                    <a:pt x="153" y="25"/>
                    <a:pt x="146" y="28"/>
                    <a:pt x="143" y="28"/>
                  </a:cubicBezTo>
                  <a:cubicBezTo>
                    <a:pt x="140" y="28"/>
                    <a:pt x="138" y="31"/>
                    <a:pt x="135" y="32"/>
                  </a:cubicBezTo>
                  <a:cubicBezTo>
                    <a:pt x="132" y="34"/>
                    <a:pt x="128" y="34"/>
                    <a:pt x="126" y="31"/>
                  </a:cubicBezTo>
                  <a:cubicBezTo>
                    <a:pt x="123" y="28"/>
                    <a:pt x="120" y="28"/>
                    <a:pt x="121" y="25"/>
                  </a:cubicBezTo>
                  <a:cubicBezTo>
                    <a:pt x="122" y="22"/>
                    <a:pt x="125" y="22"/>
                    <a:pt x="125" y="22"/>
                  </a:cubicBezTo>
                  <a:close/>
                  <a:moveTo>
                    <a:pt x="27" y="254"/>
                  </a:moveTo>
                  <a:cubicBezTo>
                    <a:pt x="24" y="257"/>
                    <a:pt x="25" y="261"/>
                    <a:pt x="21" y="263"/>
                  </a:cubicBezTo>
                  <a:cubicBezTo>
                    <a:pt x="16" y="265"/>
                    <a:pt x="16" y="265"/>
                    <a:pt x="11" y="263"/>
                  </a:cubicBezTo>
                  <a:cubicBezTo>
                    <a:pt x="7" y="261"/>
                    <a:pt x="3" y="269"/>
                    <a:pt x="1" y="272"/>
                  </a:cubicBezTo>
                  <a:cubicBezTo>
                    <a:pt x="0" y="276"/>
                    <a:pt x="1" y="281"/>
                    <a:pt x="3" y="281"/>
                  </a:cubicBezTo>
                  <a:cubicBezTo>
                    <a:pt x="6" y="281"/>
                    <a:pt x="10" y="284"/>
                    <a:pt x="10" y="285"/>
                  </a:cubicBezTo>
                  <a:cubicBezTo>
                    <a:pt x="11" y="286"/>
                    <a:pt x="7" y="282"/>
                    <a:pt x="4" y="286"/>
                  </a:cubicBezTo>
                  <a:cubicBezTo>
                    <a:pt x="1" y="291"/>
                    <a:pt x="2" y="296"/>
                    <a:pt x="3" y="297"/>
                  </a:cubicBezTo>
                  <a:cubicBezTo>
                    <a:pt x="4" y="299"/>
                    <a:pt x="10" y="293"/>
                    <a:pt x="11" y="290"/>
                  </a:cubicBezTo>
                  <a:cubicBezTo>
                    <a:pt x="11" y="287"/>
                    <a:pt x="13" y="287"/>
                    <a:pt x="14" y="290"/>
                  </a:cubicBezTo>
                  <a:cubicBezTo>
                    <a:pt x="14" y="293"/>
                    <a:pt x="15" y="299"/>
                    <a:pt x="12" y="301"/>
                  </a:cubicBezTo>
                  <a:cubicBezTo>
                    <a:pt x="9" y="302"/>
                    <a:pt x="6" y="304"/>
                    <a:pt x="6" y="306"/>
                  </a:cubicBezTo>
                  <a:cubicBezTo>
                    <a:pt x="7" y="309"/>
                    <a:pt x="10" y="314"/>
                    <a:pt x="11" y="315"/>
                  </a:cubicBezTo>
                  <a:cubicBezTo>
                    <a:pt x="13" y="316"/>
                    <a:pt x="18" y="320"/>
                    <a:pt x="21" y="323"/>
                  </a:cubicBezTo>
                  <a:cubicBezTo>
                    <a:pt x="25" y="326"/>
                    <a:pt x="31" y="328"/>
                    <a:pt x="33" y="330"/>
                  </a:cubicBezTo>
                  <a:cubicBezTo>
                    <a:pt x="36" y="331"/>
                    <a:pt x="44" y="329"/>
                    <a:pt x="40" y="323"/>
                  </a:cubicBezTo>
                  <a:cubicBezTo>
                    <a:pt x="36" y="318"/>
                    <a:pt x="36" y="310"/>
                    <a:pt x="37" y="306"/>
                  </a:cubicBezTo>
                  <a:cubicBezTo>
                    <a:pt x="37" y="303"/>
                    <a:pt x="38" y="298"/>
                    <a:pt x="39" y="292"/>
                  </a:cubicBezTo>
                  <a:cubicBezTo>
                    <a:pt x="39" y="287"/>
                    <a:pt x="39" y="282"/>
                    <a:pt x="43" y="277"/>
                  </a:cubicBezTo>
                  <a:cubicBezTo>
                    <a:pt x="47" y="273"/>
                    <a:pt x="50" y="269"/>
                    <a:pt x="55" y="265"/>
                  </a:cubicBezTo>
                  <a:cubicBezTo>
                    <a:pt x="59" y="260"/>
                    <a:pt x="63" y="259"/>
                    <a:pt x="65" y="256"/>
                  </a:cubicBezTo>
                  <a:cubicBezTo>
                    <a:pt x="67" y="254"/>
                    <a:pt x="74" y="255"/>
                    <a:pt x="76" y="253"/>
                  </a:cubicBezTo>
                  <a:cubicBezTo>
                    <a:pt x="77" y="251"/>
                    <a:pt x="90" y="241"/>
                    <a:pt x="93" y="239"/>
                  </a:cubicBezTo>
                  <a:cubicBezTo>
                    <a:pt x="96" y="237"/>
                    <a:pt x="103" y="232"/>
                    <a:pt x="105" y="231"/>
                  </a:cubicBezTo>
                  <a:cubicBezTo>
                    <a:pt x="108" y="230"/>
                    <a:pt x="117" y="227"/>
                    <a:pt x="120" y="224"/>
                  </a:cubicBezTo>
                  <a:cubicBezTo>
                    <a:pt x="123" y="222"/>
                    <a:pt x="121" y="217"/>
                    <a:pt x="134" y="214"/>
                  </a:cubicBezTo>
                  <a:cubicBezTo>
                    <a:pt x="147" y="210"/>
                    <a:pt x="155" y="210"/>
                    <a:pt x="163" y="211"/>
                  </a:cubicBezTo>
                  <a:cubicBezTo>
                    <a:pt x="171" y="211"/>
                    <a:pt x="185" y="204"/>
                    <a:pt x="188" y="204"/>
                  </a:cubicBezTo>
                  <a:cubicBezTo>
                    <a:pt x="191" y="204"/>
                    <a:pt x="199" y="201"/>
                    <a:pt x="201" y="195"/>
                  </a:cubicBezTo>
                  <a:cubicBezTo>
                    <a:pt x="203" y="188"/>
                    <a:pt x="203" y="179"/>
                    <a:pt x="195" y="180"/>
                  </a:cubicBezTo>
                  <a:cubicBezTo>
                    <a:pt x="187" y="181"/>
                    <a:pt x="185" y="184"/>
                    <a:pt x="176" y="188"/>
                  </a:cubicBezTo>
                  <a:cubicBezTo>
                    <a:pt x="168" y="192"/>
                    <a:pt x="162" y="193"/>
                    <a:pt x="158" y="190"/>
                  </a:cubicBezTo>
                  <a:cubicBezTo>
                    <a:pt x="153" y="187"/>
                    <a:pt x="146" y="179"/>
                    <a:pt x="141" y="183"/>
                  </a:cubicBezTo>
                  <a:cubicBezTo>
                    <a:pt x="135" y="187"/>
                    <a:pt x="132" y="188"/>
                    <a:pt x="124" y="188"/>
                  </a:cubicBezTo>
                  <a:cubicBezTo>
                    <a:pt x="116" y="188"/>
                    <a:pt x="107" y="191"/>
                    <a:pt x="102" y="195"/>
                  </a:cubicBezTo>
                  <a:cubicBezTo>
                    <a:pt x="98" y="199"/>
                    <a:pt x="96" y="202"/>
                    <a:pt x="93" y="200"/>
                  </a:cubicBezTo>
                  <a:cubicBezTo>
                    <a:pt x="90" y="198"/>
                    <a:pt x="89" y="202"/>
                    <a:pt x="88" y="207"/>
                  </a:cubicBezTo>
                  <a:cubicBezTo>
                    <a:pt x="87" y="213"/>
                    <a:pt x="84" y="212"/>
                    <a:pt x="79" y="214"/>
                  </a:cubicBezTo>
                  <a:cubicBezTo>
                    <a:pt x="74" y="217"/>
                    <a:pt x="73" y="221"/>
                    <a:pt x="67" y="223"/>
                  </a:cubicBezTo>
                  <a:cubicBezTo>
                    <a:pt x="62" y="225"/>
                    <a:pt x="55" y="224"/>
                    <a:pt x="53" y="227"/>
                  </a:cubicBezTo>
                  <a:cubicBezTo>
                    <a:pt x="52" y="231"/>
                    <a:pt x="56" y="234"/>
                    <a:pt x="53" y="236"/>
                  </a:cubicBezTo>
                  <a:cubicBezTo>
                    <a:pt x="49" y="238"/>
                    <a:pt x="56" y="241"/>
                    <a:pt x="48" y="242"/>
                  </a:cubicBezTo>
                  <a:cubicBezTo>
                    <a:pt x="40" y="242"/>
                    <a:pt x="37" y="243"/>
                    <a:pt x="36" y="244"/>
                  </a:cubicBezTo>
                  <a:cubicBezTo>
                    <a:pt x="35" y="246"/>
                    <a:pt x="32" y="246"/>
                    <a:pt x="30" y="247"/>
                  </a:cubicBezTo>
                  <a:cubicBezTo>
                    <a:pt x="28" y="249"/>
                    <a:pt x="27" y="254"/>
                    <a:pt x="27" y="254"/>
                  </a:cubicBez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32" name="Freeform 15"/>
            <p:cNvSpPr>
              <a:spLocks/>
            </p:cNvSpPr>
            <p:nvPr/>
          </p:nvSpPr>
          <p:spPr bwMode="auto">
            <a:xfrm>
              <a:off x="13787410" y="5666020"/>
              <a:ext cx="1090118" cy="947253"/>
            </a:xfrm>
            <a:custGeom>
              <a:avLst/>
              <a:gdLst>
                <a:gd name="T0" fmla="*/ 1386682759 w 207"/>
                <a:gd name="T1" fmla="*/ 791645593 h 202"/>
                <a:gd name="T2" fmla="*/ 1830418714 w 207"/>
                <a:gd name="T3" fmla="*/ 681698593 h 202"/>
                <a:gd name="T4" fmla="*/ 1719484725 w 207"/>
                <a:gd name="T5" fmla="*/ 197910226 h 202"/>
                <a:gd name="T6" fmla="*/ 2135488499 w 207"/>
                <a:gd name="T7" fmla="*/ 175921764 h 202"/>
                <a:gd name="T8" fmla="*/ 2147483646 w 207"/>
                <a:gd name="T9" fmla="*/ 747668669 h 202"/>
                <a:gd name="T10" fmla="*/ 2147483646 w 207"/>
                <a:gd name="T11" fmla="*/ 945578894 h 202"/>
                <a:gd name="T12" fmla="*/ 2147483646 w 207"/>
                <a:gd name="T13" fmla="*/ 439802065 h 202"/>
                <a:gd name="T14" fmla="*/ 2147483646 w 207"/>
                <a:gd name="T15" fmla="*/ 439802065 h 202"/>
                <a:gd name="T16" fmla="*/ 2147483646 w 207"/>
                <a:gd name="T17" fmla="*/ 659705442 h 202"/>
                <a:gd name="T18" fmla="*/ 2147483646 w 207"/>
                <a:gd name="T19" fmla="*/ 747668669 h 202"/>
                <a:gd name="T20" fmla="*/ 2147483646 w 207"/>
                <a:gd name="T21" fmla="*/ 1187470734 h 202"/>
                <a:gd name="T22" fmla="*/ 2147483646 w 207"/>
                <a:gd name="T23" fmla="*/ 1517325799 h 202"/>
                <a:gd name="T24" fmla="*/ 2147483646 w 207"/>
                <a:gd name="T25" fmla="*/ 1671254412 h 202"/>
                <a:gd name="T26" fmla="*/ 2147483646 w 207"/>
                <a:gd name="T27" fmla="*/ 1693247563 h 202"/>
                <a:gd name="T28" fmla="*/ 2147483646 w 207"/>
                <a:gd name="T29" fmla="*/ 2111061166 h 202"/>
                <a:gd name="T30" fmla="*/ 2147483646 w 207"/>
                <a:gd name="T31" fmla="*/ 2147483646 h 202"/>
                <a:gd name="T32" fmla="*/ 2147483646 w 207"/>
                <a:gd name="T33" fmla="*/ 2147483646 h 202"/>
                <a:gd name="T34" fmla="*/ 2147483646 w 207"/>
                <a:gd name="T35" fmla="*/ 2147483646 h 202"/>
                <a:gd name="T36" fmla="*/ 2147483646 w 207"/>
                <a:gd name="T37" fmla="*/ 2147483646 h 202"/>
                <a:gd name="T38" fmla="*/ 2147483646 w 207"/>
                <a:gd name="T39" fmla="*/ 2147483646 h 202"/>
                <a:gd name="T40" fmla="*/ 2147483646 w 207"/>
                <a:gd name="T41" fmla="*/ 2147483646 h 202"/>
                <a:gd name="T42" fmla="*/ 2147483646 w 207"/>
                <a:gd name="T43" fmla="*/ 2147483646 h 202"/>
                <a:gd name="T44" fmla="*/ 2147483646 w 207"/>
                <a:gd name="T45" fmla="*/ 2147483646 h 202"/>
                <a:gd name="T46" fmla="*/ 2147483646 w 207"/>
                <a:gd name="T47" fmla="*/ 2147483646 h 202"/>
                <a:gd name="T48" fmla="*/ 2147483646 w 207"/>
                <a:gd name="T49" fmla="*/ 2147483646 h 202"/>
                <a:gd name="T50" fmla="*/ 2147483646 w 207"/>
                <a:gd name="T51" fmla="*/ 2147483646 h 202"/>
                <a:gd name="T52" fmla="*/ 2147483646 w 207"/>
                <a:gd name="T53" fmla="*/ 2147483646 h 202"/>
                <a:gd name="T54" fmla="*/ 2147483646 w 207"/>
                <a:gd name="T55" fmla="*/ 2147483646 h 202"/>
                <a:gd name="T56" fmla="*/ 2147483646 w 207"/>
                <a:gd name="T57" fmla="*/ 2147483646 h 202"/>
                <a:gd name="T58" fmla="*/ 2147483646 w 207"/>
                <a:gd name="T59" fmla="*/ 2147483646 h 202"/>
                <a:gd name="T60" fmla="*/ 2147483646 w 207"/>
                <a:gd name="T61" fmla="*/ 2147483646 h 202"/>
                <a:gd name="T62" fmla="*/ 2147483646 w 207"/>
                <a:gd name="T63" fmla="*/ 2147483646 h 202"/>
                <a:gd name="T64" fmla="*/ 2147483646 w 207"/>
                <a:gd name="T65" fmla="*/ 2147483646 h 202"/>
                <a:gd name="T66" fmla="*/ 2147483646 w 207"/>
                <a:gd name="T67" fmla="*/ 2147483646 h 202"/>
                <a:gd name="T68" fmla="*/ 2147483646 w 207"/>
                <a:gd name="T69" fmla="*/ 2147483646 h 202"/>
                <a:gd name="T70" fmla="*/ 2147483646 w 207"/>
                <a:gd name="T71" fmla="*/ 2147483646 h 202"/>
                <a:gd name="T72" fmla="*/ 1885883075 w 207"/>
                <a:gd name="T73" fmla="*/ 2147483646 h 202"/>
                <a:gd name="T74" fmla="*/ 1497616747 w 207"/>
                <a:gd name="T75" fmla="*/ 2147483646 h 202"/>
                <a:gd name="T76" fmla="*/ 1220279142 w 207"/>
                <a:gd name="T77" fmla="*/ 2147483646 h 202"/>
                <a:gd name="T78" fmla="*/ 970673718 w 207"/>
                <a:gd name="T79" fmla="*/ 2147483646 h 202"/>
                <a:gd name="T80" fmla="*/ 610139571 w 207"/>
                <a:gd name="T81" fmla="*/ 2147483646 h 202"/>
                <a:gd name="T82" fmla="*/ 277337605 w 207"/>
                <a:gd name="T83" fmla="*/ 2147483646 h 202"/>
                <a:gd name="T84" fmla="*/ 138666169 w 207"/>
                <a:gd name="T85" fmla="*/ 2147483646 h 202"/>
                <a:gd name="T86" fmla="*/ 0 w 207"/>
                <a:gd name="T87" fmla="*/ 2147483646 h 202"/>
                <a:gd name="T88" fmla="*/ 221867977 w 207"/>
                <a:gd name="T89" fmla="*/ 2089068015 h 202"/>
                <a:gd name="T90" fmla="*/ 526937763 w 207"/>
                <a:gd name="T91" fmla="*/ 1825187714 h 202"/>
                <a:gd name="T92" fmla="*/ 693341379 w 207"/>
                <a:gd name="T93" fmla="*/ 1539314261 h 202"/>
                <a:gd name="T94" fmla="*/ 610139571 w 207"/>
                <a:gd name="T95" fmla="*/ 1319410884 h 202"/>
                <a:gd name="T96" fmla="*/ 832007549 w 207"/>
                <a:gd name="T97" fmla="*/ 945578894 h 202"/>
                <a:gd name="T98" fmla="*/ 1053875526 w 207"/>
                <a:gd name="T99" fmla="*/ 813638744 h 20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07" h="202">
                  <a:moveTo>
                    <a:pt x="46" y="29"/>
                  </a:moveTo>
                  <a:cubicBezTo>
                    <a:pt x="47" y="32"/>
                    <a:pt x="49" y="34"/>
                    <a:pt x="50" y="36"/>
                  </a:cubicBezTo>
                  <a:cubicBezTo>
                    <a:pt x="52" y="41"/>
                    <a:pt x="55" y="42"/>
                    <a:pt x="59" y="40"/>
                  </a:cubicBezTo>
                  <a:cubicBezTo>
                    <a:pt x="64" y="39"/>
                    <a:pt x="68" y="34"/>
                    <a:pt x="66" y="31"/>
                  </a:cubicBezTo>
                  <a:cubicBezTo>
                    <a:pt x="64" y="28"/>
                    <a:pt x="59" y="29"/>
                    <a:pt x="60" y="22"/>
                  </a:cubicBezTo>
                  <a:cubicBezTo>
                    <a:pt x="62" y="16"/>
                    <a:pt x="62" y="11"/>
                    <a:pt x="62" y="9"/>
                  </a:cubicBezTo>
                  <a:cubicBezTo>
                    <a:pt x="61" y="8"/>
                    <a:pt x="66" y="5"/>
                    <a:pt x="69" y="7"/>
                  </a:cubicBezTo>
                  <a:cubicBezTo>
                    <a:pt x="73" y="8"/>
                    <a:pt x="75" y="0"/>
                    <a:pt x="77" y="8"/>
                  </a:cubicBezTo>
                  <a:cubicBezTo>
                    <a:pt x="79" y="15"/>
                    <a:pt x="78" y="21"/>
                    <a:pt x="79" y="24"/>
                  </a:cubicBezTo>
                  <a:cubicBezTo>
                    <a:pt x="80" y="27"/>
                    <a:pt x="84" y="30"/>
                    <a:pt x="84" y="34"/>
                  </a:cubicBezTo>
                  <a:cubicBezTo>
                    <a:pt x="85" y="39"/>
                    <a:pt x="89" y="44"/>
                    <a:pt x="90" y="44"/>
                  </a:cubicBezTo>
                  <a:cubicBezTo>
                    <a:pt x="91" y="45"/>
                    <a:pt x="99" y="50"/>
                    <a:pt x="100" y="43"/>
                  </a:cubicBezTo>
                  <a:cubicBezTo>
                    <a:pt x="102" y="37"/>
                    <a:pt x="101" y="32"/>
                    <a:pt x="104" y="27"/>
                  </a:cubicBezTo>
                  <a:cubicBezTo>
                    <a:pt x="106" y="21"/>
                    <a:pt x="104" y="20"/>
                    <a:pt x="109" y="20"/>
                  </a:cubicBezTo>
                  <a:cubicBezTo>
                    <a:pt x="115" y="20"/>
                    <a:pt x="123" y="20"/>
                    <a:pt x="127" y="20"/>
                  </a:cubicBezTo>
                  <a:cubicBezTo>
                    <a:pt x="131" y="21"/>
                    <a:pt x="136" y="22"/>
                    <a:pt x="138" y="20"/>
                  </a:cubicBezTo>
                  <a:cubicBezTo>
                    <a:pt x="141" y="19"/>
                    <a:pt x="146" y="15"/>
                    <a:pt x="150" y="18"/>
                  </a:cubicBezTo>
                  <a:cubicBezTo>
                    <a:pt x="154" y="22"/>
                    <a:pt x="157" y="27"/>
                    <a:pt x="158" y="30"/>
                  </a:cubicBezTo>
                  <a:cubicBezTo>
                    <a:pt x="159" y="33"/>
                    <a:pt x="157" y="35"/>
                    <a:pt x="157" y="38"/>
                  </a:cubicBezTo>
                  <a:cubicBezTo>
                    <a:pt x="158" y="40"/>
                    <a:pt x="162" y="38"/>
                    <a:pt x="166" y="34"/>
                  </a:cubicBezTo>
                  <a:cubicBezTo>
                    <a:pt x="171" y="48"/>
                    <a:pt x="171" y="48"/>
                    <a:pt x="171" y="48"/>
                  </a:cubicBezTo>
                  <a:cubicBezTo>
                    <a:pt x="172" y="54"/>
                    <a:pt x="172" y="54"/>
                    <a:pt x="172" y="54"/>
                  </a:cubicBezTo>
                  <a:cubicBezTo>
                    <a:pt x="181" y="63"/>
                    <a:pt x="181" y="63"/>
                    <a:pt x="181" y="63"/>
                  </a:cubicBezTo>
                  <a:cubicBezTo>
                    <a:pt x="182" y="69"/>
                    <a:pt x="182" y="69"/>
                    <a:pt x="182" y="69"/>
                  </a:cubicBezTo>
                  <a:cubicBezTo>
                    <a:pt x="190" y="76"/>
                    <a:pt x="190" y="76"/>
                    <a:pt x="190" y="76"/>
                  </a:cubicBezTo>
                  <a:cubicBezTo>
                    <a:pt x="196" y="76"/>
                    <a:pt x="196" y="76"/>
                    <a:pt x="196" y="76"/>
                  </a:cubicBezTo>
                  <a:cubicBezTo>
                    <a:pt x="198" y="71"/>
                    <a:pt x="198" y="71"/>
                    <a:pt x="198" y="71"/>
                  </a:cubicBezTo>
                  <a:cubicBezTo>
                    <a:pt x="207" y="77"/>
                    <a:pt x="207" y="77"/>
                    <a:pt x="207" y="77"/>
                  </a:cubicBezTo>
                  <a:cubicBezTo>
                    <a:pt x="201" y="86"/>
                    <a:pt x="201" y="86"/>
                    <a:pt x="201" y="86"/>
                  </a:cubicBezTo>
                  <a:cubicBezTo>
                    <a:pt x="195" y="96"/>
                    <a:pt x="195" y="96"/>
                    <a:pt x="195" y="96"/>
                  </a:cubicBezTo>
                  <a:cubicBezTo>
                    <a:pt x="200" y="105"/>
                    <a:pt x="200" y="105"/>
                    <a:pt x="200" y="105"/>
                  </a:cubicBezTo>
                  <a:cubicBezTo>
                    <a:pt x="198" y="112"/>
                    <a:pt x="198" y="112"/>
                    <a:pt x="198" y="112"/>
                  </a:cubicBezTo>
                  <a:cubicBezTo>
                    <a:pt x="202" y="119"/>
                    <a:pt x="202" y="119"/>
                    <a:pt x="202" y="119"/>
                  </a:cubicBezTo>
                  <a:cubicBezTo>
                    <a:pt x="195" y="127"/>
                    <a:pt x="195" y="127"/>
                    <a:pt x="195" y="127"/>
                  </a:cubicBezTo>
                  <a:cubicBezTo>
                    <a:pt x="181" y="119"/>
                    <a:pt x="181" y="119"/>
                    <a:pt x="181" y="119"/>
                  </a:cubicBezTo>
                  <a:cubicBezTo>
                    <a:pt x="171" y="123"/>
                    <a:pt x="171" y="123"/>
                    <a:pt x="171" y="123"/>
                  </a:cubicBezTo>
                  <a:cubicBezTo>
                    <a:pt x="167" y="114"/>
                    <a:pt x="167" y="114"/>
                    <a:pt x="167" y="114"/>
                  </a:cubicBezTo>
                  <a:cubicBezTo>
                    <a:pt x="157" y="109"/>
                    <a:pt x="157" y="109"/>
                    <a:pt x="157" y="109"/>
                  </a:cubicBezTo>
                  <a:cubicBezTo>
                    <a:pt x="148" y="103"/>
                    <a:pt x="148" y="103"/>
                    <a:pt x="148" y="103"/>
                  </a:cubicBezTo>
                  <a:cubicBezTo>
                    <a:pt x="141" y="100"/>
                    <a:pt x="141" y="100"/>
                    <a:pt x="141" y="100"/>
                  </a:cubicBezTo>
                  <a:cubicBezTo>
                    <a:pt x="138" y="100"/>
                    <a:pt x="138" y="100"/>
                    <a:pt x="138" y="100"/>
                  </a:cubicBezTo>
                  <a:cubicBezTo>
                    <a:pt x="139" y="110"/>
                    <a:pt x="139" y="110"/>
                    <a:pt x="139" y="110"/>
                  </a:cubicBezTo>
                  <a:cubicBezTo>
                    <a:pt x="145" y="115"/>
                    <a:pt x="145" y="115"/>
                    <a:pt x="145" y="115"/>
                  </a:cubicBezTo>
                  <a:cubicBezTo>
                    <a:pt x="144" y="126"/>
                    <a:pt x="144" y="126"/>
                    <a:pt x="144" y="126"/>
                  </a:cubicBezTo>
                  <a:cubicBezTo>
                    <a:pt x="138" y="130"/>
                    <a:pt x="138" y="130"/>
                    <a:pt x="138" y="130"/>
                  </a:cubicBezTo>
                  <a:cubicBezTo>
                    <a:pt x="138" y="134"/>
                    <a:pt x="138" y="134"/>
                    <a:pt x="138" y="134"/>
                  </a:cubicBezTo>
                  <a:cubicBezTo>
                    <a:pt x="141" y="138"/>
                    <a:pt x="141" y="138"/>
                    <a:pt x="141" y="138"/>
                  </a:cubicBezTo>
                  <a:cubicBezTo>
                    <a:pt x="141" y="144"/>
                    <a:pt x="141" y="144"/>
                    <a:pt x="141" y="144"/>
                  </a:cubicBezTo>
                  <a:cubicBezTo>
                    <a:pt x="132" y="145"/>
                    <a:pt x="132" y="145"/>
                    <a:pt x="132" y="145"/>
                  </a:cubicBezTo>
                  <a:cubicBezTo>
                    <a:pt x="129" y="152"/>
                    <a:pt x="129" y="152"/>
                    <a:pt x="129" y="152"/>
                  </a:cubicBezTo>
                  <a:cubicBezTo>
                    <a:pt x="125" y="157"/>
                    <a:pt x="125" y="157"/>
                    <a:pt x="125" y="157"/>
                  </a:cubicBezTo>
                  <a:cubicBezTo>
                    <a:pt x="126" y="163"/>
                    <a:pt x="126" y="163"/>
                    <a:pt x="126" y="163"/>
                  </a:cubicBezTo>
                  <a:cubicBezTo>
                    <a:pt x="135" y="166"/>
                    <a:pt x="135" y="166"/>
                    <a:pt x="135" y="166"/>
                  </a:cubicBezTo>
                  <a:cubicBezTo>
                    <a:pt x="140" y="161"/>
                    <a:pt x="140" y="161"/>
                    <a:pt x="140" y="161"/>
                  </a:cubicBezTo>
                  <a:cubicBezTo>
                    <a:pt x="145" y="158"/>
                    <a:pt x="145" y="158"/>
                    <a:pt x="145" y="158"/>
                  </a:cubicBezTo>
                  <a:cubicBezTo>
                    <a:pt x="154" y="159"/>
                    <a:pt x="154" y="159"/>
                    <a:pt x="154" y="159"/>
                  </a:cubicBezTo>
                  <a:cubicBezTo>
                    <a:pt x="159" y="166"/>
                    <a:pt x="159" y="166"/>
                    <a:pt x="159" y="166"/>
                  </a:cubicBezTo>
                  <a:cubicBezTo>
                    <a:pt x="135" y="187"/>
                    <a:pt x="135" y="187"/>
                    <a:pt x="135" y="187"/>
                  </a:cubicBezTo>
                  <a:cubicBezTo>
                    <a:pt x="139" y="191"/>
                    <a:pt x="139" y="191"/>
                    <a:pt x="139" y="191"/>
                  </a:cubicBezTo>
                  <a:cubicBezTo>
                    <a:pt x="129" y="202"/>
                    <a:pt x="129" y="202"/>
                    <a:pt x="129" y="202"/>
                  </a:cubicBezTo>
                  <a:cubicBezTo>
                    <a:pt x="124" y="198"/>
                    <a:pt x="124" y="198"/>
                    <a:pt x="124" y="198"/>
                  </a:cubicBezTo>
                  <a:cubicBezTo>
                    <a:pt x="113" y="202"/>
                    <a:pt x="113" y="202"/>
                    <a:pt x="113" y="202"/>
                  </a:cubicBezTo>
                  <a:cubicBezTo>
                    <a:pt x="111" y="201"/>
                    <a:pt x="111" y="201"/>
                    <a:pt x="111" y="201"/>
                  </a:cubicBezTo>
                  <a:cubicBezTo>
                    <a:pt x="112" y="196"/>
                    <a:pt x="112" y="196"/>
                    <a:pt x="112" y="196"/>
                  </a:cubicBezTo>
                  <a:cubicBezTo>
                    <a:pt x="103" y="188"/>
                    <a:pt x="103" y="188"/>
                    <a:pt x="103" y="188"/>
                  </a:cubicBezTo>
                  <a:cubicBezTo>
                    <a:pt x="98" y="193"/>
                    <a:pt x="98" y="193"/>
                    <a:pt x="98" y="193"/>
                  </a:cubicBezTo>
                  <a:cubicBezTo>
                    <a:pt x="96" y="188"/>
                    <a:pt x="96" y="188"/>
                    <a:pt x="96" y="188"/>
                  </a:cubicBezTo>
                  <a:cubicBezTo>
                    <a:pt x="95" y="184"/>
                    <a:pt x="95" y="184"/>
                    <a:pt x="95" y="184"/>
                  </a:cubicBezTo>
                  <a:cubicBezTo>
                    <a:pt x="85" y="178"/>
                    <a:pt x="85" y="178"/>
                    <a:pt x="85" y="178"/>
                  </a:cubicBezTo>
                  <a:cubicBezTo>
                    <a:pt x="88" y="175"/>
                    <a:pt x="88" y="175"/>
                    <a:pt x="88" y="175"/>
                  </a:cubicBezTo>
                  <a:cubicBezTo>
                    <a:pt x="81" y="170"/>
                    <a:pt x="81" y="170"/>
                    <a:pt x="81" y="170"/>
                  </a:cubicBezTo>
                  <a:cubicBezTo>
                    <a:pt x="78" y="176"/>
                    <a:pt x="78" y="176"/>
                    <a:pt x="78" y="176"/>
                  </a:cubicBezTo>
                  <a:cubicBezTo>
                    <a:pt x="70" y="170"/>
                    <a:pt x="70" y="170"/>
                    <a:pt x="70" y="170"/>
                  </a:cubicBezTo>
                  <a:cubicBezTo>
                    <a:pt x="68" y="163"/>
                    <a:pt x="68" y="163"/>
                    <a:pt x="68" y="163"/>
                  </a:cubicBezTo>
                  <a:cubicBezTo>
                    <a:pt x="61" y="163"/>
                    <a:pt x="61" y="163"/>
                    <a:pt x="61" y="163"/>
                  </a:cubicBezTo>
                  <a:cubicBezTo>
                    <a:pt x="54" y="165"/>
                    <a:pt x="54" y="165"/>
                    <a:pt x="54" y="165"/>
                  </a:cubicBezTo>
                  <a:cubicBezTo>
                    <a:pt x="52" y="158"/>
                    <a:pt x="52" y="158"/>
                    <a:pt x="52" y="158"/>
                  </a:cubicBezTo>
                  <a:cubicBezTo>
                    <a:pt x="44" y="150"/>
                    <a:pt x="44" y="150"/>
                    <a:pt x="44" y="150"/>
                  </a:cubicBezTo>
                  <a:cubicBezTo>
                    <a:pt x="39" y="148"/>
                    <a:pt x="39" y="148"/>
                    <a:pt x="39" y="148"/>
                  </a:cubicBezTo>
                  <a:cubicBezTo>
                    <a:pt x="35" y="143"/>
                    <a:pt x="35" y="143"/>
                    <a:pt x="35" y="143"/>
                  </a:cubicBezTo>
                  <a:cubicBezTo>
                    <a:pt x="23" y="144"/>
                    <a:pt x="23" y="144"/>
                    <a:pt x="23" y="144"/>
                  </a:cubicBezTo>
                  <a:cubicBezTo>
                    <a:pt x="22" y="137"/>
                    <a:pt x="22" y="137"/>
                    <a:pt x="22" y="137"/>
                  </a:cubicBezTo>
                  <a:cubicBezTo>
                    <a:pt x="14" y="136"/>
                    <a:pt x="14" y="136"/>
                    <a:pt x="14" y="136"/>
                  </a:cubicBezTo>
                  <a:cubicBezTo>
                    <a:pt x="10" y="129"/>
                    <a:pt x="10" y="129"/>
                    <a:pt x="10" y="129"/>
                  </a:cubicBezTo>
                  <a:cubicBezTo>
                    <a:pt x="5" y="127"/>
                    <a:pt x="5" y="127"/>
                    <a:pt x="5" y="127"/>
                  </a:cubicBezTo>
                  <a:cubicBezTo>
                    <a:pt x="5" y="122"/>
                    <a:pt x="5" y="122"/>
                    <a:pt x="5" y="122"/>
                  </a:cubicBezTo>
                  <a:cubicBezTo>
                    <a:pt x="0" y="117"/>
                    <a:pt x="0" y="117"/>
                    <a:pt x="0" y="117"/>
                  </a:cubicBezTo>
                  <a:cubicBezTo>
                    <a:pt x="0" y="110"/>
                    <a:pt x="0" y="110"/>
                    <a:pt x="0" y="110"/>
                  </a:cubicBezTo>
                  <a:cubicBezTo>
                    <a:pt x="3" y="102"/>
                    <a:pt x="3" y="102"/>
                    <a:pt x="3" y="102"/>
                  </a:cubicBezTo>
                  <a:cubicBezTo>
                    <a:pt x="8" y="95"/>
                    <a:pt x="8" y="95"/>
                    <a:pt x="8" y="95"/>
                  </a:cubicBezTo>
                  <a:cubicBezTo>
                    <a:pt x="6" y="92"/>
                    <a:pt x="6" y="92"/>
                    <a:pt x="6" y="92"/>
                  </a:cubicBezTo>
                  <a:cubicBezTo>
                    <a:pt x="19" y="83"/>
                    <a:pt x="19" y="83"/>
                    <a:pt x="19" y="83"/>
                  </a:cubicBezTo>
                  <a:cubicBezTo>
                    <a:pt x="18" y="74"/>
                    <a:pt x="18" y="74"/>
                    <a:pt x="18" y="74"/>
                  </a:cubicBezTo>
                  <a:cubicBezTo>
                    <a:pt x="25" y="70"/>
                    <a:pt x="25" y="70"/>
                    <a:pt x="25" y="70"/>
                  </a:cubicBezTo>
                  <a:cubicBezTo>
                    <a:pt x="28" y="65"/>
                    <a:pt x="28" y="65"/>
                    <a:pt x="28" y="65"/>
                  </a:cubicBezTo>
                  <a:cubicBezTo>
                    <a:pt x="22" y="60"/>
                    <a:pt x="22" y="60"/>
                    <a:pt x="22" y="60"/>
                  </a:cubicBezTo>
                  <a:cubicBezTo>
                    <a:pt x="21" y="50"/>
                    <a:pt x="21" y="50"/>
                    <a:pt x="21" y="50"/>
                  </a:cubicBezTo>
                  <a:cubicBezTo>
                    <a:pt x="30" y="43"/>
                    <a:pt x="30" y="43"/>
                    <a:pt x="30" y="43"/>
                  </a:cubicBezTo>
                  <a:cubicBezTo>
                    <a:pt x="29" y="33"/>
                    <a:pt x="29" y="33"/>
                    <a:pt x="29" y="33"/>
                  </a:cubicBezTo>
                  <a:cubicBezTo>
                    <a:pt x="38" y="37"/>
                    <a:pt x="38" y="37"/>
                    <a:pt x="38" y="37"/>
                  </a:cubicBezTo>
                  <a:lnTo>
                    <a:pt x="46" y="29"/>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33" name="Freeform 16"/>
            <p:cNvSpPr>
              <a:spLocks/>
            </p:cNvSpPr>
            <p:nvPr/>
          </p:nvSpPr>
          <p:spPr bwMode="auto">
            <a:xfrm>
              <a:off x="13999378" y="4982018"/>
              <a:ext cx="635902" cy="713252"/>
            </a:xfrm>
            <a:custGeom>
              <a:avLst/>
              <a:gdLst>
                <a:gd name="T0" fmla="*/ 0 w 121"/>
                <a:gd name="T1" fmla="*/ 1299122824 h 152"/>
                <a:gd name="T2" fmla="*/ 165712908 w 121"/>
                <a:gd name="T3" fmla="*/ 1056912768 h 152"/>
                <a:gd name="T4" fmla="*/ 690479209 w 121"/>
                <a:gd name="T5" fmla="*/ 990857186 h 152"/>
                <a:gd name="T6" fmla="*/ 856192117 w 121"/>
                <a:gd name="T7" fmla="*/ 770668786 h 152"/>
                <a:gd name="T8" fmla="*/ 939048571 w 121"/>
                <a:gd name="T9" fmla="*/ 572497349 h 152"/>
                <a:gd name="T10" fmla="*/ 1021905025 w 121"/>
                <a:gd name="T11" fmla="*/ 330287293 h 152"/>
                <a:gd name="T12" fmla="*/ 1353336096 w 121"/>
                <a:gd name="T13" fmla="*/ 176154474 h 152"/>
                <a:gd name="T14" fmla="*/ 1546671326 w 121"/>
                <a:gd name="T15" fmla="*/ 44038619 h 152"/>
                <a:gd name="T16" fmla="*/ 1712384234 w 121"/>
                <a:gd name="T17" fmla="*/ 110094200 h 152"/>
                <a:gd name="T18" fmla="*/ 1988575917 w 121"/>
                <a:gd name="T19" fmla="*/ 132115856 h 152"/>
                <a:gd name="T20" fmla="*/ 2147483646 w 121"/>
                <a:gd name="T21" fmla="*/ 242210056 h 152"/>
                <a:gd name="T22" fmla="*/ 2147483646 w 121"/>
                <a:gd name="T23" fmla="*/ 132115856 h 152"/>
                <a:gd name="T24" fmla="*/ 2147483646 w 121"/>
                <a:gd name="T25" fmla="*/ 220188400 h 152"/>
                <a:gd name="T26" fmla="*/ 2147483646 w 121"/>
                <a:gd name="T27" fmla="*/ 308265637 h 152"/>
                <a:gd name="T28" fmla="*/ 2147483646 w 121"/>
                <a:gd name="T29" fmla="*/ 506437075 h 152"/>
                <a:gd name="T30" fmla="*/ 2147483646 w 121"/>
                <a:gd name="T31" fmla="*/ 484420112 h 152"/>
                <a:gd name="T32" fmla="*/ 2147483646 w 121"/>
                <a:gd name="T33" fmla="*/ 726630167 h 152"/>
                <a:gd name="T34" fmla="*/ 2147483646 w 121"/>
                <a:gd name="T35" fmla="*/ 1078934423 h 152"/>
                <a:gd name="T36" fmla="*/ 2147483646 w 121"/>
                <a:gd name="T37" fmla="*/ 1431238679 h 152"/>
                <a:gd name="T38" fmla="*/ 2147483646 w 121"/>
                <a:gd name="T39" fmla="*/ 2025752991 h 152"/>
                <a:gd name="T40" fmla="*/ 2147483646 w 121"/>
                <a:gd name="T41" fmla="*/ 2147483646 h 152"/>
                <a:gd name="T42" fmla="*/ 2147483646 w 121"/>
                <a:gd name="T43" fmla="*/ 2147483646 h 152"/>
                <a:gd name="T44" fmla="*/ 2147483646 w 121"/>
                <a:gd name="T45" fmla="*/ 2147483646 h 152"/>
                <a:gd name="T46" fmla="*/ 2147483646 w 121"/>
                <a:gd name="T47" fmla="*/ 2147483646 h 152"/>
                <a:gd name="T48" fmla="*/ 1795240688 w 121"/>
                <a:gd name="T49" fmla="*/ 2147483646 h 152"/>
                <a:gd name="T50" fmla="*/ 1546671326 w 121"/>
                <a:gd name="T51" fmla="*/ 2147483646 h 152"/>
                <a:gd name="T52" fmla="*/ 1270479642 w 121"/>
                <a:gd name="T53" fmla="*/ 2147483646 h 152"/>
                <a:gd name="T54" fmla="*/ 1077144413 w 121"/>
                <a:gd name="T55" fmla="*/ 2003736028 h 152"/>
                <a:gd name="T56" fmla="*/ 1021905025 w 121"/>
                <a:gd name="T57" fmla="*/ 1717487354 h 152"/>
                <a:gd name="T58" fmla="*/ 939048571 w 121"/>
                <a:gd name="T59" fmla="*/ 1629410117 h 152"/>
                <a:gd name="T60" fmla="*/ 883809183 w 121"/>
                <a:gd name="T61" fmla="*/ 2003736028 h 152"/>
                <a:gd name="T62" fmla="*/ 883809183 w 121"/>
                <a:gd name="T63" fmla="*/ 2047774647 h 152"/>
                <a:gd name="T64" fmla="*/ 469526913 w 121"/>
                <a:gd name="T65" fmla="*/ 1915658791 h 152"/>
                <a:gd name="T66" fmla="*/ 359048138 w 121"/>
                <a:gd name="T67" fmla="*/ 1805564591 h 152"/>
                <a:gd name="T68" fmla="*/ 414287525 w 121"/>
                <a:gd name="T69" fmla="*/ 1563354535 h 152"/>
                <a:gd name="T70" fmla="*/ 0 w 121"/>
                <a:gd name="T71" fmla="*/ 1299122824 h 1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1" h="152">
                  <a:moveTo>
                    <a:pt x="0" y="59"/>
                  </a:moveTo>
                  <a:cubicBezTo>
                    <a:pt x="3" y="54"/>
                    <a:pt x="5" y="50"/>
                    <a:pt x="6" y="48"/>
                  </a:cubicBezTo>
                  <a:cubicBezTo>
                    <a:pt x="9" y="43"/>
                    <a:pt x="18" y="45"/>
                    <a:pt x="25" y="45"/>
                  </a:cubicBezTo>
                  <a:cubicBezTo>
                    <a:pt x="33" y="45"/>
                    <a:pt x="31" y="39"/>
                    <a:pt x="31" y="35"/>
                  </a:cubicBezTo>
                  <a:cubicBezTo>
                    <a:pt x="31" y="32"/>
                    <a:pt x="36" y="29"/>
                    <a:pt x="34" y="26"/>
                  </a:cubicBezTo>
                  <a:cubicBezTo>
                    <a:pt x="32" y="22"/>
                    <a:pt x="34" y="17"/>
                    <a:pt x="37" y="15"/>
                  </a:cubicBezTo>
                  <a:cubicBezTo>
                    <a:pt x="40" y="13"/>
                    <a:pt x="43" y="8"/>
                    <a:pt x="49" y="8"/>
                  </a:cubicBezTo>
                  <a:cubicBezTo>
                    <a:pt x="54" y="7"/>
                    <a:pt x="53" y="5"/>
                    <a:pt x="56" y="2"/>
                  </a:cubicBezTo>
                  <a:cubicBezTo>
                    <a:pt x="60" y="0"/>
                    <a:pt x="62" y="5"/>
                    <a:pt x="62" y="5"/>
                  </a:cubicBezTo>
                  <a:cubicBezTo>
                    <a:pt x="62" y="5"/>
                    <a:pt x="68" y="10"/>
                    <a:pt x="72" y="6"/>
                  </a:cubicBezTo>
                  <a:cubicBezTo>
                    <a:pt x="75" y="3"/>
                    <a:pt x="77" y="11"/>
                    <a:pt x="80" y="11"/>
                  </a:cubicBezTo>
                  <a:cubicBezTo>
                    <a:pt x="82" y="11"/>
                    <a:pt x="85" y="8"/>
                    <a:pt x="86" y="6"/>
                  </a:cubicBezTo>
                  <a:cubicBezTo>
                    <a:pt x="88" y="9"/>
                    <a:pt x="85" y="11"/>
                    <a:pt x="90" y="10"/>
                  </a:cubicBezTo>
                  <a:cubicBezTo>
                    <a:pt x="95" y="10"/>
                    <a:pt x="97" y="10"/>
                    <a:pt x="98" y="14"/>
                  </a:cubicBezTo>
                  <a:cubicBezTo>
                    <a:pt x="100" y="17"/>
                    <a:pt x="101" y="24"/>
                    <a:pt x="98" y="23"/>
                  </a:cubicBezTo>
                  <a:cubicBezTo>
                    <a:pt x="95" y="22"/>
                    <a:pt x="93" y="21"/>
                    <a:pt x="91" y="22"/>
                  </a:cubicBezTo>
                  <a:cubicBezTo>
                    <a:pt x="89" y="24"/>
                    <a:pt x="93" y="29"/>
                    <a:pt x="95" y="33"/>
                  </a:cubicBezTo>
                  <a:cubicBezTo>
                    <a:pt x="98" y="37"/>
                    <a:pt x="99" y="45"/>
                    <a:pt x="105" y="49"/>
                  </a:cubicBezTo>
                  <a:cubicBezTo>
                    <a:pt x="111" y="53"/>
                    <a:pt x="113" y="61"/>
                    <a:pt x="113" y="65"/>
                  </a:cubicBezTo>
                  <a:cubicBezTo>
                    <a:pt x="112" y="70"/>
                    <a:pt x="113" y="86"/>
                    <a:pt x="114" y="92"/>
                  </a:cubicBezTo>
                  <a:cubicBezTo>
                    <a:pt x="114" y="98"/>
                    <a:pt x="114" y="104"/>
                    <a:pt x="118" y="112"/>
                  </a:cubicBezTo>
                  <a:cubicBezTo>
                    <a:pt x="121" y="120"/>
                    <a:pt x="121" y="125"/>
                    <a:pt x="120" y="128"/>
                  </a:cubicBezTo>
                  <a:cubicBezTo>
                    <a:pt x="119" y="131"/>
                    <a:pt x="115" y="140"/>
                    <a:pt x="113" y="144"/>
                  </a:cubicBezTo>
                  <a:cubicBezTo>
                    <a:pt x="111" y="149"/>
                    <a:pt x="89" y="152"/>
                    <a:pt x="82" y="152"/>
                  </a:cubicBezTo>
                  <a:cubicBezTo>
                    <a:pt x="75" y="152"/>
                    <a:pt x="69" y="148"/>
                    <a:pt x="65" y="144"/>
                  </a:cubicBezTo>
                  <a:cubicBezTo>
                    <a:pt x="61" y="139"/>
                    <a:pt x="60" y="129"/>
                    <a:pt x="56" y="124"/>
                  </a:cubicBezTo>
                  <a:cubicBezTo>
                    <a:pt x="52" y="118"/>
                    <a:pt x="45" y="115"/>
                    <a:pt x="46" y="109"/>
                  </a:cubicBezTo>
                  <a:cubicBezTo>
                    <a:pt x="46" y="103"/>
                    <a:pt x="41" y="96"/>
                    <a:pt x="39" y="91"/>
                  </a:cubicBezTo>
                  <a:cubicBezTo>
                    <a:pt x="37" y="87"/>
                    <a:pt x="38" y="82"/>
                    <a:pt x="37" y="78"/>
                  </a:cubicBezTo>
                  <a:cubicBezTo>
                    <a:pt x="36" y="74"/>
                    <a:pt x="35" y="69"/>
                    <a:pt x="34" y="74"/>
                  </a:cubicBezTo>
                  <a:cubicBezTo>
                    <a:pt x="32" y="78"/>
                    <a:pt x="34" y="85"/>
                    <a:pt x="32" y="91"/>
                  </a:cubicBezTo>
                  <a:cubicBezTo>
                    <a:pt x="32" y="92"/>
                    <a:pt x="32" y="92"/>
                    <a:pt x="32" y="93"/>
                  </a:cubicBezTo>
                  <a:cubicBezTo>
                    <a:pt x="17" y="87"/>
                    <a:pt x="17" y="87"/>
                    <a:pt x="17" y="87"/>
                  </a:cubicBezTo>
                  <a:cubicBezTo>
                    <a:pt x="13" y="82"/>
                    <a:pt x="13" y="82"/>
                    <a:pt x="13" y="82"/>
                  </a:cubicBezTo>
                  <a:cubicBezTo>
                    <a:pt x="15" y="71"/>
                    <a:pt x="15" y="71"/>
                    <a:pt x="15" y="71"/>
                  </a:cubicBezTo>
                  <a:lnTo>
                    <a:pt x="0" y="59"/>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34" name="Freeform 17"/>
            <p:cNvSpPr>
              <a:spLocks/>
            </p:cNvSpPr>
            <p:nvPr/>
          </p:nvSpPr>
          <p:spPr bwMode="auto">
            <a:xfrm>
              <a:off x="13378616" y="6041771"/>
              <a:ext cx="926096" cy="675002"/>
            </a:xfrm>
            <a:custGeom>
              <a:avLst/>
              <a:gdLst>
                <a:gd name="T0" fmla="*/ 2147483646 w 367"/>
                <a:gd name="T1" fmla="*/ 1306133370 h 300"/>
                <a:gd name="T2" fmla="*/ 2044020043 w 367"/>
                <a:gd name="T3" fmla="*/ 1306133370 h 300"/>
                <a:gd name="T4" fmla="*/ 2082224657 w 367"/>
                <a:gd name="T5" fmla="*/ 1422571215 h 300"/>
                <a:gd name="T6" fmla="*/ 2056753232 w 367"/>
                <a:gd name="T7" fmla="*/ 1508633970 h 300"/>
                <a:gd name="T8" fmla="*/ 1884827421 w 367"/>
                <a:gd name="T9" fmla="*/ 1508633970 h 300"/>
                <a:gd name="T10" fmla="*/ 1751106224 w 367"/>
                <a:gd name="T11" fmla="*/ 1518759000 h 300"/>
                <a:gd name="T12" fmla="*/ 1534606681 w 367"/>
                <a:gd name="T13" fmla="*/ 1371946065 h 300"/>
                <a:gd name="T14" fmla="*/ 1419987791 w 367"/>
                <a:gd name="T15" fmla="*/ 1245383190 h 300"/>
                <a:gd name="T16" fmla="*/ 1216223961 w 367"/>
                <a:gd name="T17" fmla="*/ 1108693035 h 300"/>
                <a:gd name="T18" fmla="*/ 1006091012 w 367"/>
                <a:gd name="T19" fmla="*/ 1118818065 h 300"/>
                <a:gd name="T20" fmla="*/ 713177193 w 367"/>
                <a:gd name="T21" fmla="*/ 1073255430 h 300"/>
                <a:gd name="T22" fmla="*/ 662236866 w 367"/>
                <a:gd name="T23" fmla="*/ 885942375 h 300"/>
                <a:gd name="T24" fmla="*/ 464839630 w 367"/>
                <a:gd name="T25" fmla="*/ 810004650 h 300"/>
                <a:gd name="T26" fmla="*/ 292911295 w 367"/>
                <a:gd name="T27" fmla="*/ 673316745 h 300"/>
                <a:gd name="T28" fmla="*/ 101883177 w 367"/>
                <a:gd name="T29" fmla="*/ 663191715 h 300"/>
                <a:gd name="T30" fmla="*/ 89147465 w 367"/>
                <a:gd name="T31" fmla="*/ 526503810 h 300"/>
                <a:gd name="T32" fmla="*/ 50940327 w 367"/>
                <a:gd name="T33" fmla="*/ 399940935 h 300"/>
                <a:gd name="T34" fmla="*/ 120985484 w 367"/>
                <a:gd name="T35" fmla="*/ 379690875 h 300"/>
                <a:gd name="T36" fmla="*/ 394794472 w 367"/>
                <a:gd name="T37" fmla="*/ 167062995 h 300"/>
                <a:gd name="T38" fmla="*/ 566722807 w 367"/>
                <a:gd name="T39" fmla="*/ 40500120 h 300"/>
                <a:gd name="T40" fmla="*/ 713177193 w 367"/>
                <a:gd name="T41" fmla="*/ 20250060 h 300"/>
                <a:gd name="T42" fmla="*/ 885105527 w 367"/>
                <a:gd name="T43" fmla="*/ 40500120 h 300"/>
                <a:gd name="T44" fmla="*/ 1057031339 w 367"/>
                <a:gd name="T45" fmla="*/ 40500120 h 300"/>
                <a:gd name="T46" fmla="*/ 1076133646 w 367"/>
                <a:gd name="T47" fmla="*/ 232875690 h 300"/>
                <a:gd name="T48" fmla="*/ 1031559913 w 367"/>
                <a:gd name="T49" fmla="*/ 389815905 h 300"/>
                <a:gd name="T50" fmla="*/ 1101605071 w 367"/>
                <a:gd name="T51" fmla="*/ 496128720 h 300"/>
                <a:gd name="T52" fmla="*/ 1216223961 w 367"/>
                <a:gd name="T53" fmla="*/ 592316505 h 300"/>
                <a:gd name="T54" fmla="*/ 1337209445 w 367"/>
                <a:gd name="T55" fmla="*/ 673316745 h 300"/>
                <a:gd name="T56" fmla="*/ 1553708988 w 367"/>
                <a:gd name="T57" fmla="*/ 718879380 h 300"/>
                <a:gd name="T58" fmla="*/ 1725634799 w 367"/>
                <a:gd name="T59" fmla="*/ 820129680 h 300"/>
                <a:gd name="T60" fmla="*/ 1840253689 w 367"/>
                <a:gd name="T61" fmla="*/ 875817345 h 300"/>
                <a:gd name="T62" fmla="*/ 1961239173 w 367"/>
                <a:gd name="T63" fmla="*/ 946692555 h 300"/>
                <a:gd name="T64" fmla="*/ 2107696083 w 367"/>
                <a:gd name="T65" fmla="*/ 946692555 h 300"/>
                <a:gd name="T66" fmla="*/ 2147483646 w 367"/>
                <a:gd name="T67" fmla="*/ 1032755310 h 300"/>
                <a:gd name="T68" fmla="*/ 2147483646 w 367"/>
                <a:gd name="T69" fmla="*/ 1139070375 h 3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67" h="300">
                  <a:moveTo>
                    <a:pt x="367" y="235"/>
                  </a:moveTo>
                  <a:lnTo>
                    <a:pt x="344" y="258"/>
                  </a:lnTo>
                  <a:lnTo>
                    <a:pt x="331" y="250"/>
                  </a:lnTo>
                  <a:lnTo>
                    <a:pt x="321" y="258"/>
                  </a:lnTo>
                  <a:lnTo>
                    <a:pt x="337" y="273"/>
                  </a:lnTo>
                  <a:lnTo>
                    <a:pt x="327" y="281"/>
                  </a:lnTo>
                  <a:lnTo>
                    <a:pt x="327" y="292"/>
                  </a:lnTo>
                  <a:lnTo>
                    <a:pt x="323" y="298"/>
                  </a:lnTo>
                  <a:lnTo>
                    <a:pt x="306" y="281"/>
                  </a:lnTo>
                  <a:lnTo>
                    <a:pt x="296" y="298"/>
                  </a:lnTo>
                  <a:lnTo>
                    <a:pt x="283" y="294"/>
                  </a:lnTo>
                  <a:lnTo>
                    <a:pt x="275" y="300"/>
                  </a:lnTo>
                  <a:lnTo>
                    <a:pt x="264" y="281"/>
                  </a:lnTo>
                  <a:lnTo>
                    <a:pt x="241" y="271"/>
                  </a:lnTo>
                  <a:lnTo>
                    <a:pt x="237" y="260"/>
                  </a:lnTo>
                  <a:lnTo>
                    <a:pt x="223" y="246"/>
                  </a:lnTo>
                  <a:lnTo>
                    <a:pt x="206" y="242"/>
                  </a:lnTo>
                  <a:lnTo>
                    <a:pt x="191" y="219"/>
                  </a:lnTo>
                  <a:lnTo>
                    <a:pt x="179" y="225"/>
                  </a:lnTo>
                  <a:lnTo>
                    <a:pt x="158" y="221"/>
                  </a:lnTo>
                  <a:lnTo>
                    <a:pt x="131" y="231"/>
                  </a:lnTo>
                  <a:lnTo>
                    <a:pt x="112" y="212"/>
                  </a:lnTo>
                  <a:lnTo>
                    <a:pt x="112" y="185"/>
                  </a:lnTo>
                  <a:lnTo>
                    <a:pt x="104" y="175"/>
                  </a:lnTo>
                  <a:lnTo>
                    <a:pt x="96" y="181"/>
                  </a:lnTo>
                  <a:lnTo>
                    <a:pt x="73" y="160"/>
                  </a:lnTo>
                  <a:lnTo>
                    <a:pt x="48" y="160"/>
                  </a:lnTo>
                  <a:lnTo>
                    <a:pt x="46" y="133"/>
                  </a:lnTo>
                  <a:lnTo>
                    <a:pt x="19" y="133"/>
                  </a:lnTo>
                  <a:lnTo>
                    <a:pt x="16" y="131"/>
                  </a:lnTo>
                  <a:lnTo>
                    <a:pt x="21" y="117"/>
                  </a:lnTo>
                  <a:lnTo>
                    <a:pt x="14" y="104"/>
                  </a:lnTo>
                  <a:lnTo>
                    <a:pt x="0" y="96"/>
                  </a:lnTo>
                  <a:lnTo>
                    <a:pt x="8" y="79"/>
                  </a:lnTo>
                  <a:lnTo>
                    <a:pt x="8" y="75"/>
                  </a:lnTo>
                  <a:lnTo>
                    <a:pt x="19" y="75"/>
                  </a:lnTo>
                  <a:lnTo>
                    <a:pt x="41" y="71"/>
                  </a:lnTo>
                  <a:lnTo>
                    <a:pt x="62" y="33"/>
                  </a:lnTo>
                  <a:lnTo>
                    <a:pt x="81" y="23"/>
                  </a:lnTo>
                  <a:lnTo>
                    <a:pt x="89" y="8"/>
                  </a:lnTo>
                  <a:lnTo>
                    <a:pt x="100" y="12"/>
                  </a:lnTo>
                  <a:lnTo>
                    <a:pt x="112" y="4"/>
                  </a:lnTo>
                  <a:lnTo>
                    <a:pt x="131" y="0"/>
                  </a:lnTo>
                  <a:lnTo>
                    <a:pt x="139" y="8"/>
                  </a:lnTo>
                  <a:lnTo>
                    <a:pt x="150" y="6"/>
                  </a:lnTo>
                  <a:lnTo>
                    <a:pt x="166" y="8"/>
                  </a:lnTo>
                  <a:lnTo>
                    <a:pt x="179" y="31"/>
                  </a:lnTo>
                  <a:lnTo>
                    <a:pt x="169" y="46"/>
                  </a:lnTo>
                  <a:lnTo>
                    <a:pt x="162" y="62"/>
                  </a:lnTo>
                  <a:lnTo>
                    <a:pt x="162" y="77"/>
                  </a:lnTo>
                  <a:lnTo>
                    <a:pt x="173" y="87"/>
                  </a:lnTo>
                  <a:lnTo>
                    <a:pt x="173" y="98"/>
                  </a:lnTo>
                  <a:lnTo>
                    <a:pt x="183" y="102"/>
                  </a:lnTo>
                  <a:lnTo>
                    <a:pt x="191" y="117"/>
                  </a:lnTo>
                  <a:lnTo>
                    <a:pt x="208" y="119"/>
                  </a:lnTo>
                  <a:lnTo>
                    <a:pt x="210" y="133"/>
                  </a:lnTo>
                  <a:lnTo>
                    <a:pt x="235" y="131"/>
                  </a:lnTo>
                  <a:lnTo>
                    <a:pt x="244" y="142"/>
                  </a:lnTo>
                  <a:lnTo>
                    <a:pt x="254" y="146"/>
                  </a:lnTo>
                  <a:lnTo>
                    <a:pt x="271" y="162"/>
                  </a:lnTo>
                  <a:lnTo>
                    <a:pt x="275" y="177"/>
                  </a:lnTo>
                  <a:lnTo>
                    <a:pt x="289" y="173"/>
                  </a:lnTo>
                  <a:lnTo>
                    <a:pt x="304" y="173"/>
                  </a:lnTo>
                  <a:lnTo>
                    <a:pt x="308" y="187"/>
                  </a:lnTo>
                  <a:lnTo>
                    <a:pt x="325" y="200"/>
                  </a:lnTo>
                  <a:lnTo>
                    <a:pt x="331" y="187"/>
                  </a:lnTo>
                  <a:lnTo>
                    <a:pt x="346" y="198"/>
                  </a:lnTo>
                  <a:lnTo>
                    <a:pt x="339" y="204"/>
                  </a:lnTo>
                  <a:lnTo>
                    <a:pt x="360" y="217"/>
                  </a:lnTo>
                  <a:lnTo>
                    <a:pt x="362" y="225"/>
                  </a:lnTo>
                  <a:lnTo>
                    <a:pt x="367" y="235"/>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35" name="Freeform 18"/>
            <p:cNvSpPr>
              <a:spLocks/>
            </p:cNvSpPr>
            <p:nvPr/>
          </p:nvSpPr>
          <p:spPr bwMode="auto">
            <a:xfrm>
              <a:off x="13010196" y="5717770"/>
              <a:ext cx="524872" cy="492752"/>
            </a:xfrm>
            <a:custGeom>
              <a:avLst/>
              <a:gdLst>
                <a:gd name="T0" fmla="*/ 440787506 w 100"/>
                <a:gd name="T1" fmla="*/ 396416638 h 105"/>
                <a:gd name="T2" fmla="*/ 550979133 w 100"/>
                <a:gd name="T3" fmla="*/ 330345634 h 105"/>
                <a:gd name="T4" fmla="*/ 826473949 w 100"/>
                <a:gd name="T5" fmla="*/ 418440306 h 105"/>
                <a:gd name="T6" fmla="*/ 1019317170 w 100"/>
                <a:gd name="T7" fmla="*/ 506530284 h 105"/>
                <a:gd name="T8" fmla="*/ 1101963515 w 100"/>
                <a:gd name="T9" fmla="*/ 572601288 h 105"/>
                <a:gd name="T10" fmla="*/ 1019317170 w 100"/>
                <a:gd name="T11" fmla="*/ 704738603 h 105"/>
                <a:gd name="T12" fmla="*/ 1239705674 w 100"/>
                <a:gd name="T13" fmla="*/ 880923254 h 105"/>
                <a:gd name="T14" fmla="*/ 1432548896 w 100"/>
                <a:gd name="T15" fmla="*/ 704738603 h 105"/>
                <a:gd name="T16" fmla="*/ 1267256206 w 100"/>
                <a:gd name="T17" fmla="*/ 550577620 h 105"/>
                <a:gd name="T18" fmla="*/ 1239705674 w 100"/>
                <a:gd name="T19" fmla="*/ 506530284 h 105"/>
                <a:gd name="T20" fmla="*/ 1101963515 w 100"/>
                <a:gd name="T21" fmla="*/ 308321966 h 105"/>
                <a:gd name="T22" fmla="*/ 1074412984 w 100"/>
                <a:gd name="T23" fmla="*/ 66071004 h 105"/>
                <a:gd name="T24" fmla="*/ 964216108 w 100"/>
                <a:gd name="T25" fmla="*/ 0 h 105"/>
                <a:gd name="T26" fmla="*/ 1845785870 w 100"/>
                <a:gd name="T27" fmla="*/ 0 h 105"/>
                <a:gd name="T28" fmla="*/ 1873336401 w 100"/>
                <a:gd name="T29" fmla="*/ 0 h 105"/>
                <a:gd name="T30" fmla="*/ 1873336401 w 100"/>
                <a:gd name="T31" fmla="*/ 286298298 h 105"/>
                <a:gd name="T32" fmla="*/ 2147483646 w 100"/>
                <a:gd name="T33" fmla="*/ 1277339892 h 105"/>
                <a:gd name="T34" fmla="*/ 2147483646 w 100"/>
                <a:gd name="T35" fmla="*/ 1365429871 h 105"/>
                <a:gd name="T36" fmla="*/ 2147483646 w 100"/>
                <a:gd name="T37" fmla="*/ 1871960155 h 105"/>
                <a:gd name="T38" fmla="*/ 2147483646 w 100"/>
                <a:gd name="T39" fmla="*/ 2147483646 h 105"/>
                <a:gd name="T40" fmla="*/ 2147483646 w 100"/>
                <a:gd name="T41" fmla="*/ 2147483646 h 105"/>
                <a:gd name="T42" fmla="*/ 2038629092 w 100"/>
                <a:gd name="T43" fmla="*/ 2147483646 h 105"/>
                <a:gd name="T44" fmla="*/ 1983533278 w 100"/>
                <a:gd name="T45" fmla="*/ 2136239478 h 105"/>
                <a:gd name="T46" fmla="*/ 1763139525 w 100"/>
                <a:gd name="T47" fmla="*/ 2070168474 h 105"/>
                <a:gd name="T48" fmla="*/ 1873336401 w 100"/>
                <a:gd name="T49" fmla="*/ 1871960155 h 105"/>
                <a:gd name="T50" fmla="*/ 1735588994 w 100"/>
                <a:gd name="T51" fmla="*/ 1827917512 h 105"/>
                <a:gd name="T52" fmla="*/ 1763139525 w 100"/>
                <a:gd name="T53" fmla="*/ 1739822840 h 105"/>
                <a:gd name="T54" fmla="*/ 1570296303 w 100"/>
                <a:gd name="T55" fmla="*/ 1739822840 h 105"/>
                <a:gd name="T56" fmla="*/ 1515200490 w 100"/>
                <a:gd name="T57" fmla="*/ 1783870176 h 105"/>
                <a:gd name="T58" fmla="*/ 1432548896 w 100"/>
                <a:gd name="T59" fmla="*/ 1717799172 h 105"/>
                <a:gd name="T60" fmla="*/ 1487649958 w 100"/>
                <a:gd name="T61" fmla="*/ 1541614521 h 105"/>
                <a:gd name="T62" fmla="*/ 1267256206 w 100"/>
                <a:gd name="T63" fmla="*/ 1409477207 h 105"/>
                <a:gd name="T64" fmla="*/ 1157059329 w 100"/>
                <a:gd name="T65" fmla="*/ 1475548210 h 105"/>
                <a:gd name="T66" fmla="*/ 1046862453 w 100"/>
                <a:gd name="T67" fmla="*/ 1497571878 h 105"/>
                <a:gd name="T68" fmla="*/ 881569762 w 100"/>
                <a:gd name="T69" fmla="*/ 1431500875 h 105"/>
                <a:gd name="T70" fmla="*/ 578529665 w 100"/>
                <a:gd name="T71" fmla="*/ 1431500875 h 105"/>
                <a:gd name="T72" fmla="*/ 550979133 w 100"/>
                <a:gd name="T73" fmla="*/ 1321387228 h 105"/>
                <a:gd name="T74" fmla="*/ 385686443 w 100"/>
                <a:gd name="T75" fmla="*/ 1409477207 h 105"/>
                <a:gd name="T76" fmla="*/ 247939035 w 100"/>
                <a:gd name="T77" fmla="*/ 1387453539 h 105"/>
                <a:gd name="T78" fmla="*/ 247939035 w 100"/>
                <a:gd name="T79" fmla="*/ 1387453539 h 105"/>
                <a:gd name="T80" fmla="*/ 192843222 w 100"/>
                <a:gd name="T81" fmla="*/ 1233292556 h 105"/>
                <a:gd name="T82" fmla="*/ 247939035 w 100"/>
                <a:gd name="T83" fmla="*/ 1101155241 h 105"/>
                <a:gd name="T84" fmla="*/ 220393753 w 100"/>
                <a:gd name="T85" fmla="*/ 924970590 h 105"/>
                <a:gd name="T86" fmla="*/ 55095814 w 100"/>
                <a:gd name="T87" fmla="*/ 770809607 h 105"/>
                <a:gd name="T88" fmla="*/ 110196876 w 100"/>
                <a:gd name="T89" fmla="*/ 682714935 h 105"/>
                <a:gd name="T90" fmla="*/ 0 w 100"/>
                <a:gd name="T91" fmla="*/ 594624956 h 105"/>
                <a:gd name="T92" fmla="*/ 440787506 w 100"/>
                <a:gd name="T93" fmla="*/ 572601288 h 105"/>
                <a:gd name="T94" fmla="*/ 440787506 w 100"/>
                <a:gd name="T95" fmla="*/ 396416638 h 10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00" h="105">
                  <a:moveTo>
                    <a:pt x="16" y="18"/>
                  </a:moveTo>
                  <a:cubicBezTo>
                    <a:pt x="18" y="18"/>
                    <a:pt x="19" y="16"/>
                    <a:pt x="20" y="15"/>
                  </a:cubicBezTo>
                  <a:cubicBezTo>
                    <a:pt x="22" y="11"/>
                    <a:pt x="29" y="16"/>
                    <a:pt x="30" y="19"/>
                  </a:cubicBezTo>
                  <a:cubicBezTo>
                    <a:pt x="32" y="23"/>
                    <a:pt x="35" y="22"/>
                    <a:pt x="37" y="23"/>
                  </a:cubicBezTo>
                  <a:cubicBezTo>
                    <a:pt x="38" y="23"/>
                    <a:pt x="39" y="25"/>
                    <a:pt x="40" y="26"/>
                  </a:cubicBezTo>
                  <a:cubicBezTo>
                    <a:pt x="39" y="28"/>
                    <a:pt x="37" y="30"/>
                    <a:pt x="37" y="32"/>
                  </a:cubicBezTo>
                  <a:cubicBezTo>
                    <a:pt x="37" y="36"/>
                    <a:pt x="41" y="40"/>
                    <a:pt x="45" y="40"/>
                  </a:cubicBezTo>
                  <a:cubicBezTo>
                    <a:pt x="49" y="40"/>
                    <a:pt x="52" y="36"/>
                    <a:pt x="52" y="32"/>
                  </a:cubicBezTo>
                  <a:cubicBezTo>
                    <a:pt x="52" y="29"/>
                    <a:pt x="49" y="25"/>
                    <a:pt x="46" y="25"/>
                  </a:cubicBezTo>
                  <a:cubicBezTo>
                    <a:pt x="45" y="24"/>
                    <a:pt x="45" y="24"/>
                    <a:pt x="45" y="23"/>
                  </a:cubicBezTo>
                  <a:cubicBezTo>
                    <a:pt x="40" y="19"/>
                    <a:pt x="39" y="17"/>
                    <a:pt x="40" y="14"/>
                  </a:cubicBezTo>
                  <a:cubicBezTo>
                    <a:pt x="41" y="10"/>
                    <a:pt x="48" y="9"/>
                    <a:pt x="39" y="3"/>
                  </a:cubicBezTo>
                  <a:cubicBezTo>
                    <a:pt x="37" y="2"/>
                    <a:pt x="36" y="1"/>
                    <a:pt x="35" y="0"/>
                  </a:cubicBezTo>
                  <a:cubicBezTo>
                    <a:pt x="46" y="0"/>
                    <a:pt x="60" y="0"/>
                    <a:pt x="67" y="0"/>
                  </a:cubicBezTo>
                  <a:cubicBezTo>
                    <a:pt x="68" y="0"/>
                    <a:pt x="68" y="0"/>
                    <a:pt x="68" y="0"/>
                  </a:cubicBezTo>
                  <a:cubicBezTo>
                    <a:pt x="68" y="13"/>
                    <a:pt x="68" y="13"/>
                    <a:pt x="68" y="13"/>
                  </a:cubicBezTo>
                  <a:cubicBezTo>
                    <a:pt x="83" y="58"/>
                    <a:pt x="83" y="58"/>
                    <a:pt x="83" y="58"/>
                  </a:cubicBezTo>
                  <a:cubicBezTo>
                    <a:pt x="92" y="62"/>
                    <a:pt x="92" y="62"/>
                    <a:pt x="92" y="62"/>
                  </a:cubicBezTo>
                  <a:cubicBezTo>
                    <a:pt x="100" y="85"/>
                    <a:pt x="100" y="85"/>
                    <a:pt x="100" y="85"/>
                  </a:cubicBezTo>
                  <a:cubicBezTo>
                    <a:pt x="90" y="103"/>
                    <a:pt x="90" y="103"/>
                    <a:pt x="90" y="103"/>
                  </a:cubicBezTo>
                  <a:cubicBezTo>
                    <a:pt x="79" y="105"/>
                    <a:pt x="79" y="105"/>
                    <a:pt x="79" y="105"/>
                  </a:cubicBezTo>
                  <a:cubicBezTo>
                    <a:pt x="74" y="105"/>
                    <a:pt x="74" y="105"/>
                    <a:pt x="74" y="105"/>
                  </a:cubicBezTo>
                  <a:cubicBezTo>
                    <a:pt x="72" y="97"/>
                    <a:pt x="72" y="97"/>
                    <a:pt x="72" y="97"/>
                  </a:cubicBezTo>
                  <a:cubicBezTo>
                    <a:pt x="64" y="94"/>
                    <a:pt x="64" y="94"/>
                    <a:pt x="64" y="94"/>
                  </a:cubicBezTo>
                  <a:cubicBezTo>
                    <a:pt x="68" y="85"/>
                    <a:pt x="68" y="85"/>
                    <a:pt x="68" y="85"/>
                  </a:cubicBezTo>
                  <a:cubicBezTo>
                    <a:pt x="63" y="83"/>
                    <a:pt x="63" y="83"/>
                    <a:pt x="63" y="83"/>
                  </a:cubicBezTo>
                  <a:cubicBezTo>
                    <a:pt x="64" y="79"/>
                    <a:pt x="64" y="79"/>
                    <a:pt x="64" y="79"/>
                  </a:cubicBezTo>
                  <a:cubicBezTo>
                    <a:pt x="57" y="79"/>
                    <a:pt x="57" y="79"/>
                    <a:pt x="57" y="79"/>
                  </a:cubicBezTo>
                  <a:cubicBezTo>
                    <a:pt x="55" y="81"/>
                    <a:pt x="55" y="81"/>
                    <a:pt x="55" y="81"/>
                  </a:cubicBezTo>
                  <a:cubicBezTo>
                    <a:pt x="52" y="78"/>
                    <a:pt x="52" y="78"/>
                    <a:pt x="52" y="78"/>
                  </a:cubicBezTo>
                  <a:cubicBezTo>
                    <a:pt x="54" y="70"/>
                    <a:pt x="54" y="70"/>
                    <a:pt x="54" y="70"/>
                  </a:cubicBezTo>
                  <a:cubicBezTo>
                    <a:pt x="46" y="64"/>
                    <a:pt x="46" y="64"/>
                    <a:pt x="46" y="64"/>
                  </a:cubicBezTo>
                  <a:cubicBezTo>
                    <a:pt x="42" y="67"/>
                    <a:pt x="42" y="67"/>
                    <a:pt x="42" y="67"/>
                  </a:cubicBezTo>
                  <a:cubicBezTo>
                    <a:pt x="38" y="68"/>
                    <a:pt x="38" y="68"/>
                    <a:pt x="38" y="68"/>
                  </a:cubicBezTo>
                  <a:cubicBezTo>
                    <a:pt x="32" y="65"/>
                    <a:pt x="32" y="65"/>
                    <a:pt x="32" y="65"/>
                  </a:cubicBezTo>
                  <a:cubicBezTo>
                    <a:pt x="21" y="65"/>
                    <a:pt x="21" y="65"/>
                    <a:pt x="21" y="65"/>
                  </a:cubicBezTo>
                  <a:cubicBezTo>
                    <a:pt x="20" y="60"/>
                    <a:pt x="20" y="60"/>
                    <a:pt x="20" y="60"/>
                  </a:cubicBezTo>
                  <a:cubicBezTo>
                    <a:pt x="14" y="64"/>
                    <a:pt x="14" y="64"/>
                    <a:pt x="14" y="64"/>
                  </a:cubicBezTo>
                  <a:cubicBezTo>
                    <a:pt x="9" y="63"/>
                    <a:pt x="9" y="63"/>
                    <a:pt x="9" y="63"/>
                  </a:cubicBezTo>
                  <a:cubicBezTo>
                    <a:pt x="9" y="63"/>
                    <a:pt x="9" y="63"/>
                    <a:pt x="9" y="63"/>
                  </a:cubicBezTo>
                  <a:cubicBezTo>
                    <a:pt x="7" y="56"/>
                    <a:pt x="7" y="56"/>
                    <a:pt x="7" y="56"/>
                  </a:cubicBezTo>
                  <a:cubicBezTo>
                    <a:pt x="9" y="50"/>
                    <a:pt x="9" y="50"/>
                    <a:pt x="9" y="50"/>
                  </a:cubicBezTo>
                  <a:cubicBezTo>
                    <a:pt x="8" y="42"/>
                    <a:pt x="8" y="42"/>
                    <a:pt x="8" y="42"/>
                  </a:cubicBezTo>
                  <a:cubicBezTo>
                    <a:pt x="2" y="35"/>
                    <a:pt x="2" y="35"/>
                    <a:pt x="2" y="35"/>
                  </a:cubicBezTo>
                  <a:cubicBezTo>
                    <a:pt x="4" y="31"/>
                    <a:pt x="4" y="31"/>
                    <a:pt x="4" y="31"/>
                  </a:cubicBezTo>
                  <a:cubicBezTo>
                    <a:pt x="0" y="27"/>
                    <a:pt x="0" y="27"/>
                    <a:pt x="0" y="27"/>
                  </a:cubicBezTo>
                  <a:cubicBezTo>
                    <a:pt x="6" y="27"/>
                    <a:pt x="13" y="27"/>
                    <a:pt x="16" y="26"/>
                  </a:cubicBezTo>
                  <a:cubicBezTo>
                    <a:pt x="17" y="25"/>
                    <a:pt x="17" y="22"/>
                    <a:pt x="16" y="18"/>
                  </a:cubicBez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36" name="Freeform 19"/>
            <p:cNvSpPr>
              <a:spLocks/>
            </p:cNvSpPr>
            <p:nvPr/>
          </p:nvSpPr>
          <p:spPr bwMode="auto">
            <a:xfrm>
              <a:off x="12931970" y="5999021"/>
              <a:ext cx="499637" cy="337501"/>
            </a:xfrm>
            <a:custGeom>
              <a:avLst/>
              <a:gdLst>
                <a:gd name="T0" fmla="*/ 1228955615 w 198"/>
                <a:gd name="T1" fmla="*/ 759379500 h 150"/>
                <a:gd name="T2" fmla="*/ 1044294322 w 198"/>
                <a:gd name="T3" fmla="*/ 678379260 h 150"/>
                <a:gd name="T4" fmla="*/ 1044294322 w 198"/>
                <a:gd name="T5" fmla="*/ 698629320 h 150"/>
                <a:gd name="T6" fmla="*/ 1006087232 w 198"/>
                <a:gd name="T7" fmla="*/ 718879380 h 150"/>
                <a:gd name="T8" fmla="*/ 942411272 w 198"/>
                <a:gd name="T9" fmla="*/ 663191715 h 150"/>
                <a:gd name="T10" fmla="*/ 872366202 w 198"/>
                <a:gd name="T11" fmla="*/ 663191715 h 150"/>
                <a:gd name="T12" fmla="*/ 834161635 w 198"/>
                <a:gd name="T13" fmla="*/ 612566565 h 150"/>
                <a:gd name="T14" fmla="*/ 821425939 w 198"/>
                <a:gd name="T15" fmla="*/ 561941415 h 150"/>
                <a:gd name="T16" fmla="*/ 725911999 w 198"/>
                <a:gd name="T17" fmla="*/ 546753870 h 150"/>
                <a:gd name="T18" fmla="*/ 674969212 w 198"/>
                <a:gd name="T19" fmla="*/ 592316505 h 150"/>
                <a:gd name="T20" fmla="*/ 592190969 w 198"/>
                <a:gd name="T21" fmla="*/ 582191475 h 150"/>
                <a:gd name="T22" fmla="*/ 541250706 w 198"/>
                <a:gd name="T23" fmla="*/ 622691595 h 150"/>
                <a:gd name="T24" fmla="*/ 503043616 w 198"/>
                <a:gd name="T25" fmla="*/ 622691595 h 150"/>
                <a:gd name="T26" fmla="*/ 433001069 w 198"/>
                <a:gd name="T27" fmla="*/ 592316505 h 150"/>
                <a:gd name="T28" fmla="*/ 331118020 w 198"/>
                <a:gd name="T29" fmla="*/ 592316505 h 150"/>
                <a:gd name="T30" fmla="*/ 318382323 w 198"/>
                <a:gd name="T31" fmla="*/ 561941415 h 150"/>
                <a:gd name="T32" fmla="*/ 235604080 w 198"/>
                <a:gd name="T33" fmla="*/ 561941415 h 150"/>
                <a:gd name="T34" fmla="*/ 197396990 w 198"/>
                <a:gd name="T35" fmla="*/ 526503810 h 150"/>
                <a:gd name="T36" fmla="*/ 63675960 w 198"/>
                <a:gd name="T37" fmla="*/ 506253750 h 150"/>
                <a:gd name="T38" fmla="*/ 0 w 198"/>
                <a:gd name="T39" fmla="*/ 465753630 h 150"/>
                <a:gd name="T40" fmla="*/ 12735697 w 198"/>
                <a:gd name="T41" fmla="*/ 389815905 h 150"/>
                <a:gd name="T42" fmla="*/ 76411657 w 198"/>
                <a:gd name="T43" fmla="*/ 379690875 h 150"/>
                <a:gd name="T44" fmla="*/ 89147353 w 198"/>
                <a:gd name="T45" fmla="*/ 318938445 h 150"/>
                <a:gd name="T46" fmla="*/ 171925596 w 198"/>
                <a:gd name="T47" fmla="*/ 273375810 h 150"/>
                <a:gd name="T48" fmla="*/ 235604080 w 198"/>
                <a:gd name="T49" fmla="*/ 212625630 h 150"/>
                <a:gd name="T50" fmla="*/ 184661293 w 198"/>
                <a:gd name="T51" fmla="*/ 136687905 h 150"/>
                <a:gd name="T52" fmla="*/ 210132686 w 198"/>
                <a:gd name="T53" fmla="*/ 86062755 h 150"/>
                <a:gd name="T54" fmla="*/ 248337253 w 198"/>
                <a:gd name="T55" fmla="*/ 55687665 h 150"/>
                <a:gd name="T56" fmla="*/ 318382323 w 198"/>
                <a:gd name="T57" fmla="*/ 30375090 h 150"/>
                <a:gd name="T58" fmla="*/ 318382323 w 198"/>
                <a:gd name="T59" fmla="*/ 30375090 h 150"/>
                <a:gd name="T60" fmla="*/ 382058283 w 198"/>
                <a:gd name="T61" fmla="*/ 40500120 h 150"/>
                <a:gd name="T62" fmla="*/ 464839049 w 198"/>
                <a:gd name="T63" fmla="*/ 0 h 150"/>
                <a:gd name="T64" fmla="*/ 477572223 w 198"/>
                <a:gd name="T65" fmla="*/ 55687665 h 150"/>
                <a:gd name="T66" fmla="*/ 624028949 w 198"/>
                <a:gd name="T67" fmla="*/ 55687665 h 150"/>
                <a:gd name="T68" fmla="*/ 700440606 w 198"/>
                <a:gd name="T69" fmla="*/ 86062755 h 150"/>
                <a:gd name="T70" fmla="*/ 751380869 w 198"/>
                <a:gd name="T71" fmla="*/ 75937725 h 150"/>
                <a:gd name="T72" fmla="*/ 808690242 w 198"/>
                <a:gd name="T73" fmla="*/ 40500120 h 150"/>
                <a:gd name="T74" fmla="*/ 910573292 w 198"/>
                <a:gd name="T75" fmla="*/ 106312815 h 150"/>
                <a:gd name="T76" fmla="*/ 885101899 w 198"/>
                <a:gd name="T77" fmla="*/ 192375570 h 150"/>
                <a:gd name="T78" fmla="*/ 923308989 w 198"/>
                <a:gd name="T79" fmla="*/ 222750660 h 150"/>
                <a:gd name="T80" fmla="*/ 955146969 w 198"/>
                <a:gd name="T81" fmla="*/ 202500600 h 150"/>
                <a:gd name="T82" fmla="*/ 1044294322 w 198"/>
                <a:gd name="T83" fmla="*/ 202500600 h 150"/>
                <a:gd name="T84" fmla="*/ 1031558625 w 198"/>
                <a:gd name="T85" fmla="*/ 243000720 h 150"/>
                <a:gd name="T86" fmla="*/ 1101603695 w 198"/>
                <a:gd name="T87" fmla="*/ 263250780 h 150"/>
                <a:gd name="T88" fmla="*/ 1044294322 w 198"/>
                <a:gd name="T89" fmla="*/ 359438565 h 150"/>
                <a:gd name="T90" fmla="*/ 1152543958 w 198"/>
                <a:gd name="T91" fmla="*/ 389815905 h 150"/>
                <a:gd name="T92" fmla="*/ 1178015352 w 198"/>
                <a:gd name="T93" fmla="*/ 496128720 h 150"/>
                <a:gd name="T94" fmla="*/ 1127072565 w 198"/>
                <a:gd name="T95" fmla="*/ 582191475 h 150"/>
                <a:gd name="T96" fmla="*/ 1216219918 w 198"/>
                <a:gd name="T97" fmla="*/ 622691595 h 150"/>
                <a:gd name="T98" fmla="*/ 1260793595 w 198"/>
                <a:gd name="T99" fmla="*/ 688504290 h 150"/>
                <a:gd name="T100" fmla="*/ 1228955615 w 198"/>
                <a:gd name="T101" fmla="*/ 759379500 h 15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98" h="150">
                  <a:moveTo>
                    <a:pt x="193" y="150"/>
                  </a:moveTo>
                  <a:lnTo>
                    <a:pt x="164" y="134"/>
                  </a:lnTo>
                  <a:lnTo>
                    <a:pt x="164" y="138"/>
                  </a:lnTo>
                  <a:lnTo>
                    <a:pt x="158" y="142"/>
                  </a:lnTo>
                  <a:lnTo>
                    <a:pt x="148" y="131"/>
                  </a:lnTo>
                  <a:lnTo>
                    <a:pt x="137" y="131"/>
                  </a:lnTo>
                  <a:lnTo>
                    <a:pt x="131" y="121"/>
                  </a:lnTo>
                  <a:lnTo>
                    <a:pt x="129" y="111"/>
                  </a:lnTo>
                  <a:lnTo>
                    <a:pt x="114" y="108"/>
                  </a:lnTo>
                  <a:lnTo>
                    <a:pt x="106" y="117"/>
                  </a:lnTo>
                  <a:lnTo>
                    <a:pt x="93" y="115"/>
                  </a:lnTo>
                  <a:lnTo>
                    <a:pt x="85" y="123"/>
                  </a:lnTo>
                  <a:lnTo>
                    <a:pt x="79" y="123"/>
                  </a:lnTo>
                  <a:lnTo>
                    <a:pt x="68" y="117"/>
                  </a:lnTo>
                  <a:lnTo>
                    <a:pt x="52" y="117"/>
                  </a:lnTo>
                  <a:lnTo>
                    <a:pt x="50" y="111"/>
                  </a:lnTo>
                  <a:lnTo>
                    <a:pt x="37" y="111"/>
                  </a:lnTo>
                  <a:lnTo>
                    <a:pt x="31" y="104"/>
                  </a:lnTo>
                  <a:lnTo>
                    <a:pt x="10" y="100"/>
                  </a:lnTo>
                  <a:lnTo>
                    <a:pt x="0" y="92"/>
                  </a:lnTo>
                  <a:lnTo>
                    <a:pt x="2" y="77"/>
                  </a:lnTo>
                  <a:lnTo>
                    <a:pt x="12" y="75"/>
                  </a:lnTo>
                  <a:lnTo>
                    <a:pt x="14" y="63"/>
                  </a:lnTo>
                  <a:lnTo>
                    <a:pt x="27" y="54"/>
                  </a:lnTo>
                  <a:lnTo>
                    <a:pt x="37" y="42"/>
                  </a:lnTo>
                  <a:lnTo>
                    <a:pt x="29" y="27"/>
                  </a:lnTo>
                  <a:lnTo>
                    <a:pt x="33" y="17"/>
                  </a:lnTo>
                  <a:lnTo>
                    <a:pt x="39" y="11"/>
                  </a:lnTo>
                  <a:lnTo>
                    <a:pt x="50" y="6"/>
                  </a:lnTo>
                  <a:lnTo>
                    <a:pt x="60" y="8"/>
                  </a:lnTo>
                  <a:lnTo>
                    <a:pt x="73" y="0"/>
                  </a:lnTo>
                  <a:lnTo>
                    <a:pt x="75" y="11"/>
                  </a:lnTo>
                  <a:lnTo>
                    <a:pt x="98" y="11"/>
                  </a:lnTo>
                  <a:lnTo>
                    <a:pt x="110" y="17"/>
                  </a:lnTo>
                  <a:lnTo>
                    <a:pt x="118" y="15"/>
                  </a:lnTo>
                  <a:lnTo>
                    <a:pt x="127" y="8"/>
                  </a:lnTo>
                  <a:lnTo>
                    <a:pt x="143" y="21"/>
                  </a:lnTo>
                  <a:lnTo>
                    <a:pt x="139" y="38"/>
                  </a:lnTo>
                  <a:lnTo>
                    <a:pt x="145" y="44"/>
                  </a:lnTo>
                  <a:lnTo>
                    <a:pt x="150" y="40"/>
                  </a:lnTo>
                  <a:lnTo>
                    <a:pt x="164" y="40"/>
                  </a:lnTo>
                  <a:lnTo>
                    <a:pt x="162" y="48"/>
                  </a:lnTo>
                  <a:lnTo>
                    <a:pt x="173" y="52"/>
                  </a:lnTo>
                  <a:lnTo>
                    <a:pt x="164" y="71"/>
                  </a:lnTo>
                  <a:lnTo>
                    <a:pt x="181" y="77"/>
                  </a:lnTo>
                  <a:lnTo>
                    <a:pt x="185" y="98"/>
                  </a:lnTo>
                  <a:lnTo>
                    <a:pt x="177" y="115"/>
                  </a:lnTo>
                  <a:lnTo>
                    <a:pt x="191" y="123"/>
                  </a:lnTo>
                  <a:lnTo>
                    <a:pt x="198" y="136"/>
                  </a:lnTo>
                  <a:lnTo>
                    <a:pt x="193" y="150"/>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37" name="Freeform 20"/>
            <p:cNvSpPr>
              <a:spLocks/>
            </p:cNvSpPr>
            <p:nvPr/>
          </p:nvSpPr>
          <p:spPr bwMode="auto">
            <a:xfrm>
              <a:off x="12699816" y="5843771"/>
              <a:ext cx="358326" cy="506252"/>
            </a:xfrm>
            <a:custGeom>
              <a:avLst/>
              <a:gdLst>
                <a:gd name="T0" fmla="*/ 1221775731 w 68"/>
                <a:gd name="T1" fmla="*/ 1691908247 h 108"/>
                <a:gd name="T2" fmla="*/ 1166240471 w 68"/>
                <a:gd name="T3" fmla="*/ 1823744705 h 108"/>
                <a:gd name="T4" fmla="*/ 1027404954 w 68"/>
                <a:gd name="T5" fmla="*/ 1889665278 h 108"/>
                <a:gd name="T6" fmla="*/ 1055169950 w 68"/>
                <a:gd name="T7" fmla="*/ 2043472135 h 108"/>
                <a:gd name="T8" fmla="*/ 944099429 w 68"/>
                <a:gd name="T9" fmla="*/ 2147483646 h 108"/>
                <a:gd name="T10" fmla="*/ 805263912 w 68"/>
                <a:gd name="T11" fmla="*/ 2147483646 h 108"/>
                <a:gd name="T12" fmla="*/ 721958387 w 68"/>
                <a:gd name="T13" fmla="*/ 2147483646 h 108"/>
                <a:gd name="T14" fmla="*/ 638658131 w 68"/>
                <a:gd name="T15" fmla="*/ 2147483646 h 108"/>
                <a:gd name="T16" fmla="*/ 499817345 w 68"/>
                <a:gd name="T17" fmla="*/ 2147483646 h 108"/>
                <a:gd name="T18" fmla="*/ 472052349 w 68"/>
                <a:gd name="T19" fmla="*/ 2087417622 h 108"/>
                <a:gd name="T20" fmla="*/ 277676303 w 68"/>
                <a:gd name="T21" fmla="*/ 1867690191 h 108"/>
                <a:gd name="T22" fmla="*/ 222141042 w 68"/>
                <a:gd name="T23" fmla="*/ 1735853733 h 108"/>
                <a:gd name="T24" fmla="*/ 83305526 w 68"/>
                <a:gd name="T25" fmla="*/ 1516126302 h 108"/>
                <a:gd name="T26" fmla="*/ 27770265 w 68"/>
                <a:gd name="T27" fmla="*/ 1318369271 h 108"/>
                <a:gd name="T28" fmla="*/ 305446568 w 68"/>
                <a:gd name="T29" fmla="*/ 1076666753 h 108"/>
                <a:gd name="T30" fmla="*/ 360981828 w 68"/>
                <a:gd name="T31" fmla="*/ 812993837 h 108"/>
                <a:gd name="T32" fmla="*/ 666423126 w 68"/>
                <a:gd name="T33" fmla="*/ 747077951 h 108"/>
                <a:gd name="T34" fmla="*/ 721958387 w 68"/>
                <a:gd name="T35" fmla="*/ 461429948 h 108"/>
                <a:gd name="T36" fmla="*/ 1055169950 w 68"/>
                <a:gd name="T37" fmla="*/ 439454861 h 108"/>
                <a:gd name="T38" fmla="*/ 1221775731 w 68"/>
                <a:gd name="T39" fmla="*/ 241702517 h 108"/>
                <a:gd name="T40" fmla="*/ 1554987294 w 68"/>
                <a:gd name="T41" fmla="*/ 21975087 h 108"/>
                <a:gd name="T42" fmla="*/ 1638292820 w 68"/>
                <a:gd name="T43" fmla="*/ 0 h 108"/>
                <a:gd name="T44" fmla="*/ 1749363341 w 68"/>
                <a:gd name="T45" fmla="*/ 87890972 h 108"/>
                <a:gd name="T46" fmla="*/ 1693828080 w 68"/>
                <a:gd name="T47" fmla="*/ 175781944 h 108"/>
                <a:gd name="T48" fmla="*/ 1860433862 w 68"/>
                <a:gd name="T49" fmla="*/ 329593490 h 108"/>
                <a:gd name="T50" fmla="*/ 1888198857 w 68"/>
                <a:gd name="T51" fmla="*/ 505375434 h 108"/>
                <a:gd name="T52" fmla="*/ 1832663597 w 68"/>
                <a:gd name="T53" fmla="*/ 637211892 h 108"/>
                <a:gd name="T54" fmla="*/ 1888198857 w 68"/>
                <a:gd name="T55" fmla="*/ 791023438 h 108"/>
                <a:gd name="T56" fmla="*/ 1749363341 w 68"/>
                <a:gd name="T57" fmla="*/ 834968924 h 108"/>
                <a:gd name="T58" fmla="*/ 1666057815 w 68"/>
                <a:gd name="T59" fmla="*/ 900884809 h 108"/>
                <a:gd name="T60" fmla="*/ 1610522555 w 68"/>
                <a:gd name="T61" fmla="*/ 1010750868 h 108"/>
                <a:gd name="T62" fmla="*/ 1721593076 w 68"/>
                <a:gd name="T63" fmla="*/ 1164557726 h 108"/>
                <a:gd name="T64" fmla="*/ 1582757559 w 68"/>
                <a:gd name="T65" fmla="*/ 1296398872 h 108"/>
                <a:gd name="T66" fmla="*/ 1416151778 w 68"/>
                <a:gd name="T67" fmla="*/ 1384289844 h 108"/>
                <a:gd name="T68" fmla="*/ 1388381513 w 68"/>
                <a:gd name="T69" fmla="*/ 1516126302 h 108"/>
                <a:gd name="T70" fmla="*/ 1249545996 w 68"/>
                <a:gd name="T71" fmla="*/ 1538096701 h 108"/>
                <a:gd name="T72" fmla="*/ 1221775731 w 68"/>
                <a:gd name="T73" fmla="*/ 1691908247 h 10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8" h="108">
                  <a:moveTo>
                    <a:pt x="44" y="77"/>
                  </a:moveTo>
                  <a:cubicBezTo>
                    <a:pt x="42" y="83"/>
                    <a:pt x="42" y="83"/>
                    <a:pt x="42" y="83"/>
                  </a:cubicBezTo>
                  <a:cubicBezTo>
                    <a:pt x="37" y="86"/>
                    <a:pt x="37" y="86"/>
                    <a:pt x="37" y="86"/>
                  </a:cubicBezTo>
                  <a:cubicBezTo>
                    <a:pt x="38" y="93"/>
                    <a:pt x="38" y="93"/>
                    <a:pt x="38" y="93"/>
                  </a:cubicBezTo>
                  <a:cubicBezTo>
                    <a:pt x="34" y="100"/>
                    <a:pt x="34" y="100"/>
                    <a:pt x="34" y="100"/>
                  </a:cubicBezTo>
                  <a:cubicBezTo>
                    <a:pt x="29" y="102"/>
                    <a:pt x="29" y="102"/>
                    <a:pt x="29" y="102"/>
                  </a:cubicBezTo>
                  <a:cubicBezTo>
                    <a:pt x="26" y="108"/>
                    <a:pt x="26" y="108"/>
                    <a:pt x="26" y="108"/>
                  </a:cubicBezTo>
                  <a:cubicBezTo>
                    <a:pt x="23" y="102"/>
                    <a:pt x="23" y="102"/>
                    <a:pt x="23" y="102"/>
                  </a:cubicBezTo>
                  <a:cubicBezTo>
                    <a:pt x="18" y="102"/>
                    <a:pt x="18" y="102"/>
                    <a:pt x="18" y="102"/>
                  </a:cubicBezTo>
                  <a:cubicBezTo>
                    <a:pt x="18" y="101"/>
                    <a:pt x="17" y="98"/>
                    <a:pt x="17" y="95"/>
                  </a:cubicBezTo>
                  <a:cubicBezTo>
                    <a:pt x="17" y="88"/>
                    <a:pt x="15" y="86"/>
                    <a:pt x="10" y="85"/>
                  </a:cubicBezTo>
                  <a:cubicBezTo>
                    <a:pt x="6" y="84"/>
                    <a:pt x="5" y="82"/>
                    <a:pt x="8" y="79"/>
                  </a:cubicBezTo>
                  <a:cubicBezTo>
                    <a:pt x="12" y="75"/>
                    <a:pt x="6" y="72"/>
                    <a:pt x="3" y="69"/>
                  </a:cubicBezTo>
                  <a:cubicBezTo>
                    <a:pt x="1" y="66"/>
                    <a:pt x="2" y="62"/>
                    <a:pt x="1" y="60"/>
                  </a:cubicBezTo>
                  <a:cubicBezTo>
                    <a:pt x="0" y="57"/>
                    <a:pt x="7" y="53"/>
                    <a:pt x="11" y="49"/>
                  </a:cubicBezTo>
                  <a:cubicBezTo>
                    <a:pt x="14" y="44"/>
                    <a:pt x="12" y="40"/>
                    <a:pt x="13" y="37"/>
                  </a:cubicBezTo>
                  <a:cubicBezTo>
                    <a:pt x="14" y="35"/>
                    <a:pt x="22" y="36"/>
                    <a:pt x="24" y="34"/>
                  </a:cubicBezTo>
                  <a:cubicBezTo>
                    <a:pt x="25" y="32"/>
                    <a:pt x="26" y="21"/>
                    <a:pt x="26" y="21"/>
                  </a:cubicBezTo>
                  <a:cubicBezTo>
                    <a:pt x="26" y="21"/>
                    <a:pt x="34" y="20"/>
                    <a:pt x="38" y="20"/>
                  </a:cubicBezTo>
                  <a:cubicBezTo>
                    <a:pt x="42" y="19"/>
                    <a:pt x="43" y="16"/>
                    <a:pt x="44" y="11"/>
                  </a:cubicBezTo>
                  <a:cubicBezTo>
                    <a:pt x="44" y="6"/>
                    <a:pt x="50" y="2"/>
                    <a:pt x="56" y="1"/>
                  </a:cubicBezTo>
                  <a:cubicBezTo>
                    <a:pt x="57" y="1"/>
                    <a:pt x="58" y="0"/>
                    <a:pt x="59" y="0"/>
                  </a:cubicBezTo>
                  <a:cubicBezTo>
                    <a:pt x="63" y="4"/>
                    <a:pt x="63" y="4"/>
                    <a:pt x="63" y="4"/>
                  </a:cubicBezTo>
                  <a:cubicBezTo>
                    <a:pt x="61" y="8"/>
                    <a:pt x="61" y="8"/>
                    <a:pt x="61" y="8"/>
                  </a:cubicBezTo>
                  <a:cubicBezTo>
                    <a:pt x="67" y="15"/>
                    <a:pt x="67" y="15"/>
                    <a:pt x="67" y="15"/>
                  </a:cubicBezTo>
                  <a:cubicBezTo>
                    <a:pt x="68" y="23"/>
                    <a:pt x="68" y="23"/>
                    <a:pt x="68" y="23"/>
                  </a:cubicBezTo>
                  <a:cubicBezTo>
                    <a:pt x="66" y="29"/>
                    <a:pt x="66" y="29"/>
                    <a:pt x="66" y="29"/>
                  </a:cubicBezTo>
                  <a:cubicBezTo>
                    <a:pt x="68" y="36"/>
                    <a:pt x="68" y="36"/>
                    <a:pt x="68" y="36"/>
                  </a:cubicBezTo>
                  <a:cubicBezTo>
                    <a:pt x="63" y="38"/>
                    <a:pt x="63" y="38"/>
                    <a:pt x="63" y="38"/>
                  </a:cubicBezTo>
                  <a:cubicBezTo>
                    <a:pt x="60" y="41"/>
                    <a:pt x="60" y="41"/>
                    <a:pt x="60" y="41"/>
                  </a:cubicBezTo>
                  <a:cubicBezTo>
                    <a:pt x="58" y="46"/>
                    <a:pt x="58" y="46"/>
                    <a:pt x="58" y="46"/>
                  </a:cubicBezTo>
                  <a:cubicBezTo>
                    <a:pt x="62" y="53"/>
                    <a:pt x="62" y="53"/>
                    <a:pt x="62" y="53"/>
                  </a:cubicBezTo>
                  <a:cubicBezTo>
                    <a:pt x="57" y="59"/>
                    <a:pt x="57" y="59"/>
                    <a:pt x="57" y="59"/>
                  </a:cubicBezTo>
                  <a:cubicBezTo>
                    <a:pt x="51" y="63"/>
                    <a:pt x="51" y="63"/>
                    <a:pt x="51" y="63"/>
                  </a:cubicBezTo>
                  <a:cubicBezTo>
                    <a:pt x="50" y="69"/>
                    <a:pt x="50" y="69"/>
                    <a:pt x="50" y="69"/>
                  </a:cubicBezTo>
                  <a:cubicBezTo>
                    <a:pt x="45" y="70"/>
                    <a:pt x="45" y="70"/>
                    <a:pt x="45" y="70"/>
                  </a:cubicBezTo>
                  <a:lnTo>
                    <a:pt x="44" y="77"/>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38" name="Freeform 22"/>
            <p:cNvSpPr>
              <a:spLocks/>
            </p:cNvSpPr>
            <p:nvPr/>
          </p:nvSpPr>
          <p:spPr bwMode="auto">
            <a:xfrm>
              <a:off x="12742714" y="7382776"/>
              <a:ext cx="645996" cy="533252"/>
            </a:xfrm>
            <a:custGeom>
              <a:avLst/>
              <a:gdLst>
                <a:gd name="T0" fmla="*/ 2147483646 w 123"/>
                <a:gd name="T1" fmla="*/ 1816073884 h 114"/>
                <a:gd name="T2" fmla="*/ 2147483646 w 123"/>
                <a:gd name="T3" fmla="*/ 1903592699 h 114"/>
                <a:gd name="T4" fmla="*/ 2147483646 w 123"/>
                <a:gd name="T5" fmla="*/ 2012998234 h 114"/>
                <a:gd name="T6" fmla="*/ 2147483646 w 123"/>
                <a:gd name="T7" fmla="*/ 2147483646 h 114"/>
                <a:gd name="T8" fmla="*/ 2147483646 w 123"/>
                <a:gd name="T9" fmla="*/ 2147483646 h 114"/>
                <a:gd name="T10" fmla="*/ 2147483646 w 123"/>
                <a:gd name="T11" fmla="*/ 2147483646 h 114"/>
                <a:gd name="T12" fmla="*/ 1986012288 w 123"/>
                <a:gd name="T13" fmla="*/ 2147483646 h 114"/>
                <a:gd name="T14" fmla="*/ 1792927760 w 123"/>
                <a:gd name="T15" fmla="*/ 2147483646 h 114"/>
                <a:gd name="T16" fmla="*/ 1765344256 w 123"/>
                <a:gd name="T17" fmla="*/ 2147483646 h 114"/>
                <a:gd name="T18" fmla="*/ 1489509216 w 123"/>
                <a:gd name="T19" fmla="*/ 2147483646 h 114"/>
                <a:gd name="T20" fmla="*/ 1406758704 w 123"/>
                <a:gd name="T21" fmla="*/ 2147483646 h 114"/>
                <a:gd name="T22" fmla="*/ 1296424688 w 123"/>
                <a:gd name="T23" fmla="*/ 2147483646 h 114"/>
                <a:gd name="T24" fmla="*/ 1158507168 w 123"/>
                <a:gd name="T25" fmla="*/ 2147483646 h 114"/>
                <a:gd name="T26" fmla="*/ 1158507168 w 123"/>
                <a:gd name="T27" fmla="*/ 2122399092 h 114"/>
                <a:gd name="T28" fmla="*/ 1075756656 w 123"/>
                <a:gd name="T29" fmla="*/ 2100517049 h 114"/>
                <a:gd name="T30" fmla="*/ 1020589648 w 123"/>
                <a:gd name="T31" fmla="*/ 2147483646 h 114"/>
                <a:gd name="T32" fmla="*/ 965422640 w 123"/>
                <a:gd name="T33" fmla="*/ 2147483646 h 114"/>
                <a:gd name="T34" fmla="*/ 855088624 w 123"/>
                <a:gd name="T35" fmla="*/ 2147483646 h 114"/>
                <a:gd name="T36" fmla="*/ 662004096 w 123"/>
                <a:gd name="T37" fmla="*/ 2147483646 h 114"/>
                <a:gd name="T38" fmla="*/ 551670080 w 123"/>
                <a:gd name="T39" fmla="*/ 2147483646 h 114"/>
                <a:gd name="T40" fmla="*/ 413752560 w 123"/>
                <a:gd name="T41" fmla="*/ 2147483646 h 114"/>
                <a:gd name="T42" fmla="*/ 413752560 w 123"/>
                <a:gd name="T43" fmla="*/ 2147483646 h 114"/>
                <a:gd name="T44" fmla="*/ 386169056 w 123"/>
                <a:gd name="T45" fmla="*/ 2147483646 h 114"/>
                <a:gd name="T46" fmla="*/ 248251536 w 123"/>
                <a:gd name="T47" fmla="*/ 2122399092 h 114"/>
                <a:gd name="T48" fmla="*/ 248251536 w 123"/>
                <a:gd name="T49" fmla="*/ 1947356784 h 114"/>
                <a:gd name="T50" fmla="*/ 220668032 w 123"/>
                <a:gd name="T51" fmla="*/ 1750432434 h 114"/>
                <a:gd name="T52" fmla="*/ 55167008 w 123"/>
                <a:gd name="T53" fmla="*/ 1641031576 h 114"/>
                <a:gd name="T54" fmla="*/ 165501024 w 123"/>
                <a:gd name="T55" fmla="*/ 1509748676 h 114"/>
                <a:gd name="T56" fmla="*/ 331002048 w 123"/>
                <a:gd name="T57" fmla="*/ 1422225183 h 114"/>
                <a:gd name="T58" fmla="*/ 496503072 w 123"/>
                <a:gd name="T59" fmla="*/ 1509748676 h 114"/>
                <a:gd name="T60" fmla="*/ 689587600 w 123"/>
                <a:gd name="T61" fmla="*/ 1444107225 h 114"/>
                <a:gd name="T62" fmla="*/ 744754608 w 123"/>
                <a:gd name="T63" fmla="*/ 1225300832 h 114"/>
                <a:gd name="T64" fmla="*/ 689587600 w 123"/>
                <a:gd name="T65" fmla="*/ 1006499117 h 114"/>
                <a:gd name="T66" fmla="*/ 937839136 w 123"/>
                <a:gd name="T67" fmla="*/ 787692724 h 114"/>
                <a:gd name="T68" fmla="*/ 965422640 w 123"/>
                <a:gd name="T69" fmla="*/ 678291866 h 114"/>
                <a:gd name="T70" fmla="*/ 827505120 w 123"/>
                <a:gd name="T71" fmla="*/ 415726066 h 114"/>
                <a:gd name="T72" fmla="*/ 855088624 w 123"/>
                <a:gd name="T73" fmla="*/ 415726066 h 114"/>
                <a:gd name="T74" fmla="*/ 1103340160 w 123"/>
                <a:gd name="T75" fmla="*/ 175042308 h 114"/>
                <a:gd name="T76" fmla="*/ 1103340160 w 123"/>
                <a:gd name="T77" fmla="*/ 65641450 h 114"/>
                <a:gd name="T78" fmla="*/ 1406758704 w 123"/>
                <a:gd name="T79" fmla="*/ 65641450 h 114"/>
                <a:gd name="T80" fmla="*/ 1544676224 w 123"/>
                <a:gd name="T81" fmla="*/ 0 h 114"/>
                <a:gd name="T82" fmla="*/ 1710177248 w 123"/>
                <a:gd name="T83" fmla="*/ 65641450 h 114"/>
                <a:gd name="T84" fmla="*/ 1848094768 w 123"/>
                <a:gd name="T85" fmla="*/ 131282900 h 114"/>
                <a:gd name="T86" fmla="*/ 2013595792 w 123"/>
                <a:gd name="T87" fmla="*/ 153164943 h 114"/>
                <a:gd name="T88" fmla="*/ 2068762800 w 123"/>
                <a:gd name="T89" fmla="*/ 459490151 h 114"/>
                <a:gd name="T90" fmla="*/ 2147483646 w 123"/>
                <a:gd name="T91" fmla="*/ 481367516 h 114"/>
                <a:gd name="T92" fmla="*/ 2147483646 w 123"/>
                <a:gd name="T93" fmla="*/ 547008966 h 114"/>
                <a:gd name="T94" fmla="*/ 2147483646 w 123"/>
                <a:gd name="T95" fmla="*/ 634532459 h 114"/>
                <a:gd name="T96" fmla="*/ 2147483646 w 123"/>
                <a:gd name="T97" fmla="*/ 590773051 h 114"/>
                <a:gd name="T98" fmla="*/ 2147483646 w 123"/>
                <a:gd name="T99" fmla="*/ 809574767 h 114"/>
                <a:gd name="T100" fmla="*/ 2147483646 w 123"/>
                <a:gd name="T101" fmla="*/ 984617074 h 114"/>
                <a:gd name="T102" fmla="*/ 2147483646 w 123"/>
                <a:gd name="T103" fmla="*/ 1115899975 h 114"/>
                <a:gd name="T104" fmla="*/ 2147483646 w 123"/>
                <a:gd name="T105" fmla="*/ 1225300832 h 114"/>
                <a:gd name="T106" fmla="*/ 2147483646 w 123"/>
                <a:gd name="T107" fmla="*/ 1181541425 h 114"/>
                <a:gd name="T108" fmla="*/ 2147483646 w 123"/>
                <a:gd name="T109" fmla="*/ 1225300832 h 114"/>
                <a:gd name="T110" fmla="*/ 2147483646 w 123"/>
                <a:gd name="T111" fmla="*/ 1356583733 h 114"/>
                <a:gd name="T112" fmla="*/ 2147483646 w 123"/>
                <a:gd name="T113" fmla="*/ 1400347818 h 114"/>
                <a:gd name="T114" fmla="*/ 2147483646 w 123"/>
                <a:gd name="T115" fmla="*/ 1422225183 h 114"/>
                <a:gd name="T116" fmla="*/ 2147483646 w 123"/>
                <a:gd name="T117" fmla="*/ 1531626041 h 114"/>
                <a:gd name="T118" fmla="*/ 2147483646 w 123"/>
                <a:gd name="T119" fmla="*/ 1597267491 h 114"/>
                <a:gd name="T120" fmla="*/ 2147483646 w 123"/>
                <a:gd name="T121" fmla="*/ 1816073884 h 11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23" h="114">
                  <a:moveTo>
                    <a:pt x="123" y="83"/>
                  </a:moveTo>
                  <a:cubicBezTo>
                    <a:pt x="122" y="84"/>
                    <a:pt x="121" y="86"/>
                    <a:pt x="120" y="87"/>
                  </a:cubicBezTo>
                  <a:cubicBezTo>
                    <a:pt x="115" y="92"/>
                    <a:pt x="113" y="88"/>
                    <a:pt x="108" y="92"/>
                  </a:cubicBezTo>
                  <a:cubicBezTo>
                    <a:pt x="103" y="96"/>
                    <a:pt x="104" y="102"/>
                    <a:pt x="101" y="108"/>
                  </a:cubicBezTo>
                  <a:cubicBezTo>
                    <a:pt x="99" y="113"/>
                    <a:pt x="93" y="110"/>
                    <a:pt x="87" y="114"/>
                  </a:cubicBezTo>
                  <a:cubicBezTo>
                    <a:pt x="83" y="104"/>
                    <a:pt x="83" y="104"/>
                    <a:pt x="83" y="104"/>
                  </a:cubicBezTo>
                  <a:cubicBezTo>
                    <a:pt x="72" y="105"/>
                    <a:pt x="72" y="105"/>
                    <a:pt x="72" y="105"/>
                  </a:cubicBezTo>
                  <a:cubicBezTo>
                    <a:pt x="65" y="103"/>
                    <a:pt x="65" y="103"/>
                    <a:pt x="65" y="103"/>
                  </a:cubicBezTo>
                  <a:cubicBezTo>
                    <a:pt x="64" y="101"/>
                    <a:pt x="64" y="101"/>
                    <a:pt x="64" y="101"/>
                  </a:cubicBezTo>
                  <a:cubicBezTo>
                    <a:pt x="54" y="102"/>
                    <a:pt x="54" y="102"/>
                    <a:pt x="54" y="102"/>
                  </a:cubicBezTo>
                  <a:cubicBezTo>
                    <a:pt x="51" y="108"/>
                    <a:pt x="51" y="108"/>
                    <a:pt x="51" y="108"/>
                  </a:cubicBezTo>
                  <a:cubicBezTo>
                    <a:pt x="47" y="107"/>
                    <a:pt x="47" y="107"/>
                    <a:pt x="47" y="107"/>
                  </a:cubicBezTo>
                  <a:cubicBezTo>
                    <a:pt x="42" y="104"/>
                    <a:pt x="42" y="104"/>
                    <a:pt x="42" y="104"/>
                  </a:cubicBezTo>
                  <a:cubicBezTo>
                    <a:pt x="42" y="97"/>
                    <a:pt x="42" y="97"/>
                    <a:pt x="42" y="97"/>
                  </a:cubicBezTo>
                  <a:cubicBezTo>
                    <a:pt x="39" y="96"/>
                    <a:pt x="39" y="96"/>
                    <a:pt x="39" y="96"/>
                  </a:cubicBezTo>
                  <a:cubicBezTo>
                    <a:pt x="37" y="101"/>
                    <a:pt x="37" y="101"/>
                    <a:pt x="37" y="101"/>
                  </a:cubicBezTo>
                  <a:cubicBezTo>
                    <a:pt x="35" y="106"/>
                    <a:pt x="35" y="106"/>
                    <a:pt x="35" y="106"/>
                  </a:cubicBezTo>
                  <a:cubicBezTo>
                    <a:pt x="31" y="103"/>
                    <a:pt x="31" y="103"/>
                    <a:pt x="31" y="103"/>
                  </a:cubicBezTo>
                  <a:cubicBezTo>
                    <a:pt x="24" y="104"/>
                    <a:pt x="24" y="104"/>
                    <a:pt x="24" y="104"/>
                  </a:cubicBezTo>
                  <a:cubicBezTo>
                    <a:pt x="20" y="101"/>
                    <a:pt x="20" y="101"/>
                    <a:pt x="20" y="101"/>
                  </a:cubicBezTo>
                  <a:cubicBezTo>
                    <a:pt x="15" y="106"/>
                    <a:pt x="15" y="106"/>
                    <a:pt x="15" y="106"/>
                  </a:cubicBezTo>
                  <a:cubicBezTo>
                    <a:pt x="15" y="106"/>
                    <a:pt x="15" y="106"/>
                    <a:pt x="15" y="106"/>
                  </a:cubicBezTo>
                  <a:cubicBezTo>
                    <a:pt x="15" y="105"/>
                    <a:pt x="15" y="104"/>
                    <a:pt x="14" y="104"/>
                  </a:cubicBezTo>
                  <a:cubicBezTo>
                    <a:pt x="13" y="104"/>
                    <a:pt x="9" y="100"/>
                    <a:pt x="9" y="97"/>
                  </a:cubicBezTo>
                  <a:cubicBezTo>
                    <a:pt x="8" y="94"/>
                    <a:pt x="8" y="92"/>
                    <a:pt x="9" y="89"/>
                  </a:cubicBezTo>
                  <a:cubicBezTo>
                    <a:pt x="10" y="86"/>
                    <a:pt x="10" y="82"/>
                    <a:pt x="8" y="80"/>
                  </a:cubicBezTo>
                  <a:cubicBezTo>
                    <a:pt x="5" y="78"/>
                    <a:pt x="0" y="77"/>
                    <a:pt x="2" y="75"/>
                  </a:cubicBezTo>
                  <a:cubicBezTo>
                    <a:pt x="3" y="74"/>
                    <a:pt x="6" y="72"/>
                    <a:pt x="6" y="69"/>
                  </a:cubicBezTo>
                  <a:cubicBezTo>
                    <a:pt x="6" y="66"/>
                    <a:pt x="11" y="64"/>
                    <a:pt x="12" y="65"/>
                  </a:cubicBezTo>
                  <a:cubicBezTo>
                    <a:pt x="13" y="66"/>
                    <a:pt x="13" y="69"/>
                    <a:pt x="18" y="69"/>
                  </a:cubicBezTo>
                  <a:cubicBezTo>
                    <a:pt x="23" y="69"/>
                    <a:pt x="22" y="70"/>
                    <a:pt x="25" y="66"/>
                  </a:cubicBezTo>
                  <a:cubicBezTo>
                    <a:pt x="27" y="61"/>
                    <a:pt x="29" y="59"/>
                    <a:pt x="27" y="56"/>
                  </a:cubicBezTo>
                  <a:cubicBezTo>
                    <a:pt x="26" y="52"/>
                    <a:pt x="23" y="48"/>
                    <a:pt x="25" y="46"/>
                  </a:cubicBezTo>
                  <a:cubicBezTo>
                    <a:pt x="27" y="44"/>
                    <a:pt x="33" y="38"/>
                    <a:pt x="34" y="36"/>
                  </a:cubicBezTo>
                  <a:cubicBezTo>
                    <a:pt x="35" y="34"/>
                    <a:pt x="36" y="33"/>
                    <a:pt x="35" y="31"/>
                  </a:cubicBezTo>
                  <a:cubicBezTo>
                    <a:pt x="33" y="29"/>
                    <a:pt x="31" y="22"/>
                    <a:pt x="30" y="19"/>
                  </a:cubicBezTo>
                  <a:cubicBezTo>
                    <a:pt x="31" y="19"/>
                    <a:pt x="31" y="19"/>
                    <a:pt x="31" y="19"/>
                  </a:cubicBezTo>
                  <a:cubicBezTo>
                    <a:pt x="31" y="19"/>
                    <a:pt x="41" y="11"/>
                    <a:pt x="40" y="8"/>
                  </a:cubicBezTo>
                  <a:cubicBezTo>
                    <a:pt x="40" y="6"/>
                    <a:pt x="40" y="3"/>
                    <a:pt x="40" y="3"/>
                  </a:cubicBezTo>
                  <a:cubicBezTo>
                    <a:pt x="51" y="3"/>
                    <a:pt x="51" y="3"/>
                    <a:pt x="51" y="3"/>
                  </a:cubicBezTo>
                  <a:cubicBezTo>
                    <a:pt x="51" y="3"/>
                    <a:pt x="53" y="0"/>
                    <a:pt x="56" y="0"/>
                  </a:cubicBezTo>
                  <a:cubicBezTo>
                    <a:pt x="58" y="0"/>
                    <a:pt x="62" y="0"/>
                    <a:pt x="62" y="3"/>
                  </a:cubicBezTo>
                  <a:cubicBezTo>
                    <a:pt x="62" y="5"/>
                    <a:pt x="66" y="6"/>
                    <a:pt x="67" y="6"/>
                  </a:cubicBezTo>
                  <a:cubicBezTo>
                    <a:pt x="67" y="6"/>
                    <a:pt x="73" y="7"/>
                    <a:pt x="73" y="7"/>
                  </a:cubicBezTo>
                  <a:cubicBezTo>
                    <a:pt x="75" y="21"/>
                    <a:pt x="75" y="21"/>
                    <a:pt x="75" y="21"/>
                  </a:cubicBezTo>
                  <a:cubicBezTo>
                    <a:pt x="75" y="21"/>
                    <a:pt x="79" y="20"/>
                    <a:pt x="81" y="22"/>
                  </a:cubicBezTo>
                  <a:cubicBezTo>
                    <a:pt x="84" y="24"/>
                    <a:pt x="87" y="25"/>
                    <a:pt x="87" y="25"/>
                  </a:cubicBezTo>
                  <a:cubicBezTo>
                    <a:pt x="88" y="29"/>
                    <a:pt x="88" y="29"/>
                    <a:pt x="88" y="29"/>
                  </a:cubicBezTo>
                  <a:cubicBezTo>
                    <a:pt x="92" y="27"/>
                    <a:pt x="92" y="27"/>
                    <a:pt x="92" y="27"/>
                  </a:cubicBezTo>
                  <a:cubicBezTo>
                    <a:pt x="103" y="37"/>
                    <a:pt x="103" y="37"/>
                    <a:pt x="103" y="37"/>
                  </a:cubicBezTo>
                  <a:cubicBezTo>
                    <a:pt x="102" y="45"/>
                    <a:pt x="102" y="45"/>
                    <a:pt x="102" y="45"/>
                  </a:cubicBezTo>
                  <a:cubicBezTo>
                    <a:pt x="97" y="51"/>
                    <a:pt x="97" y="51"/>
                    <a:pt x="97" y="51"/>
                  </a:cubicBezTo>
                  <a:cubicBezTo>
                    <a:pt x="101" y="56"/>
                    <a:pt x="101" y="56"/>
                    <a:pt x="101" y="56"/>
                  </a:cubicBezTo>
                  <a:cubicBezTo>
                    <a:pt x="105" y="54"/>
                    <a:pt x="105" y="54"/>
                    <a:pt x="105" y="54"/>
                  </a:cubicBezTo>
                  <a:cubicBezTo>
                    <a:pt x="110" y="56"/>
                    <a:pt x="110" y="56"/>
                    <a:pt x="110" y="56"/>
                  </a:cubicBezTo>
                  <a:cubicBezTo>
                    <a:pt x="110" y="62"/>
                    <a:pt x="110" y="62"/>
                    <a:pt x="110" y="62"/>
                  </a:cubicBezTo>
                  <a:cubicBezTo>
                    <a:pt x="113" y="64"/>
                    <a:pt x="113" y="64"/>
                    <a:pt x="113" y="64"/>
                  </a:cubicBezTo>
                  <a:cubicBezTo>
                    <a:pt x="118" y="65"/>
                    <a:pt x="118" y="65"/>
                    <a:pt x="118" y="65"/>
                  </a:cubicBezTo>
                  <a:cubicBezTo>
                    <a:pt x="119" y="70"/>
                    <a:pt x="119" y="70"/>
                    <a:pt x="119" y="70"/>
                  </a:cubicBezTo>
                  <a:cubicBezTo>
                    <a:pt x="122" y="73"/>
                    <a:pt x="122" y="73"/>
                    <a:pt x="122" y="73"/>
                  </a:cubicBezTo>
                  <a:lnTo>
                    <a:pt x="123" y="83"/>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39" name="Freeform 23"/>
            <p:cNvSpPr>
              <a:spLocks noEditPoints="1"/>
            </p:cNvSpPr>
            <p:nvPr/>
          </p:nvSpPr>
          <p:spPr bwMode="auto">
            <a:xfrm>
              <a:off x="12962251" y="7855277"/>
              <a:ext cx="290193" cy="479252"/>
            </a:xfrm>
            <a:custGeom>
              <a:avLst/>
              <a:gdLst>
                <a:gd name="T0" fmla="*/ 1252742076 w 55"/>
                <a:gd name="T1" fmla="*/ 286992073 h 102"/>
                <a:gd name="T2" fmla="*/ 1224899377 w 55"/>
                <a:gd name="T3" fmla="*/ 286992073 h 102"/>
                <a:gd name="T4" fmla="*/ 1252742076 w 55"/>
                <a:gd name="T5" fmla="*/ 640214892 h 102"/>
                <a:gd name="T6" fmla="*/ 1113544408 w 55"/>
                <a:gd name="T7" fmla="*/ 860976218 h 102"/>
                <a:gd name="T8" fmla="*/ 1419771891 w 55"/>
                <a:gd name="T9" fmla="*/ 1015511495 h 102"/>
                <a:gd name="T10" fmla="*/ 1503289436 w 55"/>
                <a:gd name="T11" fmla="*/ 1280429785 h 102"/>
                <a:gd name="T12" fmla="*/ 1475452013 w 55"/>
                <a:gd name="T13" fmla="*/ 1677804869 h 102"/>
                <a:gd name="T14" fmla="*/ 1308416922 w 55"/>
                <a:gd name="T15" fmla="*/ 1832340147 h 102"/>
                <a:gd name="T16" fmla="*/ 1224899377 w 55"/>
                <a:gd name="T17" fmla="*/ 1876492412 h 102"/>
                <a:gd name="T18" fmla="*/ 1364097045 w 55"/>
                <a:gd name="T19" fmla="*/ 2147483646 h 102"/>
                <a:gd name="T20" fmla="*/ 1141387108 w 55"/>
                <a:gd name="T21" fmla="*/ 2147483646 h 102"/>
                <a:gd name="T22" fmla="*/ 862997048 w 55"/>
                <a:gd name="T23" fmla="*/ 2147483646 h 102"/>
                <a:gd name="T24" fmla="*/ 668129811 w 55"/>
                <a:gd name="T25" fmla="*/ 2147483646 h 102"/>
                <a:gd name="T26" fmla="*/ 361902328 w 55"/>
                <a:gd name="T27" fmla="*/ 2141406003 h 102"/>
                <a:gd name="T28" fmla="*/ 167029815 w 55"/>
                <a:gd name="T29" fmla="*/ 2075179954 h 102"/>
                <a:gd name="T30" fmla="*/ 167029815 w 55"/>
                <a:gd name="T31" fmla="*/ 2075179954 h 102"/>
                <a:gd name="T32" fmla="*/ 167029815 w 55"/>
                <a:gd name="T33" fmla="*/ 1788183183 h 102"/>
                <a:gd name="T34" fmla="*/ 139192392 w 55"/>
                <a:gd name="T35" fmla="*/ 1699878653 h 102"/>
                <a:gd name="T36" fmla="*/ 55674846 w 55"/>
                <a:gd name="T37" fmla="*/ 1567421857 h 102"/>
                <a:gd name="T38" fmla="*/ 83517545 w 55"/>
                <a:gd name="T39" fmla="*/ 1479117327 h 102"/>
                <a:gd name="T40" fmla="*/ 167029815 w 55"/>
                <a:gd name="T41" fmla="*/ 1457038845 h 102"/>
                <a:gd name="T42" fmla="*/ 306227482 w 55"/>
                <a:gd name="T43" fmla="*/ 1501191110 h 102"/>
                <a:gd name="T44" fmla="*/ 306227482 w 55"/>
                <a:gd name="T45" fmla="*/ 1457038845 h 102"/>
                <a:gd name="T46" fmla="*/ 501094720 w 55"/>
                <a:gd name="T47" fmla="*/ 1434965062 h 102"/>
                <a:gd name="T48" fmla="*/ 556774842 w 55"/>
                <a:gd name="T49" fmla="*/ 1346655833 h 102"/>
                <a:gd name="T50" fmla="*/ 501094720 w 55"/>
                <a:gd name="T51" fmla="*/ 1302503568 h 102"/>
                <a:gd name="T52" fmla="*/ 501094720 w 55"/>
                <a:gd name="T53" fmla="*/ 1258351303 h 102"/>
                <a:gd name="T54" fmla="*/ 528932143 w 55"/>
                <a:gd name="T55" fmla="*/ 1192125254 h 102"/>
                <a:gd name="T56" fmla="*/ 556774842 w 55"/>
                <a:gd name="T57" fmla="*/ 1081742242 h 102"/>
                <a:gd name="T58" fmla="*/ 668129811 w 55"/>
                <a:gd name="T59" fmla="*/ 993437712 h 102"/>
                <a:gd name="T60" fmla="*/ 695967234 w 55"/>
                <a:gd name="T61" fmla="*/ 860976218 h 102"/>
                <a:gd name="T62" fmla="*/ 501094720 w 55"/>
                <a:gd name="T63" fmla="*/ 883054700 h 102"/>
                <a:gd name="T64" fmla="*/ 389739751 w 55"/>
                <a:gd name="T65" fmla="*/ 750597904 h 102"/>
                <a:gd name="T66" fmla="*/ 361902328 w 55"/>
                <a:gd name="T67" fmla="*/ 551910362 h 102"/>
                <a:gd name="T68" fmla="*/ 445419874 w 55"/>
                <a:gd name="T69" fmla="*/ 397375085 h 102"/>
                <a:gd name="T70" fmla="*/ 361902328 w 55"/>
                <a:gd name="T71" fmla="*/ 353222820 h 102"/>
                <a:gd name="T72" fmla="*/ 278384783 w 55"/>
                <a:gd name="T73" fmla="*/ 154535277 h 102"/>
                <a:gd name="T74" fmla="*/ 250547360 w 55"/>
                <a:gd name="T75" fmla="*/ 154535277 h 102"/>
                <a:gd name="T76" fmla="*/ 334064905 w 55"/>
                <a:gd name="T77" fmla="*/ 22078482 h 102"/>
                <a:gd name="T78" fmla="*/ 612449688 w 55"/>
                <a:gd name="T79" fmla="*/ 0 h 102"/>
                <a:gd name="T80" fmla="*/ 640287111 w 55"/>
                <a:gd name="T81" fmla="*/ 44152265 h 102"/>
                <a:gd name="T82" fmla="*/ 835159625 w 55"/>
                <a:gd name="T83" fmla="*/ 88304530 h 102"/>
                <a:gd name="T84" fmla="*/ 1141387108 w 55"/>
                <a:gd name="T85" fmla="*/ 66230747 h 102"/>
                <a:gd name="T86" fmla="*/ 1252742076 w 55"/>
                <a:gd name="T87" fmla="*/ 286992073 h 102"/>
                <a:gd name="T88" fmla="*/ 0 w 55"/>
                <a:gd name="T89" fmla="*/ 2147483646 h 102"/>
                <a:gd name="T90" fmla="*/ 0 w 55"/>
                <a:gd name="T91" fmla="*/ 2147483646 h 102"/>
                <a:gd name="T92" fmla="*/ 0 w 55"/>
                <a:gd name="T93" fmla="*/ 2147483646 h 10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5" h="102">
                  <a:moveTo>
                    <a:pt x="45" y="13"/>
                  </a:moveTo>
                  <a:cubicBezTo>
                    <a:pt x="44" y="13"/>
                    <a:pt x="44" y="13"/>
                    <a:pt x="44" y="13"/>
                  </a:cubicBezTo>
                  <a:cubicBezTo>
                    <a:pt x="37" y="18"/>
                    <a:pt x="42" y="23"/>
                    <a:pt x="45" y="29"/>
                  </a:cubicBezTo>
                  <a:cubicBezTo>
                    <a:pt x="47" y="35"/>
                    <a:pt x="38" y="35"/>
                    <a:pt x="40" y="39"/>
                  </a:cubicBezTo>
                  <a:cubicBezTo>
                    <a:pt x="41" y="44"/>
                    <a:pt x="48" y="44"/>
                    <a:pt x="51" y="46"/>
                  </a:cubicBezTo>
                  <a:cubicBezTo>
                    <a:pt x="55" y="48"/>
                    <a:pt x="54" y="54"/>
                    <a:pt x="54" y="58"/>
                  </a:cubicBezTo>
                  <a:cubicBezTo>
                    <a:pt x="54" y="62"/>
                    <a:pt x="53" y="65"/>
                    <a:pt x="53" y="76"/>
                  </a:cubicBezTo>
                  <a:cubicBezTo>
                    <a:pt x="53" y="87"/>
                    <a:pt x="48" y="85"/>
                    <a:pt x="47" y="83"/>
                  </a:cubicBezTo>
                  <a:cubicBezTo>
                    <a:pt x="47" y="81"/>
                    <a:pt x="41" y="79"/>
                    <a:pt x="44" y="85"/>
                  </a:cubicBezTo>
                  <a:cubicBezTo>
                    <a:pt x="46" y="88"/>
                    <a:pt x="48" y="94"/>
                    <a:pt x="49" y="98"/>
                  </a:cubicBezTo>
                  <a:cubicBezTo>
                    <a:pt x="47" y="100"/>
                    <a:pt x="43" y="100"/>
                    <a:pt x="41" y="100"/>
                  </a:cubicBezTo>
                  <a:cubicBezTo>
                    <a:pt x="38" y="99"/>
                    <a:pt x="36" y="101"/>
                    <a:pt x="31" y="102"/>
                  </a:cubicBezTo>
                  <a:cubicBezTo>
                    <a:pt x="27" y="102"/>
                    <a:pt x="32" y="100"/>
                    <a:pt x="24" y="100"/>
                  </a:cubicBezTo>
                  <a:cubicBezTo>
                    <a:pt x="17" y="99"/>
                    <a:pt x="15" y="99"/>
                    <a:pt x="13" y="97"/>
                  </a:cubicBezTo>
                  <a:cubicBezTo>
                    <a:pt x="11" y="95"/>
                    <a:pt x="11" y="93"/>
                    <a:pt x="6" y="94"/>
                  </a:cubicBezTo>
                  <a:cubicBezTo>
                    <a:pt x="6" y="94"/>
                    <a:pt x="6" y="94"/>
                    <a:pt x="6" y="94"/>
                  </a:cubicBezTo>
                  <a:cubicBezTo>
                    <a:pt x="6" y="81"/>
                    <a:pt x="6" y="81"/>
                    <a:pt x="6" y="81"/>
                  </a:cubicBezTo>
                  <a:cubicBezTo>
                    <a:pt x="5" y="77"/>
                    <a:pt x="5" y="77"/>
                    <a:pt x="5" y="77"/>
                  </a:cubicBezTo>
                  <a:cubicBezTo>
                    <a:pt x="2" y="71"/>
                    <a:pt x="2" y="71"/>
                    <a:pt x="2" y="71"/>
                  </a:cubicBezTo>
                  <a:cubicBezTo>
                    <a:pt x="3" y="67"/>
                    <a:pt x="3" y="67"/>
                    <a:pt x="3" y="67"/>
                  </a:cubicBezTo>
                  <a:cubicBezTo>
                    <a:pt x="6" y="66"/>
                    <a:pt x="6" y="66"/>
                    <a:pt x="6" y="66"/>
                  </a:cubicBezTo>
                  <a:cubicBezTo>
                    <a:pt x="11" y="68"/>
                    <a:pt x="11" y="68"/>
                    <a:pt x="11" y="68"/>
                  </a:cubicBezTo>
                  <a:cubicBezTo>
                    <a:pt x="11" y="66"/>
                    <a:pt x="11" y="66"/>
                    <a:pt x="11" y="66"/>
                  </a:cubicBezTo>
                  <a:cubicBezTo>
                    <a:pt x="18" y="65"/>
                    <a:pt x="18" y="65"/>
                    <a:pt x="18" y="65"/>
                  </a:cubicBezTo>
                  <a:cubicBezTo>
                    <a:pt x="20" y="61"/>
                    <a:pt x="20" y="61"/>
                    <a:pt x="20" y="61"/>
                  </a:cubicBezTo>
                  <a:cubicBezTo>
                    <a:pt x="18" y="59"/>
                    <a:pt x="18" y="59"/>
                    <a:pt x="18" y="59"/>
                  </a:cubicBezTo>
                  <a:cubicBezTo>
                    <a:pt x="18" y="57"/>
                    <a:pt x="18" y="57"/>
                    <a:pt x="18" y="57"/>
                  </a:cubicBezTo>
                  <a:cubicBezTo>
                    <a:pt x="19" y="54"/>
                    <a:pt x="19" y="54"/>
                    <a:pt x="19" y="54"/>
                  </a:cubicBezTo>
                  <a:cubicBezTo>
                    <a:pt x="20" y="49"/>
                    <a:pt x="20" y="49"/>
                    <a:pt x="20" y="49"/>
                  </a:cubicBezTo>
                  <a:cubicBezTo>
                    <a:pt x="24" y="45"/>
                    <a:pt x="24" y="45"/>
                    <a:pt x="24" y="45"/>
                  </a:cubicBezTo>
                  <a:cubicBezTo>
                    <a:pt x="25" y="39"/>
                    <a:pt x="25" y="39"/>
                    <a:pt x="25" y="39"/>
                  </a:cubicBezTo>
                  <a:cubicBezTo>
                    <a:pt x="18" y="40"/>
                    <a:pt x="18" y="40"/>
                    <a:pt x="18" y="40"/>
                  </a:cubicBezTo>
                  <a:cubicBezTo>
                    <a:pt x="14" y="34"/>
                    <a:pt x="14" y="34"/>
                    <a:pt x="14" y="34"/>
                  </a:cubicBezTo>
                  <a:cubicBezTo>
                    <a:pt x="13" y="25"/>
                    <a:pt x="13" y="25"/>
                    <a:pt x="13" y="25"/>
                  </a:cubicBezTo>
                  <a:cubicBezTo>
                    <a:pt x="16" y="18"/>
                    <a:pt x="16" y="18"/>
                    <a:pt x="16" y="18"/>
                  </a:cubicBezTo>
                  <a:cubicBezTo>
                    <a:pt x="13" y="16"/>
                    <a:pt x="13" y="16"/>
                    <a:pt x="13" y="16"/>
                  </a:cubicBezTo>
                  <a:cubicBezTo>
                    <a:pt x="10" y="7"/>
                    <a:pt x="10" y="7"/>
                    <a:pt x="10" y="7"/>
                  </a:cubicBezTo>
                  <a:cubicBezTo>
                    <a:pt x="9" y="7"/>
                    <a:pt x="9" y="7"/>
                    <a:pt x="9" y="7"/>
                  </a:cubicBezTo>
                  <a:cubicBezTo>
                    <a:pt x="12" y="1"/>
                    <a:pt x="12" y="1"/>
                    <a:pt x="12" y="1"/>
                  </a:cubicBezTo>
                  <a:cubicBezTo>
                    <a:pt x="22" y="0"/>
                    <a:pt x="22" y="0"/>
                    <a:pt x="22" y="0"/>
                  </a:cubicBezTo>
                  <a:cubicBezTo>
                    <a:pt x="23" y="2"/>
                    <a:pt x="23" y="2"/>
                    <a:pt x="23" y="2"/>
                  </a:cubicBezTo>
                  <a:cubicBezTo>
                    <a:pt x="30" y="4"/>
                    <a:pt x="30" y="4"/>
                    <a:pt x="30" y="4"/>
                  </a:cubicBezTo>
                  <a:cubicBezTo>
                    <a:pt x="41" y="3"/>
                    <a:pt x="41" y="3"/>
                    <a:pt x="41" y="3"/>
                  </a:cubicBezTo>
                  <a:cubicBezTo>
                    <a:pt x="45" y="13"/>
                    <a:pt x="45" y="13"/>
                    <a:pt x="45" y="13"/>
                  </a:cubicBezTo>
                  <a:close/>
                  <a:moveTo>
                    <a:pt x="0" y="100"/>
                  </a:moveTo>
                  <a:cubicBezTo>
                    <a:pt x="0" y="100"/>
                    <a:pt x="0" y="100"/>
                    <a:pt x="0" y="100"/>
                  </a:cubicBezTo>
                  <a:cubicBezTo>
                    <a:pt x="0" y="100"/>
                    <a:pt x="0" y="100"/>
                    <a:pt x="0" y="100"/>
                  </a:cubicBez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40" name="Freeform 24"/>
            <p:cNvSpPr>
              <a:spLocks/>
            </p:cNvSpPr>
            <p:nvPr/>
          </p:nvSpPr>
          <p:spPr bwMode="auto">
            <a:xfrm>
              <a:off x="12346537" y="7443526"/>
              <a:ext cx="585434" cy="571502"/>
            </a:xfrm>
            <a:custGeom>
              <a:avLst/>
              <a:gdLst>
                <a:gd name="T0" fmla="*/ 862328459 w 111"/>
                <a:gd name="T1" fmla="*/ 2147483646 h 122"/>
                <a:gd name="T2" fmla="*/ 751059080 w 111"/>
                <a:gd name="T3" fmla="*/ 2147483646 h 122"/>
                <a:gd name="T4" fmla="*/ 751059080 w 111"/>
                <a:gd name="T5" fmla="*/ 2147483646 h 122"/>
                <a:gd name="T6" fmla="*/ 778875106 w 111"/>
                <a:gd name="T7" fmla="*/ 1931072467 h 122"/>
                <a:gd name="T8" fmla="*/ 472888269 w 111"/>
                <a:gd name="T9" fmla="*/ 1667745894 h 122"/>
                <a:gd name="T10" fmla="*/ 528520322 w 111"/>
                <a:gd name="T11" fmla="*/ 1492191722 h 122"/>
                <a:gd name="T12" fmla="*/ 584157648 w 111"/>
                <a:gd name="T13" fmla="*/ 1404414636 h 122"/>
                <a:gd name="T14" fmla="*/ 305986837 w 111"/>
                <a:gd name="T15" fmla="*/ 1184976606 h 122"/>
                <a:gd name="T16" fmla="*/ 83453353 w 111"/>
                <a:gd name="T17" fmla="*/ 1163029992 h 122"/>
                <a:gd name="T18" fmla="*/ 0 w 111"/>
                <a:gd name="T19" fmla="*/ 789984404 h 122"/>
                <a:gd name="T20" fmla="*/ 194717458 w 111"/>
                <a:gd name="T21" fmla="*/ 899703419 h 122"/>
                <a:gd name="T22" fmla="*/ 528520322 w 111"/>
                <a:gd name="T23" fmla="*/ 921650033 h 122"/>
                <a:gd name="T24" fmla="*/ 166901432 w 111"/>
                <a:gd name="T25" fmla="*/ 702207318 h 122"/>
                <a:gd name="T26" fmla="*/ 111269379 w 111"/>
                <a:gd name="T27" fmla="*/ 680265389 h 122"/>
                <a:gd name="T28" fmla="*/ 250354785 w 111"/>
                <a:gd name="T29" fmla="*/ 548599760 h 122"/>
                <a:gd name="T30" fmla="*/ 445072243 w 111"/>
                <a:gd name="T31" fmla="*/ 482769288 h 122"/>
                <a:gd name="T32" fmla="*/ 667605727 w 111"/>
                <a:gd name="T33" fmla="*/ 526657831 h 122"/>
                <a:gd name="T34" fmla="*/ 917960512 w 111"/>
                <a:gd name="T35" fmla="*/ 614430232 h 122"/>
                <a:gd name="T36" fmla="*/ 1140493996 w 111"/>
                <a:gd name="T37" fmla="*/ 768037790 h 122"/>
                <a:gd name="T38" fmla="*/ 1418664807 w 111"/>
                <a:gd name="T39" fmla="*/ 592488303 h 122"/>
                <a:gd name="T40" fmla="*/ 1585566239 w 111"/>
                <a:gd name="T41" fmla="*/ 373050273 h 122"/>
                <a:gd name="T42" fmla="*/ 1724651645 w 111"/>
                <a:gd name="T43" fmla="*/ 241384644 h 122"/>
                <a:gd name="T44" fmla="*/ 1975006430 w 111"/>
                <a:gd name="T45" fmla="*/ 219438030 h 122"/>
                <a:gd name="T46" fmla="*/ 2141907861 w 111"/>
                <a:gd name="T47" fmla="*/ 87777086 h 122"/>
                <a:gd name="T48" fmla="*/ 2141907861 w 111"/>
                <a:gd name="T49" fmla="*/ 21941929 h 122"/>
                <a:gd name="T50" fmla="*/ 2147483646 w 111"/>
                <a:gd name="T51" fmla="*/ 0 h 122"/>
                <a:gd name="T52" fmla="*/ 2147483646 w 111"/>
                <a:gd name="T53" fmla="*/ 109719015 h 122"/>
                <a:gd name="T54" fmla="*/ 2147483646 w 111"/>
                <a:gd name="T55" fmla="*/ 131665629 h 122"/>
                <a:gd name="T56" fmla="*/ 2147483646 w 111"/>
                <a:gd name="T57" fmla="*/ 219438030 h 122"/>
                <a:gd name="T58" fmla="*/ 2147483646 w 111"/>
                <a:gd name="T59" fmla="*/ 175554172 h 122"/>
                <a:gd name="T60" fmla="*/ 2147483646 w 111"/>
                <a:gd name="T61" fmla="*/ 131665629 h 122"/>
                <a:gd name="T62" fmla="*/ 2147483646 w 111"/>
                <a:gd name="T63" fmla="*/ 131665629 h 122"/>
                <a:gd name="T64" fmla="*/ 2147483646 w 111"/>
                <a:gd name="T65" fmla="*/ 394992202 h 122"/>
                <a:gd name="T66" fmla="*/ 2147483646 w 111"/>
                <a:gd name="T67" fmla="*/ 504711217 h 122"/>
                <a:gd name="T68" fmla="*/ 2147483646 w 111"/>
                <a:gd name="T69" fmla="*/ 724153932 h 122"/>
                <a:gd name="T70" fmla="*/ 2147483646 w 111"/>
                <a:gd name="T71" fmla="*/ 943591962 h 122"/>
                <a:gd name="T72" fmla="*/ 2147483646 w 111"/>
                <a:gd name="T73" fmla="*/ 1163029992 h 122"/>
                <a:gd name="T74" fmla="*/ 2147483646 w 111"/>
                <a:gd name="T75" fmla="*/ 1228865149 h 122"/>
                <a:gd name="T76" fmla="*/ 2147483646 w 111"/>
                <a:gd name="T77" fmla="*/ 1141088063 h 122"/>
                <a:gd name="T78" fmla="*/ 2147483646 w 111"/>
                <a:gd name="T79" fmla="*/ 1228865149 h 122"/>
                <a:gd name="T80" fmla="*/ 2141907861 w 111"/>
                <a:gd name="T81" fmla="*/ 1360526093 h 122"/>
                <a:gd name="T82" fmla="*/ 2147483646 w 111"/>
                <a:gd name="T83" fmla="*/ 1470249793 h 122"/>
                <a:gd name="T84" fmla="*/ 2147483646 w 111"/>
                <a:gd name="T85" fmla="*/ 1667745894 h 122"/>
                <a:gd name="T86" fmla="*/ 2147483646 w 111"/>
                <a:gd name="T87" fmla="*/ 1843295381 h 122"/>
                <a:gd name="T88" fmla="*/ 2147483646 w 111"/>
                <a:gd name="T89" fmla="*/ 1996902939 h 122"/>
                <a:gd name="T90" fmla="*/ 2147483646 w 111"/>
                <a:gd name="T91" fmla="*/ 2147483646 h 122"/>
                <a:gd name="T92" fmla="*/ 2147483646 w 111"/>
                <a:gd name="T93" fmla="*/ 2147483646 h 122"/>
                <a:gd name="T94" fmla="*/ 2147483646 w 111"/>
                <a:gd name="T95" fmla="*/ 2147483646 h 122"/>
                <a:gd name="T96" fmla="*/ 2147483646 w 111"/>
                <a:gd name="T97" fmla="*/ 2147483646 h 122"/>
                <a:gd name="T98" fmla="*/ 2147483646 w 111"/>
                <a:gd name="T99" fmla="*/ 2147483646 h 122"/>
                <a:gd name="T100" fmla="*/ 2147483646 w 111"/>
                <a:gd name="T101" fmla="*/ 2147483646 h 122"/>
                <a:gd name="T102" fmla="*/ 2058454508 w 111"/>
                <a:gd name="T103" fmla="*/ 2147483646 h 122"/>
                <a:gd name="T104" fmla="*/ 1808104998 w 111"/>
                <a:gd name="T105" fmla="*/ 2147483646 h 122"/>
                <a:gd name="T106" fmla="*/ 1696835618 w 111"/>
                <a:gd name="T107" fmla="*/ 2147483646 h 122"/>
                <a:gd name="T108" fmla="*/ 1502118160 w 111"/>
                <a:gd name="T109" fmla="*/ 2147483646 h 122"/>
                <a:gd name="T110" fmla="*/ 1474302134 w 111"/>
                <a:gd name="T111" fmla="*/ 2106621954 h 122"/>
                <a:gd name="T112" fmla="*/ 1335216729 w 111"/>
                <a:gd name="T113" fmla="*/ 2147483646 h 122"/>
                <a:gd name="T114" fmla="*/ 1140493996 w 111"/>
                <a:gd name="T115" fmla="*/ 2147483646 h 122"/>
                <a:gd name="T116" fmla="*/ 973592565 w 111"/>
                <a:gd name="T117" fmla="*/ 2147483646 h 122"/>
                <a:gd name="T118" fmla="*/ 862328459 w 111"/>
                <a:gd name="T119" fmla="*/ 2147483646 h 12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1" h="122">
                  <a:moveTo>
                    <a:pt x="31" y="101"/>
                  </a:moveTo>
                  <a:cubicBezTo>
                    <a:pt x="30" y="100"/>
                    <a:pt x="29" y="99"/>
                    <a:pt x="27" y="99"/>
                  </a:cubicBezTo>
                  <a:cubicBezTo>
                    <a:pt x="27" y="99"/>
                    <a:pt x="27" y="99"/>
                    <a:pt x="27" y="100"/>
                  </a:cubicBezTo>
                  <a:cubicBezTo>
                    <a:pt x="28" y="88"/>
                    <a:pt x="28" y="88"/>
                    <a:pt x="28" y="88"/>
                  </a:cubicBezTo>
                  <a:cubicBezTo>
                    <a:pt x="28" y="88"/>
                    <a:pt x="16" y="76"/>
                    <a:pt x="17" y="76"/>
                  </a:cubicBezTo>
                  <a:cubicBezTo>
                    <a:pt x="19" y="76"/>
                    <a:pt x="19" y="69"/>
                    <a:pt x="19" y="68"/>
                  </a:cubicBezTo>
                  <a:cubicBezTo>
                    <a:pt x="19" y="67"/>
                    <a:pt x="21" y="64"/>
                    <a:pt x="21" y="64"/>
                  </a:cubicBezTo>
                  <a:cubicBezTo>
                    <a:pt x="21" y="64"/>
                    <a:pt x="14" y="53"/>
                    <a:pt x="11" y="54"/>
                  </a:cubicBezTo>
                  <a:cubicBezTo>
                    <a:pt x="9" y="55"/>
                    <a:pt x="4" y="55"/>
                    <a:pt x="3" y="53"/>
                  </a:cubicBezTo>
                  <a:cubicBezTo>
                    <a:pt x="3" y="52"/>
                    <a:pt x="1" y="41"/>
                    <a:pt x="0" y="36"/>
                  </a:cubicBezTo>
                  <a:cubicBezTo>
                    <a:pt x="2" y="36"/>
                    <a:pt x="5" y="40"/>
                    <a:pt x="7" y="41"/>
                  </a:cubicBezTo>
                  <a:cubicBezTo>
                    <a:pt x="9" y="42"/>
                    <a:pt x="18" y="46"/>
                    <a:pt x="19" y="42"/>
                  </a:cubicBezTo>
                  <a:cubicBezTo>
                    <a:pt x="19" y="39"/>
                    <a:pt x="10" y="34"/>
                    <a:pt x="6" y="32"/>
                  </a:cubicBezTo>
                  <a:cubicBezTo>
                    <a:pt x="5" y="32"/>
                    <a:pt x="5" y="32"/>
                    <a:pt x="4" y="31"/>
                  </a:cubicBezTo>
                  <a:cubicBezTo>
                    <a:pt x="6" y="29"/>
                    <a:pt x="8" y="26"/>
                    <a:pt x="9" y="25"/>
                  </a:cubicBezTo>
                  <a:cubicBezTo>
                    <a:pt x="10" y="22"/>
                    <a:pt x="12" y="21"/>
                    <a:pt x="16" y="22"/>
                  </a:cubicBezTo>
                  <a:cubicBezTo>
                    <a:pt x="21" y="23"/>
                    <a:pt x="20" y="24"/>
                    <a:pt x="24" y="24"/>
                  </a:cubicBezTo>
                  <a:cubicBezTo>
                    <a:pt x="28" y="23"/>
                    <a:pt x="31" y="25"/>
                    <a:pt x="33" y="28"/>
                  </a:cubicBezTo>
                  <a:cubicBezTo>
                    <a:pt x="35" y="32"/>
                    <a:pt x="37" y="33"/>
                    <a:pt x="41" y="35"/>
                  </a:cubicBezTo>
                  <a:cubicBezTo>
                    <a:pt x="44" y="36"/>
                    <a:pt x="49" y="29"/>
                    <a:pt x="51" y="27"/>
                  </a:cubicBezTo>
                  <a:cubicBezTo>
                    <a:pt x="54" y="25"/>
                    <a:pt x="56" y="20"/>
                    <a:pt x="57" y="17"/>
                  </a:cubicBezTo>
                  <a:cubicBezTo>
                    <a:pt x="57" y="14"/>
                    <a:pt x="58" y="14"/>
                    <a:pt x="62" y="11"/>
                  </a:cubicBezTo>
                  <a:cubicBezTo>
                    <a:pt x="65" y="7"/>
                    <a:pt x="67" y="10"/>
                    <a:pt x="71" y="10"/>
                  </a:cubicBezTo>
                  <a:cubicBezTo>
                    <a:pt x="75" y="10"/>
                    <a:pt x="75" y="8"/>
                    <a:pt x="77" y="4"/>
                  </a:cubicBezTo>
                  <a:cubicBezTo>
                    <a:pt x="77" y="2"/>
                    <a:pt x="77" y="2"/>
                    <a:pt x="77" y="1"/>
                  </a:cubicBezTo>
                  <a:cubicBezTo>
                    <a:pt x="80" y="0"/>
                    <a:pt x="80" y="0"/>
                    <a:pt x="80" y="0"/>
                  </a:cubicBezTo>
                  <a:cubicBezTo>
                    <a:pt x="81" y="5"/>
                    <a:pt x="81" y="5"/>
                    <a:pt x="81" y="5"/>
                  </a:cubicBezTo>
                  <a:cubicBezTo>
                    <a:pt x="87" y="6"/>
                    <a:pt x="87" y="6"/>
                    <a:pt x="87" y="6"/>
                  </a:cubicBezTo>
                  <a:cubicBezTo>
                    <a:pt x="87" y="6"/>
                    <a:pt x="89" y="10"/>
                    <a:pt x="90" y="10"/>
                  </a:cubicBezTo>
                  <a:cubicBezTo>
                    <a:pt x="92" y="10"/>
                    <a:pt x="95" y="10"/>
                    <a:pt x="95" y="8"/>
                  </a:cubicBezTo>
                  <a:cubicBezTo>
                    <a:pt x="95" y="7"/>
                    <a:pt x="97" y="6"/>
                    <a:pt x="97" y="6"/>
                  </a:cubicBezTo>
                  <a:cubicBezTo>
                    <a:pt x="105" y="6"/>
                    <a:pt x="105" y="6"/>
                    <a:pt x="105" y="6"/>
                  </a:cubicBezTo>
                  <a:cubicBezTo>
                    <a:pt x="106" y="9"/>
                    <a:pt x="108" y="16"/>
                    <a:pt x="110" y="18"/>
                  </a:cubicBezTo>
                  <a:cubicBezTo>
                    <a:pt x="111" y="20"/>
                    <a:pt x="110" y="21"/>
                    <a:pt x="109" y="23"/>
                  </a:cubicBezTo>
                  <a:cubicBezTo>
                    <a:pt x="108" y="25"/>
                    <a:pt x="102" y="31"/>
                    <a:pt x="100" y="33"/>
                  </a:cubicBezTo>
                  <a:cubicBezTo>
                    <a:pt x="98" y="35"/>
                    <a:pt x="101" y="39"/>
                    <a:pt x="102" y="43"/>
                  </a:cubicBezTo>
                  <a:cubicBezTo>
                    <a:pt x="104" y="46"/>
                    <a:pt x="102" y="48"/>
                    <a:pt x="100" y="53"/>
                  </a:cubicBezTo>
                  <a:cubicBezTo>
                    <a:pt x="97" y="57"/>
                    <a:pt x="98" y="56"/>
                    <a:pt x="93" y="56"/>
                  </a:cubicBezTo>
                  <a:cubicBezTo>
                    <a:pt x="88" y="56"/>
                    <a:pt x="88" y="53"/>
                    <a:pt x="87" y="52"/>
                  </a:cubicBezTo>
                  <a:cubicBezTo>
                    <a:pt x="86" y="51"/>
                    <a:pt x="81" y="53"/>
                    <a:pt x="81" y="56"/>
                  </a:cubicBezTo>
                  <a:cubicBezTo>
                    <a:pt x="81" y="59"/>
                    <a:pt x="78" y="61"/>
                    <a:pt x="77" y="62"/>
                  </a:cubicBezTo>
                  <a:cubicBezTo>
                    <a:pt x="75" y="64"/>
                    <a:pt x="80" y="65"/>
                    <a:pt x="83" y="67"/>
                  </a:cubicBezTo>
                  <a:cubicBezTo>
                    <a:pt x="85" y="69"/>
                    <a:pt x="85" y="73"/>
                    <a:pt x="84" y="76"/>
                  </a:cubicBezTo>
                  <a:cubicBezTo>
                    <a:pt x="83" y="79"/>
                    <a:pt x="83" y="81"/>
                    <a:pt x="84" y="84"/>
                  </a:cubicBezTo>
                  <a:cubicBezTo>
                    <a:pt x="84" y="87"/>
                    <a:pt x="88" y="91"/>
                    <a:pt x="89" y="91"/>
                  </a:cubicBezTo>
                  <a:cubicBezTo>
                    <a:pt x="91" y="92"/>
                    <a:pt x="91" y="96"/>
                    <a:pt x="91" y="99"/>
                  </a:cubicBezTo>
                  <a:cubicBezTo>
                    <a:pt x="90" y="101"/>
                    <a:pt x="92" y="101"/>
                    <a:pt x="95" y="100"/>
                  </a:cubicBezTo>
                  <a:cubicBezTo>
                    <a:pt x="98" y="99"/>
                    <a:pt x="100" y="98"/>
                    <a:pt x="100" y="101"/>
                  </a:cubicBezTo>
                  <a:cubicBezTo>
                    <a:pt x="100" y="103"/>
                    <a:pt x="99" y="106"/>
                    <a:pt x="96" y="109"/>
                  </a:cubicBezTo>
                  <a:cubicBezTo>
                    <a:pt x="93" y="112"/>
                    <a:pt x="92" y="116"/>
                    <a:pt x="86" y="114"/>
                  </a:cubicBezTo>
                  <a:cubicBezTo>
                    <a:pt x="80" y="113"/>
                    <a:pt x="80" y="114"/>
                    <a:pt x="79" y="116"/>
                  </a:cubicBezTo>
                  <a:cubicBezTo>
                    <a:pt x="78" y="118"/>
                    <a:pt x="77" y="120"/>
                    <a:pt x="74" y="121"/>
                  </a:cubicBezTo>
                  <a:cubicBezTo>
                    <a:pt x="70" y="122"/>
                    <a:pt x="68" y="122"/>
                    <a:pt x="65" y="119"/>
                  </a:cubicBezTo>
                  <a:cubicBezTo>
                    <a:pt x="62" y="117"/>
                    <a:pt x="62" y="110"/>
                    <a:pt x="61" y="107"/>
                  </a:cubicBezTo>
                  <a:cubicBezTo>
                    <a:pt x="61" y="104"/>
                    <a:pt x="54" y="105"/>
                    <a:pt x="54" y="104"/>
                  </a:cubicBezTo>
                  <a:cubicBezTo>
                    <a:pt x="53" y="103"/>
                    <a:pt x="53" y="99"/>
                    <a:pt x="53" y="96"/>
                  </a:cubicBezTo>
                  <a:cubicBezTo>
                    <a:pt x="53" y="93"/>
                    <a:pt x="48" y="96"/>
                    <a:pt x="48" y="98"/>
                  </a:cubicBezTo>
                  <a:cubicBezTo>
                    <a:pt x="48" y="101"/>
                    <a:pt x="44" y="100"/>
                    <a:pt x="41" y="100"/>
                  </a:cubicBezTo>
                  <a:cubicBezTo>
                    <a:pt x="38" y="99"/>
                    <a:pt x="35" y="99"/>
                    <a:pt x="35" y="99"/>
                  </a:cubicBezTo>
                  <a:lnTo>
                    <a:pt x="31" y="101"/>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41" name="Freeform 25"/>
            <p:cNvSpPr>
              <a:spLocks/>
            </p:cNvSpPr>
            <p:nvPr/>
          </p:nvSpPr>
          <p:spPr bwMode="auto">
            <a:xfrm>
              <a:off x="13936292" y="6548023"/>
              <a:ext cx="724222" cy="713252"/>
            </a:xfrm>
            <a:custGeom>
              <a:avLst/>
              <a:gdLst>
                <a:gd name="T0" fmla="*/ 248337490 w 287"/>
                <a:gd name="T1" fmla="*/ 612566468 h 317"/>
                <a:gd name="T2" fmla="*/ 394794357 w 287"/>
                <a:gd name="T3" fmla="*/ 612566468 h 317"/>
                <a:gd name="T4" fmla="*/ 592191535 w 287"/>
                <a:gd name="T5" fmla="*/ 582191382 h 317"/>
                <a:gd name="T6" fmla="*/ 674972381 w 287"/>
                <a:gd name="T7" fmla="*/ 339188451 h 317"/>
                <a:gd name="T8" fmla="*/ 738648401 w 287"/>
                <a:gd name="T9" fmla="*/ 243000681 h 317"/>
                <a:gd name="T10" fmla="*/ 700441275 w 287"/>
                <a:gd name="T11" fmla="*/ 126562855 h 317"/>
                <a:gd name="T12" fmla="*/ 993355008 w 287"/>
                <a:gd name="T13" fmla="*/ 0 h 317"/>
                <a:gd name="T14" fmla="*/ 1101604748 w 287"/>
                <a:gd name="T15" fmla="*/ 136687883 h 317"/>
                <a:gd name="T16" fmla="*/ 1101604748 w 287"/>
                <a:gd name="T17" fmla="*/ 232875653 h 317"/>
                <a:gd name="T18" fmla="*/ 1006090716 w 287"/>
                <a:gd name="T19" fmla="*/ 313875880 h 317"/>
                <a:gd name="T20" fmla="*/ 942412172 w 287"/>
                <a:gd name="T21" fmla="*/ 430315957 h 317"/>
                <a:gd name="T22" fmla="*/ 993355008 w 287"/>
                <a:gd name="T23" fmla="*/ 526503726 h 317"/>
                <a:gd name="T24" fmla="*/ 980619299 w 287"/>
                <a:gd name="T25" fmla="*/ 673316638 h 317"/>
                <a:gd name="T26" fmla="*/ 1088869039 w 287"/>
                <a:gd name="T27" fmla="*/ 642941553 h 317"/>
                <a:gd name="T28" fmla="*/ 1178016477 w 287"/>
                <a:gd name="T29" fmla="*/ 556878812 h 317"/>
                <a:gd name="T30" fmla="*/ 1311737635 w 287"/>
                <a:gd name="T31" fmla="*/ 632816524 h 317"/>
                <a:gd name="T32" fmla="*/ 1445458792 w 287"/>
                <a:gd name="T33" fmla="*/ 653066581 h 317"/>
                <a:gd name="T34" fmla="*/ 1534606231 w 287"/>
                <a:gd name="T35" fmla="*/ 612566468 h 317"/>
                <a:gd name="T36" fmla="*/ 1751105710 w 287"/>
                <a:gd name="T37" fmla="*/ 693566695 h 317"/>
                <a:gd name="T38" fmla="*/ 1827517440 w 287"/>
                <a:gd name="T39" fmla="*/ 820129550 h 317"/>
                <a:gd name="T40" fmla="*/ 1617384553 w 287"/>
                <a:gd name="T41" fmla="*/ 992255032 h 317"/>
                <a:gd name="T42" fmla="*/ 1642855971 w 287"/>
                <a:gd name="T43" fmla="*/ 1078317774 h 317"/>
                <a:gd name="T44" fmla="*/ 1547339416 w 287"/>
                <a:gd name="T45" fmla="*/ 1225132935 h 317"/>
                <a:gd name="T46" fmla="*/ 1470927686 w 287"/>
                <a:gd name="T47" fmla="*/ 1139067944 h 317"/>
                <a:gd name="T48" fmla="*/ 1228956789 w 287"/>
                <a:gd name="T49" fmla="*/ 1063130231 h 317"/>
                <a:gd name="T50" fmla="*/ 1069766737 w 287"/>
                <a:gd name="T51" fmla="*/ 1285883106 h 317"/>
                <a:gd name="T52" fmla="*/ 910574162 w 287"/>
                <a:gd name="T53" fmla="*/ 1255508021 h 317"/>
                <a:gd name="T54" fmla="*/ 808693538 w 287"/>
                <a:gd name="T55" fmla="*/ 1422570989 h 317"/>
                <a:gd name="T56" fmla="*/ 649500963 w 287"/>
                <a:gd name="T57" fmla="*/ 1604821500 h 317"/>
                <a:gd name="T58" fmla="*/ 541251223 w 287"/>
                <a:gd name="T59" fmla="*/ 1412445961 h 317"/>
                <a:gd name="T60" fmla="*/ 553986932 w 287"/>
                <a:gd name="T61" fmla="*/ 1225132935 h 317"/>
                <a:gd name="T62" fmla="*/ 452103785 w 287"/>
                <a:gd name="T63" fmla="*/ 1118817887 h 317"/>
                <a:gd name="T64" fmla="*/ 292911209 w 287"/>
                <a:gd name="T65" fmla="*/ 1053005203 h 317"/>
                <a:gd name="T66" fmla="*/ 197397178 w 287"/>
                <a:gd name="T67" fmla="*/ 1078317774 h 317"/>
                <a:gd name="T68" fmla="*/ 0 w 287"/>
                <a:gd name="T69" fmla="*/ 1002380061 h 317"/>
                <a:gd name="T70" fmla="*/ 171925761 w 287"/>
                <a:gd name="T71" fmla="*/ 896067263 h 317"/>
                <a:gd name="T72" fmla="*/ 394794357 w 287"/>
                <a:gd name="T73" fmla="*/ 835317092 h 317"/>
                <a:gd name="T74" fmla="*/ 184661469 w 287"/>
                <a:gd name="T75" fmla="*/ 673316638 h 3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7" h="317">
                  <a:moveTo>
                    <a:pt x="29" y="133"/>
                  </a:moveTo>
                  <a:lnTo>
                    <a:pt x="39" y="121"/>
                  </a:lnTo>
                  <a:lnTo>
                    <a:pt x="56" y="117"/>
                  </a:lnTo>
                  <a:lnTo>
                    <a:pt x="62" y="121"/>
                  </a:lnTo>
                  <a:lnTo>
                    <a:pt x="73" y="115"/>
                  </a:lnTo>
                  <a:lnTo>
                    <a:pt x="93" y="115"/>
                  </a:lnTo>
                  <a:lnTo>
                    <a:pt x="96" y="79"/>
                  </a:lnTo>
                  <a:lnTo>
                    <a:pt x="106" y="67"/>
                  </a:lnTo>
                  <a:lnTo>
                    <a:pt x="106" y="56"/>
                  </a:lnTo>
                  <a:lnTo>
                    <a:pt x="116" y="48"/>
                  </a:lnTo>
                  <a:lnTo>
                    <a:pt x="100" y="33"/>
                  </a:lnTo>
                  <a:lnTo>
                    <a:pt x="110" y="25"/>
                  </a:lnTo>
                  <a:lnTo>
                    <a:pt x="123" y="33"/>
                  </a:lnTo>
                  <a:lnTo>
                    <a:pt x="156" y="0"/>
                  </a:lnTo>
                  <a:lnTo>
                    <a:pt x="175" y="17"/>
                  </a:lnTo>
                  <a:lnTo>
                    <a:pt x="173" y="27"/>
                  </a:lnTo>
                  <a:lnTo>
                    <a:pt x="181" y="33"/>
                  </a:lnTo>
                  <a:lnTo>
                    <a:pt x="173" y="46"/>
                  </a:lnTo>
                  <a:lnTo>
                    <a:pt x="171" y="62"/>
                  </a:lnTo>
                  <a:lnTo>
                    <a:pt x="158" y="62"/>
                  </a:lnTo>
                  <a:lnTo>
                    <a:pt x="154" y="75"/>
                  </a:lnTo>
                  <a:lnTo>
                    <a:pt x="148" y="85"/>
                  </a:lnTo>
                  <a:lnTo>
                    <a:pt x="146" y="96"/>
                  </a:lnTo>
                  <a:lnTo>
                    <a:pt x="156" y="104"/>
                  </a:lnTo>
                  <a:lnTo>
                    <a:pt x="156" y="125"/>
                  </a:lnTo>
                  <a:lnTo>
                    <a:pt x="154" y="133"/>
                  </a:lnTo>
                  <a:lnTo>
                    <a:pt x="160" y="137"/>
                  </a:lnTo>
                  <a:lnTo>
                    <a:pt x="171" y="127"/>
                  </a:lnTo>
                  <a:lnTo>
                    <a:pt x="173" y="115"/>
                  </a:lnTo>
                  <a:lnTo>
                    <a:pt x="185" y="110"/>
                  </a:lnTo>
                  <a:lnTo>
                    <a:pt x="200" y="121"/>
                  </a:lnTo>
                  <a:lnTo>
                    <a:pt x="206" y="125"/>
                  </a:lnTo>
                  <a:lnTo>
                    <a:pt x="218" y="115"/>
                  </a:lnTo>
                  <a:lnTo>
                    <a:pt x="227" y="129"/>
                  </a:lnTo>
                  <a:lnTo>
                    <a:pt x="235" y="129"/>
                  </a:lnTo>
                  <a:lnTo>
                    <a:pt x="241" y="121"/>
                  </a:lnTo>
                  <a:lnTo>
                    <a:pt x="252" y="121"/>
                  </a:lnTo>
                  <a:lnTo>
                    <a:pt x="275" y="137"/>
                  </a:lnTo>
                  <a:lnTo>
                    <a:pt x="287" y="148"/>
                  </a:lnTo>
                  <a:lnTo>
                    <a:pt x="287" y="162"/>
                  </a:lnTo>
                  <a:lnTo>
                    <a:pt x="262" y="183"/>
                  </a:lnTo>
                  <a:lnTo>
                    <a:pt x="254" y="196"/>
                  </a:lnTo>
                  <a:lnTo>
                    <a:pt x="258" y="204"/>
                  </a:lnTo>
                  <a:lnTo>
                    <a:pt x="258" y="213"/>
                  </a:lnTo>
                  <a:lnTo>
                    <a:pt x="256" y="229"/>
                  </a:lnTo>
                  <a:lnTo>
                    <a:pt x="243" y="242"/>
                  </a:lnTo>
                  <a:lnTo>
                    <a:pt x="227" y="238"/>
                  </a:lnTo>
                  <a:lnTo>
                    <a:pt x="231" y="225"/>
                  </a:lnTo>
                  <a:lnTo>
                    <a:pt x="210" y="221"/>
                  </a:lnTo>
                  <a:lnTo>
                    <a:pt x="193" y="210"/>
                  </a:lnTo>
                  <a:lnTo>
                    <a:pt x="175" y="233"/>
                  </a:lnTo>
                  <a:lnTo>
                    <a:pt x="168" y="254"/>
                  </a:lnTo>
                  <a:lnTo>
                    <a:pt x="156" y="256"/>
                  </a:lnTo>
                  <a:lnTo>
                    <a:pt x="143" y="248"/>
                  </a:lnTo>
                  <a:lnTo>
                    <a:pt x="129" y="256"/>
                  </a:lnTo>
                  <a:lnTo>
                    <a:pt x="127" y="281"/>
                  </a:lnTo>
                  <a:lnTo>
                    <a:pt x="112" y="306"/>
                  </a:lnTo>
                  <a:lnTo>
                    <a:pt x="102" y="317"/>
                  </a:lnTo>
                  <a:lnTo>
                    <a:pt x="91" y="302"/>
                  </a:lnTo>
                  <a:lnTo>
                    <a:pt x="85" y="279"/>
                  </a:lnTo>
                  <a:lnTo>
                    <a:pt x="85" y="265"/>
                  </a:lnTo>
                  <a:lnTo>
                    <a:pt x="87" y="242"/>
                  </a:lnTo>
                  <a:lnTo>
                    <a:pt x="73" y="238"/>
                  </a:lnTo>
                  <a:lnTo>
                    <a:pt x="71" y="221"/>
                  </a:lnTo>
                  <a:lnTo>
                    <a:pt x="58" y="221"/>
                  </a:lnTo>
                  <a:lnTo>
                    <a:pt x="46" y="208"/>
                  </a:lnTo>
                  <a:lnTo>
                    <a:pt x="37" y="219"/>
                  </a:lnTo>
                  <a:lnTo>
                    <a:pt x="31" y="213"/>
                  </a:lnTo>
                  <a:lnTo>
                    <a:pt x="16" y="219"/>
                  </a:lnTo>
                  <a:lnTo>
                    <a:pt x="0" y="198"/>
                  </a:lnTo>
                  <a:lnTo>
                    <a:pt x="18" y="177"/>
                  </a:lnTo>
                  <a:lnTo>
                    <a:pt x="27" y="177"/>
                  </a:lnTo>
                  <a:lnTo>
                    <a:pt x="43" y="181"/>
                  </a:lnTo>
                  <a:lnTo>
                    <a:pt x="62" y="165"/>
                  </a:lnTo>
                  <a:lnTo>
                    <a:pt x="29" y="131"/>
                  </a:lnTo>
                  <a:lnTo>
                    <a:pt x="29" y="133"/>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42" name="Freeform 26"/>
            <p:cNvSpPr>
              <a:spLocks/>
            </p:cNvSpPr>
            <p:nvPr/>
          </p:nvSpPr>
          <p:spPr bwMode="auto">
            <a:xfrm>
              <a:off x="13426561" y="6791024"/>
              <a:ext cx="666183" cy="393751"/>
            </a:xfrm>
            <a:custGeom>
              <a:avLst/>
              <a:gdLst>
                <a:gd name="T0" fmla="*/ 76411695 w 264"/>
                <a:gd name="T1" fmla="*/ 572066203 h 175"/>
                <a:gd name="T2" fmla="*/ 76411695 w 264"/>
                <a:gd name="T3" fmla="*/ 506253536 h 175"/>
                <a:gd name="T4" fmla="*/ 0 w 264"/>
                <a:gd name="T5" fmla="*/ 445503381 h 175"/>
                <a:gd name="T6" fmla="*/ 12735703 w 264"/>
                <a:gd name="T7" fmla="*/ 369563439 h 175"/>
                <a:gd name="T8" fmla="*/ 76411695 w 264"/>
                <a:gd name="T9" fmla="*/ 329063336 h 175"/>
                <a:gd name="T10" fmla="*/ 127351984 w 264"/>
                <a:gd name="T11" fmla="*/ 329063336 h 175"/>
                <a:gd name="T12" fmla="*/ 184661385 w 264"/>
                <a:gd name="T13" fmla="*/ 288563233 h 175"/>
                <a:gd name="T14" fmla="*/ 273808783 w 264"/>
                <a:gd name="T15" fmla="*/ 273375694 h 175"/>
                <a:gd name="T16" fmla="*/ 356589591 w 264"/>
                <a:gd name="T17" fmla="*/ 253125643 h 175"/>
                <a:gd name="T18" fmla="*/ 458470169 w 264"/>
                <a:gd name="T19" fmla="*/ 243000617 h 175"/>
                <a:gd name="T20" fmla="*/ 528515274 w 264"/>
                <a:gd name="T21" fmla="*/ 192375489 h 175"/>
                <a:gd name="T22" fmla="*/ 553986680 w 264"/>
                <a:gd name="T23" fmla="*/ 116437796 h 175"/>
                <a:gd name="T24" fmla="*/ 604926968 w 264"/>
                <a:gd name="T25" fmla="*/ 75937693 h 175"/>
                <a:gd name="T26" fmla="*/ 674972073 w 264"/>
                <a:gd name="T27" fmla="*/ 126562821 h 175"/>
                <a:gd name="T28" fmla="*/ 776852651 w 264"/>
                <a:gd name="T29" fmla="*/ 126562821 h 175"/>
                <a:gd name="T30" fmla="*/ 776852651 w 264"/>
                <a:gd name="T31" fmla="*/ 65812667 h 175"/>
                <a:gd name="T32" fmla="*/ 955147447 w 264"/>
                <a:gd name="T33" fmla="*/ 65812667 h 175"/>
                <a:gd name="T34" fmla="*/ 1006087735 w 264"/>
                <a:gd name="T35" fmla="*/ 86062719 h 175"/>
                <a:gd name="T36" fmla="*/ 1031559141 w 264"/>
                <a:gd name="T37" fmla="*/ 45562616 h 175"/>
                <a:gd name="T38" fmla="*/ 1095235133 w 264"/>
                <a:gd name="T39" fmla="*/ 55687641 h 175"/>
                <a:gd name="T40" fmla="*/ 1190751644 w 264"/>
                <a:gd name="T41" fmla="*/ 0 h 175"/>
                <a:gd name="T42" fmla="*/ 1254427636 w 264"/>
                <a:gd name="T43" fmla="*/ 10125026 h 175"/>
                <a:gd name="T44" fmla="*/ 1324470217 w 264"/>
                <a:gd name="T45" fmla="*/ 96187744 h 175"/>
                <a:gd name="T46" fmla="*/ 1445455611 w 264"/>
                <a:gd name="T47" fmla="*/ 96187744 h 175"/>
                <a:gd name="T48" fmla="*/ 1470927017 w 264"/>
                <a:gd name="T49" fmla="*/ 126562821 h 175"/>
                <a:gd name="T50" fmla="*/ 1470927017 w 264"/>
                <a:gd name="T51" fmla="*/ 116437796 h 175"/>
                <a:gd name="T52" fmla="*/ 1681059809 w 264"/>
                <a:gd name="T53" fmla="*/ 288563233 h 175"/>
                <a:gd name="T54" fmla="*/ 1560074415 w 264"/>
                <a:gd name="T55" fmla="*/ 369563439 h 175"/>
                <a:gd name="T56" fmla="*/ 1458191314 w 264"/>
                <a:gd name="T57" fmla="*/ 349313387 h 175"/>
                <a:gd name="T58" fmla="*/ 1400884436 w 264"/>
                <a:gd name="T59" fmla="*/ 349313387 h 175"/>
                <a:gd name="T60" fmla="*/ 1286265632 w 264"/>
                <a:gd name="T61" fmla="*/ 455628407 h 175"/>
                <a:gd name="T62" fmla="*/ 1152544535 w 264"/>
                <a:gd name="T63" fmla="*/ 389813490 h 175"/>
                <a:gd name="T64" fmla="*/ 1114339949 w 264"/>
                <a:gd name="T65" fmla="*/ 445503381 h 175"/>
                <a:gd name="T66" fmla="*/ 993354556 w 264"/>
                <a:gd name="T67" fmla="*/ 445503381 h 175"/>
                <a:gd name="T68" fmla="*/ 1006087735 w 264"/>
                <a:gd name="T69" fmla="*/ 506253536 h 175"/>
                <a:gd name="T70" fmla="*/ 936045154 w 264"/>
                <a:gd name="T71" fmla="*/ 561941177 h 175"/>
                <a:gd name="T72" fmla="*/ 993354556 w 264"/>
                <a:gd name="T73" fmla="*/ 622691331 h 175"/>
                <a:gd name="T74" fmla="*/ 859633459 w 264"/>
                <a:gd name="T75" fmla="*/ 698629024 h 175"/>
                <a:gd name="T76" fmla="*/ 859633459 w 264"/>
                <a:gd name="T77" fmla="*/ 784691743 h 175"/>
                <a:gd name="T78" fmla="*/ 713176659 w 264"/>
                <a:gd name="T79" fmla="*/ 875816974 h 175"/>
                <a:gd name="T80" fmla="*/ 751383768 w 264"/>
                <a:gd name="T81" fmla="*/ 885942000 h 175"/>
                <a:gd name="T82" fmla="*/ 687705253 w 264"/>
                <a:gd name="T83" fmla="*/ 865691949 h 175"/>
                <a:gd name="T84" fmla="*/ 687705253 w 264"/>
                <a:gd name="T85" fmla="*/ 804941794 h 175"/>
                <a:gd name="T86" fmla="*/ 604926968 w 264"/>
                <a:gd name="T87" fmla="*/ 794816769 h 175"/>
                <a:gd name="T88" fmla="*/ 579455562 w 264"/>
                <a:gd name="T89" fmla="*/ 835316871 h 175"/>
                <a:gd name="T90" fmla="*/ 503043868 w 264"/>
                <a:gd name="T91" fmla="*/ 825191846 h 175"/>
                <a:gd name="T92" fmla="*/ 433001286 w 264"/>
                <a:gd name="T93" fmla="*/ 855566923 h 175"/>
                <a:gd name="T94" fmla="*/ 356589591 w 264"/>
                <a:gd name="T95" fmla="*/ 855566923 h 175"/>
                <a:gd name="T96" fmla="*/ 356589591 w 264"/>
                <a:gd name="T97" fmla="*/ 815066820 h 175"/>
                <a:gd name="T98" fmla="*/ 286544486 w 264"/>
                <a:gd name="T99" fmla="*/ 759379179 h 175"/>
                <a:gd name="T100" fmla="*/ 286544486 w 264"/>
                <a:gd name="T101" fmla="*/ 688503999 h 175"/>
                <a:gd name="T102" fmla="*/ 222868495 w 264"/>
                <a:gd name="T103" fmla="*/ 642941383 h 175"/>
                <a:gd name="T104" fmla="*/ 222868495 w 264"/>
                <a:gd name="T105" fmla="*/ 592316254 h 175"/>
                <a:gd name="T106" fmla="*/ 127351984 w 264"/>
                <a:gd name="T107" fmla="*/ 592316254 h 175"/>
                <a:gd name="T108" fmla="*/ 76411695 w 264"/>
                <a:gd name="T109" fmla="*/ 572066203 h 17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4" h="175">
                  <a:moveTo>
                    <a:pt x="12" y="113"/>
                  </a:moveTo>
                  <a:lnTo>
                    <a:pt x="12" y="100"/>
                  </a:lnTo>
                  <a:lnTo>
                    <a:pt x="0" y="88"/>
                  </a:lnTo>
                  <a:lnTo>
                    <a:pt x="2" y="73"/>
                  </a:lnTo>
                  <a:lnTo>
                    <a:pt x="12" y="65"/>
                  </a:lnTo>
                  <a:lnTo>
                    <a:pt x="20" y="65"/>
                  </a:lnTo>
                  <a:lnTo>
                    <a:pt x="29" y="57"/>
                  </a:lnTo>
                  <a:lnTo>
                    <a:pt x="43" y="54"/>
                  </a:lnTo>
                  <a:lnTo>
                    <a:pt x="56" y="50"/>
                  </a:lnTo>
                  <a:lnTo>
                    <a:pt x="72" y="48"/>
                  </a:lnTo>
                  <a:lnTo>
                    <a:pt x="83" y="38"/>
                  </a:lnTo>
                  <a:lnTo>
                    <a:pt x="87" y="23"/>
                  </a:lnTo>
                  <a:lnTo>
                    <a:pt x="95" y="15"/>
                  </a:lnTo>
                  <a:lnTo>
                    <a:pt x="106" y="25"/>
                  </a:lnTo>
                  <a:lnTo>
                    <a:pt x="122" y="25"/>
                  </a:lnTo>
                  <a:lnTo>
                    <a:pt x="122" y="13"/>
                  </a:lnTo>
                  <a:lnTo>
                    <a:pt x="150" y="13"/>
                  </a:lnTo>
                  <a:lnTo>
                    <a:pt x="158" y="17"/>
                  </a:lnTo>
                  <a:lnTo>
                    <a:pt x="162" y="9"/>
                  </a:lnTo>
                  <a:lnTo>
                    <a:pt x="172" y="11"/>
                  </a:lnTo>
                  <a:lnTo>
                    <a:pt x="187" y="0"/>
                  </a:lnTo>
                  <a:lnTo>
                    <a:pt x="197" y="2"/>
                  </a:lnTo>
                  <a:lnTo>
                    <a:pt x="208" y="19"/>
                  </a:lnTo>
                  <a:lnTo>
                    <a:pt x="227" y="19"/>
                  </a:lnTo>
                  <a:lnTo>
                    <a:pt x="231" y="25"/>
                  </a:lnTo>
                  <a:lnTo>
                    <a:pt x="231" y="23"/>
                  </a:lnTo>
                  <a:lnTo>
                    <a:pt x="264" y="57"/>
                  </a:lnTo>
                  <a:lnTo>
                    <a:pt x="245" y="73"/>
                  </a:lnTo>
                  <a:lnTo>
                    <a:pt x="229" y="69"/>
                  </a:lnTo>
                  <a:lnTo>
                    <a:pt x="220" y="69"/>
                  </a:lnTo>
                  <a:lnTo>
                    <a:pt x="202" y="90"/>
                  </a:lnTo>
                  <a:lnTo>
                    <a:pt x="181" y="77"/>
                  </a:lnTo>
                  <a:lnTo>
                    <a:pt x="175" y="88"/>
                  </a:lnTo>
                  <a:lnTo>
                    <a:pt x="156" y="88"/>
                  </a:lnTo>
                  <a:lnTo>
                    <a:pt x="158" y="100"/>
                  </a:lnTo>
                  <a:lnTo>
                    <a:pt x="147" y="111"/>
                  </a:lnTo>
                  <a:lnTo>
                    <a:pt x="156" y="123"/>
                  </a:lnTo>
                  <a:lnTo>
                    <a:pt x="135" y="138"/>
                  </a:lnTo>
                  <a:lnTo>
                    <a:pt x="135" y="155"/>
                  </a:lnTo>
                  <a:lnTo>
                    <a:pt x="112" y="173"/>
                  </a:lnTo>
                  <a:lnTo>
                    <a:pt x="118" y="175"/>
                  </a:lnTo>
                  <a:lnTo>
                    <a:pt x="108" y="171"/>
                  </a:lnTo>
                  <a:lnTo>
                    <a:pt x="108" y="159"/>
                  </a:lnTo>
                  <a:lnTo>
                    <a:pt x="95" y="157"/>
                  </a:lnTo>
                  <a:lnTo>
                    <a:pt x="91" y="165"/>
                  </a:lnTo>
                  <a:lnTo>
                    <a:pt x="79" y="163"/>
                  </a:lnTo>
                  <a:lnTo>
                    <a:pt x="68" y="169"/>
                  </a:lnTo>
                  <a:lnTo>
                    <a:pt x="56" y="169"/>
                  </a:lnTo>
                  <a:lnTo>
                    <a:pt x="56" y="161"/>
                  </a:lnTo>
                  <a:lnTo>
                    <a:pt x="45" y="150"/>
                  </a:lnTo>
                  <a:lnTo>
                    <a:pt x="45" y="136"/>
                  </a:lnTo>
                  <a:lnTo>
                    <a:pt x="35" y="127"/>
                  </a:lnTo>
                  <a:lnTo>
                    <a:pt x="35" y="117"/>
                  </a:lnTo>
                  <a:lnTo>
                    <a:pt x="20" y="117"/>
                  </a:lnTo>
                  <a:lnTo>
                    <a:pt x="12" y="113"/>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43" name="Freeform 27"/>
            <p:cNvSpPr>
              <a:spLocks/>
            </p:cNvSpPr>
            <p:nvPr/>
          </p:nvSpPr>
          <p:spPr bwMode="auto">
            <a:xfrm>
              <a:off x="13252445" y="7119525"/>
              <a:ext cx="373466" cy="351001"/>
            </a:xfrm>
            <a:custGeom>
              <a:avLst/>
              <a:gdLst>
                <a:gd name="T0" fmla="*/ 0 w 71"/>
                <a:gd name="T1" fmla="*/ 810391109 h 75"/>
                <a:gd name="T2" fmla="*/ 0 w 71"/>
                <a:gd name="T3" fmla="*/ 788488646 h 75"/>
                <a:gd name="T4" fmla="*/ 221349616 w 71"/>
                <a:gd name="T5" fmla="*/ 810391109 h 75"/>
                <a:gd name="T6" fmla="*/ 221349616 w 71"/>
                <a:gd name="T7" fmla="*/ 591366485 h 75"/>
                <a:gd name="T8" fmla="*/ 138340223 w 71"/>
                <a:gd name="T9" fmla="*/ 481854173 h 75"/>
                <a:gd name="T10" fmla="*/ 193681572 w 71"/>
                <a:gd name="T11" fmla="*/ 262829549 h 75"/>
                <a:gd name="T12" fmla="*/ 166013527 w 71"/>
                <a:gd name="T13" fmla="*/ 131414774 h 75"/>
                <a:gd name="T14" fmla="*/ 332021794 w 71"/>
                <a:gd name="T15" fmla="*/ 0 h 75"/>
                <a:gd name="T16" fmla="*/ 442693972 w 71"/>
                <a:gd name="T17" fmla="*/ 0 h 75"/>
                <a:gd name="T18" fmla="*/ 498035321 w 71"/>
                <a:gd name="T19" fmla="*/ 109512312 h 75"/>
                <a:gd name="T20" fmla="*/ 608707499 w 71"/>
                <a:gd name="T21" fmla="*/ 109512312 h 75"/>
                <a:gd name="T22" fmla="*/ 747047722 w 71"/>
                <a:gd name="T23" fmla="*/ 197122162 h 75"/>
                <a:gd name="T24" fmla="*/ 940729293 w 71"/>
                <a:gd name="T25" fmla="*/ 219024624 h 75"/>
                <a:gd name="T26" fmla="*/ 1079069516 w 71"/>
                <a:gd name="T27" fmla="*/ 306634474 h 75"/>
                <a:gd name="T28" fmla="*/ 1079069516 w 71"/>
                <a:gd name="T29" fmla="*/ 481854173 h 75"/>
                <a:gd name="T30" fmla="*/ 1245083043 w 71"/>
                <a:gd name="T31" fmla="*/ 613268947 h 75"/>
                <a:gd name="T32" fmla="*/ 1355755221 w 71"/>
                <a:gd name="T33" fmla="*/ 591366485 h 75"/>
                <a:gd name="T34" fmla="*/ 1549436793 w 71"/>
                <a:gd name="T35" fmla="*/ 613268947 h 75"/>
                <a:gd name="T36" fmla="*/ 1715445060 w 71"/>
                <a:gd name="T37" fmla="*/ 744683722 h 75"/>
                <a:gd name="T38" fmla="*/ 1909126631 w 71"/>
                <a:gd name="T39" fmla="*/ 788488646 h 75"/>
                <a:gd name="T40" fmla="*/ 1964462721 w 71"/>
                <a:gd name="T41" fmla="*/ 941810563 h 75"/>
                <a:gd name="T42" fmla="*/ 1909126631 w 71"/>
                <a:gd name="T43" fmla="*/ 1073225338 h 75"/>
                <a:gd name="T44" fmla="*/ 1853790542 w 71"/>
                <a:gd name="T45" fmla="*/ 1204640112 h 75"/>
                <a:gd name="T46" fmla="*/ 1964462721 w 71"/>
                <a:gd name="T47" fmla="*/ 1270347499 h 75"/>
                <a:gd name="T48" fmla="*/ 1881458587 w 71"/>
                <a:gd name="T49" fmla="*/ 1401762274 h 75"/>
                <a:gd name="T50" fmla="*/ 1632440926 w 71"/>
                <a:gd name="T51" fmla="*/ 1642689360 h 75"/>
                <a:gd name="T52" fmla="*/ 1521768748 w 71"/>
                <a:gd name="T53" fmla="*/ 1555079510 h 75"/>
                <a:gd name="T54" fmla="*/ 1438759355 w 71"/>
                <a:gd name="T55" fmla="*/ 1576981973 h 75"/>
                <a:gd name="T56" fmla="*/ 1272751088 w 71"/>
                <a:gd name="T57" fmla="*/ 1598884435 h 75"/>
                <a:gd name="T58" fmla="*/ 774715766 w 71"/>
                <a:gd name="T59" fmla="*/ 1357957349 h 75"/>
                <a:gd name="T60" fmla="*/ 664043588 w 71"/>
                <a:gd name="T61" fmla="*/ 1226542574 h 75"/>
                <a:gd name="T62" fmla="*/ 470362017 w 71"/>
                <a:gd name="T63" fmla="*/ 1226542574 h 75"/>
                <a:gd name="T64" fmla="*/ 166013527 w 71"/>
                <a:gd name="T65" fmla="*/ 1073225338 h 75"/>
                <a:gd name="T66" fmla="*/ 166013527 w 71"/>
                <a:gd name="T67" fmla="*/ 963713026 h 75"/>
                <a:gd name="T68" fmla="*/ 83004134 w 71"/>
                <a:gd name="T69" fmla="*/ 919908101 h 75"/>
                <a:gd name="T70" fmla="*/ 0 w 71"/>
                <a:gd name="T71" fmla="*/ 810391109 h 7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1" h="75">
                  <a:moveTo>
                    <a:pt x="0" y="37"/>
                  </a:moveTo>
                  <a:cubicBezTo>
                    <a:pt x="0" y="36"/>
                    <a:pt x="0" y="36"/>
                    <a:pt x="0" y="36"/>
                  </a:cubicBezTo>
                  <a:cubicBezTo>
                    <a:pt x="8" y="37"/>
                    <a:pt x="8" y="37"/>
                    <a:pt x="8" y="37"/>
                  </a:cubicBezTo>
                  <a:cubicBezTo>
                    <a:pt x="8" y="27"/>
                    <a:pt x="8" y="27"/>
                    <a:pt x="8" y="27"/>
                  </a:cubicBezTo>
                  <a:cubicBezTo>
                    <a:pt x="5" y="22"/>
                    <a:pt x="5" y="22"/>
                    <a:pt x="5" y="22"/>
                  </a:cubicBezTo>
                  <a:cubicBezTo>
                    <a:pt x="7" y="12"/>
                    <a:pt x="7" y="12"/>
                    <a:pt x="7" y="12"/>
                  </a:cubicBezTo>
                  <a:cubicBezTo>
                    <a:pt x="6" y="6"/>
                    <a:pt x="6" y="6"/>
                    <a:pt x="6" y="6"/>
                  </a:cubicBezTo>
                  <a:cubicBezTo>
                    <a:pt x="12" y="0"/>
                    <a:pt x="12" y="0"/>
                    <a:pt x="12" y="0"/>
                  </a:cubicBezTo>
                  <a:cubicBezTo>
                    <a:pt x="16" y="0"/>
                    <a:pt x="16" y="0"/>
                    <a:pt x="16" y="0"/>
                  </a:cubicBezTo>
                  <a:cubicBezTo>
                    <a:pt x="18" y="5"/>
                    <a:pt x="18" y="5"/>
                    <a:pt x="18" y="5"/>
                  </a:cubicBezTo>
                  <a:cubicBezTo>
                    <a:pt x="22" y="5"/>
                    <a:pt x="22" y="5"/>
                    <a:pt x="22" y="5"/>
                  </a:cubicBezTo>
                  <a:cubicBezTo>
                    <a:pt x="27" y="9"/>
                    <a:pt x="27" y="9"/>
                    <a:pt x="27" y="9"/>
                  </a:cubicBezTo>
                  <a:cubicBezTo>
                    <a:pt x="34" y="10"/>
                    <a:pt x="34" y="10"/>
                    <a:pt x="34" y="10"/>
                  </a:cubicBezTo>
                  <a:cubicBezTo>
                    <a:pt x="39" y="14"/>
                    <a:pt x="39" y="14"/>
                    <a:pt x="39" y="14"/>
                  </a:cubicBezTo>
                  <a:cubicBezTo>
                    <a:pt x="39" y="22"/>
                    <a:pt x="39" y="22"/>
                    <a:pt x="39" y="22"/>
                  </a:cubicBezTo>
                  <a:cubicBezTo>
                    <a:pt x="45" y="28"/>
                    <a:pt x="45" y="28"/>
                    <a:pt x="45" y="28"/>
                  </a:cubicBezTo>
                  <a:cubicBezTo>
                    <a:pt x="49" y="27"/>
                    <a:pt x="49" y="27"/>
                    <a:pt x="49" y="27"/>
                  </a:cubicBezTo>
                  <a:cubicBezTo>
                    <a:pt x="56" y="28"/>
                    <a:pt x="56" y="28"/>
                    <a:pt x="56" y="28"/>
                  </a:cubicBezTo>
                  <a:cubicBezTo>
                    <a:pt x="62" y="34"/>
                    <a:pt x="62" y="34"/>
                    <a:pt x="62" y="34"/>
                  </a:cubicBezTo>
                  <a:cubicBezTo>
                    <a:pt x="69" y="36"/>
                    <a:pt x="69" y="36"/>
                    <a:pt x="69" y="36"/>
                  </a:cubicBezTo>
                  <a:cubicBezTo>
                    <a:pt x="69" y="36"/>
                    <a:pt x="71" y="42"/>
                    <a:pt x="71" y="43"/>
                  </a:cubicBezTo>
                  <a:cubicBezTo>
                    <a:pt x="71" y="43"/>
                    <a:pt x="69" y="49"/>
                    <a:pt x="69" y="49"/>
                  </a:cubicBezTo>
                  <a:cubicBezTo>
                    <a:pt x="67" y="55"/>
                    <a:pt x="67" y="55"/>
                    <a:pt x="67" y="55"/>
                  </a:cubicBezTo>
                  <a:cubicBezTo>
                    <a:pt x="71" y="58"/>
                    <a:pt x="71" y="58"/>
                    <a:pt x="71" y="58"/>
                  </a:cubicBezTo>
                  <a:cubicBezTo>
                    <a:pt x="68" y="64"/>
                    <a:pt x="68" y="64"/>
                    <a:pt x="68" y="64"/>
                  </a:cubicBezTo>
                  <a:cubicBezTo>
                    <a:pt x="59" y="75"/>
                    <a:pt x="59" y="75"/>
                    <a:pt x="59" y="75"/>
                  </a:cubicBezTo>
                  <a:cubicBezTo>
                    <a:pt x="55" y="71"/>
                    <a:pt x="55" y="71"/>
                    <a:pt x="55" y="71"/>
                  </a:cubicBezTo>
                  <a:cubicBezTo>
                    <a:pt x="52" y="72"/>
                    <a:pt x="52" y="72"/>
                    <a:pt x="52" y="72"/>
                  </a:cubicBezTo>
                  <a:cubicBezTo>
                    <a:pt x="46" y="73"/>
                    <a:pt x="46" y="73"/>
                    <a:pt x="46" y="73"/>
                  </a:cubicBezTo>
                  <a:cubicBezTo>
                    <a:pt x="28" y="62"/>
                    <a:pt x="28" y="62"/>
                    <a:pt x="28" y="62"/>
                  </a:cubicBezTo>
                  <a:cubicBezTo>
                    <a:pt x="24" y="56"/>
                    <a:pt x="24" y="56"/>
                    <a:pt x="24" y="56"/>
                  </a:cubicBezTo>
                  <a:cubicBezTo>
                    <a:pt x="17" y="56"/>
                    <a:pt x="17" y="56"/>
                    <a:pt x="17" y="56"/>
                  </a:cubicBezTo>
                  <a:cubicBezTo>
                    <a:pt x="6" y="49"/>
                    <a:pt x="6" y="49"/>
                    <a:pt x="6" y="49"/>
                  </a:cubicBezTo>
                  <a:cubicBezTo>
                    <a:pt x="6" y="44"/>
                    <a:pt x="6" y="44"/>
                    <a:pt x="6" y="44"/>
                  </a:cubicBezTo>
                  <a:cubicBezTo>
                    <a:pt x="3" y="42"/>
                    <a:pt x="3" y="42"/>
                    <a:pt x="3" y="42"/>
                  </a:cubicBezTo>
                  <a:lnTo>
                    <a:pt x="0" y="37"/>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44" name="Freeform 28"/>
            <p:cNvSpPr>
              <a:spLocks/>
            </p:cNvSpPr>
            <p:nvPr/>
          </p:nvSpPr>
          <p:spPr bwMode="auto">
            <a:xfrm>
              <a:off x="13805074" y="7533526"/>
              <a:ext cx="888244" cy="767253"/>
            </a:xfrm>
            <a:custGeom>
              <a:avLst/>
              <a:gdLst>
                <a:gd name="T0" fmla="*/ 2147483646 w 169"/>
                <a:gd name="T1" fmla="*/ 2147483646 h 164"/>
                <a:gd name="T2" fmla="*/ 2147483646 w 169"/>
                <a:gd name="T3" fmla="*/ 2147483646 h 164"/>
                <a:gd name="T4" fmla="*/ 2147483646 w 169"/>
                <a:gd name="T5" fmla="*/ 2147483646 h 164"/>
                <a:gd name="T6" fmla="*/ 2147483646 w 169"/>
                <a:gd name="T7" fmla="*/ 2147483646 h 164"/>
                <a:gd name="T8" fmla="*/ 2147483646 w 169"/>
                <a:gd name="T9" fmla="*/ 2147483646 h 164"/>
                <a:gd name="T10" fmla="*/ 2147483646 w 169"/>
                <a:gd name="T11" fmla="*/ 2147483646 h 164"/>
                <a:gd name="T12" fmla="*/ 2147483646 w 169"/>
                <a:gd name="T13" fmla="*/ 2147483646 h 164"/>
                <a:gd name="T14" fmla="*/ 2044196332 w 169"/>
                <a:gd name="T15" fmla="*/ 2147483646 h 164"/>
                <a:gd name="T16" fmla="*/ 1464088906 w 169"/>
                <a:gd name="T17" fmla="*/ 2147483646 h 164"/>
                <a:gd name="T18" fmla="*/ 1104970280 w 169"/>
                <a:gd name="T19" fmla="*/ 2147483646 h 164"/>
                <a:gd name="T20" fmla="*/ 1049725708 w 169"/>
                <a:gd name="T21" fmla="*/ 1882296171 h 164"/>
                <a:gd name="T22" fmla="*/ 662982168 w 169"/>
                <a:gd name="T23" fmla="*/ 1444554942 h 164"/>
                <a:gd name="T24" fmla="*/ 193369142 w 169"/>
                <a:gd name="T25" fmla="*/ 1335118466 h 164"/>
                <a:gd name="T26" fmla="*/ 0 w 169"/>
                <a:gd name="T27" fmla="*/ 1094360088 h 164"/>
                <a:gd name="T28" fmla="*/ 0 w 169"/>
                <a:gd name="T29" fmla="*/ 1006809036 h 164"/>
                <a:gd name="T30" fmla="*/ 386738284 w 169"/>
                <a:gd name="T31" fmla="*/ 1006809036 h 164"/>
                <a:gd name="T32" fmla="*/ 745856910 w 169"/>
                <a:gd name="T33" fmla="*/ 787936082 h 164"/>
                <a:gd name="T34" fmla="*/ 1022100794 w 169"/>
                <a:gd name="T35" fmla="*/ 678504284 h 164"/>
                <a:gd name="T36" fmla="*/ 1519333478 w 169"/>
                <a:gd name="T37" fmla="*/ 240758377 h 164"/>
                <a:gd name="T38" fmla="*/ 1629833134 w 169"/>
                <a:gd name="T39" fmla="*/ 0 h 164"/>
                <a:gd name="T40" fmla="*/ 1906077018 w 169"/>
                <a:gd name="T41" fmla="*/ 109436477 h 164"/>
                <a:gd name="T42" fmla="*/ 1961326846 w 169"/>
                <a:gd name="T43" fmla="*/ 306419328 h 164"/>
                <a:gd name="T44" fmla="*/ 2071821246 w 169"/>
                <a:gd name="T45" fmla="*/ 634728758 h 164"/>
                <a:gd name="T46" fmla="*/ 1988946504 w 169"/>
                <a:gd name="T47" fmla="*/ 787936082 h 164"/>
                <a:gd name="T48" fmla="*/ 2147483646 w 169"/>
                <a:gd name="T49" fmla="*/ 1116245512 h 164"/>
                <a:gd name="T50" fmla="*/ 2147483646 w 169"/>
                <a:gd name="T51" fmla="*/ 1444554942 h 164"/>
                <a:gd name="T52" fmla="*/ 2147483646 w 169"/>
                <a:gd name="T53" fmla="*/ 1685313320 h 164"/>
                <a:gd name="T54" fmla="*/ 2147483646 w 169"/>
                <a:gd name="T55" fmla="*/ 1707198744 h 164"/>
                <a:gd name="T56" fmla="*/ 2147483646 w 169"/>
                <a:gd name="T57" fmla="*/ 1838520645 h 164"/>
                <a:gd name="T58" fmla="*/ 2147483646 w 169"/>
                <a:gd name="T59" fmla="*/ 1991732648 h 164"/>
                <a:gd name="T60" fmla="*/ 2147483646 w 169"/>
                <a:gd name="T61" fmla="*/ 2144939972 h 164"/>
                <a:gd name="T62" fmla="*/ 2147483646 w 169"/>
                <a:gd name="T63" fmla="*/ 2147483646 h 164"/>
                <a:gd name="T64" fmla="*/ 2147483646 w 169"/>
                <a:gd name="T65" fmla="*/ 2147483646 h 164"/>
                <a:gd name="T66" fmla="*/ 2147483646 w 169"/>
                <a:gd name="T67" fmla="*/ 2147483646 h 164"/>
                <a:gd name="T68" fmla="*/ 2147483646 w 169"/>
                <a:gd name="T69" fmla="*/ 2147483646 h 164"/>
                <a:gd name="T70" fmla="*/ 2147483646 w 169"/>
                <a:gd name="T71" fmla="*/ 2147483646 h 164"/>
                <a:gd name="T72" fmla="*/ 2147483646 w 169"/>
                <a:gd name="T73" fmla="*/ 2147483646 h 164"/>
                <a:gd name="T74" fmla="*/ 2147483646 w 169"/>
                <a:gd name="T75" fmla="*/ 2147483646 h 164"/>
                <a:gd name="T76" fmla="*/ 2147483646 w 169"/>
                <a:gd name="T77" fmla="*/ 2147483646 h 16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9" h="164">
                  <a:moveTo>
                    <a:pt x="151" y="121"/>
                  </a:moveTo>
                  <a:cubicBezTo>
                    <a:pt x="151" y="121"/>
                    <a:pt x="151" y="121"/>
                    <a:pt x="150" y="121"/>
                  </a:cubicBezTo>
                  <a:cubicBezTo>
                    <a:pt x="147" y="123"/>
                    <a:pt x="155" y="130"/>
                    <a:pt x="157" y="134"/>
                  </a:cubicBezTo>
                  <a:cubicBezTo>
                    <a:pt x="159" y="137"/>
                    <a:pt x="161" y="140"/>
                    <a:pt x="165" y="144"/>
                  </a:cubicBezTo>
                  <a:cubicBezTo>
                    <a:pt x="169" y="148"/>
                    <a:pt x="167" y="151"/>
                    <a:pt x="164" y="155"/>
                  </a:cubicBezTo>
                  <a:cubicBezTo>
                    <a:pt x="162" y="160"/>
                    <a:pt x="161" y="164"/>
                    <a:pt x="154" y="163"/>
                  </a:cubicBezTo>
                  <a:cubicBezTo>
                    <a:pt x="147" y="162"/>
                    <a:pt x="139" y="159"/>
                    <a:pt x="139" y="156"/>
                  </a:cubicBezTo>
                  <a:cubicBezTo>
                    <a:pt x="139" y="154"/>
                    <a:pt x="137" y="151"/>
                    <a:pt x="135" y="151"/>
                  </a:cubicBezTo>
                  <a:cubicBezTo>
                    <a:pt x="134" y="151"/>
                    <a:pt x="132" y="155"/>
                    <a:pt x="129" y="155"/>
                  </a:cubicBezTo>
                  <a:cubicBezTo>
                    <a:pt x="127" y="155"/>
                    <a:pt x="119" y="148"/>
                    <a:pt x="117" y="145"/>
                  </a:cubicBezTo>
                  <a:cubicBezTo>
                    <a:pt x="115" y="142"/>
                    <a:pt x="113" y="141"/>
                    <a:pt x="115" y="136"/>
                  </a:cubicBezTo>
                  <a:cubicBezTo>
                    <a:pt x="117" y="132"/>
                    <a:pt x="111" y="134"/>
                    <a:pt x="108" y="130"/>
                  </a:cubicBezTo>
                  <a:cubicBezTo>
                    <a:pt x="105" y="127"/>
                    <a:pt x="103" y="127"/>
                    <a:pt x="102" y="129"/>
                  </a:cubicBezTo>
                  <a:cubicBezTo>
                    <a:pt x="101" y="132"/>
                    <a:pt x="92" y="135"/>
                    <a:pt x="92" y="132"/>
                  </a:cubicBezTo>
                  <a:cubicBezTo>
                    <a:pt x="91" y="129"/>
                    <a:pt x="90" y="124"/>
                    <a:pt x="88" y="121"/>
                  </a:cubicBezTo>
                  <a:cubicBezTo>
                    <a:pt x="85" y="117"/>
                    <a:pt x="79" y="116"/>
                    <a:pt x="74" y="120"/>
                  </a:cubicBezTo>
                  <a:cubicBezTo>
                    <a:pt x="69" y="123"/>
                    <a:pt x="60" y="126"/>
                    <a:pt x="60" y="123"/>
                  </a:cubicBezTo>
                  <a:cubicBezTo>
                    <a:pt x="59" y="119"/>
                    <a:pt x="53" y="112"/>
                    <a:pt x="53" y="108"/>
                  </a:cubicBezTo>
                  <a:cubicBezTo>
                    <a:pt x="52" y="104"/>
                    <a:pt x="47" y="104"/>
                    <a:pt x="46" y="109"/>
                  </a:cubicBezTo>
                  <a:cubicBezTo>
                    <a:pt x="46" y="114"/>
                    <a:pt x="38" y="116"/>
                    <a:pt x="40" y="110"/>
                  </a:cubicBezTo>
                  <a:cubicBezTo>
                    <a:pt x="42" y="104"/>
                    <a:pt x="43" y="102"/>
                    <a:pt x="42" y="100"/>
                  </a:cubicBezTo>
                  <a:cubicBezTo>
                    <a:pt x="41" y="97"/>
                    <a:pt x="39" y="91"/>
                    <a:pt x="38" y="86"/>
                  </a:cubicBezTo>
                  <a:cubicBezTo>
                    <a:pt x="38" y="80"/>
                    <a:pt x="35" y="80"/>
                    <a:pt x="28" y="76"/>
                  </a:cubicBezTo>
                  <a:cubicBezTo>
                    <a:pt x="20" y="71"/>
                    <a:pt x="24" y="70"/>
                    <a:pt x="24" y="66"/>
                  </a:cubicBezTo>
                  <a:cubicBezTo>
                    <a:pt x="24" y="62"/>
                    <a:pt x="19" y="61"/>
                    <a:pt x="15" y="62"/>
                  </a:cubicBezTo>
                  <a:cubicBezTo>
                    <a:pt x="12" y="63"/>
                    <a:pt x="7" y="64"/>
                    <a:pt x="7" y="61"/>
                  </a:cubicBezTo>
                  <a:cubicBezTo>
                    <a:pt x="6" y="59"/>
                    <a:pt x="7" y="57"/>
                    <a:pt x="3" y="52"/>
                  </a:cubicBezTo>
                  <a:cubicBezTo>
                    <a:pt x="2" y="51"/>
                    <a:pt x="1" y="50"/>
                    <a:pt x="0" y="50"/>
                  </a:cubicBezTo>
                  <a:cubicBezTo>
                    <a:pt x="0" y="50"/>
                    <a:pt x="0" y="50"/>
                    <a:pt x="0" y="50"/>
                  </a:cubicBezTo>
                  <a:cubicBezTo>
                    <a:pt x="0" y="46"/>
                    <a:pt x="0" y="46"/>
                    <a:pt x="0" y="46"/>
                  </a:cubicBezTo>
                  <a:cubicBezTo>
                    <a:pt x="0" y="46"/>
                    <a:pt x="0" y="46"/>
                    <a:pt x="0" y="46"/>
                  </a:cubicBezTo>
                  <a:cubicBezTo>
                    <a:pt x="14" y="46"/>
                    <a:pt x="14" y="46"/>
                    <a:pt x="14" y="46"/>
                  </a:cubicBezTo>
                  <a:cubicBezTo>
                    <a:pt x="19" y="38"/>
                    <a:pt x="19" y="38"/>
                    <a:pt x="19" y="38"/>
                  </a:cubicBezTo>
                  <a:cubicBezTo>
                    <a:pt x="27" y="36"/>
                    <a:pt x="27" y="36"/>
                    <a:pt x="27" y="36"/>
                  </a:cubicBezTo>
                  <a:cubicBezTo>
                    <a:pt x="29" y="33"/>
                    <a:pt x="29" y="33"/>
                    <a:pt x="29" y="33"/>
                  </a:cubicBezTo>
                  <a:cubicBezTo>
                    <a:pt x="37" y="31"/>
                    <a:pt x="37" y="31"/>
                    <a:pt x="37" y="31"/>
                  </a:cubicBezTo>
                  <a:cubicBezTo>
                    <a:pt x="43" y="21"/>
                    <a:pt x="43" y="21"/>
                    <a:pt x="43" y="21"/>
                  </a:cubicBezTo>
                  <a:cubicBezTo>
                    <a:pt x="55" y="11"/>
                    <a:pt x="55" y="11"/>
                    <a:pt x="55" y="11"/>
                  </a:cubicBezTo>
                  <a:cubicBezTo>
                    <a:pt x="58" y="6"/>
                    <a:pt x="58" y="6"/>
                    <a:pt x="58" y="6"/>
                  </a:cubicBezTo>
                  <a:cubicBezTo>
                    <a:pt x="59" y="0"/>
                    <a:pt x="59" y="0"/>
                    <a:pt x="59" y="0"/>
                  </a:cubicBezTo>
                  <a:cubicBezTo>
                    <a:pt x="66" y="0"/>
                    <a:pt x="66" y="0"/>
                    <a:pt x="66" y="0"/>
                  </a:cubicBezTo>
                  <a:cubicBezTo>
                    <a:pt x="69" y="5"/>
                    <a:pt x="69" y="5"/>
                    <a:pt x="69" y="5"/>
                  </a:cubicBezTo>
                  <a:cubicBezTo>
                    <a:pt x="66" y="10"/>
                    <a:pt x="66" y="10"/>
                    <a:pt x="66" y="10"/>
                  </a:cubicBezTo>
                  <a:cubicBezTo>
                    <a:pt x="71" y="14"/>
                    <a:pt x="71" y="14"/>
                    <a:pt x="71" y="14"/>
                  </a:cubicBezTo>
                  <a:cubicBezTo>
                    <a:pt x="72" y="25"/>
                    <a:pt x="72" y="25"/>
                    <a:pt x="72" y="25"/>
                  </a:cubicBezTo>
                  <a:cubicBezTo>
                    <a:pt x="75" y="29"/>
                    <a:pt x="75" y="29"/>
                    <a:pt x="75" y="29"/>
                  </a:cubicBezTo>
                  <a:cubicBezTo>
                    <a:pt x="72" y="32"/>
                    <a:pt x="72" y="32"/>
                    <a:pt x="72" y="32"/>
                  </a:cubicBezTo>
                  <a:cubicBezTo>
                    <a:pt x="72" y="36"/>
                    <a:pt x="72" y="36"/>
                    <a:pt x="72" y="36"/>
                  </a:cubicBezTo>
                  <a:cubicBezTo>
                    <a:pt x="80" y="43"/>
                    <a:pt x="80" y="43"/>
                    <a:pt x="80" y="43"/>
                  </a:cubicBezTo>
                  <a:cubicBezTo>
                    <a:pt x="84" y="51"/>
                    <a:pt x="84" y="51"/>
                    <a:pt x="84" y="51"/>
                  </a:cubicBezTo>
                  <a:cubicBezTo>
                    <a:pt x="83" y="60"/>
                    <a:pt x="83" y="60"/>
                    <a:pt x="83" y="60"/>
                  </a:cubicBezTo>
                  <a:cubicBezTo>
                    <a:pt x="86" y="66"/>
                    <a:pt x="86" y="66"/>
                    <a:pt x="86" y="66"/>
                  </a:cubicBezTo>
                  <a:cubicBezTo>
                    <a:pt x="83" y="72"/>
                    <a:pt x="83" y="72"/>
                    <a:pt x="83" y="72"/>
                  </a:cubicBezTo>
                  <a:cubicBezTo>
                    <a:pt x="83" y="77"/>
                    <a:pt x="83" y="77"/>
                    <a:pt x="83" y="77"/>
                  </a:cubicBezTo>
                  <a:cubicBezTo>
                    <a:pt x="88" y="80"/>
                    <a:pt x="88" y="80"/>
                    <a:pt x="88" y="80"/>
                  </a:cubicBezTo>
                  <a:cubicBezTo>
                    <a:pt x="92" y="78"/>
                    <a:pt x="92" y="78"/>
                    <a:pt x="92" y="78"/>
                  </a:cubicBezTo>
                  <a:cubicBezTo>
                    <a:pt x="98" y="78"/>
                    <a:pt x="98" y="78"/>
                    <a:pt x="98" y="78"/>
                  </a:cubicBezTo>
                  <a:cubicBezTo>
                    <a:pt x="98" y="84"/>
                    <a:pt x="98" y="84"/>
                    <a:pt x="98" y="84"/>
                  </a:cubicBezTo>
                  <a:cubicBezTo>
                    <a:pt x="91" y="87"/>
                    <a:pt x="91" y="87"/>
                    <a:pt x="91" y="87"/>
                  </a:cubicBezTo>
                  <a:cubicBezTo>
                    <a:pt x="90" y="91"/>
                    <a:pt x="90" y="91"/>
                    <a:pt x="90" y="91"/>
                  </a:cubicBezTo>
                  <a:cubicBezTo>
                    <a:pt x="90" y="91"/>
                    <a:pt x="97" y="92"/>
                    <a:pt x="96" y="93"/>
                  </a:cubicBezTo>
                  <a:cubicBezTo>
                    <a:pt x="96" y="94"/>
                    <a:pt x="92" y="98"/>
                    <a:pt x="92" y="98"/>
                  </a:cubicBezTo>
                  <a:cubicBezTo>
                    <a:pt x="92" y="104"/>
                    <a:pt x="92" y="104"/>
                    <a:pt x="92" y="104"/>
                  </a:cubicBezTo>
                  <a:cubicBezTo>
                    <a:pt x="94" y="106"/>
                    <a:pt x="94" y="106"/>
                    <a:pt x="94" y="106"/>
                  </a:cubicBezTo>
                  <a:cubicBezTo>
                    <a:pt x="96" y="108"/>
                    <a:pt x="96" y="108"/>
                    <a:pt x="96" y="108"/>
                  </a:cubicBezTo>
                  <a:cubicBezTo>
                    <a:pt x="104" y="112"/>
                    <a:pt x="104" y="112"/>
                    <a:pt x="104" y="112"/>
                  </a:cubicBezTo>
                  <a:cubicBezTo>
                    <a:pt x="109" y="108"/>
                    <a:pt x="109" y="108"/>
                    <a:pt x="109" y="108"/>
                  </a:cubicBezTo>
                  <a:cubicBezTo>
                    <a:pt x="119" y="116"/>
                    <a:pt x="119" y="116"/>
                    <a:pt x="119" y="116"/>
                  </a:cubicBezTo>
                  <a:cubicBezTo>
                    <a:pt x="129" y="104"/>
                    <a:pt x="129" y="104"/>
                    <a:pt x="129" y="104"/>
                  </a:cubicBezTo>
                  <a:cubicBezTo>
                    <a:pt x="130" y="104"/>
                    <a:pt x="130" y="104"/>
                    <a:pt x="130" y="104"/>
                  </a:cubicBezTo>
                  <a:cubicBezTo>
                    <a:pt x="129" y="105"/>
                    <a:pt x="129" y="105"/>
                    <a:pt x="129" y="105"/>
                  </a:cubicBezTo>
                  <a:cubicBezTo>
                    <a:pt x="139" y="107"/>
                    <a:pt x="139" y="107"/>
                    <a:pt x="139" y="107"/>
                  </a:cubicBezTo>
                  <a:cubicBezTo>
                    <a:pt x="145" y="105"/>
                    <a:pt x="145" y="105"/>
                    <a:pt x="145" y="105"/>
                  </a:cubicBezTo>
                  <a:cubicBezTo>
                    <a:pt x="152" y="107"/>
                    <a:pt x="152" y="107"/>
                    <a:pt x="152" y="107"/>
                  </a:cubicBezTo>
                  <a:cubicBezTo>
                    <a:pt x="154" y="111"/>
                    <a:pt x="154" y="111"/>
                    <a:pt x="154" y="111"/>
                  </a:cubicBezTo>
                  <a:cubicBezTo>
                    <a:pt x="151" y="117"/>
                    <a:pt x="151" y="117"/>
                    <a:pt x="151" y="117"/>
                  </a:cubicBezTo>
                  <a:cubicBezTo>
                    <a:pt x="148" y="119"/>
                    <a:pt x="148" y="119"/>
                    <a:pt x="148" y="119"/>
                  </a:cubicBezTo>
                  <a:lnTo>
                    <a:pt x="151" y="121"/>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45" name="Freeform 29"/>
            <p:cNvSpPr>
              <a:spLocks/>
            </p:cNvSpPr>
            <p:nvPr/>
          </p:nvSpPr>
          <p:spPr bwMode="auto">
            <a:xfrm>
              <a:off x="13126274" y="7292775"/>
              <a:ext cx="678800" cy="609752"/>
            </a:xfrm>
            <a:custGeom>
              <a:avLst/>
              <a:gdLst>
                <a:gd name="T0" fmla="*/ 2147483646 w 129"/>
                <a:gd name="T1" fmla="*/ 2147483646 h 130"/>
                <a:gd name="T2" fmla="*/ 2147483646 w 129"/>
                <a:gd name="T3" fmla="*/ 2147483646 h 130"/>
                <a:gd name="T4" fmla="*/ 2147483646 w 129"/>
                <a:gd name="T5" fmla="*/ 2147483646 h 130"/>
                <a:gd name="T6" fmla="*/ 2147483646 w 129"/>
                <a:gd name="T7" fmla="*/ 2147483646 h 130"/>
                <a:gd name="T8" fmla="*/ 2147483646 w 129"/>
                <a:gd name="T9" fmla="*/ 2147483646 h 130"/>
                <a:gd name="T10" fmla="*/ 2021282229 w 129"/>
                <a:gd name="T11" fmla="*/ 2147483646 h 130"/>
                <a:gd name="T12" fmla="*/ 1605951346 w 129"/>
                <a:gd name="T13" fmla="*/ 2147483646 h 130"/>
                <a:gd name="T14" fmla="*/ 1605951346 w 129"/>
                <a:gd name="T15" fmla="*/ 2147483646 h 130"/>
                <a:gd name="T16" fmla="*/ 1384441541 w 129"/>
                <a:gd name="T17" fmla="*/ 2147483646 h 130"/>
                <a:gd name="T18" fmla="*/ 1356752816 w 129"/>
                <a:gd name="T19" fmla="*/ 2023987337 h 130"/>
                <a:gd name="T20" fmla="*/ 1273686639 w 129"/>
                <a:gd name="T21" fmla="*/ 1957988718 h 130"/>
                <a:gd name="T22" fmla="*/ 1245997913 w 129"/>
                <a:gd name="T23" fmla="*/ 1847989458 h 130"/>
                <a:gd name="T24" fmla="*/ 1107554285 w 129"/>
                <a:gd name="T25" fmla="*/ 1825986791 h 130"/>
                <a:gd name="T26" fmla="*/ 1024488109 w 129"/>
                <a:gd name="T27" fmla="*/ 1781986149 h 130"/>
                <a:gd name="T28" fmla="*/ 1024488109 w 129"/>
                <a:gd name="T29" fmla="*/ 1649988912 h 130"/>
                <a:gd name="T30" fmla="*/ 886039219 w 129"/>
                <a:gd name="T31" fmla="*/ 1605988270 h 130"/>
                <a:gd name="T32" fmla="*/ 775284316 w 129"/>
                <a:gd name="T33" fmla="*/ 1649988912 h 130"/>
                <a:gd name="T34" fmla="*/ 664529414 w 129"/>
                <a:gd name="T35" fmla="*/ 1539989651 h 130"/>
                <a:gd name="T36" fmla="*/ 802973042 w 129"/>
                <a:gd name="T37" fmla="*/ 1407992414 h 130"/>
                <a:gd name="T38" fmla="*/ 830661767 w 129"/>
                <a:gd name="T39" fmla="*/ 1231989845 h 130"/>
                <a:gd name="T40" fmla="*/ 526085786 w 129"/>
                <a:gd name="T41" fmla="*/ 1011991323 h 130"/>
                <a:gd name="T42" fmla="*/ 415330884 w 129"/>
                <a:gd name="T43" fmla="*/ 1055991966 h 130"/>
                <a:gd name="T44" fmla="*/ 387642158 w 129"/>
                <a:gd name="T45" fmla="*/ 967995371 h 130"/>
                <a:gd name="T46" fmla="*/ 221509805 w 129"/>
                <a:gd name="T47" fmla="*/ 901992062 h 130"/>
                <a:gd name="T48" fmla="*/ 55377451 w 129"/>
                <a:gd name="T49" fmla="*/ 879994086 h 130"/>
                <a:gd name="T50" fmla="*/ 0 w 129"/>
                <a:gd name="T51" fmla="*/ 571994280 h 130"/>
                <a:gd name="T52" fmla="*/ 0 w 129"/>
                <a:gd name="T53" fmla="*/ 571994280 h 130"/>
                <a:gd name="T54" fmla="*/ 83066177 w 129"/>
                <a:gd name="T55" fmla="*/ 505995662 h 130"/>
                <a:gd name="T56" fmla="*/ 0 w 129"/>
                <a:gd name="T57" fmla="*/ 373998425 h 130"/>
                <a:gd name="T58" fmla="*/ 193821079 w 129"/>
                <a:gd name="T59" fmla="*/ 329997782 h 130"/>
                <a:gd name="T60" fmla="*/ 609151963 w 129"/>
                <a:gd name="T61" fmla="*/ 88001285 h 130"/>
                <a:gd name="T62" fmla="*/ 664529414 w 129"/>
                <a:gd name="T63" fmla="*/ 0 h 130"/>
                <a:gd name="T64" fmla="*/ 747595591 w 129"/>
                <a:gd name="T65" fmla="*/ 109999261 h 130"/>
                <a:gd name="T66" fmla="*/ 830661767 w 129"/>
                <a:gd name="T67" fmla="*/ 153999903 h 130"/>
                <a:gd name="T68" fmla="*/ 830661767 w 129"/>
                <a:gd name="T69" fmla="*/ 263999164 h 130"/>
                <a:gd name="T70" fmla="*/ 1135243011 w 129"/>
                <a:gd name="T71" fmla="*/ 417999067 h 130"/>
                <a:gd name="T72" fmla="*/ 1329064090 w 129"/>
                <a:gd name="T73" fmla="*/ 417999067 h 130"/>
                <a:gd name="T74" fmla="*/ 1439818992 w 129"/>
                <a:gd name="T75" fmla="*/ 549996304 h 130"/>
                <a:gd name="T76" fmla="*/ 1938216053 w 129"/>
                <a:gd name="T77" fmla="*/ 791992802 h 130"/>
                <a:gd name="T78" fmla="*/ 2104348406 w 129"/>
                <a:gd name="T79" fmla="*/ 769994826 h 130"/>
                <a:gd name="T80" fmla="*/ 2147483646 w 129"/>
                <a:gd name="T81" fmla="*/ 747996850 h 130"/>
                <a:gd name="T82" fmla="*/ 2147483646 w 129"/>
                <a:gd name="T83" fmla="*/ 835993444 h 130"/>
                <a:gd name="T84" fmla="*/ 2147483646 w 129"/>
                <a:gd name="T85" fmla="*/ 1077994632 h 130"/>
                <a:gd name="T86" fmla="*/ 2147483646 w 129"/>
                <a:gd name="T87" fmla="*/ 1077994632 h 130"/>
                <a:gd name="T88" fmla="*/ 2147483646 w 129"/>
                <a:gd name="T89" fmla="*/ 1231989845 h 130"/>
                <a:gd name="T90" fmla="*/ 2147483646 w 129"/>
                <a:gd name="T91" fmla="*/ 1429990390 h 130"/>
                <a:gd name="T92" fmla="*/ 2147483646 w 129"/>
                <a:gd name="T93" fmla="*/ 1473991033 h 130"/>
                <a:gd name="T94" fmla="*/ 2147483646 w 129"/>
                <a:gd name="T95" fmla="*/ 1671986888 h 130"/>
                <a:gd name="T96" fmla="*/ 2147483646 w 129"/>
                <a:gd name="T97" fmla="*/ 1803988815 h 130"/>
                <a:gd name="T98" fmla="*/ 2147483646 w 129"/>
                <a:gd name="T99" fmla="*/ 1913988076 h 130"/>
                <a:gd name="T100" fmla="*/ 2147483646 w 129"/>
                <a:gd name="T101" fmla="*/ 2133986598 h 130"/>
                <a:gd name="T102" fmla="*/ 2147483646 w 129"/>
                <a:gd name="T103" fmla="*/ 2147483646 h 13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29" h="130">
                  <a:moveTo>
                    <a:pt x="129" y="101"/>
                  </a:moveTo>
                  <a:cubicBezTo>
                    <a:pt x="126" y="100"/>
                    <a:pt x="122" y="103"/>
                    <a:pt x="119" y="105"/>
                  </a:cubicBezTo>
                  <a:cubicBezTo>
                    <a:pt x="114" y="107"/>
                    <a:pt x="103" y="107"/>
                    <a:pt x="102" y="105"/>
                  </a:cubicBezTo>
                  <a:cubicBezTo>
                    <a:pt x="101" y="103"/>
                    <a:pt x="97" y="101"/>
                    <a:pt x="95" y="105"/>
                  </a:cubicBezTo>
                  <a:cubicBezTo>
                    <a:pt x="93" y="110"/>
                    <a:pt x="90" y="108"/>
                    <a:pt x="83" y="107"/>
                  </a:cubicBezTo>
                  <a:cubicBezTo>
                    <a:pt x="76" y="105"/>
                    <a:pt x="74" y="112"/>
                    <a:pt x="73" y="121"/>
                  </a:cubicBezTo>
                  <a:cubicBezTo>
                    <a:pt x="71" y="130"/>
                    <a:pt x="58" y="123"/>
                    <a:pt x="58" y="119"/>
                  </a:cubicBezTo>
                  <a:cubicBezTo>
                    <a:pt x="59" y="115"/>
                    <a:pt x="59" y="106"/>
                    <a:pt x="58" y="100"/>
                  </a:cubicBezTo>
                  <a:cubicBezTo>
                    <a:pt x="57" y="96"/>
                    <a:pt x="54" y="99"/>
                    <a:pt x="50" y="102"/>
                  </a:cubicBezTo>
                  <a:cubicBezTo>
                    <a:pt x="49" y="92"/>
                    <a:pt x="49" y="92"/>
                    <a:pt x="49" y="92"/>
                  </a:cubicBezTo>
                  <a:cubicBezTo>
                    <a:pt x="46" y="89"/>
                    <a:pt x="46" y="89"/>
                    <a:pt x="46" y="89"/>
                  </a:cubicBezTo>
                  <a:cubicBezTo>
                    <a:pt x="45" y="84"/>
                    <a:pt x="45" y="84"/>
                    <a:pt x="45" y="84"/>
                  </a:cubicBezTo>
                  <a:cubicBezTo>
                    <a:pt x="40" y="83"/>
                    <a:pt x="40" y="83"/>
                    <a:pt x="40" y="83"/>
                  </a:cubicBezTo>
                  <a:cubicBezTo>
                    <a:pt x="37" y="81"/>
                    <a:pt x="37" y="81"/>
                    <a:pt x="37" y="81"/>
                  </a:cubicBezTo>
                  <a:cubicBezTo>
                    <a:pt x="37" y="75"/>
                    <a:pt x="37" y="75"/>
                    <a:pt x="37" y="75"/>
                  </a:cubicBezTo>
                  <a:cubicBezTo>
                    <a:pt x="32" y="73"/>
                    <a:pt x="32" y="73"/>
                    <a:pt x="32" y="73"/>
                  </a:cubicBezTo>
                  <a:cubicBezTo>
                    <a:pt x="28" y="75"/>
                    <a:pt x="28" y="75"/>
                    <a:pt x="28" y="75"/>
                  </a:cubicBezTo>
                  <a:cubicBezTo>
                    <a:pt x="24" y="70"/>
                    <a:pt x="24" y="70"/>
                    <a:pt x="24" y="70"/>
                  </a:cubicBezTo>
                  <a:cubicBezTo>
                    <a:pt x="29" y="64"/>
                    <a:pt x="29" y="64"/>
                    <a:pt x="29" y="64"/>
                  </a:cubicBezTo>
                  <a:cubicBezTo>
                    <a:pt x="30" y="56"/>
                    <a:pt x="30" y="56"/>
                    <a:pt x="30" y="56"/>
                  </a:cubicBezTo>
                  <a:cubicBezTo>
                    <a:pt x="19" y="46"/>
                    <a:pt x="19" y="46"/>
                    <a:pt x="19" y="46"/>
                  </a:cubicBezTo>
                  <a:cubicBezTo>
                    <a:pt x="15" y="48"/>
                    <a:pt x="15" y="48"/>
                    <a:pt x="15" y="48"/>
                  </a:cubicBezTo>
                  <a:cubicBezTo>
                    <a:pt x="14" y="44"/>
                    <a:pt x="14" y="44"/>
                    <a:pt x="14" y="44"/>
                  </a:cubicBezTo>
                  <a:cubicBezTo>
                    <a:pt x="14" y="44"/>
                    <a:pt x="11" y="43"/>
                    <a:pt x="8" y="41"/>
                  </a:cubicBezTo>
                  <a:cubicBezTo>
                    <a:pt x="6" y="39"/>
                    <a:pt x="2" y="40"/>
                    <a:pt x="2" y="40"/>
                  </a:cubicBezTo>
                  <a:cubicBezTo>
                    <a:pt x="0" y="26"/>
                    <a:pt x="0" y="26"/>
                    <a:pt x="0" y="26"/>
                  </a:cubicBezTo>
                  <a:cubicBezTo>
                    <a:pt x="0" y="26"/>
                    <a:pt x="0" y="26"/>
                    <a:pt x="0" y="26"/>
                  </a:cubicBezTo>
                  <a:cubicBezTo>
                    <a:pt x="3" y="23"/>
                    <a:pt x="3" y="23"/>
                    <a:pt x="3" y="23"/>
                  </a:cubicBezTo>
                  <a:cubicBezTo>
                    <a:pt x="0" y="17"/>
                    <a:pt x="0" y="17"/>
                    <a:pt x="0" y="17"/>
                  </a:cubicBezTo>
                  <a:cubicBezTo>
                    <a:pt x="7" y="15"/>
                    <a:pt x="7" y="15"/>
                    <a:pt x="7" y="15"/>
                  </a:cubicBezTo>
                  <a:cubicBezTo>
                    <a:pt x="22" y="4"/>
                    <a:pt x="22" y="4"/>
                    <a:pt x="22" y="4"/>
                  </a:cubicBezTo>
                  <a:cubicBezTo>
                    <a:pt x="24" y="0"/>
                    <a:pt x="24" y="0"/>
                    <a:pt x="24" y="0"/>
                  </a:cubicBezTo>
                  <a:cubicBezTo>
                    <a:pt x="27" y="5"/>
                    <a:pt x="27" y="5"/>
                    <a:pt x="27" y="5"/>
                  </a:cubicBezTo>
                  <a:cubicBezTo>
                    <a:pt x="30" y="7"/>
                    <a:pt x="30" y="7"/>
                    <a:pt x="30" y="7"/>
                  </a:cubicBezTo>
                  <a:cubicBezTo>
                    <a:pt x="30" y="12"/>
                    <a:pt x="30" y="12"/>
                    <a:pt x="30" y="12"/>
                  </a:cubicBezTo>
                  <a:cubicBezTo>
                    <a:pt x="41" y="19"/>
                    <a:pt x="41" y="19"/>
                    <a:pt x="41" y="19"/>
                  </a:cubicBezTo>
                  <a:cubicBezTo>
                    <a:pt x="48" y="19"/>
                    <a:pt x="48" y="19"/>
                    <a:pt x="48" y="19"/>
                  </a:cubicBezTo>
                  <a:cubicBezTo>
                    <a:pt x="52" y="25"/>
                    <a:pt x="52" y="25"/>
                    <a:pt x="52" y="25"/>
                  </a:cubicBezTo>
                  <a:cubicBezTo>
                    <a:pt x="70" y="36"/>
                    <a:pt x="70" y="36"/>
                    <a:pt x="70" y="36"/>
                  </a:cubicBezTo>
                  <a:cubicBezTo>
                    <a:pt x="76" y="35"/>
                    <a:pt x="76" y="35"/>
                    <a:pt x="76" y="35"/>
                  </a:cubicBezTo>
                  <a:cubicBezTo>
                    <a:pt x="79" y="34"/>
                    <a:pt x="79" y="34"/>
                    <a:pt x="79" y="34"/>
                  </a:cubicBezTo>
                  <a:cubicBezTo>
                    <a:pt x="83" y="38"/>
                    <a:pt x="83" y="38"/>
                    <a:pt x="83" y="38"/>
                  </a:cubicBezTo>
                  <a:cubicBezTo>
                    <a:pt x="90" y="49"/>
                    <a:pt x="90" y="49"/>
                    <a:pt x="90" y="49"/>
                  </a:cubicBezTo>
                  <a:cubicBezTo>
                    <a:pt x="102" y="49"/>
                    <a:pt x="102" y="49"/>
                    <a:pt x="102" y="49"/>
                  </a:cubicBezTo>
                  <a:cubicBezTo>
                    <a:pt x="108" y="56"/>
                    <a:pt x="108" y="56"/>
                    <a:pt x="108" y="56"/>
                  </a:cubicBezTo>
                  <a:cubicBezTo>
                    <a:pt x="110" y="65"/>
                    <a:pt x="110" y="65"/>
                    <a:pt x="110" y="65"/>
                  </a:cubicBezTo>
                  <a:cubicBezTo>
                    <a:pt x="115" y="67"/>
                    <a:pt x="115" y="67"/>
                    <a:pt x="115" y="67"/>
                  </a:cubicBezTo>
                  <a:cubicBezTo>
                    <a:pt x="119" y="76"/>
                    <a:pt x="119" y="76"/>
                    <a:pt x="119" y="76"/>
                  </a:cubicBezTo>
                  <a:cubicBezTo>
                    <a:pt x="124" y="82"/>
                    <a:pt x="124" y="82"/>
                    <a:pt x="124" y="82"/>
                  </a:cubicBezTo>
                  <a:cubicBezTo>
                    <a:pt x="123" y="87"/>
                    <a:pt x="123" y="87"/>
                    <a:pt x="123" y="87"/>
                  </a:cubicBezTo>
                  <a:cubicBezTo>
                    <a:pt x="129" y="97"/>
                    <a:pt x="129" y="97"/>
                    <a:pt x="129" y="97"/>
                  </a:cubicBezTo>
                  <a:lnTo>
                    <a:pt x="129" y="101"/>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46" name="Freeform 30"/>
            <p:cNvSpPr>
              <a:spLocks/>
            </p:cNvSpPr>
            <p:nvPr/>
          </p:nvSpPr>
          <p:spPr bwMode="auto">
            <a:xfrm>
              <a:off x="13678903" y="7425526"/>
              <a:ext cx="436552" cy="321751"/>
            </a:xfrm>
            <a:custGeom>
              <a:avLst/>
              <a:gdLst>
                <a:gd name="T0" fmla="*/ 0 w 83"/>
                <a:gd name="T1" fmla="*/ 521856807 h 69"/>
                <a:gd name="T2" fmla="*/ 221310825 w 83"/>
                <a:gd name="T3" fmla="*/ 478369128 h 69"/>
                <a:gd name="T4" fmla="*/ 193650259 w 83"/>
                <a:gd name="T5" fmla="*/ 369649931 h 69"/>
                <a:gd name="T6" fmla="*/ 110658043 w 83"/>
                <a:gd name="T7" fmla="*/ 239186896 h 69"/>
                <a:gd name="T8" fmla="*/ 193650259 w 83"/>
                <a:gd name="T9" fmla="*/ 108719197 h 69"/>
                <a:gd name="T10" fmla="*/ 359634693 w 83"/>
                <a:gd name="T11" fmla="*/ 86975357 h 69"/>
                <a:gd name="T12" fmla="*/ 553279693 w 83"/>
                <a:gd name="T13" fmla="*/ 0 h 69"/>
                <a:gd name="T14" fmla="*/ 663937736 w 83"/>
                <a:gd name="T15" fmla="*/ 130463036 h 69"/>
                <a:gd name="T16" fmla="*/ 829922170 w 83"/>
                <a:gd name="T17" fmla="*/ 65231518 h 69"/>
                <a:gd name="T18" fmla="*/ 995906604 w 83"/>
                <a:gd name="T19" fmla="*/ 130463036 h 69"/>
                <a:gd name="T20" fmla="*/ 1134225212 w 83"/>
                <a:gd name="T21" fmla="*/ 304418414 h 69"/>
                <a:gd name="T22" fmla="*/ 1383201863 w 83"/>
                <a:gd name="T23" fmla="*/ 173950715 h 69"/>
                <a:gd name="T24" fmla="*/ 1521520471 w 83"/>
                <a:gd name="T25" fmla="*/ 0 h 69"/>
                <a:gd name="T26" fmla="*/ 1770497122 w 83"/>
                <a:gd name="T27" fmla="*/ 195699217 h 69"/>
                <a:gd name="T28" fmla="*/ 1936481556 w 83"/>
                <a:gd name="T29" fmla="*/ 86975357 h 69"/>
                <a:gd name="T30" fmla="*/ 2147483646 w 83"/>
                <a:gd name="T31" fmla="*/ 260930735 h 69"/>
                <a:gd name="T32" fmla="*/ 2147483646 w 83"/>
                <a:gd name="T33" fmla="*/ 391393771 h 69"/>
                <a:gd name="T34" fmla="*/ 2147483646 w 83"/>
                <a:gd name="T35" fmla="*/ 500112967 h 69"/>
                <a:gd name="T36" fmla="*/ 2147483646 w 83"/>
                <a:gd name="T37" fmla="*/ 500112967 h 69"/>
                <a:gd name="T38" fmla="*/ 2147483646 w 83"/>
                <a:gd name="T39" fmla="*/ 630580666 h 69"/>
                <a:gd name="T40" fmla="*/ 2147483646 w 83"/>
                <a:gd name="T41" fmla="*/ 739299863 h 69"/>
                <a:gd name="T42" fmla="*/ 1853489339 w 83"/>
                <a:gd name="T43" fmla="*/ 956742919 h 69"/>
                <a:gd name="T44" fmla="*/ 1687504905 w 83"/>
                <a:gd name="T45" fmla="*/ 1174181312 h 69"/>
                <a:gd name="T46" fmla="*/ 1466194080 w 83"/>
                <a:gd name="T47" fmla="*/ 1217668991 h 69"/>
                <a:gd name="T48" fmla="*/ 1410867688 w 83"/>
                <a:gd name="T49" fmla="*/ 1282900509 h 69"/>
                <a:gd name="T50" fmla="*/ 1189551603 w 83"/>
                <a:gd name="T51" fmla="*/ 1326392851 h 69"/>
                <a:gd name="T52" fmla="*/ 1051232995 w 83"/>
                <a:gd name="T53" fmla="*/ 1500343565 h 69"/>
                <a:gd name="T54" fmla="*/ 663937736 w 83"/>
                <a:gd name="T55" fmla="*/ 1500343565 h 69"/>
                <a:gd name="T56" fmla="*/ 663937736 w 83"/>
                <a:gd name="T57" fmla="*/ 1500343565 h 69"/>
                <a:gd name="T58" fmla="*/ 497953302 w 83"/>
                <a:gd name="T59" fmla="*/ 1282900509 h 69"/>
                <a:gd name="T60" fmla="*/ 525619127 w 83"/>
                <a:gd name="T61" fmla="*/ 1174181312 h 69"/>
                <a:gd name="T62" fmla="*/ 387295259 w 83"/>
                <a:gd name="T63" fmla="*/ 1043718276 h 69"/>
                <a:gd name="T64" fmla="*/ 276642476 w 83"/>
                <a:gd name="T65" fmla="*/ 848019060 h 69"/>
                <a:gd name="T66" fmla="*/ 138318608 w 83"/>
                <a:gd name="T67" fmla="*/ 804531381 h 69"/>
                <a:gd name="T68" fmla="*/ 82992217 w 83"/>
                <a:gd name="T69" fmla="*/ 608836827 h 69"/>
                <a:gd name="T70" fmla="*/ 0 w 83"/>
                <a:gd name="T71" fmla="*/ 521856807 h 6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3" h="69">
                  <a:moveTo>
                    <a:pt x="0" y="24"/>
                  </a:moveTo>
                  <a:cubicBezTo>
                    <a:pt x="8" y="22"/>
                    <a:pt x="8" y="22"/>
                    <a:pt x="8" y="22"/>
                  </a:cubicBezTo>
                  <a:cubicBezTo>
                    <a:pt x="7" y="17"/>
                    <a:pt x="7" y="17"/>
                    <a:pt x="7" y="17"/>
                  </a:cubicBezTo>
                  <a:cubicBezTo>
                    <a:pt x="7" y="17"/>
                    <a:pt x="4" y="12"/>
                    <a:pt x="4" y="11"/>
                  </a:cubicBezTo>
                  <a:cubicBezTo>
                    <a:pt x="4" y="10"/>
                    <a:pt x="7" y="5"/>
                    <a:pt x="7" y="5"/>
                  </a:cubicBezTo>
                  <a:cubicBezTo>
                    <a:pt x="13" y="4"/>
                    <a:pt x="13" y="4"/>
                    <a:pt x="13" y="4"/>
                  </a:cubicBezTo>
                  <a:cubicBezTo>
                    <a:pt x="20" y="0"/>
                    <a:pt x="20" y="0"/>
                    <a:pt x="20" y="0"/>
                  </a:cubicBezTo>
                  <a:cubicBezTo>
                    <a:pt x="24" y="6"/>
                    <a:pt x="24" y="6"/>
                    <a:pt x="24" y="6"/>
                  </a:cubicBezTo>
                  <a:cubicBezTo>
                    <a:pt x="30" y="3"/>
                    <a:pt x="30" y="3"/>
                    <a:pt x="30" y="3"/>
                  </a:cubicBezTo>
                  <a:cubicBezTo>
                    <a:pt x="36" y="6"/>
                    <a:pt x="36" y="6"/>
                    <a:pt x="36" y="6"/>
                  </a:cubicBezTo>
                  <a:cubicBezTo>
                    <a:pt x="41" y="14"/>
                    <a:pt x="41" y="14"/>
                    <a:pt x="41" y="14"/>
                  </a:cubicBezTo>
                  <a:cubicBezTo>
                    <a:pt x="50" y="8"/>
                    <a:pt x="50" y="8"/>
                    <a:pt x="50" y="8"/>
                  </a:cubicBezTo>
                  <a:cubicBezTo>
                    <a:pt x="55" y="0"/>
                    <a:pt x="55" y="0"/>
                    <a:pt x="55" y="0"/>
                  </a:cubicBezTo>
                  <a:cubicBezTo>
                    <a:pt x="64" y="9"/>
                    <a:pt x="64" y="9"/>
                    <a:pt x="64" y="9"/>
                  </a:cubicBezTo>
                  <a:cubicBezTo>
                    <a:pt x="70" y="4"/>
                    <a:pt x="70" y="4"/>
                    <a:pt x="70" y="4"/>
                  </a:cubicBezTo>
                  <a:cubicBezTo>
                    <a:pt x="83" y="12"/>
                    <a:pt x="83" y="12"/>
                    <a:pt x="83" y="12"/>
                  </a:cubicBezTo>
                  <a:cubicBezTo>
                    <a:pt x="81" y="18"/>
                    <a:pt x="81" y="18"/>
                    <a:pt x="81" y="18"/>
                  </a:cubicBezTo>
                  <a:cubicBezTo>
                    <a:pt x="83" y="23"/>
                    <a:pt x="83" y="23"/>
                    <a:pt x="83" y="23"/>
                  </a:cubicBezTo>
                  <a:cubicBezTo>
                    <a:pt x="83" y="23"/>
                    <a:pt x="83" y="23"/>
                    <a:pt x="83" y="23"/>
                  </a:cubicBezTo>
                  <a:cubicBezTo>
                    <a:pt x="82" y="29"/>
                    <a:pt x="82" y="29"/>
                    <a:pt x="82" y="29"/>
                  </a:cubicBezTo>
                  <a:cubicBezTo>
                    <a:pt x="79" y="34"/>
                    <a:pt x="79" y="34"/>
                    <a:pt x="79" y="34"/>
                  </a:cubicBezTo>
                  <a:cubicBezTo>
                    <a:pt x="67" y="44"/>
                    <a:pt x="67" y="44"/>
                    <a:pt x="67" y="44"/>
                  </a:cubicBezTo>
                  <a:cubicBezTo>
                    <a:pt x="61" y="54"/>
                    <a:pt x="61" y="54"/>
                    <a:pt x="61" y="54"/>
                  </a:cubicBezTo>
                  <a:cubicBezTo>
                    <a:pt x="53" y="56"/>
                    <a:pt x="53" y="56"/>
                    <a:pt x="53" y="56"/>
                  </a:cubicBezTo>
                  <a:cubicBezTo>
                    <a:pt x="51" y="59"/>
                    <a:pt x="51" y="59"/>
                    <a:pt x="51" y="59"/>
                  </a:cubicBezTo>
                  <a:cubicBezTo>
                    <a:pt x="43" y="61"/>
                    <a:pt x="43" y="61"/>
                    <a:pt x="43" y="61"/>
                  </a:cubicBezTo>
                  <a:cubicBezTo>
                    <a:pt x="38" y="69"/>
                    <a:pt x="38" y="69"/>
                    <a:pt x="38" y="69"/>
                  </a:cubicBezTo>
                  <a:cubicBezTo>
                    <a:pt x="24" y="69"/>
                    <a:pt x="24" y="69"/>
                    <a:pt x="24" y="69"/>
                  </a:cubicBezTo>
                  <a:cubicBezTo>
                    <a:pt x="24" y="69"/>
                    <a:pt x="24" y="69"/>
                    <a:pt x="24" y="69"/>
                  </a:cubicBezTo>
                  <a:cubicBezTo>
                    <a:pt x="18" y="59"/>
                    <a:pt x="18" y="59"/>
                    <a:pt x="18" y="59"/>
                  </a:cubicBezTo>
                  <a:cubicBezTo>
                    <a:pt x="19" y="54"/>
                    <a:pt x="19" y="54"/>
                    <a:pt x="19" y="54"/>
                  </a:cubicBezTo>
                  <a:cubicBezTo>
                    <a:pt x="14" y="48"/>
                    <a:pt x="14" y="48"/>
                    <a:pt x="14" y="48"/>
                  </a:cubicBezTo>
                  <a:cubicBezTo>
                    <a:pt x="10" y="39"/>
                    <a:pt x="10" y="39"/>
                    <a:pt x="10" y="39"/>
                  </a:cubicBezTo>
                  <a:cubicBezTo>
                    <a:pt x="5" y="37"/>
                    <a:pt x="5" y="37"/>
                    <a:pt x="5" y="37"/>
                  </a:cubicBezTo>
                  <a:cubicBezTo>
                    <a:pt x="3" y="28"/>
                    <a:pt x="3" y="28"/>
                    <a:pt x="3" y="28"/>
                  </a:cubicBezTo>
                  <a:lnTo>
                    <a:pt x="0" y="24"/>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47" name="Freeform 31"/>
            <p:cNvSpPr>
              <a:spLocks/>
            </p:cNvSpPr>
            <p:nvPr/>
          </p:nvSpPr>
          <p:spPr bwMode="auto">
            <a:xfrm>
              <a:off x="13562826" y="7241025"/>
              <a:ext cx="403747" cy="297001"/>
            </a:xfrm>
            <a:custGeom>
              <a:avLst/>
              <a:gdLst>
                <a:gd name="T0" fmla="*/ 192456232 w 77"/>
                <a:gd name="T1" fmla="*/ 200023102 h 63"/>
                <a:gd name="T2" fmla="*/ 329929464 w 77"/>
                <a:gd name="T3" fmla="*/ 88897585 h 63"/>
                <a:gd name="T4" fmla="*/ 494888953 w 77"/>
                <a:gd name="T5" fmla="*/ 200023102 h 63"/>
                <a:gd name="T6" fmla="*/ 769830173 w 77"/>
                <a:gd name="T7" fmla="*/ 177795170 h 63"/>
                <a:gd name="T8" fmla="*/ 742338672 w 77"/>
                <a:gd name="T9" fmla="*/ 44451150 h 63"/>
                <a:gd name="T10" fmla="*/ 824818417 w 77"/>
                <a:gd name="T11" fmla="*/ 0 h 63"/>
                <a:gd name="T12" fmla="*/ 1072262893 w 77"/>
                <a:gd name="T13" fmla="*/ 133348735 h 63"/>
                <a:gd name="T14" fmla="*/ 1072262893 w 77"/>
                <a:gd name="T15" fmla="*/ 244469537 h 63"/>
                <a:gd name="T16" fmla="*/ 1237227625 w 77"/>
                <a:gd name="T17" fmla="*/ 222246320 h 63"/>
                <a:gd name="T18" fmla="*/ 1347204113 w 77"/>
                <a:gd name="T19" fmla="*/ 244469537 h 63"/>
                <a:gd name="T20" fmla="*/ 1677133577 w 77"/>
                <a:gd name="T21" fmla="*/ 488943789 h 63"/>
                <a:gd name="T22" fmla="*/ 1759613321 w 77"/>
                <a:gd name="T23" fmla="*/ 466715857 h 63"/>
                <a:gd name="T24" fmla="*/ 1842093066 w 77"/>
                <a:gd name="T25" fmla="*/ 422269422 h 63"/>
                <a:gd name="T26" fmla="*/ 1924578054 w 77"/>
                <a:gd name="T27" fmla="*/ 533390224 h 63"/>
                <a:gd name="T28" fmla="*/ 1952069554 w 77"/>
                <a:gd name="T29" fmla="*/ 666738959 h 63"/>
                <a:gd name="T30" fmla="*/ 2117034286 w 77"/>
                <a:gd name="T31" fmla="*/ 822310912 h 63"/>
                <a:gd name="T32" fmla="*/ 2117034286 w 77"/>
                <a:gd name="T33" fmla="*/ 888985279 h 63"/>
                <a:gd name="T34" fmla="*/ 2117034286 w 77"/>
                <a:gd name="T35" fmla="*/ 866762061 h 63"/>
                <a:gd name="T36" fmla="*/ 1979566298 w 77"/>
                <a:gd name="T37" fmla="*/ 1044557231 h 63"/>
                <a:gd name="T38" fmla="*/ 1732116578 w 77"/>
                <a:gd name="T39" fmla="*/ 1177905966 h 63"/>
                <a:gd name="T40" fmla="*/ 1594648589 w 77"/>
                <a:gd name="T41" fmla="*/ 1000110796 h 63"/>
                <a:gd name="T42" fmla="*/ 1429683857 w 77"/>
                <a:gd name="T43" fmla="*/ 933436429 h 63"/>
                <a:gd name="T44" fmla="*/ 1264724369 w 77"/>
                <a:gd name="T45" fmla="*/ 1000110796 h 63"/>
                <a:gd name="T46" fmla="*/ 1154747881 w 77"/>
                <a:gd name="T47" fmla="*/ 866762061 h 63"/>
                <a:gd name="T48" fmla="*/ 962286405 w 77"/>
                <a:gd name="T49" fmla="*/ 955659646 h 63"/>
                <a:gd name="T50" fmla="*/ 797326916 w 77"/>
                <a:gd name="T51" fmla="*/ 977882864 h 63"/>
                <a:gd name="T52" fmla="*/ 714841929 w 77"/>
                <a:gd name="T53" fmla="*/ 1111231599 h 63"/>
                <a:gd name="T54" fmla="*/ 797326916 w 77"/>
                <a:gd name="T55" fmla="*/ 1244580333 h 63"/>
                <a:gd name="T56" fmla="*/ 824818417 w 77"/>
                <a:gd name="T57" fmla="*/ 1355701136 h 63"/>
                <a:gd name="T58" fmla="*/ 604865441 w 77"/>
                <a:gd name="T59" fmla="*/ 1400152286 h 63"/>
                <a:gd name="T60" fmla="*/ 522385696 w 77"/>
                <a:gd name="T61" fmla="*/ 1333477918 h 63"/>
                <a:gd name="T62" fmla="*/ 192456232 w 77"/>
                <a:gd name="T63" fmla="*/ 1333477918 h 63"/>
                <a:gd name="T64" fmla="*/ 0 w 77"/>
                <a:gd name="T65" fmla="*/ 1089008381 h 63"/>
                <a:gd name="T66" fmla="*/ 0 w 77"/>
                <a:gd name="T67" fmla="*/ 1089008381 h 63"/>
                <a:gd name="T68" fmla="*/ 247444476 w 77"/>
                <a:gd name="T69" fmla="*/ 844534129 h 63"/>
                <a:gd name="T70" fmla="*/ 329929464 w 77"/>
                <a:gd name="T71" fmla="*/ 711190109 h 63"/>
                <a:gd name="T72" fmla="*/ 219952976 w 77"/>
                <a:gd name="T73" fmla="*/ 644515742 h 63"/>
                <a:gd name="T74" fmla="*/ 274941220 w 77"/>
                <a:gd name="T75" fmla="*/ 511167007 h 63"/>
                <a:gd name="T76" fmla="*/ 329929464 w 77"/>
                <a:gd name="T77" fmla="*/ 377818272 h 63"/>
                <a:gd name="T78" fmla="*/ 274941220 w 77"/>
                <a:gd name="T79" fmla="*/ 222246320 h 63"/>
                <a:gd name="T80" fmla="*/ 192456232 w 77"/>
                <a:gd name="T81" fmla="*/ 200023102 h 6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7" h="63">
                  <a:moveTo>
                    <a:pt x="7" y="9"/>
                  </a:moveTo>
                  <a:cubicBezTo>
                    <a:pt x="12" y="4"/>
                    <a:pt x="12" y="4"/>
                    <a:pt x="12" y="4"/>
                  </a:cubicBezTo>
                  <a:cubicBezTo>
                    <a:pt x="18" y="9"/>
                    <a:pt x="18" y="9"/>
                    <a:pt x="18" y="9"/>
                  </a:cubicBezTo>
                  <a:cubicBezTo>
                    <a:pt x="28" y="8"/>
                    <a:pt x="28" y="8"/>
                    <a:pt x="28" y="8"/>
                  </a:cubicBezTo>
                  <a:cubicBezTo>
                    <a:pt x="27" y="2"/>
                    <a:pt x="27" y="2"/>
                    <a:pt x="27" y="2"/>
                  </a:cubicBezTo>
                  <a:cubicBezTo>
                    <a:pt x="30" y="0"/>
                    <a:pt x="30" y="0"/>
                    <a:pt x="30" y="0"/>
                  </a:cubicBezTo>
                  <a:cubicBezTo>
                    <a:pt x="39" y="6"/>
                    <a:pt x="39" y="6"/>
                    <a:pt x="39" y="6"/>
                  </a:cubicBezTo>
                  <a:cubicBezTo>
                    <a:pt x="39" y="11"/>
                    <a:pt x="39" y="11"/>
                    <a:pt x="39" y="11"/>
                  </a:cubicBezTo>
                  <a:cubicBezTo>
                    <a:pt x="45" y="10"/>
                    <a:pt x="45" y="10"/>
                    <a:pt x="45" y="10"/>
                  </a:cubicBezTo>
                  <a:cubicBezTo>
                    <a:pt x="49" y="11"/>
                    <a:pt x="49" y="11"/>
                    <a:pt x="49" y="11"/>
                  </a:cubicBezTo>
                  <a:cubicBezTo>
                    <a:pt x="61" y="22"/>
                    <a:pt x="61" y="22"/>
                    <a:pt x="61" y="22"/>
                  </a:cubicBezTo>
                  <a:cubicBezTo>
                    <a:pt x="64" y="21"/>
                    <a:pt x="64" y="21"/>
                    <a:pt x="64" y="21"/>
                  </a:cubicBezTo>
                  <a:cubicBezTo>
                    <a:pt x="67" y="19"/>
                    <a:pt x="67" y="19"/>
                    <a:pt x="67" y="19"/>
                  </a:cubicBezTo>
                  <a:cubicBezTo>
                    <a:pt x="70" y="24"/>
                    <a:pt x="70" y="24"/>
                    <a:pt x="70" y="24"/>
                  </a:cubicBezTo>
                  <a:cubicBezTo>
                    <a:pt x="71" y="30"/>
                    <a:pt x="71" y="30"/>
                    <a:pt x="71" y="30"/>
                  </a:cubicBezTo>
                  <a:cubicBezTo>
                    <a:pt x="77" y="37"/>
                    <a:pt x="77" y="37"/>
                    <a:pt x="77" y="37"/>
                  </a:cubicBezTo>
                  <a:cubicBezTo>
                    <a:pt x="77" y="40"/>
                    <a:pt x="77" y="40"/>
                    <a:pt x="77" y="40"/>
                  </a:cubicBezTo>
                  <a:cubicBezTo>
                    <a:pt x="77" y="39"/>
                    <a:pt x="77" y="39"/>
                    <a:pt x="77" y="39"/>
                  </a:cubicBezTo>
                  <a:cubicBezTo>
                    <a:pt x="72" y="47"/>
                    <a:pt x="72" y="47"/>
                    <a:pt x="72" y="47"/>
                  </a:cubicBezTo>
                  <a:cubicBezTo>
                    <a:pt x="63" y="53"/>
                    <a:pt x="63" y="53"/>
                    <a:pt x="63" y="53"/>
                  </a:cubicBezTo>
                  <a:cubicBezTo>
                    <a:pt x="58" y="45"/>
                    <a:pt x="58" y="45"/>
                    <a:pt x="58" y="45"/>
                  </a:cubicBezTo>
                  <a:cubicBezTo>
                    <a:pt x="52" y="42"/>
                    <a:pt x="52" y="42"/>
                    <a:pt x="52" y="42"/>
                  </a:cubicBezTo>
                  <a:cubicBezTo>
                    <a:pt x="46" y="45"/>
                    <a:pt x="46" y="45"/>
                    <a:pt x="46" y="45"/>
                  </a:cubicBezTo>
                  <a:cubicBezTo>
                    <a:pt x="42" y="39"/>
                    <a:pt x="42" y="39"/>
                    <a:pt x="42" y="39"/>
                  </a:cubicBezTo>
                  <a:cubicBezTo>
                    <a:pt x="35" y="43"/>
                    <a:pt x="35" y="43"/>
                    <a:pt x="35" y="43"/>
                  </a:cubicBezTo>
                  <a:cubicBezTo>
                    <a:pt x="29" y="44"/>
                    <a:pt x="29" y="44"/>
                    <a:pt x="29" y="44"/>
                  </a:cubicBezTo>
                  <a:cubicBezTo>
                    <a:pt x="29" y="44"/>
                    <a:pt x="26" y="49"/>
                    <a:pt x="26" y="50"/>
                  </a:cubicBezTo>
                  <a:cubicBezTo>
                    <a:pt x="26" y="51"/>
                    <a:pt x="29" y="56"/>
                    <a:pt x="29" y="56"/>
                  </a:cubicBezTo>
                  <a:cubicBezTo>
                    <a:pt x="30" y="61"/>
                    <a:pt x="30" y="61"/>
                    <a:pt x="30" y="61"/>
                  </a:cubicBezTo>
                  <a:cubicBezTo>
                    <a:pt x="22" y="63"/>
                    <a:pt x="22" y="63"/>
                    <a:pt x="22" y="63"/>
                  </a:cubicBezTo>
                  <a:cubicBezTo>
                    <a:pt x="19" y="60"/>
                    <a:pt x="19" y="60"/>
                    <a:pt x="19" y="60"/>
                  </a:cubicBezTo>
                  <a:cubicBezTo>
                    <a:pt x="7" y="60"/>
                    <a:pt x="7" y="60"/>
                    <a:pt x="7" y="60"/>
                  </a:cubicBezTo>
                  <a:cubicBezTo>
                    <a:pt x="0" y="49"/>
                    <a:pt x="0" y="49"/>
                    <a:pt x="0" y="49"/>
                  </a:cubicBezTo>
                  <a:cubicBezTo>
                    <a:pt x="0" y="49"/>
                    <a:pt x="0" y="49"/>
                    <a:pt x="0" y="49"/>
                  </a:cubicBezTo>
                  <a:cubicBezTo>
                    <a:pt x="9" y="38"/>
                    <a:pt x="9" y="38"/>
                    <a:pt x="9" y="38"/>
                  </a:cubicBezTo>
                  <a:cubicBezTo>
                    <a:pt x="12" y="32"/>
                    <a:pt x="12" y="32"/>
                    <a:pt x="12" y="32"/>
                  </a:cubicBezTo>
                  <a:cubicBezTo>
                    <a:pt x="8" y="29"/>
                    <a:pt x="8" y="29"/>
                    <a:pt x="8" y="29"/>
                  </a:cubicBezTo>
                  <a:cubicBezTo>
                    <a:pt x="10" y="23"/>
                    <a:pt x="10" y="23"/>
                    <a:pt x="10" y="23"/>
                  </a:cubicBezTo>
                  <a:cubicBezTo>
                    <a:pt x="10" y="23"/>
                    <a:pt x="12" y="17"/>
                    <a:pt x="12" y="17"/>
                  </a:cubicBezTo>
                  <a:cubicBezTo>
                    <a:pt x="12" y="16"/>
                    <a:pt x="10" y="10"/>
                    <a:pt x="10" y="10"/>
                  </a:cubicBezTo>
                  <a:lnTo>
                    <a:pt x="7" y="9"/>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48" name="Freeform 32"/>
            <p:cNvSpPr>
              <a:spLocks/>
            </p:cNvSpPr>
            <p:nvPr/>
          </p:nvSpPr>
          <p:spPr bwMode="auto">
            <a:xfrm>
              <a:off x="13567872" y="6534523"/>
              <a:ext cx="625808" cy="312751"/>
            </a:xfrm>
            <a:custGeom>
              <a:avLst/>
              <a:gdLst>
                <a:gd name="T0" fmla="*/ 356586912 w 248"/>
                <a:gd name="T1" fmla="*/ 60750194 h 139"/>
                <a:gd name="T2" fmla="*/ 528515043 w 248"/>
                <a:gd name="T3" fmla="*/ 10125032 h 139"/>
                <a:gd name="T4" fmla="*/ 662236082 w 248"/>
                <a:gd name="T5" fmla="*/ 30375097 h 139"/>
                <a:gd name="T6" fmla="*/ 738647743 w 248"/>
                <a:gd name="T7" fmla="*/ 0 h 139"/>
                <a:gd name="T8" fmla="*/ 834161689 w 248"/>
                <a:gd name="T9" fmla="*/ 116437872 h 139"/>
                <a:gd name="T10" fmla="*/ 942411333 w 248"/>
                <a:gd name="T11" fmla="*/ 136687937 h 139"/>
                <a:gd name="T12" fmla="*/ 1031558692 w 248"/>
                <a:gd name="T13" fmla="*/ 207563164 h 139"/>
                <a:gd name="T14" fmla="*/ 1057030087 w 248"/>
                <a:gd name="T15" fmla="*/ 263250842 h 139"/>
                <a:gd name="T16" fmla="*/ 1203484299 w 248"/>
                <a:gd name="T17" fmla="*/ 313876004 h 139"/>
                <a:gd name="T18" fmla="*/ 1273529374 w 248"/>
                <a:gd name="T19" fmla="*/ 410066061 h 139"/>
                <a:gd name="T20" fmla="*/ 1324469640 w 248"/>
                <a:gd name="T21" fmla="*/ 379690964 h 139"/>
                <a:gd name="T22" fmla="*/ 1407250412 w 248"/>
                <a:gd name="T23" fmla="*/ 399941029 h 139"/>
                <a:gd name="T24" fmla="*/ 1470926376 w 248"/>
                <a:gd name="T25" fmla="*/ 313876004 h 139"/>
                <a:gd name="T26" fmla="*/ 1579176020 w 248"/>
                <a:gd name="T27" fmla="*/ 399941029 h 139"/>
                <a:gd name="T28" fmla="*/ 1540968927 w 248"/>
                <a:gd name="T29" fmla="*/ 430316126 h 139"/>
                <a:gd name="T30" fmla="*/ 1521866643 w 248"/>
                <a:gd name="T31" fmla="*/ 612566709 h 139"/>
                <a:gd name="T32" fmla="*/ 1394514715 w 248"/>
                <a:gd name="T33" fmla="*/ 612566709 h 139"/>
                <a:gd name="T34" fmla="*/ 1324469640 w 248"/>
                <a:gd name="T35" fmla="*/ 642941806 h 139"/>
                <a:gd name="T36" fmla="*/ 1286265071 w 248"/>
                <a:gd name="T37" fmla="*/ 622691741 h 139"/>
                <a:gd name="T38" fmla="*/ 1178015428 w 248"/>
                <a:gd name="T39" fmla="*/ 642941806 h 139"/>
                <a:gd name="T40" fmla="*/ 1114336940 w 248"/>
                <a:gd name="T41" fmla="*/ 703692000 h 139"/>
                <a:gd name="T42" fmla="*/ 1088868069 w 248"/>
                <a:gd name="T43" fmla="*/ 673316903 h 139"/>
                <a:gd name="T44" fmla="*/ 967882728 w 248"/>
                <a:gd name="T45" fmla="*/ 673316903 h 139"/>
                <a:gd name="T46" fmla="*/ 897837653 w 248"/>
                <a:gd name="T47" fmla="*/ 587254128 h 139"/>
                <a:gd name="T48" fmla="*/ 834161689 w 248"/>
                <a:gd name="T49" fmla="*/ 577129095 h 139"/>
                <a:gd name="T50" fmla="*/ 738647743 w 248"/>
                <a:gd name="T51" fmla="*/ 632816773 h 139"/>
                <a:gd name="T52" fmla="*/ 674969256 w 248"/>
                <a:gd name="T53" fmla="*/ 622691741 h 139"/>
                <a:gd name="T54" fmla="*/ 649500384 w 248"/>
                <a:gd name="T55" fmla="*/ 663191871 h 139"/>
                <a:gd name="T56" fmla="*/ 598557594 w 248"/>
                <a:gd name="T57" fmla="*/ 642941806 h 139"/>
                <a:gd name="T58" fmla="*/ 528515043 w 248"/>
                <a:gd name="T59" fmla="*/ 642941806 h 139"/>
                <a:gd name="T60" fmla="*/ 541250741 w 248"/>
                <a:gd name="T61" fmla="*/ 567004063 h 139"/>
                <a:gd name="T62" fmla="*/ 439367684 w 248"/>
                <a:gd name="T63" fmla="*/ 516378901 h 139"/>
                <a:gd name="T64" fmla="*/ 464839079 w 248"/>
                <a:gd name="T65" fmla="*/ 440441158 h 139"/>
                <a:gd name="T66" fmla="*/ 369322610 w 248"/>
                <a:gd name="T67" fmla="*/ 440441158 h 139"/>
                <a:gd name="T68" fmla="*/ 280175251 w 248"/>
                <a:gd name="T69" fmla="*/ 379690964 h 139"/>
                <a:gd name="T70" fmla="*/ 261072966 w 248"/>
                <a:gd name="T71" fmla="*/ 324001036 h 139"/>
                <a:gd name="T72" fmla="*/ 222868397 w 248"/>
                <a:gd name="T73" fmla="*/ 324001036 h 139"/>
                <a:gd name="T74" fmla="*/ 171925607 w 248"/>
                <a:gd name="T75" fmla="*/ 369565932 h 139"/>
                <a:gd name="T76" fmla="*/ 120985341 w 248"/>
                <a:gd name="T77" fmla="*/ 344251101 h 139"/>
                <a:gd name="T78" fmla="*/ 50940267 w 248"/>
                <a:gd name="T79" fmla="*/ 344251101 h 139"/>
                <a:gd name="T80" fmla="*/ 0 w 248"/>
                <a:gd name="T81" fmla="*/ 273375874 h 139"/>
                <a:gd name="T82" fmla="*/ 12735697 w 248"/>
                <a:gd name="T83" fmla="*/ 253125809 h 139"/>
                <a:gd name="T84" fmla="*/ 76411661 w 248"/>
                <a:gd name="T85" fmla="*/ 253125809 h 139"/>
                <a:gd name="T86" fmla="*/ 171925607 w 248"/>
                <a:gd name="T87" fmla="*/ 167063034 h 139"/>
                <a:gd name="T88" fmla="*/ 222868397 w 248"/>
                <a:gd name="T89" fmla="*/ 177188067 h 139"/>
                <a:gd name="T90" fmla="*/ 248337269 w 248"/>
                <a:gd name="T91" fmla="*/ 126562905 h 139"/>
                <a:gd name="T92" fmla="*/ 343853738 w 248"/>
                <a:gd name="T93" fmla="*/ 126562905 h 139"/>
                <a:gd name="T94" fmla="*/ 356586912 w 248"/>
                <a:gd name="T95" fmla="*/ 60750194 h 13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48" h="139">
                  <a:moveTo>
                    <a:pt x="56" y="12"/>
                  </a:moveTo>
                  <a:lnTo>
                    <a:pt x="83" y="2"/>
                  </a:lnTo>
                  <a:lnTo>
                    <a:pt x="104" y="6"/>
                  </a:lnTo>
                  <a:lnTo>
                    <a:pt x="116" y="0"/>
                  </a:lnTo>
                  <a:lnTo>
                    <a:pt x="131" y="23"/>
                  </a:lnTo>
                  <a:lnTo>
                    <a:pt x="148" y="27"/>
                  </a:lnTo>
                  <a:lnTo>
                    <a:pt x="162" y="41"/>
                  </a:lnTo>
                  <a:lnTo>
                    <a:pt x="166" y="52"/>
                  </a:lnTo>
                  <a:lnTo>
                    <a:pt x="189" y="62"/>
                  </a:lnTo>
                  <a:lnTo>
                    <a:pt x="200" y="81"/>
                  </a:lnTo>
                  <a:lnTo>
                    <a:pt x="208" y="75"/>
                  </a:lnTo>
                  <a:lnTo>
                    <a:pt x="221" y="79"/>
                  </a:lnTo>
                  <a:lnTo>
                    <a:pt x="231" y="62"/>
                  </a:lnTo>
                  <a:lnTo>
                    <a:pt x="248" y="79"/>
                  </a:lnTo>
                  <a:lnTo>
                    <a:pt x="242" y="85"/>
                  </a:lnTo>
                  <a:lnTo>
                    <a:pt x="239" y="121"/>
                  </a:lnTo>
                  <a:lnTo>
                    <a:pt x="219" y="121"/>
                  </a:lnTo>
                  <a:lnTo>
                    <a:pt x="208" y="127"/>
                  </a:lnTo>
                  <a:lnTo>
                    <a:pt x="202" y="123"/>
                  </a:lnTo>
                  <a:lnTo>
                    <a:pt x="185" y="127"/>
                  </a:lnTo>
                  <a:lnTo>
                    <a:pt x="175" y="139"/>
                  </a:lnTo>
                  <a:lnTo>
                    <a:pt x="171" y="133"/>
                  </a:lnTo>
                  <a:lnTo>
                    <a:pt x="152" y="133"/>
                  </a:lnTo>
                  <a:lnTo>
                    <a:pt x="141" y="116"/>
                  </a:lnTo>
                  <a:lnTo>
                    <a:pt x="131" y="114"/>
                  </a:lnTo>
                  <a:lnTo>
                    <a:pt x="116" y="125"/>
                  </a:lnTo>
                  <a:lnTo>
                    <a:pt x="106" y="123"/>
                  </a:lnTo>
                  <a:lnTo>
                    <a:pt x="102" y="131"/>
                  </a:lnTo>
                  <a:lnTo>
                    <a:pt x="94" y="127"/>
                  </a:lnTo>
                  <a:lnTo>
                    <a:pt x="83" y="127"/>
                  </a:lnTo>
                  <a:lnTo>
                    <a:pt x="85" y="112"/>
                  </a:lnTo>
                  <a:lnTo>
                    <a:pt x="69" y="102"/>
                  </a:lnTo>
                  <a:lnTo>
                    <a:pt x="73" y="87"/>
                  </a:lnTo>
                  <a:lnTo>
                    <a:pt x="58" y="87"/>
                  </a:lnTo>
                  <a:lnTo>
                    <a:pt x="44" y="75"/>
                  </a:lnTo>
                  <a:lnTo>
                    <a:pt x="41" y="64"/>
                  </a:lnTo>
                  <a:lnTo>
                    <a:pt x="35" y="64"/>
                  </a:lnTo>
                  <a:lnTo>
                    <a:pt x="27" y="73"/>
                  </a:lnTo>
                  <a:lnTo>
                    <a:pt x="19" y="68"/>
                  </a:lnTo>
                  <a:lnTo>
                    <a:pt x="8" y="68"/>
                  </a:lnTo>
                  <a:lnTo>
                    <a:pt x="0" y="54"/>
                  </a:lnTo>
                  <a:lnTo>
                    <a:pt x="2" y="50"/>
                  </a:lnTo>
                  <a:lnTo>
                    <a:pt x="12" y="50"/>
                  </a:lnTo>
                  <a:lnTo>
                    <a:pt x="27" y="33"/>
                  </a:lnTo>
                  <a:lnTo>
                    <a:pt x="35" y="35"/>
                  </a:lnTo>
                  <a:lnTo>
                    <a:pt x="39" y="25"/>
                  </a:lnTo>
                  <a:lnTo>
                    <a:pt x="54" y="25"/>
                  </a:lnTo>
                  <a:lnTo>
                    <a:pt x="56" y="12"/>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49" name="Freeform 33"/>
            <p:cNvSpPr>
              <a:spLocks/>
            </p:cNvSpPr>
            <p:nvPr/>
          </p:nvSpPr>
          <p:spPr bwMode="auto">
            <a:xfrm>
              <a:off x="13441701" y="6647023"/>
              <a:ext cx="340662" cy="265501"/>
            </a:xfrm>
            <a:custGeom>
              <a:avLst/>
              <a:gdLst>
                <a:gd name="T0" fmla="*/ 846898349 w 135"/>
                <a:gd name="T1" fmla="*/ 389816218 h 118"/>
                <a:gd name="T2" fmla="*/ 738648583 w 135"/>
                <a:gd name="T3" fmla="*/ 389816218 h 118"/>
                <a:gd name="T4" fmla="*/ 738648583 w 135"/>
                <a:gd name="T5" fmla="*/ 450566447 h 118"/>
                <a:gd name="T6" fmla="*/ 636765410 w 135"/>
                <a:gd name="T7" fmla="*/ 450566447 h 118"/>
                <a:gd name="T8" fmla="*/ 566722780 w 135"/>
                <a:gd name="T9" fmla="*/ 399941256 h 118"/>
                <a:gd name="T10" fmla="*/ 515779932 w 135"/>
                <a:gd name="T11" fmla="*/ 440441409 h 118"/>
                <a:gd name="T12" fmla="*/ 490311031 w 135"/>
                <a:gd name="T13" fmla="*/ 516379195 h 118"/>
                <a:gd name="T14" fmla="*/ 420265877 w 135"/>
                <a:gd name="T15" fmla="*/ 567004386 h 118"/>
                <a:gd name="T16" fmla="*/ 318382705 w 135"/>
                <a:gd name="T17" fmla="*/ 577129424 h 118"/>
                <a:gd name="T18" fmla="*/ 235604363 w 135"/>
                <a:gd name="T19" fmla="*/ 597379500 h 118"/>
                <a:gd name="T20" fmla="*/ 261073263 w 135"/>
                <a:gd name="T21" fmla="*/ 587254462 h 118"/>
                <a:gd name="T22" fmla="*/ 305646993 w 135"/>
                <a:gd name="T23" fmla="*/ 379691180 h 118"/>
                <a:gd name="T24" fmla="*/ 133721190 w 135"/>
                <a:gd name="T25" fmla="*/ 232875877 h 118"/>
                <a:gd name="T26" fmla="*/ 25471424 w 135"/>
                <a:gd name="T27" fmla="*/ 207563282 h 118"/>
                <a:gd name="T28" fmla="*/ 25471424 w 135"/>
                <a:gd name="T29" fmla="*/ 156938091 h 118"/>
                <a:gd name="T30" fmla="*/ 50940324 w 135"/>
                <a:gd name="T31" fmla="*/ 81000305 h 118"/>
                <a:gd name="T32" fmla="*/ 0 w 135"/>
                <a:gd name="T33" fmla="*/ 40500153 h 118"/>
                <a:gd name="T34" fmla="*/ 63676036 w 135"/>
                <a:gd name="T35" fmla="*/ 0 h 118"/>
                <a:gd name="T36" fmla="*/ 197397227 w 135"/>
                <a:gd name="T37" fmla="*/ 0 h 118"/>
                <a:gd name="T38" fmla="*/ 222868651 w 135"/>
                <a:gd name="T39" fmla="*/ 30375114 h 118"/>
                <a:gd name="T40" fmla="*/ 318382705 w 135"/>
                <a:gd name="T41" fmla="*/ 40500153 h 118"/>
                <a:gd name="T42" fmla="*/ 318382705 w 135"/>
                <a:gd name="T43" fmla="*/ 20250076 h 118"/>
                <a:gd name="T44" fmla="*/ 369323030 w 135"/>
                <a:gd name="T45" fmla="*/ 91125343 h 118"/>
                <a:gd name="T46" fmla="*/ 439368184 w 135"/>
                <a:gd name="T47" fmla="*/ 91125343 h 118"/>
                <a:gd name="T48" fmla="*/ 490311031 w 135"/>
                <a:gd name="T49" fmla="*/ 116437939 h 118"/>
                <a:gd name="T50" fmla="*/ 541251356 w 135"/>
                <a:gd name="T51" fmla="*/ 70875267 h 118"/>
                <a:gd name="T52" fmla="*/ 579455968 w 135"/>
                <a:gd name="T53" fmla="*/ 70875267 h 118"/>
                <a:gd name="T54" fmla="*/ 598560798 w 135"/>
                <a:gd name="T55" fmla="*/ 126562977 h 118"/>
                <a:gd name="T56" fmla="*/ 687708258 w 135"/>
                <a:gd name="T57" fmla="*/ 187313206 h 118"/>
                <a:gd name="T58" fmla="*/ 783222313 w 135"/>
                <a:gd name="T59" fmla="*/ 187313206 h 118"/>
                <a:gd name="T60" fmla="*/ 757750889 w 135"/>
                <a:gd name="T61" fmla="*/ 263250992 h 118"/>
                <a:gd name="T62" fmla="*/ 859634061 w 135"/>
                <a:gd name="T63" fmla="*/ 313878432 h 118"/>
                <a:gd name="T64" fmla="*/ 846898349 w 135"/>
                <a:gd name="T65" fmla="*/ 389816218 h 1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35" h="118">
                  <a:moveTo>
                    <a:pt x="133" y="77"/>
                  </a:moveTo>
                  <a:lnTo>
                    <a:pt x="116" y="77"/>
                  </a:lnTo>
                  <a:lnTo>
                    <a:pt x="116" y="89"/>
                  </a:lnTo>
                  <a:lnTo>
                    <a:pt x="100" y="89"/>
                  </a:lnTo>
                  <a:lnTo>
                    <a:pt x="89" y="79"/>
                  </a:lnTo>
                  <a:lnTo>
                    <a:pt x="81" y="87"/>
                  </a:lnTo>
                  <a:lnTo>
                    <a:pt x="77" y="102"/>
                  </a:lnTo>
                  <a:lnTo>
                    <a:pt x="66" y="112"/>
                  </a:lnTo>
                  <a:lnTo>
                    <a:pt x="50" y="114"/>
                  </a:lnTo>
                  <a:lnTo>
                    <a:pt x="37" y="118"/>
                  </a:lnTo>
                  <a:lnTo>
                    <a:pt x="41" y="116"/>
                  </a:lnTo>
                  <a:lnTo>
                    <a:pt x="48" y="75"/>
                  </a:lnTo>
                  <a:lnTo>
                    <a:pt x="21" y="46"/>
                  </a:lnTo>
                  <a:lnTo>
                    <a:pt x="4" y="41"/>
                  </a:lnTo>
                  <a:lnTo>
                    <a:pt x="4" y="31"/>
                  </a:lnTo>
                  <a:lnTo>
                    <a:pt x="8" y="16"/>
                  </a:lnTo>
                  <a:lnTo>
                    <a:pt x="0" y="8"/>
                  </a:lnTo>
                  <a:lnTo>
                    <a:pt x="10" y="0"/>
                  </a:lnTo>
                  <a:lnTo>
                    <a:pt x="31" y="0"/>
                  </a:lnTo>
                  <a:lnTo>
                    <a:pt x="35" y="6"/>
                  </a:lnTo>
                  <a:lnTo>
                    <a:pt x="50" y="8"/>
                  </a:lnTo>
                  <a:lnTo>
                    <a:pt x="50" y="4"/>
                  </a:lnTo>
                  <a:lnTo>
                    <a:pt x="58" y="18"/>
                  </a:lnTo>
                  <a:lnTo>
                    <a:pt x="69" y="18"/>
                  </a:lnTo>
                  <a:lnTo>
                    <a:pt x="77" y="23"/>
                  </a:lnTo>
                  <a:lnTo>
                    <a:pt x="85" y="14"/>
                  </a:lnTo>
                  <a:lnTo>
                    <a:pt x="91" y="14"/>
                  </a:lnTo>
                  <a:lnTo>
                    <a:pt x="94" y="25"/>
                  </a:lnTo>
                  <a:lnTo>
                    <a:pt x="108" y="37"/>
                  </a:lnTo>
                  <a:lnTo>
                    <a:pt x="123" y="37"/>
                  </a:lnTo>
                  <a:lnTo>
                    <a:pt x="119" y="52"/>
                  </a:lnTo>
                  <a:lnTo>
                    <a:pt x="135" y="62"/>
                  </a:lnTo>
                  <a:lnTo>
                    <a:pt x="133" y="77"/>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50" name="Freeform 34"/>
            <p:cNvSpPr>
              <a:spLocks/>
            </p:cNvSpPr>
            <p:nvPr/>
          </p:nvSpPr>
          <p:spPr bwMode="auto">
            <a:xfrm>
              <a:off x="13287773" y="6638023"/>
              <a:ext cx="275053" cy="312751"/>
            </a:xfrm>
            <a:custGeom>
              <a:avLst/>
              <a:gdLst>
                <a:gd name="T0" fmla="*/ 649501070 w 109"/>
                <a:gd name="T1" fmla="*/ 607504192 h 139"/>
                <a:gd name="T2" fmla="*/ 624029648 w 109"/>
                <a:gd name="T3" fmla="*/ 617629225 h 139"/>
                <a:gd name="T4" fmla="*/ 534882195 w 109"/>
                <a:gd name="T5" fmla="*/ 632816773 h 139"/>
                <a:gd name="T6" fmla="*/ 477575281 w 109"/>
                <a:gd name="T7" fmla="*/ 673316903 h 139"/>
                <a:gd name="T8" fmla="*/ 426632437 w 109"/>
                <a:gd name="T9" fmla="*/ 673316903 h 139"/>
                <a:gd name="T10" fmla="*/ 375692117 w 109"/>
                <a:gd name="T11" fmla="*/ 703692000 h 139"/>
                <a:gd name="T12" fmla="*/ 318382679 w 109"/>
                <a:gd name="T13" fmla="*/ 683441935 h 139"/>
                <a:gd name="T14" fmla="*/ 241970937 w 109"/>
                <a:gd name="T15" fmla="*/ 632816773 h 139"/>
                <a:gd name="T16" fmla="*/ 229235226 w 109"/>
                <a:gd name="T17" fmla="*/ 587254128 h 139"/>
                <a:gd name="T18" fmla="*/ 171925789 w 109"/>
                <a:gd name="T19" fmla="*/ 556879031 h 139"/>
                <a:gd name="T20" fmla="*/ 133721180 w 109"/>
                <a:gd name="T21" fmla="*/ 506253869 h 139"/>
                <a:gd name="T22" fmla="*/ 120985469 w 109"/>
                <a:gd name="T23" fmla="*/ 506253869 h 139"/>
                <a:gd name="T24" fmla="*/ 133721180 w 109"/>
                <a:gd name="T25" fmla="*/ 440441158 h 139"/>
                <a:gd name="T26" fmla="*/ 171925789 w 109"/>
                <a:gd name="T27" fmla="*/ 379690964 h 139"/>
                <a:gd name="T28" fmla="*/ 171925789 w 109"/>
                <a:gd name="T29" fmla="*/ 324001036 h 139"/>
                <a:gd name="T30" fmla="*/ 82778336 w 109"/>
                <a:gd name="T31" fmla="*/ 293625939 h 139"/>
                <a:gd name="T32" fmla="*/ 82778336 w 109"/>
                <a:gd name="T33" fmla="*/ 207563164 h 139"/>
                <a:gd name="T34" fmla="*/ 25471422 w 109"/>
                <a:gd name="T35" fmla="*/ 217688196 h 139"/>
                <a:gd name="T36" fmla="*/ 0 w 109"/>
                <a:gd name="T37" fmla="*/ 167063034 h 139"/>
                <a:gd name="T38" fmla="*/ 57309437 w 109"/>
                <a:gd name="T39" fmla="*/ 136687937 h 139"/>
                <a:gd name="T40" fmla="*/ 70045148 w 109"/>
                <a:gd name="T41" fmla="*/ 91125291 h 139"/>
                <a:gd name="T42" fmla="*/ 95514047 w 109"/>
                <a:gd name="T43" fmla="*/ 50625162 h 139"/>
                <a:gd name="T44" fmla="*/ 133721180 w 109"/>
                <a:gd name="T45" fmla="*/ 0 h 139"/>
                <a:gd name="T46" fmla="*/ 280178070 w 109"/>
                <a:gd name="T47" fmla="*/ 81000259 h 139"/>
                <a:gd name="T48" fmla="*/ 388427828 w 109"/>
                <a:gd name="T49" fmla="*/ 60750194 h 139"/>
                <a:gd name="T50" fmla="*/ 439368148 w 109"/>
                <a:gd name="T51" fmla="*/ 101250324 h 139"/>
                <a:gd name="T52" fmla="*/ 413896726 w 109"/>
                <a:gd name="T53" fmla="*/ 177188067 h 139"/>
                <a:gd name="T54" fmla="*/ 413896726 w 109"/>
                <a:gd name="T55" fmla="*/ 227813228 h 139"/>
                <a:gd name="T56" fmla="*/ 522149007 w 109"/>
                <a:gd name="T57" fmla="*/ 253125809 h 139"/>
                <a:gd name="T58" fmla="*/ 694074796 w 109"/>
                <a:gd name="T59" fmla="*/ 399941029 h 139"/>
                <a:gd name="T60" fmla="*/ 649501070 w 109"/>
                <a:gd name="T61" fmla="*/ 607504192 h 13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9" h="139">
                  <a:moveTo>
                    <a:pt x="102" y="120"/>
                  </a:moveTo>
                  <a:lnTo>
                    <a:pt x="98" y="122"/>
                  </a:lnTo>
                  <a:lnTo>
                    <a:pt x="84" y="125"/>
                  </a:lnTo>
                  <a:lnTo>
                    <a:pt x="75" y="133"/>
                  </a:lnTo>
                  <a:lnTo>
                    <a:pt x="67" y="133"/>
                  </a:lnTo>
                  <a:lnTo>
                    <a:pt x="59" y="139"/>
                  </a:lnTo>
                  <a:lnTo>
                    <a:pt x="50" y="135"/>
                  </a:lnTo>
                  <a:lnTo>
                    <a:pt x="38" y="125"/>
                  </a:lnTo>
                  <a:lnTo>
                    <a:pt x="36" y="116"/>
                  </a:lnTo>
                  <a:lnTo>
                    <a:pt x="27" y="110"/>
                  </a:lnTo>
                  <a:lnTo>
                    <a:pt x="21" y="100"/>
                  </a:lnTo>
                  <a:lnTo>
                    <a:pt x="19" y="100"/>
                  </a:lnTo>
                  <a:lnTo>
                    <a:pt x="21" y="87"/>
                  </a:lnTo>
                  <a:lnTo>
                    <a:pt x="27" y="75"/>
                  </a:lnTo>
                  <a:lnTo>
                    <a:pt x="27" y="64"/>
                  </a:lnTo>
                  <a:lnTo>
                    <a:pt x="13" y="58"/>
                  </a:lnTo>
                  <a:lnTo>
                    <a:pt x="13" y="41"/>
                  </a:lnTo>
                  <a:lnTo>
                    <a:pt x="4" y="43"/>
                  </a:lnTo>
                  <a:lnTo>
                    <a:pt x="0" y="33"/>
                  </a:lnTo>
                  <a:lnTo>
                    <a:pt x="9" y="27"/>
                  </a:lnTo>
                  <a:lnTo>
                    <a:pt x="11" y="18"/>
                  </a:lnTo>
                  <a:lnTo>
                    <a:pt x="15" y="10"/>
                  </a:lnTo>
                  <a:lnTo>
                    <a:pt x="21" y="0"/>
                  </a:lnTo>
                  <a:lnTo>
                    <a:pt x="44" y="16"/>
                  </a:lnTo>
                  <a:lnTo>
                    <a:pt x="61" y="12"/>
                  </a:lnTo>
                  <a:lnTo>
                    <a:pt x="69" y="20"/>
                  </a:lnTo>
                  <a:lnTo>
                    <a:pt x="65" y="35"/>
                  </a:lnTo>
                  <a:lnTo>
                    <a:pt x="65" y="45"/>
                  </a:lnTo>
                  <a:lnTo>
                    <a:pt x="82" y="50"/>
                  </a:lnTo>
                  <a:lnTo>
                    <a:pt x="109" y="79"/>
                  </a:lnTo>
                  <a:lnTo>
                    <a:pt x="102" y="120"/>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51" name="Freeform 35"/>
            <p:cNvSpPr>
              <a:spLocks/>
            </p:cNvSpPr>
            <p:nvPr/>
          </p:nvSpPr>
          <p:spPr bwMode="auto">
            <a:xfrm>
              <a:off x="13340765" y="6401772"/>
              <a:ext cx="368420" cy="272251"/>
            </a:xfrm>
            <a:custGeom>
              <a:avLst/>
              <a:gdLst>
                <a:gd name="T0" fmla="*/ 401163958 w 146"/>
                <a:gd name="T1" fmla="*/ 0 h 121"/>
                <a:gd name="T2" fmla="*/ 560354203 w 146"/>
                <a:gd name="T3" fmla="*/ 0 h 121"/>
                <a:gd name="T4" fmla="*/ 706811247 w 146"/>
                <a:gd name="T5" fmla="*/ 106312890 h 121"/>
                <a:gd name="T6" fmla="*/ 757754144 w 146"/>
                <a:gd name="T7" fmla="*/ 75937779 h 121"/>
                <a:gd name="T8" fmla="*/ 808694517 w 146"/>
                <a:gd name="T9" fmla="*/ 126562965 h 121"/>
                <a:gd name="T10" fmla="*/ 808694517 w 146"/>
                <a:gd name="T11" fmla="*/ 263250967 h 121"/>
                <a:gd name="T12" fmla="*/ 929680112 w 146"/>
                <a:gd name="T13" fmla="*/ 359441070 h 121"/>
                <a:gd name="T14" fmla="*/ 916944388 w 146"/>
                <a:gd name="T15" fmla="*/ 425253812 h 121"/>
                <a:gd name="T16" fmla="*/ 821430241 w 146"/>
                <a:gd name="T17" fmla="*/ 425253812 h 121"/>
                <a:gd name="T18" fmla="*/ 795958793 w 146"/>
                <a:gd name="T19" fmla="*/ 475878998 h 121"/>
                <a:gd name="T20" fmla="*/ 745018419 w 146"/>
                <a:gd name="T21" fmla="*/ 465753961 h 121"/>
                <a:gd name="T22" fmla="*/ 649501749 w 146"/>
                <a:gd name="T23" fmla="*/ 551816777 h 121"/>
                <a:gd name="T24" fmla="*/ 585825651 w 146"/>
                <a:gd name="T25" fmla="*/ 551816777 h 121"/>
                <a:gd name="T26" fmla="*/ 573089927 w 146"/>
                <a:gd name="T27" fmla="*/ 592316926 h 121"/>
                <a:gd name="T28" fmla="*/ 477575780 w 146"/>
                <a:gd name="T29" fmla="*/ 582191888 h 121"/>
                <a:gd name="T30" fmla="*/ 452104332 w 146"/>
                <a:gd name="T31" fmla="*/ 551816777 h 121"/>
                <a:gd name="T32" fmla="*/ 318383012 w 146"/>
                <a:gd name="T33" fmla="*/ 551816777 h 121"/>
                <a:gd name="T34" fmla="*/ 254706915 w 146"/>
                <a:gd name="T35" fmla="*/ 592316926 h 121"/>
                <a:gd name="T36" fmla="*/ 146457044 w 146"/>
                <a:gd name="T37" fmla="*/ 612567000 h 121"/>
                <a:gd name="T38" fmla="*/ 0 w 146"/>
                <a:gd name="T39" fmla="*/ 531566702 h 121"/>
                <a:gd name="T40" fmla="*/ 12735724 w 146"/>
                <a:gd name="T41" fmla="*/ 506254110 h 121"/>
                <a:gd name="T42" fmla="*/ 38207173 w 146"/>
                <a:gd name="T43" fmla="*/ 435378849 h 121"/>
                <a:gd name="T44" fmla="*/ 184661693 w 146"/>
                <a:gd name="T45" fmla="*/ 359441070 h 121"/>
                <a:gd name="T46" fmla="*/ 146457044 w 146"/>
                <a:gd name="T47" fmla="*/ 278438523 h 121"/>
                <a:gd name="T48" fmla="*/ 197397417 w 146"/>
                <a:gd name="T49" fmla="*/ 243000893 h 121"/>
                <a:gd name="T50" fmla="*/ 184661693 w 146"/>
                <a:gd name="T51" fmla="*/ 151875558 h 121"/>
                <a:gd name="T52" fmla="*/ 254706915 w 146"/>
                <a:gd name="T53" fmla="*/ 116437928 h 121"/>
                <a:gd name="T54" fmla="*/ 280178363 w 146"/>
                <a:gd name="T55" fmla="*/ 116437928 h 121"/>
                <a:gd name="T56" fmla="*/ 318383012 w 146"/>
                <a:gd name="T57" fmla="*/ 45562667 h 121"/>
                <a:gd name="T58" fmla="*/ 401163958 w 146"/>
                <a:gd name="T59" fmla="*/ 0 h 1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46" h="121">
                  <a:moveTo>
                    <a:pt x="63" y="0"/>
                  </a:moveTo>
                  <a:lnTo>
                    <a:pt x="88" y="0"/>
                  </a:lnTo>
                  <a:lnTo>
                    <a:pt x="111" y="21"/>
                  </a:lnTo>
                  <a:lnTo>
                    <a:pt x="119" y="15"/>
                  </a:lnTo>
                  <a:lnTo>
                    <a:pt x="127" y="25"/>
                  </a:lnTo>
                  <a:lnTo>
                    <a:pt x="127" y="52"/>
                  </a:lnTo>
                  <a:lnTo>
                    <a:pt x="146" y="71"/>
                  </a:lnTo>
                  <a:lnTo>
                    <a:pt x="144" y="84"/>
                  </a:lnTo>
                  <a:lnTo>
                    <a:pt x="129" y="84"/>
                  </a:lnTo>
                  <a:lnTo>
                    <a:pt x="125" y="94"/>
                  </a:lnTo>
                  <a:lnTo>
                    <a:pt x="117" y="92"/>
                  </a:lnTo>
                  <a:lnTo>
                    <a:pt x="102" y="109"/>
                  </a:lnTo>
                  <a:lnTo>
                    <a:pt x="92" y="109"/>
                  </a:lnTo>
                  <a:lnTo>
                    <a:pt x="90" y="117"/>
                  </a:lnTo>
                  <a:lnTo>
                    <a:pt x="75" y="115"/>
                  </a:lnTo>
                  <a:lnTo>
                    <a:pt x="71" y="109"/>
                  </a:lnTo>
                  <a:lnTo>
                    <a:pt x="50" y="109"/>
                  </a:lnTo>
                  <a:lnTo>
                    <a:pt x="40" y="117"/>
                  </a:lnTo>
                  <a:lnTo>
                    <a:pt x="23" y="121"/>
                  </a:lnTo>
                  <a:lnTo>
                    <a:pt x="0" y="105"/>
                  </a:lnTo>
                  <a:lnTo>
                    <a:pt x="2" y="100"/>
                  </a:lnTo>
                  <a:lnTo>
                    <a:pt x="6" y="86"/>
                  </a:lnTo>
                  <a:lnTo>
                    <a:pt x="29" y="71"/>
                  </a:lnTo>
                  <a:lnTo>
                    <a:pt x="23" y="55"/>
                  </a:lnTo>
                  <a:lnTo>
                    <a:pt x="31" y="48"/>
                  </a:lnTo>
                  <a:lnTo>
                    <a:pt x="29" y="30"/>
                  </a:lnTo>
                  <a:lnTo>
                    <a:pt x="40" y="23"/>
                  </a:lnTo>
                  <a:lnTo>
                    <a:pt x="44" y="23"/>
                  </a:lnTo>
                  <a:lnTo>
                    <a:pt x="50" y="9"/>
                  </a:lnTo>
                  <a:lnTo>
                    <a:pt x="63" y="0"/>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52" name="Freeform 36"/>
            <p:cNvSpPr>
              <a:spLocks/>
            </p:cNvSpPr>
            <p:nvPr/>
          </p:nvSpPr>
          <p:spPr bwMode="auto">
            <a:xfrm>
              <a:off x="12836080" y="6206022"/>
              <a:ext cx="663660" cy="389251"/>
            </a:xfrm>
            <a:custGeom>
              <a:avLst/>
              <a:gdLst>
                <a:gd name="T0" fmla="*/ 0 w 263"/>
                <a:gd name="T1" fmla="*/ 324000832 h 173"/>
                <a:gd name="T2" fmla="*/ 38207133 w 263"/>
                <a:gd name="T3" fmla="*/ 263250676 h 173"/>
                <a:gd name="T4" fmla="*/ 108249759 w 263"/>
                <a:gd name="T5" fmla="*/ 243000624 h 173"/>
                <a:gd name="T6" fmla="*/ 159192604 w 263"/>
                <a:gd name="T7" fmla="*/ 167062929 h 173"/>
                <a:gd name="T8" fmla="*/ 146456893 w 263"/>
                <a:gd name="T9" fmla="*/ 96187747 h 173"/>
                <a:gd name="T10" fmla="*/ 210132925 w 263"/>
                <a:gd name="T11" fmla="*/ 60750156 h 173"/>
                <a:gd name="T12" fmla="*/ 241970941 w 263"/>
                <a:gd name="T13" fmla="*/ 0 h 173"/>
                <a:gd name="T14" fmla="*/ 305646973 w 263"/>
                <a:gd name="T15" fmla="*/ 40500104 h 173"/>
                <a:gd name="T16" fmla="*/ 439368154 w 263"/>
                <a:gd name="T17" fmla="*/ 60750156 h 173"/>
                <a:gd name="T18" fmla="*/ 477575288 w 263"/>
                <a:gd name="T19" fmla="*/ 96187747 h 173"/>
                <a:gd name="T20" fmla="*/ 560353625 w 263"/>
                <a:gd name="T21" fmla="*/ 96187747 h 173"/>
                <a:gd name="T22" fmla="*/ 573089336 w 263"/>
                <a:gd name="T23" fmla="*/ 126562825 h 173"/>
                <a:gd name="T24" fmla="*/ 674972501 w 263"/>
                <a:gd name="T25" fmla="*/ 126562825 h 173"/>
                <a:gd name="T26" fmla="*/ 745015127 w 263"/>
                <a:gd name="T27" fmla="*/ 156937903 h 173"/>
                <a:gd name="T28" fmla="*/ 783222260 w 263"/>
                <a:gd name="T29" fmla="*/ 156937903 h 173"/>
                <a:gd name="T30" fmla="*/ 834162581 w 263"/>
                <a:gd name="T31" fmla="*/ 116437799 h 173"/>
                <a:gd name="T32" fmla="*/ 916943442 w 263"/>
                <a:gd name="T33" fmla="*/ 126562825 h 173"/>
                <a:gd name="T34" fmla="*/ 967883763 w 263"/>
                <a:gd name="T35" fmla="*/ 81000208 h 173"/>
                <a:gd name="T36" fmla="*/ 1063397811 w 263"/>
                <a:gd name="T37" fmla="*/ 96187747 h 173"/>
                <a:gd name="T38" fmla="*/ 1076133522 w 263"/>
                <a:gd name="T39" fmla="*/ 146812877 h 173"/>
                <a:gd name="T40" fmla="*/ 1114340655 w 263"/>
                <a:gd name="T41" fmla="*/ 197438007 h 173"/>
                <a:gd name="T42" fmla="*/ 1184385805 w 263"/>
                <a:gd name="T43" fmla="*/ 197438007 h 173"/>
                <a:gd name="T44" fmla="*/ 1248061837 w 263"/>
                <a:gd name="T45" fmla="*/ 253125650 h 173"/>
                <a:gd name="T46" fmla="*/ 1286266447 w 263"/>
                <a:gd name="T47" fmla="*/ 232875598 h 173"/>
                <a:gd name="T48" fmla="*/ 1286266447 w 263"/>
                <a:gd name="T49" fmla="*/ 212625546 h 173"/>
                <a:gd name="T50" fmla="*/ 1490032777 w 263"/>
                <a:gd name="T51" fmla="*/ 303750780 h 173"/>
                <a:gd name="T52" fmla="*/ 1661958569 w 263"/>
                <a:gd name="T53" fmla="*/ 303750780 h 173"/>
                <a:gd name="T54" fmla="*/ 1674694280 w 263"/>
                <a:gd name="T55" fmla="*/ 440440882 h 173"/>
                <a:gd name="T56" fmla="*/ 1591915943 w 263"/>
                <a:gd name="T57" fmla="*/ 486003499 h 173"/>
                <a:gd name="T58" fmla="*/ 1553708810 w 263"/>
                <a:gd name="T59" fmla="*/ 556878681 h 173"/>
                <a:gd name="T60" fmla="*/ 1528237387 w 263"/>
                <a:gd name="T61" fmla="*/ 556878681 h 173"/>
                <a:gd name="T62" fmla="*/ 1458194761 w 263"/>
                <a:gd name="T63" fmla="*/ 592316272 h 173"/>
                <a:gd name="T64" fmla="*/ 1470927949 w 263"/>
                <a:gd name="T65" fmla="*/ 683441506 h 173"/>
                <a:gd name="T66" fmla="*/ 1419987628 w 263"/>
                <a:gd name="T67" fmla="*/ 718879097 h 173"/>
                <a:gd name="T68" fmla="*/ 1458194761 w 263"/>
                <a:gd name="T69" fmla="*/ 799879305 h 173"/>
                <a:gd name="T70" fmla="*/ 1311737869 w 263"/>
                <a:gd name="T71" fmla="*/ 875817000 h 173"/>
                <a:gd name="T72" fmla="*/ 1209854703 w 263"/>
                <a:gd name="T73" fmla="*/ 855566948 h 173"/>
                <a:gd name="T74" fmla="*/ 1088869233 w 263"/>
                <a:gd name="T75" fmla="*/ 810004331 h 173"/>
                <a:gd name="T76" fmla="*/ 1037928912 w 263"/>
                <a:gd name="T77" fmla="*/ 810004331 h 173"/>
                <a:gd name="T78" fmla="*/ 929679153 w 263"/>
                <a:gd name="T79" fmla="*/ 769504227 h 173"/>
                <a:gd name="T80" fmla="*/ 846898292 w 263"/>
                <a:gd name="T81" fmla="*/ 759379201 h 173"/>
                <a:gd name="T82" fmla="*/ 795957971 w 263"/>
                <a:gd name="T83" fmla="*/ 673316480 h 173"/>
                <a:gd name="T84" fmla="*/ 719546228 w 263"/>
                <a:gd name="T85" fmla="*/ 729004123 h 173"/>
                <a:gd name="T86" fmla="*/ 636765368 w 263"/>
                <a:gd name="T87" fmla="*/ 729004123 h 173"/>
                <a:gd name="T88" fmla="*/ 636765368 w 263"/>
                <a:gd name="T89" fmla="*/ 739129149 h 173"/>
                <a:gd name="T90" fmla="*/ 573089336 w 263"/>
                <a:gd name="T91" fmla="*/ 663191454 h 173"/>
                <a:gd name="T92" fmla="*/ 490308475 w 263"/>
                <a:gd name="T93" fmla="*/ 612566324 h 173"/>
                <a:gd name="T94" fmla="*/ 477575288 w 263"/>
                <a:gd name="T95" fmla="*/ 556878681 h 173"/>
                <a:gd name="T96" fmla="*/ 439368154 w 263"/>
                <a:gd name="T97" fmla="*/ 546753655 h 173"/>
                <a:gd name="T98" fmla="*/ 369323005 w 263"/>
                <a:gd name="T99" fmla="*/ 556878681 h 173"/>
                <a:gd name="T100" fmla="*/ 292911262 w 263"/>
                <a:gd name="T101" fmla="*/ 567003707 h 173"/>
                <a:gd name="T102" fmla="*/ 95514048 w 263"/>
                <a:gd name="T103" fmla="*/ 440440882 h 173"/>
                <a:gd name="T104" fmla="*/ 95514048 w 263"/>
                <a:gd name="T105" fmla="*/ 379688475 h 173"/>
                <a:gd name="T106" fmla="*/ 0 w 263"/>
                <a:gd name="T107" fmla="*/ 324000832 h 17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63" h="173">
                  <a:moveTo>
                    <a:pt x="0" y="64"/>
                  </a:moveTo>
                  <a:lnTo>
                    <a:pt x="6" y="52"/>
                  </a:lnTo>
                  <a:lnTo>
                    <a:pt x="17" y="48"/>
                  </a:lnTo>
                  <a:lnTo>
                    <a:pt x="25" y="33"/>
                  </a:lnTo>
                  <a:lnTo>
                    <a:pt x="23" y="19"/>
                  </a:lnTo>
                  <a:lnTo>
                    <a:pt x="33" y="12"/>
                  </a:lnTo>
                  <a:lnTo>
                    <a:pt x="38" y="0"/>
                  </a:lnTo>
                  <a:lnTo>
                    <a:pt x="48" y="8"/>
                  </a:lnTo>
                  <a:lnTo>
                    <a:pt x="69" y="12"/>
                  </a:lnTo>
                  <a:lnTo>
                    <a:pt x="75" y="19"/>
                  </a:lnTo>
                  <a:lnTo>
                    <a:pt x="88" y="19"/>
                  </a:lnTo>
                  <a:lnTo>
                    <a:pt x="90" y="25"/>
                  </a:lnTo>
                  <a:lnTo>
                    <a:pt x="106" y="25"/>
                  </a:lnTo>
                  <a:lnTo>
                    <a:pt x="117" y="31"/>
                  </a:lnTo>
                  <a:lnTo>
                    <a:pt x="123" y="31"/>
                  </a:lnTo>
                  <a:lnTo>
                    <a:pt x="131" y="23"/>
                  </a:lnTo>
                  <a:lnTo>
                    <a:pt x="144" y="25"/>
                  </a:lnTo>
                  <a:lnTo>
                    <a:pt x="152" y="16"/>
                  </a:lnTo>
                  <a:lnTo>
                    <a:pt x="167" y="19"/>
                  </a:lnTo>
                  <a:lnTo>
                    <a:pt x="169" y="29"/>
                  </a:lnTo>
                  <a:lnTo>
                    <a:pt x="175" y="39"/>
                  </a:lnTo>
                  <a:lnTo>
                    <a:pt x="186" y="39"/>
                  </a:lnTo>
                  <a:lnTo>
                    <a:pt x="196" y="50"/>
                  </a:lnTo>
                  <a:lnTo>
                    <a:pt x="202" y="46"/>
                  </a:lnTo>
                  <a:lnTo>
                    <a:pt x="202" y="42"/>
                  </a:lnTo>
                  <a:lnTo>
                    <a:pt x="234" y="60"/>
                  </a:lnTo>
                  <a:lnTo>
                    <a:pt x="261" y="60"/>
                  </a:lnTo>
                  <a:lnTo>
                    <a:pt x="263" y="87"/>
                  </a:lnTo>
                  <a:lnTo>
                    <a:pt x="250" y="96"/>
                  </a:lnTo>
                  <a:lnTo>
                    <a:pt x="244" y="110"/>
                  </a:lnTo>
                  <a:lnTo>
                    <a:pt x="240" y="110"/>
                  </a:lnTo>
                  <a:lnTo>
                    <a:pt x="229" y="117"/>
                  </a:lnTo>
                  <a:lnTo>
                    <a:pt x="231" y="135"/>
                  </a:lnTo>
                  <a:lnTo>
                    <a:pt x="223" y="142"/>
                  </a:lnTo>
                  <a:lnTo>
                    <a:pt x="229" y="158"/>
                  </a:lnTo>
                  <a:lnTo>
                    <a:pt x="206" y="173"/>
                  </a:lnTo>
                  <a:lnTo>
                    <a:pt x="190" y="169"/>
                  </a:lnTo>
                  <a:lnTo>
                    <a:pt x="171" y="160"/>
                  </a:lnTo>
                  <a:lnTo>
                    <a:pt x="163" y="160"/>
                  </a:lnTo>
                  <a:lnTo>
                    <a:pt x="146" y="152"/>
                  </a:lnTo>
                  <a:lnTo>
                    <a:pt x="133" y="150"/>
                  </a:lnTo>
                  <a:lnTo>
                    <a:pt x="125" y="133"/>
                  </a:lnTo>
                  <a:lnTo>
                    <a:pt x="113" y="144"/>
                  </a:lnTo>
                  <a:lnTo>
                    <a:pt x="100" y="144"/>
                  </a:lnTo>
                  <a:lnTo>
                    <a:pt x="100" y="146"/>
                  </a:lnTo>
                  <a:lnTo>
                    <a:pt x="90" y="131"/>
                  </a:lnTo>
                  <a:lnTo>
                    <a:pt x="77" y="121"/>
                  </a:lnTo>
                  <a:lnTo>
                    <a:pt x="75" y="110"/>
                  </a:lnTo>
                  <a:lnTo>
                    <a:pt x="69" y="108"/>
                  </a:lnTo>
                  <a:lnTo>
                    <a:pt x="58" y="110"/>
                  </a:lnTo>
                  <a:lnTo>
                    <a:pt x="46" y="112"/>
                  </a:lnTo>
                  <a:lnTo>
                    <a:pt x="15" y="87"/>
                  </a:lnTo>
                  <a:lnTo>
                    <a:pt x="15" y="75"/>
                  </a:lnTo>
                  <a:lnTo>
                    <a:pt x="0" y="64"/>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53" name="Freeform 37"/>
            <p:cNvSpPr>
              <a:spLocks/>
            </p:cNvSpPr>
            <p:nvPr/>
          </p:nvSpPr>
          <p:spPr bwMode="auto">
            <a:xfrm>
              <a:off x="12641777" y="6323022"/>
              <a:ext cx="446646" cy="351001"/>
            </a:xfrm>
            <a:custGeom>
              <a:avLst/>
              <a:gdLst>
                <a:gd name="T0" fmla="*/ 82834442 w 85"/>
                <a:gd name="T1" fmla="*/ 1445567198 h 75"/>
                <a:gd name="T2" fmla="*/ 138055651 w 85"/>
                <a:gd name="T3" fmla="*/ 1336054886 h 75"/>
                <a:gd name="T4" fmla="*/ 165668883 w 85"/>
                <a:gd name="T5" fmla="*/ 1182737650 h 75"/>
                <a:gd name="T6" fmla="*/ 27613232 w 85"/>
                <a:gd name="T7" fmla="*/ 1029420413 h 75"/>
                <a:gd name="T8" fmla="*/ 138055651 w 85"/>
                <a:gd name="T9" fmla="*/ 898005638 h 75"/>
                <a:gd name="T10" fmla="*/ 110447674 w 85"/>
                <a:gd name="T11" fmla="*/ 744683722 h 75"/>
                <a:gd name="T12" fmla="*/ 276116557 w 85"/>
                <a:gd name="T13" fmla="*/ 547561560 h 75"/>
                <a:gd name="T14" fmla="*/ 276116557 w 85"/>
                <a:gd name="T15" fmla="*/ 350439398 h 75"/>
                <a:gd name="T16" fmla="*/ 552227860 w 85"/>
                <a:gd name="T17" fmla="*/ 262829549 h 75"/>
                <a:gd name="T18" fmla="*/ 717896743 w 85"/>
                <a:gd name="T19" fmla="*/ 87609850 h 75"/>
                <a:gd name="T20" fmla="*/ 800731185 w 85"/>
                <a:gd name="T21" fmla="*/ 0 h 75"/>
                <a:gd name="T22" fmla="*/ 938786836 w 85"/>
                <a:gd name="T23" fmla="*/ 0 h 75"/>
                <a:gd name="T24" fmla="*/ 1021621278 w 85"/>
                <a:gd name="T25" fmla="*/ 131414774 h 75"/>
                <a:gd name="T26" fmla="*/ 1214903393 w 85"/>
                <a:gd name="T27" fmla="*/ 240927086 h 75"/>
                <a:gd name="T28" fmla="*/ 1214903393 w 85"/>
                <a:gd name="T29" fmla="*/ 372341861 h 75"/>
                <a:gd name="T30" fmla="*/ 1629075602 w 85"/>
                <a:gd name="T31" fmla="*/ 635171410 h 75"/>
                <a:gd name="T32" fmla="*/ 1794744485 w 85"/>
                <a:gd name="T33" fmla="*/ 613268947 h 75"/>
                <a:gd name="T34" fmla="*/ 1932800136 w 85"/>
                <a:gd name="T35" fmla="*/ 591366485 h 75"/>
                <a:gd name="T36" fmla="*/ 2015634578 w 85"/>
                <a:gd name="T37" fmla="*/ 613268947 h 75"/>
                <a:gd name="T38" fmla="*/ 2043247810 w 85"/>
                <a:gd name="T39" fmla="*/ 722781259 h 75"/>
                <a:gd name="T40" fmla="*/ 2147483646 w 85"/>
                <a:gd name="T41" fmla="*/ 832298251 h 75"/>
                <a:gd name="T42" fmla="*/ 2147483646 w 85"/>
                <a:gd name="T43" fmla="*/ 985615488 h 75"/>
                <a:gd name="T44" fmla="*/ 2147483646 w 85"/>
                <a:gd name="T45" fmla="*/ 1160835187 h 75"/>
                <a:gd name="T46" fmla="*/ 2126082252 w 85"/>
                <a:gd name="T47" fmla="*/ 1204640112 h 75"/>
                <a:gd name="T48" fmla="*/ 1932800136 w 85"/>
                <a:gd name="T49" fmla="*/ 1423664736 h 75"/>
                <a:gd name="T50" fmla="*/ 1711910043 w 85"/>
                <a:gd name="T51" fmla="*/ 1401762274 h 75"/>
                <a:gd name="T52" fmla="*/ 1491019950 w 85"/>
                <a:gd name="T53" fmla="*/ 1511274586 h 75"/>
                <a:gd name="T54" fmla="*/ 1297737835 w 85"/>
                <a:gd name="T55" fmla="*/ 1379859811 h 75"/>
                <a:gd name="T56" fmla="*/ 1159682184 w 85"/>
                <a:gd name="T57" fmla="*/ 1423664736 h 75"/>
                <a:gd name="T58" fmla="*/ 1049234510 w 85"/>
                <a:gd name="T59" fmla="*/ 1248445037 h 75"/>
                <a:gd name="T60" fmla="*/ 883565627 w 85"/>
                <a:gd name="T61" fmla="*/ 1248445037 h 75"/>
                <a:gd name="T62" fmla="*/ 800731185 w 85"/>
                <a:gd name="T63" fmla="*/ 1336054886 h 75"/>
                <a:gd name="T64" fmla="*/ 690283511 w 85"/>
                <a:gd name="T65" fmla="*/ 1357957349 h 75"/>
                <a:gd name="T66" fmla="*/ 635062301 w 85"/>
                <a:gd name="T67" fmla="*/ 1401762274 h 75"/>
                <a:gd name="T68" fmla="*/ 635062301 w 85"/>
                <a:gd name="T69" fmla="*/ 1379859811 h 75"/>
                <a:gd name="T70" fmla="*/ 358950999 w 85"/>
                <a:gd name="T71" fmla="*/ 1467469661 h 75"/>
                <a:gd name="T72" fmla="*/ 193282116 w 85"/>
                <a:gd name="T73" fmla="*/ 1642689360 h 75"/>
                <a:gd name="T74" fmla="*/ 138055651 w 85"/>
                <a:gd name="T75" fmla="*/ 1489372123 h 75"/>
                <a:gd name="T76" fmla="*/ 82834442 w 85"/>
                <a:gd name="T77" fmla="*/ 1445567198 h 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75">
                  <a:moveTo>
                    <a:pt x="3" y="66"/>
                  </a:moveTo>
                  <a:cubicBezTo>
                    <a:pt x="4" y="65"/>
                    <a:pt x="4" y="64"/>
                    <a:pt x="5" y="61"/>
                  </a:cubicBezTo>
                  <a:cubicBezTo>
                    <a:pt x="5" y="56"/>
                    <a:pt x="6" y="57"/>
                    <a:pt x="6" y="54"/>
                  </a:cubicBezTo>
                  <a:cubicBezTo>
                    <a:pt x="6" y="51"/>
                    <a:pt x="2" y="50"/>
                    <a:pt x="1" y="47"/>
                  </a:cubicBezTo>
                  <a:cubicBezTo>
                    <a:pt x="0" y="43"/>
                    <a:pt x="5" y="43"/>
                    <a:pt x="5" y="41"/>
                  </a:cubicBezTo>
                  <a:cubicBezTo>
                    <a:pt x="6" y="39"/>
                    <a:pt x="4" y="36"/>
                    <a:pt x="4" y="34"/>
                  </a:cubicBezTo>
                  <a:cubicBezTo>
                    <a:pt x="3" y="31"/>
                    <a:pt x="8" y="27"/>
                    <a:pt x="10" y="25"/>
                  </a:cubicBezTo>
                  <a:cubicBezTo>
                    <a:pt x="11" y="23"/>
                    <a:pt x="10" y="18"/>
                    <a:pt x="10" y="16"/>
                  </a:cubicBezTo>
                  <a:cubicBezTo>
                    <a:pt x="11" y="13"/>
                    <a:pt x="17" y="13"/>
                    <a:pt x="20" y="12"/>
                  </a:cubicBezTo>
                  <a:cubicBezTo>
                    <a:pt x="24" y="11"/>
                    <a:pt x="21" y="6"/>
                    <a:pt x="26" y="4"/>
                  </a:cubicBezTo>
                  <a:cubicBezTo>
                    <a:pt x="28" y="3"/>
                    <a:pt x="29" y="2"/>
                    <a:pt x="29" y="0"/>
                  </a:cubicBezTo>
                  <a:cubicBezTo>
                    <a:pt x="34" y="0"/>
                    <a:pt x="34" y="0"/>
                    <a:pt x="34" y="0"/>
                  </a:cubicBezTo>
                  <a:cubicBezTo>
                    <a:pt x="37" y="6"/>
                    <a:pt x="37" y="6"/>
                    <a:pt x="37" y="6"/>
                  </a:cubicBezTo>
                  <a:cubicBezTo>
                    <a:pt x="44" y="11"/>
                    <a:pt x="44" y="11"/>
                    <a:pt x="44" y="11"/>
                  </a:cubicBezTo>
                  <a:cubicBezTo>
                    <a:pt x="44" y="17"/>
                    <a:pt x="44" y="17"/>
                    <a:pt x="44" y="17"/>
                  </a:cubicBezTo>
                  <a:cubicBezTo>
                    <a:pt x="59" y="29"/>
                    <a:pt x="59" y="29"/>
                    <a:pt x="59" y="29"/>
                  </a:cubicBezTo>
                  <a:cubicBezTo>
                    <a:pt x="65" y="28"/>
                    <a:pt x="65" y="28"/>
                    <a:pt x="65" y="28"/>
                  </a:cubicBezTo>
                  <a:cubicBezTo>
                    <a:pt x="70" y="27"/>
                    <a:pt x="70" y="27"/>
                    <a:pt x="70" y="27"/>
                  </a:cubicBezTo>
                  <a:cubicBezTo>
                    <a:pt x="73" y="28"/>
                    <a:pt x="73" y="28"/>
                    <a:pt x="73" y="28"/>
                  </a:cubicBezTo>
                  <a:cubicBezTo>
                    <a:pt x="74" y="33"/>
                    <a:pt x="74" y="33"/>
                    <a:pt x="74" y="33"/>
                  </a:cubicBezTo>
                  <a:cubicBezTo>
                    <a:pt x="80" y="38"/>
                    <a:pt x="80" y="38"/>
                    <a:pt x="80" y="38"/>
                  </a:cubicBezTo>
                  <a:cubicBezTo>
                    <a:pt x="85" y="45"/>
                    <a:pt x="85" y="45"/>
                    <a:pt x="85" y="45"/>
                  </a:cubicBezTo>
                  <a:cubicBezTo>
                    <a:pt x="84" y="53"/>
                    <a:pt x="84" y="53"/>
                    <a:pt x="84" y="53"/>
                  </a:cubicBezTo>
                  <a:cubicBezTo>
                    <a:pt x="77" y="55"/>
                    <a:pt x="77" y="55"/>
                    <a:pt x="77" y="55"/>
                  </a:cubicBezTo>
                  <a:cubicBezTo>
                    <a:pt x="70" y="65"/>
                    <a:pt x="70" y="65"/>
                    <a:pt x="70" y="65"/>
                  </a:cubicBezTo>
                  <a:cubicBezTo>
                    <a:pt x="62" y="64"/>
                    <a:pt x="62" y="64"/>
                    <a:pt x="62" y="64"/>
                  </a:cubicBezTo>
                  <a:cubicBezTo>
                    <a:pt x="54" y="69"/>
                    <a:pt x="54" y="69"/>
                    <a:pt x="54" y="69"/>
                  </a:cubicBezTo>
                  <a:cubicBezTo>
                    <a:pt x="47" y="63"/>
                    <a:pt x="47" y="63"/>
                    <a:pt x="47" y="63"/>
                  </a:cubicBezTo>
                  <a:cubicBezTo>
                    <a:pt x="42" y="65"/>
                    <a:pt x="42" y="65"/>
                    <a:pt x="42" y="65"/>
                  </a:cubicBezTo>
                  <a:cubicBezTo>
                    <a:pt x="38" y="57"/>
                    <a:pt x="38" y="57"/>
                    <a:pt x="38" y="57"/>
                  </a:cubicBezTo>
                  <a:cubicBezTo>
                    <a:pt x="32" y="57"/>
                    <a:pt x="32" y="57"/>
                    <a:pt x="32" y="57"/>
                  </a:cubicBezTo>
                  <a:cubicBezTo>
                    <a:pt x="29" y="61"/>
                    <a:pt x="29" y="61"/>
                    <a:pt x="29" y="61"/>
                  </a:cubicBezTo>
                  <a:cubicBezTo>
                    <a:pt x="25" y="62"/>
                    <a:pt x="25" y="62"/>
                    <a:pt x="25" y="62"/>
                  </a:cubicBezTo>
                  <a:cubicBezTo>
                    <a:pt x="23" y="64"/>
                    <a:pt x="23" y="64"/>
                    <a:pt x="23" y="64"/>
                  </a:cubicBezTo>
                  <a:cubicBezTo>
                    <a:pt x="23" y="63"/>
                    <a:pt x="23" y="63"/>
                    <a:pt x="23" y="63"/>
                  </a:cubicBezTo>
                  <a:cubicBezTo>
                    <a:pt x="13" y="67"/>
                    <a:pt x="13" y="67"/>
                    <a:pt x="13" y="67"/>
                  </a:cubicBezTo>
                  <a:cubicBezTo>
                    <a:pt x="7" y="75"/>
                    <a:pt x="7" y="75"/>
                    <a:pt x="7" y="75"/>
                  </a:cubicBezTo>
                  <a:cubicBezTo>
                    <a:pt x="5" y="68"/>
                    <a:pt x="5" y="68"/>
                    <a:pt x="5" y="68"/>
                  </a:cubicBezTo>
                  <a:lnTo>
                    <a:pt x="3" y="66"/>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54" name="Freeform 38"/>
            <p:cNvSpPr>
              <a:spLocks/>
            </p:cNvSpPr>
            <p:nvPr/>
          </p:nvSpPr>
          <p:spPr bwMode="auto">
            <a:xfrm>
              <a:off x="12452520" y="6575023"/>
              <a:ext cx="340662" cy="297001"/>
            </a:xfrm>
            <a:custGeom>
              <a:avLst/>
              <a:gdLst>
                <a:gd name="T0" fmla="*/ 769094254 w 65"/>
                <a:gd name="T1" fmla="*/ 1311254701 h 63"/>
                <a:gd name="T2" fmla="*/ 796562093 w 65"/>
                <a:gd name="T3" fmla="*/ 1044557231 h 63"/>
                <a:gd name="T4" fmla="*/ 631755059 w 65"/>
                <a:gd name="T5" fmla="*/ 888985279 h 63"/>
                <a:gd name="T6" fmla="*/ 384544507 w 65"/>
                <a:gd name="T7" fmla="*/ 822310912 h 63"/>
                <a:gd name="T8" fmla="*/ 302140989 w 65"/>
                <a:gd name="T9" fmla="*/ 688962177 h 63"/>
                <a:gd name="T10" fmla="*/ 137339196 w 65"/>
                <a:gd name="T11" fmla="*/ 688962177 h 63"/>
                <a:gd name="T12" fmla="*/ 27467839 w 65"/>
                <a:gd name="T13" fmla="*/ 600064592 h 63"/>
                <a:gd name="T14" fmla="*/ 137339196 w 65"/>
                <a:gd name="T15" fmla="*/ 400041490 h 63"/>
                <a:gd name="T16" fmla="*/ 329608828 w 65"/>
                <a:gd name="T17" fmla="*/ 155571952 h 63"/>
                <a:gd name="T18" fmla="*/ 494415863 w 65"/>
                <a:gd name="T19" fmla="*/ 22223218 h 63"/>
                <a:gd name="T20" fmla="*/ 631755059 w 65"/>
                <a:gd name="T21" fmla="*/ 177795170 h 63"/>
                <a:gd name="T22" fmla="*/ 933896048 w 65"/>
                <a:gd name="T23" fmla="*/ 288920687 h 63"/>
                <a:gd name="T24" fmla="*/ 1071235243 w 65"/>
                <a:gd name="T25" fmla="*/ 266697469 h 63"/>
                <a:gd name="T26" fmla="*/ 1126170922 w 65"/>
                <a:gd name="T27" fmla="*/ 311143905 h 63"/>
                <a:gd name="T28" fmla="*/ 1181106600 w 65"/>
                <a:gd name="T29" fmla="*/ 466715857 h 63"/>
                <a:gd name="T30" fmla="*/ 1345913634 w 65"/>
                <a:gd name="T31" fmla="*/ 288920687 h 63"/>
                <a:gd name="T32" fmla="*/ 1620586784 w 65"/>
                <a:gd name="T33" fmla="*/ 200023102 h 63"/>
                <a:gd name="T34" fmla="*/ 1675522463 w 65"/>
                <a:gd name="T35" fmla="*/ 222246320 h 63"/>
                <a:gd name="T36" fmla="*/ 1702990302 w 65"/>
                <a:gd name="T37" fmla="*/ 400041490 h 63"/>
                <a:gd name="T38" fmla="*/ 1730458141 w 65"/>
                <a:gd name="T39" fmla="*/ 511167007 h 63"/>
                <a:gd name="T40" fmla="*/ 1730458141 w 65"/>
                <a:gd name="T41" fmla="*/ 644515742 h 63"/>
                <a:gd name="T42" fmla="*/ 1620586784 w 65"/>
                <a:gd name="T43" fmla="*/ 711190109 h 63"/>
                <a:gd name="T44" fmla="*/ 1648054624 w 65"/>
                <a:gd name="T45" fmla="*/ 800087694 h 63"/>
                <a:gd name="T46" fmla="*/ 1785393819 w 65"/>
                <a:gd name="T47" fmla="*/ 911208497 h 63"/>
                <a:gd name="T48" fmla="*/ 1785393819 w 65"/>
                <a:gd name="T49" fmla="*/ 1000110796 h 63"/>
                <a:gd name="T50" fmla="*/ 1702990302 w 65"/>
                <a:gd name="T51" fmla="*/ 1022334014 h 63"/>
                <a:gd name="T52" fmla="*/ 1702990302 w 65"/>
                <a:gd name="T53" fmla="*/ 1133454816 h 63"/>
                <a:gd name="T54" fmla="*/ 1620586784 w 65"/>
                <a:gd name="T55" fmla="*/ 1177905966 h 63"/>
                <a:gd name="T56" fmla="*/ 1538183267 w 65"/>
                <a:gd name="T57" fmla="*/ 1089008381 h 63"/>
                <a:gd name="T58" fmla="*/ 1373381473 w 65"/>
                <a:gd name="T59" fmla="*/ 1133454816 h 63"/>
                <a:gd name="T60" fmla="*/ 1373381473 w 65"/>
                <a:gd name="T61" fmla="*/ 1266803551 h 63"/>
                <a:gd name="T62" fmla="*/ 1208574439 w 65"/>
                <a:gd name="T63" fmla="*/ 1311254701 h 63"/>
                <a:gd name="T64" fmla="*/ 1181106600 w 65"/>
                <a:gd name="T65" fmla="*/ 1400152286 h 63"/>
                <a:gd name="T66" fmla="*/ 1043767404 w 65"/>
                <a:gd name="T67" fmla="*/ 1355701136 h 63"/>
                <a:gd name="T68" fmla="*/ 878965610 w 65"/>
                <a:gd name="T69" fmla="*/ 1333477918 h 63"/>
                <a:gd name="T70" fmla="*/ 741626415 w 65"/>
                <a:gd name="T71" fmla="*/ 1333477918 h 63"/>
                <a:gd name="T72" fmla="*/ 769094254 w 65"/>
                <a:gd name="T73" fmla="*/ 1311254701 h 6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5" h="63">
                  <a:moveTo>
                    <a:pt x="28" y="59"/>
                  </a:moveTo>
                  <a:cubicBezTo>
                    <a:pt x="30" y="56"/>
                    <a:pt x="30" y="51"/>
                    <a:pt x="29" y="47"/>
                  </a:cubicBezTo>
                  <a:cubicBezTo>
                    <a:pt x="29" y="43"/>
                    <a:pt x="25" y="43"/>
                    <a:pt x="23" y="40"/>
                  </a:cubicBezTo>
                  <a:cubicBezTo>
                    <a:pt x="21" y="37"/>
                    <a:pt x="15" y="40"/>
                    <a:pt x="14" y="37"/>
                  </a:cubicBezTo>
                  <a:cubicBezTo>
                    <a:pt x="14" y="34"/>
                    <a:pt x="12" y="31"/>
                    <a:pt x="11" y="31"/>
                  </a:cubicBezTo>
                  <a:cubicBezTo>
                    <a:pt x="10" y="31"/>
                    <a:pt x="8" y="31"/>
                    <a:pt x="5" y="31"/>
                  </a:cubicBezTo>
                  <a:cubicBezTo>
                    <a:pt x="2" y="32"/>
                    <a:pt x="0" y="31"/>
                    <a:pt x="1" y="27"/>
                  </a:cubicBezTo>
                  <a:cubicBezTo>
                    <a:pt x="1" y="23"/>
                    <a:pt x="4" y="21"/>
                    <a:pt x="5" y="18"/>
                  </a:cubicBezTo>
                  <a:cubicBezTo>
                    <a:pt x="5" y="15"/>
                    <a:pt x="12" y="14"/>
                    <a:pt x="12" y="7"/>
                  </a:cubicBezTo>
                  <a:cubicBezTo>
                    <a:pt x="12" y="0"/>
                    <a:pt x="15" y="1"/>
                    <a:pt x="18" y="1"/>
                  </a:cubicBezTo>
                  <a:cubicBezTo>
                    <a:pt x="21" y="1"/>
                    <a:pt x="23" y="2"/>
                    <a:pt x="23" y="8"/>
                  </a:cubicBezTo>
                  <a:cubicBezTo>
                    <a:pt x="23" y="14"/>
                    <a:pt x="29" y="13"/>
                    <a:pt x="34" y="13"/>
                  </a:cubicBezTo>
                  <a:cubicBezTo>
                    <a:pt x="36" y="13"/>
                    <a:pt x="38" y="13"/>
                    <a:pt x="39" y="12"/>
                  </a:cubicBezTo>
                  <a:cubicBezTo>
                    <a:pt x="41" y="14"/>
                    <a:pt x="41" y="14"/>
                    <a:pt x="41" y="14"/>
                  </a:cubicBezTo>
                  <a:cubicBezTo>
                    <a:pt x="43" y="21"/>
                    <a:pt x="43" y="21"/>
                    <a:pt x="43" y="21"/>
                  </a:cubicBezTo>
                  <a:cubicBezTo>
                    <a:pt x="49" y="13"/>
                    <a:pt x="49" y="13"/>
                    <a:pt x="49" y="13"/>
                  </a:cubicBezTo>
                  <a:cubicBezTo>
                    <a:pt x="59" y="9"/>
                    <a:pt x="59" y="9"/>
                    <a:pt x="59" y="9"/>
                  </a:cubicBezTo>
                  <a:cubicBezTo>
                    <a:pt x="61" y="10"/>
                    <a:pt x="61" y="10"/>
                    <a:pt x="61" y="10"/>
                  </a:cubicBezTo>
                  <a:cubicBezTo>
                    <a:pt x="62" y="18"/>
                    <a:pt x="62" y="18"/>
                    <a:pt x="62" y="18"/>
                  </a:cubicBezTo>
                  <a:cubicBezTo>
                    <a:pt x="63" y="23"/>
                    <a:pt x="63" y="23"/>
                    <a:pt x="63" y="23"/>
                  </a:cubicBezTo>
                  <a:cubicBezTo>
                    <a:pt x="63" y="29"/>
                    <a:pt x="63" y="29"/>
                    <a:pt x="63" y="29"/>
                  </a:cubicBezTo>
                  <a:cubicBezTo>
                    <a:pt x="59" y="32"/>
                    <a:pt x="59" y="32"/>
                    <a:pt x="59" y="32"/>
                  </a:cubicBezTo>
                  <a:cubicBezTo>
                    <a:pt x="60" y="36"/>
                    <a:pt x="60" y="36"/>
                    <a:pt x="60" y="36"/>
                  </a:cubicBezTo>
                  <a:cubicBezTo>
                    <a:pt x="65" y="41"/>
                    <a:pt x="65" y="41"/>
                    <a:pt x="65" y="41"/>
                  </a:cubicBezTo>
                  <a:cubicBezTo>
                    <a:pt x="65" y="45"/>
                    <a:pt x="65" y="45"/>
                    <a:pt x="65" y="45"/>
                  </a:cubicBezTo>
                  <a:cubicBezTo>
                    <a:pt x="62" y="46"/>
                    <a:pt x="62" y="46"/>
                    <a:pt x="62" y="46"/>
                  </a:cubicBezTo>
                  <a:cubicBezTo>
                    <a:pt x="62" y="51"/>
                    <a:pt x="62" y="51"/>
                    <a:pt x="62" y="51"/>
                  </a:cubicBezTo>
                  <a:cubicBezTo>
                    <a:pt x="59" y="53"/>
                    <a:pt x="59" y="53"/>
                    <a:pt x="59" y="53"/>
                  </a:cubicBezTo>
                  <a:cubicBezTo>
                    <a:pt x="56" y="49"/>
                    <a:pt x="56" y="49"/>
                    <a:pt x="56" y="49"/>
                  </a:cubicBezTo>
                  <a:cubicBezTo>
                    <a:pt x="50" y="51"/>
                    <a:pt x="50" y="51"/>
                    <a:pt x="50" y="51"/>
                  </a:cubicBezTo>
                  <a:cubicBezTo>
                    <a:pt x="50" y="57"/>
                    <a:pt x="50" y="57"/>
                    <a:pt x="50" y="57"/>
                  </a:cubicBezTo>
                  <a:cubicBezTo>
                    <a:pt x="44" y="59"/>
                    <a:pt x="44" y="59"/>
                    <a:pt x="44" y="59"/>
                  </a:cubicBezTo>
                  <a:cubicBezTo>
                    <a:pt x="43" y="63"/>
                    <a:pt x="43" y="63"/>
                    <a:pt x="43" y="63"/>
                  </a:cubicBezTo>
                  <a:cubicBezTo>
                    <a:pt x="38" y="61"/>
                    <a:pt x="38" y="61"/>
                    <a:pt x="38" y="61"/>
                  </a:cubicBezTo>
                  <a:cubicBezTo>
                    <a:pt x="32" y="60"/>
                    <a:pt x="32" y="60"/>
                    <a:pt x="32" y="60"/>
                  </a:cubicBezTo>
                  <a:cubicBezTo>
                    <a:pt x="27" y="60"/>
                    <a:pt x="27" y="60"/>
                    <a:pt x="27" y="60"/>
                  </a:cubicBezTo>
                  <a:lnTo>
                    <a:pt x="28" y="59"/>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55" name="Freeform 39"/>
            <p:cNvSpPr>
              <a:spLocks/>
            </p:cNvSpPr>
            <p:nvPr/>
          </p:nvSpPr>
          <p:spPr bwMode="auto">
            <a:xfrm>
              <a:off x="12520653" y="6856274"/>
              <a:ext cx="348232" cy="310501"/>
            </a:xfrm>
            <a:custGeom>
              <a:avLst/>
              <a:gdLst>
                <a:gd name="T0" fmla="*/ 111355096 w 66"/>
                <a:gd name="T1" fmla="*/ 929583539 h 66"/>
                <a:gd name="T2" fmla="*/ 167030006 w 66"/>
                <a:gd name="T3" fmla="*/ 885313624 h 66"/>
                <a:gd name="T4" fmla="*/ 222710193 w 66"/>
                <a:gd name="T5" fmla="*/ 619722360 h 66"/>
                <a:gd name="T6" fmla="*/ 55674910 w 66"/>
                <a:gd name="T7" fmla="*/ 442656812 h 66"/>
                <a:gd name="T8" fmla="*/ 139192551 w 66"/>
                <a:gd name="T9" fmla="*/ 177060843 h 66"/>
                <a:gd name="T10" fmla="*/ 306227834 w 66"/>
                <a:gd name="T11" fmla="*/ 154930590 h 66"/>
                <a:gd name="T12" fmla="*/ 389740199 w 66"/>
                <a:gd name="T13" fmla="*/ 0 h 66"/>
                <a:gd name="T14" fmla="*/ 528938027 w 66"/>
                <a:gd name="T15" fmla="*/ 0 h 66"/>
                <a:gd name="T16" fmla="*/ 695968033 w 66"/>
                <a:gd name="T17" fmla="*/ 22134958 h 66"/>
                <a:gd name="T18" fmla="*/ 835160585 w 66"/>
                <a:gd name="T19" fmla="*/ 66400168 h 66"/>
                <a:gd name="T20" fmla="*/ 1030033322 w 66"/>
                <a:gd name="T21" fmla="*/ 154930590 h 66"/>
                <a:gd name="T22" fmla="*/ 1085708232 w 66"/>
                <a:gd name="T23" fmla="*/ 331991433 h 66"/>
                <a:gd name="T24" fmla="*/ 1197063329 w 66"/>
                <a:gd name="T25" fmla="*/ 331991433 h 66"/>
                <a:gd name="T26" fmla="*/ 1280580970 w 66"/>
                <a:gd name="T27" fmla="*/ 486922023 h 66"/>
                <a:gd name="T28" fmla="*/ 1391936066 w 66"/>
                <a:gd name="T29" fmla="*/ 686117823 h 66"/>
                <a:gd name="T30" fmla="*/ 1419773521 w 66"/>
                <a:gd name="T31" fmla="*/ 841048413 h 66"/>
                <a:gd name="T32" fmla="*/ 1642483714 w 66"/>
                <a:gd name="T33" fmla="*/ 951713792 h 66"/>
                <a:gd name="T34" fmla="*/ 1614646259 w 66"/>
                <a:gd name="T35" fmla="*/ 1062379172 h 66"/>
                <a:gd name="T36" fmla="*/ 1837356452 w 66"/>
                <a:gd name="T37" fmla="*/ 1217309761 h 66"/>
                <a:gd name="T38" fmla="*/ 1726001356 w 66"/>
                <a:gd name="T39" fmla="*/ 1261574972 h 66"/>
                <a:gd name="T40" fmla="*/ 1614646259 w 66"/>
                <a:gd name="T41" fmla="*/ 1239440014 h 66"/>
                <a:gd name="T42" fmla="*/ 1531128618 w 66"/>
                <a:gd name="T43" fmla="*/ 1283709930 h 66"/>
                <a:gd name="T44" fmla="*/ 1503291163 w 66"/>
                <a:gd name="T45" fmla="*/ 1416505562 h 66"/>
                <a:gd name="T46" fmla="*/ 1447616253 w 66"/>
                <a:gd name="T47" fmla="*/ 1416505562 h 66"/>
                <a:gd name="T48" fmla="*/ 1419773521 w 66"/>
                <a:gd name="T49" fmla="*/ 1460770773 h 66"/>
                <a:gd name="T50" fmla="*/ 1252743515 w 66"/>
                <a:gd name="T51" fmla="*/ 1261574972 h 66"/>
                <a:gd name="T52" fmla="*/ 946515681 w 66"/>
                <a:gd name="T53" fmla="*/ 1106644382 h 66"/>
                <a:gd name="T54" fmla="*/ 668130578 w 66"/>
                <a:gd name="T55" fmla="*/ 1106644382 h 66"/>
                <a:gd name="T56" fmla="*/ 612450392 w 66"/>
                <a:gd name="T57" fmla="*/ 973848750 h 66"/>
                <a:gd name="T58" fmla="*/ 473257840 w 66"/>
                <a:gd name="T59" fmla="*/ 863183371 h 66"/>
                <a:gd name="T60" fmla="*/ 445420385 w 66"/>
                <a:gd name="T61" fmla="*/ 951713792 h 66"/>
                <a:gd name="T62" fmla="*/ 278385103 w 66"/>
                <a:gd name="T63" fmla="*/ 951713792 h 66"/>
                <a:gd name="T64" fmla="*/ 111355096 w 66"/>
                <a:gd name="T65" fmla="*/ 929583539 h 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6" h="66">
                  <a:moveTo>
                    <a:pt x="4" y="42"/>
                  </a:moveTo>
                  <a:cubicBezTo>
                    <a:pt x="5" y="41"/>
                    <a:pt x="6" y="40"/>
                    <a:pt x="6" y="40"/>
                  </a:cubicBezTo>
                  <a:cubicBezTo>
                    <a:pt x="8" y="38"/>
                    <a:pt x="8" y="31"/>
                    <a:pt x="8" y="28"/>
                  </a:cubicBezTo>
                  <a:cubicBezTo>
                    <a:pt x="8" y="25"/>
                    <a:pt x="4" y="22"/>
                    <a:pt x="2" y="20"/>
                  </a:cubicBezTo>
                  <a:cubicBezTo>
                    <a:pt x="0" y="18"/>
                    <a:pt x="3" y="12"/>
                    <a:pt x="5" y="8"/>
                  </a:cubicBezTo>
                  <a:cubicBezTo>
                    <a:pt x="7" y="4"/>
                    <a:pt x="8" y="5"/>
                    <a:pt x="11" y="7"/>
                  </a:cubicBezTo>
                  <a:cubicBezTo>
                    <a:pt x="14" y="9"/>
                    <a:pt x="12" y="3"/>
                    <a:pt x="14" y="0"/>
                  </a:cubicBezTo>
                  <a:cubicBezTo>
                    <a:pt x="19" y="0"/>
                    <a:pt x="19" y="0"/>
                    <a:pt x="19" y="0"/>
                  </a:cubicBezTo>
                  <a:cubicBezTo>
                    <a:pt x="25" y="1"/>
                    <a:pt x="25" y="1"/>
                    <a:pt x="25" y="1"/>
                  </a:cubicBezTo>
                  <a:cubicBezTo>
                    <a:pt x="30" y="3"/>
                    <a:pt x="30" y="3"/>
                    <a:pt x="30" y="3"/>
                  </a:cubicBezTo>
                  <a:cubicBezTo>
                    <a:pt x="37" y="7"/>
                    <a:pt x="37" y="7"/>
                    <a:pt x="37" y="7"/>
                  </a:cubicBezTo>
                  <a:cubicBezTo>
                    <a:pt x="39" y="15"/>
                    <a:pt x="39" y="15"/>
                    <a:pt x="39" y="15"/>
                  </a:cubicBezTo>
                  <a:cubicBezTo>
                    <a:pt x="43" y="15"/>
                    <a:pt x="43" y="15"/>
                    <a:pt x="43" y="15"/>
                  </a:cubicBezTo>
                  <a:cubicBezTo>
                    <a:pt x="46" y="22"/>
                    <a:pt x="46" y="22"/>
                    <a:pt x="46" y="22"/>
                  </a:cubicBezTo>
                  <a:cubicBezTo>
                    <a:pt x="50" y="31"/>
                    <a:pt x="50" y="31"/>
                    <a:pt x="50" y="31"/>
                  </a:cubicBezTo>
                  <a:cubicBezTo>
                    <a:pt x="51" y="38"/>
                    <a:pt x="51" y="38"/>
                    <a:pt x="51" y="38"/>
                  </a:cubicBezTo>
                  <a:cubicBezTo>
                    <a:pt x="59" y="43"/>
                    <a:pt x="59" y="43"/>
                    <a:pt x="59" y="43"/>
                  </a:cubicBezTo>
                  <a:cubicBezTo>
                    <a:pt x="58" y="48"/>
                    <a:pt x="58" y="48"/>
                    <a:pt x="58" y="48"/>
                  </a:cubicBezTo>
                  <a:cubicBezTo>
                    <a:pt x="66" y="55"/>
                    <a:pt x="66" y="55"/>
                    <a:pt x="66" y="55"/>
                  </a:cubicBezTo>
                  <a:cubicBezTo>
                    <a:pt x="62" y="57"/>
                    <a:pt x="62" y="57"/>
                    <a:pt x="62" y="57"/>
                  </a:cubicBezTo>
                  <a:cubicBezTo>
                    <a:pt x="58" y="56"/>
                    <a:pt x="58" y="56"/>
                    <a:pt x="58" y="56"/>
                  </a:cubicBezTo>
                  <a:cubicBezTo>
                    <a:pt x="55" y="58"/>
                    <a:pt x="55" y="58"/>
                    <a:pt x="55" y="58"/>
                  </a:cubicBezTo>
                  <a:cubicBezTo>
                    <a:pt x="54" y="64"/>
                    <a:pt x="54" y="64"/>
                    <a:pt x="54" y="64"/>
                  </a:cubicBezTo>
                  <a:cubicBezTo>
                    <a:pt x="52" y="64"/>
                    <a:pt x="52" y="64"/>
                    <a:pt x="52" y="64"/>
                  </a:cubicBezTo>
                  <a:cubicBezTo>
                    <a:pt x="51" y="66"/>
                    <a:pt x="51" y="66"/>
                    <a:pt x="51" y="66"/>
                  </a:cubicBezTo>
                  <a:cubicBezTo>
                    <a:pt x="45" y="57"/>
                    <a:pt x="45" y="57"/>
                    <a:pt x="45" y="57"/>
                  </a:cubicBezTo>
                  <a:cubicBezTo>
                    <a:pt x="34" y="50"/>
                    <a:pt x="34" y="50"/>
                    <a:pt x="34" y="50"/>
                  </a:cubicBezTo>
                  <a:cubicBezTo>
                    <a:pt x="24" y="50"/>
                    <a:pt x="24" y="50"/>
                    <a:pt x="24" y="50"/>
                  </a:cubicBezTo>
                  <a:cubicBezTo>
                    <a:pt x="22" y="44"/>
                    <a:pt x="22" y="44"/>
                    <a:pt x="22" y="44"/>
                  </a:cubicBezTo>
                  <a:cubicBezTo>
                    <a:pt x="17" y="39"/>
                    <a:pt x="17" y="39"/>
                    <a:pt x="17" y="39"/>
                  </a:cubicBezTo>
                  <a:cubicBezTo>
                    <a:pt x="16" y="43"/>
                    <a:pt x="16" y="43"/>
                    <a:pt x="16" y="43"/>
                  </a:cubicBezTo>
                  <a:cubicBezTo>
                    <a:pt x="10" y="43"/>
                    <a:pt x="10" y="43"/>
                    <a:pt x="10" y="43"/>
                  </a:cubicBezTo>
                  <a:lnTo>
                    <a:pt x="4" y="42"/>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56" name="Freeform 40"/>
            <p:cNvSpPr>
              <a:spLocks/>
            </p:cNvSpPr>
            <p:nvPr/>
          </p:nvSpPr>
          <p:spPr bwMode="auto">
            <a:xfrm>
              <a:off x="13010196" y="7067775"/>
              <a:ext cx="310381" cy="306001"/>
            </a:xfrm>
            <a:custGeom>
              <a:avLst/>
              <a:gdLst>
                <a:gd name="T0" fmla="*/ 783222481 w 123"/>
                <a:gd name="T1" fmla="*/ 116437881 h 136"/>
                <a:gd name="T2" fmla="*/ 770486766 w 123"/>
                <a:gd name="T3" fmla="*/ 116437881 h 136"/>
                <a:gd name="T4" fmla="*/ 687708406 w 123"/>
                <a:gd name="T5" fmla="*/ 182250596 h 136"/>
                <a:gd name="T6" fmla="*/ 700444121 w 123"/>
                <a:gd name="T7" fmla="*/ 243000794 h 136"/>
                <a:gd name="T8" fmla="*/ 674972691 w 123"/>
                <a:gd name="T9" fmla="*/ 349315892 h 136"/>
                <a:gd name="T10" fmla="*/ 713177312 w 123"/>
                <a:gd name="T11" fmla="*/ 399941057 h 136"/>
                <a:gd name="T12" fmla="*/ 713177312 w 123"/>
                <a:gd name="T13" fmla="*/ 506253904 h 136"/>
                <a:gd name="T14" fmla="*/ 611296641 w 123"/>
                <a:gd name="T15" fmla="*/ 496128871 h 136"/>
                <a:gd name="T16" fmla="*/ 585825212 w 123"/>
                <a:gd name="T17" fmla="*/ 551816553 h 136"/>
                <a:gd name="T18" fmla="*/ 382058824 w 123"/>
                <a:gd name="T19" fmla="*/ 668254434 h 136"/>
                <a:gd name="T20" fmla="*/ 292911344 w 123"/>
                <a:gd name="T21" fmla="*/ 688504500 h 136"/>
                <a:gd name="T22" fmla="*/ 331118488 w 123"/>
                <a:gd name="T23" fmla="*/ 678379467 h 136"/>
                <a:gd name="T24" fmla="*/ 171925840 w 123"/>
                <a:gd name="T25" fmla="*/ 516378938 h 136"/>
                <a:gd name="T26" fmla="*/ 38207144 w 123"/>
                <a:gd name="T27" fmla="*/ 435378673 h 136"/>
                <a:gd name="T28" fmla="*/ 50940335 w 123"/>
                <a:gd name="T29" fmla="*/ 399941057 h 136"/>
                <a:gd name="T30" fmla="*/ 0 w 123"/>
                <a:gd name="T31" fmla="*/ 339188608 h 136"/>
                <a:gd name="T32" fmla="*/ 133721219 w 123"/>
                <a:gd name="T33" fmla="*/ 339188608 h 136"/>
                <a:gd name="T34" fmla="*/ 146456934 w 123"/>
                <a:gd name="T35" fmla="*/ 273375893 h 136"/>
                <a:gd name="T36" fmla="*/ 120985504 w 123"/>
                <a:gd name="T37" fmla="*/ 253125827 h 136"/>
                <a:gd name="T38" fmla="*/ 120985504 w 123"/>
                <a:gd name="T39" fmla="*/ 172125563 h 136"/>
                <a:gd name="T40" fmla="*/ 89147479 w 123"/>
                <a:gd name="T41" fmla="*/ 136687947 h 136"/>
                <a:gd name="T42" fmla="*/ 171925840 w 123"/>
                <a:gd name="T43" fmla="*/ 96187814 h 136"/>
                <a:gd name="T44" fmla="*/ 305647059 w 123"/>
                <a:gd name="T45" fmla="*/ 0 h 136"/>
                <a:gd name="T46" fmla="*/ 439368278 w 123"/>
                <a:gd name="T47" fmla="*/ 10125033 h 136"/>
                <a:gd name="T48" fmla="*/ 503044328 w 123"/>
                <a:gd name="T49" fmla="*/ 65812715 h 136"/>
                <a:gd name="T50" fmla="*/ 585825212 w 123"/>
                <a:gd name="T51" fmla="*/ 75937748 h 136"/>
                <a:gd name="T52" fmla="*/ 624029832 w 123"/>
                <a:gd name="T53" fmla="*/ 35437616 h 136"/>
                <a:gd name="T54" fmla="*/ 662236977 w 123"/>
                <a:gd name="T55" fmla="*/ 65812715 h 136"/>
                <a:gd name="T56" fmla="*/ 757751052 w 123"/>
                <a:gd name="T57" fmla="*/ 75937748 h 136"/>
                <a:gd name="T58" fmla="*/ 783222481 w 123"/>
                <a:gd name="T59" fmla="*/ 116437881 h 1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23" h="136">
                  <a:moveTo>
                    <a:pt x="123" y="23"/>
                  </a:moveTo>
                  <a:lnTo>
                    <a:pt x="121" y="23"/>
                  </a:lnTo>
                  <a:lnTo>
                    <a:pt x="108" y="36"/>
                  </a:lnTo>
                  <a:lnTo>
                    <a:pt x="110" y="48"/>
                  </a:lnTo>
                  <a:lnTo>
                    <a:pt x="106" y="69"/>
                  </a:lnTo>
                  <a:lnTo>
                    <a:pt x="112" y="79"/>
                  </a:lnTo>
                  <a:lnTo>
                    <a:pt x="112" y="100"/>
                  </a:lnTo>
                  <a:lnTo>
                    <a:pt x="96" y="98"/>
                  </a:lnTo>
                  <a:lnTo>
                    <a:pt x="92" y="109"/>
                  </a:lnTo>
                  <a:lnTo>
                    <a:pt x="60" y="132"/>
                  </a:lnTo>
                  <a:lnTo>
                    <a:pt x="46" y="136"/>
                  </a:lnTo>
                  <a:lnTo>
                    <a:pt x="52" y="134"/>
                  </a:lnTo>
                  <a:lnTo>
                    <a:pt x="27" y="102"/>
                  </a:lnTo>
                  <a:lnTo>
                    <a:pt x="6" y="86"/>
                  </a:lnTo>
                  <a:lnTo>
                    <a:pt x="8" y="79"/>
                  </a:lnTo>
                  <a:lnTo>
                    <a:pt x="0" y="67"/>
                  </a:lnTo>
                  <a:lnTo>
                    <a:pt x="21" y="67"/>
                  </a:lnTo>
                  <a:lnTo>
                    <a:pt x="23" y="54"/>
                  </a:lnTo>
                  <a:lnTo>
                    <a:pt x="19" y="50"/>
                  </a:lnTo>
                  <a:lnTo>
                    <a:pt x="19" y="34"/>
                  </a:lnTo>
                  <a:lnTo>
                    <a:pt x="14" y="27"/>
                  </a:lnTo>
                  <a:lnTo>
                    <a:pt x="27" y="19"/>
                  </a:lnTo>
                  <a:lnTo>
                    <a:pt x="48" y="0"/>
                  </a:lnTo>
                  <a:lnTo>
                    <a:pt x="69" y="2"/>
                  </a:lnTo>
                  <a:lnTo>
                    <a:pt x="79" y="13"/>
                  </a:lnTo>
                  <a:lnTo>
                    <a:pt x="92" y="15"/>
                  </a:lnTo>
                  <a:lnTo>
                    <a:pt x="98" y="7"/>
                  </a:lnTo>
                  <a:lnTo>
                    <a:pt x="104" y="13"/>
                  </a:lnTo>
                  <a:lnTo>
                    <a:pt x="119" y="15"/>
                  </a:lnTo>
                  <a:lnTo>
                    <a:pt x="123" y="23"/>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57" name="Freeform 41"/>
            <p:cNvSpPr>
              <a:spLocks/>
            </p:cNvSpPr>
            <p:nvPr/>
          </p:nvSpPr>
          <p:spPr bwMode="auto">
            <a:xfrm>
              <a:off x="12525699" y="7040774"/>
              <a:ext cx="275053" cy="328501"/>
            </a:xfrm>
            <a:custGeom>
              <a:avLst/>
              <a:gdLst>
                <a:gd name="T0" fmla="*/ 1007228218 w 52"/>
                <a:gd name="T1" fmla="*/ 1541612957 h 70"/>
                <a:gd name="T2" fmla="*/ 867337320 w 52"/>
                <a:gd name="T3" fmla="*/ 1409475776 h 70"/>
                <a:gd name="T4" fmla="*/ 811379903 w 52"/>
                <a:gd name="T5" fmla="*/ 1233291304 h 70"/>
                <a:gd name="T6" fmla="*/ 615531588 w 52"/>
                <a:gd name="T7" fmla="*/ 1167220367 h 70"/>
                <a:gd name="T8" fmla="*/ 559574171 w 52"/>
                <a:gd name="T9" fmla="*/ 1013059541 h 70"/>
                <a:gd name="T10" fmla="*/ 671489005 w 52"/>
                <a:gd name="T11" fmla="*/ 792827778 h 70"/>
                <a:gd name="T12" fmla="*/ 391701919 w 52"/>
                <a:gd name="T13" fmla="*/ 682714243 h 70"/>
                <a:gd name="T14" fmla="*/ 167872251 w 52"/>
                <a:gd name="T15" fmla="*/ 506529771 h 70"/>
                <a:gd name="T16" fmla="*/ 83933481 w 52"/>
                <a:gd name="T17" fmla="*/ 308321653 h 70"/>
                <a:gd name="T18" fmla="*/ 0 w 52"/>
                <a:gd name="T19" fmla="*/ 176184472 h 70"/>
                <a:gd name="T20" fmla="*/ 83933481 w 52"/>
                <a:gd name="T21" fmla="*/ 66070937 h 70"/>
                <a:gd name="T22" fmla="*/ 251805732 w 52"/>
                <a:gd name="T23" fmla="*/ 88089890 h 70"/>
                <a:gd name="T24" fmla="*/ 419677983 w 52"/>
                <a:gd name="T25" fmla="*/ 88089890 h 70"/>
                <a:gd name="T26" fmla="*/ 447659336 w 52"/>
                <a:gd name="T27" fmla="*/ 0 h 70"/>
                <a:gd name="T28" fmla="*/ 587550234 w 52"/>
                <a:gd name="T29" fmla="*/ 110113535 h 70"/>
                <a:gd name="T30" fmla="*/ 643507651 w 52"/>
                <a:gd name="T31" fmla="*/ 242255409 h 70"/>
                <a:gd name="T32" fmla="*/ 923294737 w 52"/>
                <a:gd name="T33" fmla="*/ 242255409 h 70"/>
                <a:gd name="T34" fmla="*/ 1231057886 w 52"/>
                <a:gd name="T35" fmla="*/ 396416235 h 70"/>
                <a:gd name="T36" fmla="*/ 1398930137 w 52"/>
                <a:gd name="T37" fmla="*/ 594624353 h 70"/>
                <a:gd name="T38" fmla="*/ 1398930137 w 52"/>
                <a:gd name="T39" fmla="*/ 682714243 h 70"/>
                <a:gd name="T40" fmla="*/ 1370954073 w 52"/>
                <a:gd name="T41" fmla="*/ 792827778 h 70"/>
                <a:gd name="T42" fmla="*/ 1454887554 w 52"/>
                <a:gd name="T43" fmla="*/ 902946006 h 70"/>
                <a:gd name="T44" fmla="*/ 1287015303 w 52"/>
                <a:gd name="T45" fmla="*/ 969012250 h 70"/>
                <a:gd name="T46" fmla="*/ 1314996656 w 52"/>
                <a:gd name="T47" fmla="*/ 1211267659 h 70"/>
                <a:gd name="T48" fmla="*/ 1175100469 w 52"/>
                <a:gd name="T49" fmla="*/ 1277338596 h 70"/>
                <a:gd name="T50" fmla="*/ 1175100469 w 52"/>
                <a:gd name="T51" fmla="*/ 1365428485 h 70"/>
                <a:gd name="T52" fmla="*/ 1119143052 w 52"/>
                <a:gd name="T53" fmla="*/ 1387452131 h 70"/>
                <a:gd name="T54" fmla="*/ 1119143052 w 52"/>
                <a:gd name="T55" fmla="*/ 1475542020 h 70"/>
                <a:gd name="T56" fmla="*/ 1007228218 w 52"/>
                <a:gd name="T57" fmla="*/ 1541612957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2" h="70">
                  <a:moveTo>
                    <a:pt x="36" y="70"/>
                  </a:moveTo>
                  <a:cubicBezTo>
                    <a:pt x="34" y="69"/>
                    <a:pt x="32" y="67"/>
                    <a:pt x="31" y="64"/>
                  </a:cubicBezTo>
                  <a:cubicBezTo>
                    <a:pt x="30" y="60"/>
                    <a:pt x="29" y="60"/>
                    <a:pt x="29" y="56"/>
                  </a:cubicBezTo>
                  <a:cubicBezTo>
                    <a:pt x="29" y="53"/>
                    <a:pt x="25" y="55"/>
                    <a:pt x="22" y="53"/>
                  </a:cubicBezTo>
                  <a:cubicBezTo>
                    <a:pt x="19" y="50"/>
                    <a:pt x="20" y="49"/>
                    <a:pt x="20" y="46"/>
                  </a:cubicBezTo>
                  <a:cubicBezTo>
                    <a:pt x="20" y="43"/>
                    <a:pt x="23" y="41"/>
                    <a:pt x="24" y="36"/>
                  </a:cubicBezTo>
                  <a:cubicBezTo>
                    <a:pt x="24" y="32"/>
                    <a:pt x="18" y="33"/>
                    <a:pt x="14" y="31"/>
                  </a:cubicBezTo>
                  <a:cubicBezTo>
                    <a:pt x="10" y="29"/>
                    <a:pt x="6" y="27"/>
                    <a:pt x="6" y="23"/>
                  </a:cubicBezTo>
                  <a:cubicBezTo>
                    <a:pt x="6" y="19"/>
                    <a:pt x="6" y="14"/>
                    <a:pt x="3" y="14"/>
                  </a:cubicBezTo>
                  <a:cubicBezTo>
                    <a:pt x="1" y="14"/>
                    <a:pt x="0" y="11"/>
                    <a:pt x="0" y="8"/>
                  </a:cubicBezTo>
                  <a:cubicBezTo>
                    <a:pt x="0" y="6"/>
                    <a:pt x="2" y="4"/>
                    <a:pt x="3" y="3"/>
                  </a:cubicBezTo>
                  <a:cubicBezTo>
                    <a:pt x="9" y="4"/>
                    <a:pt x="9" y="4"/>
                    <a:pt x="9" y="4"/>
                  </a:cubicBezTo>
                  <a:cubicBezTo>
                    <a:pt x="15" y="4"/>
                    <a:pt x="15" y="4"/>
                    <a:pt x="15" y="4"/>
                  </a:cubicBezTo>
                  <a:cubicBezTo>
                    <a:pt x="16" y="0"/>
                    <a:pt x="16" y="0"/>
                    <a:pt x="16" y="0"/>
                  </a:cubicBezTo>
                  <a:cubicBezTo>
                    <a:pt x="21" y="5"/>
                    <a:pt x="21" y="5"/>
                    <a:pt x="21" y="5"/>
                  </a:cubicBezTo>
                  <a:cubicBezTo>
                    <a:pt x="23" y="11"/>
                    <a:pt x="23" y="11"/>
                    <a:pt x="23" y="11"/>
                  </a:cubicBezTo>
                  <a:cubicBezTo>
                    <a:pt x="33" y="11"/>
                    <a:pt x="33" y="11"/>
                    <a:pt x="33" y="11"/>
                  </a:cubicBezTo>
                  <a:cubicBezTo>
                    <a:pt x="44" y="18"/>
                    <a:pt x="44" y="18"/>
                    <a:pt x="44" y="18"/>
                  </a:cubicBezTo>
                  <a:cubicBezTo>
                    <a:pt x="50" y="27"/>
                    <a:pt x="50" y="27"/>
                    <a:pt x="50" y="27"/>
                  </a:cubicBezTo>
                  <a:cubicBezTo>
                    <a:pt x="50" y="31"/>
                    <a:pt x="50" y="31"/>
                    <a:pt x="50" y="31"/>
                  </a:cubicBezTo>
                  <a:cubicBezTo>
                    <a:pt x="49" y="36"/>
                    <a:pt x="49" y="36"/>
                    <a:pt x="49" y="36"/>
                  </a:cubicBezTo>
                  <a:cubicBezTo>
                    <a:pt x="52" y="41"/>
                    <a:pt x="52" y="41"/>
                    <a:pt x="52" y="41"/>
                  </a:cubicBezTo>
                  <a:cubicBezTo>
                    <a:pt x="46" y="44"/>
                    <a:pt x="46" y="44"/>
                    <a:pt x="46" y="44"/>
                  </a:cubicBezTo>
                  <a:cubicBezTo>
                    <a:pt x="47" y="55"/>
                    <a:pt x="47" y="55"/>
                    <a:pt x="47" y="55"/>
                  </a:cubicBezTo>
                  <a:cubicBezTo>
                    <a:pt x="42" y="58"/>
                    <a:pt x="42" y="58"/>
                    <a:pt x="42" y="58"/>
                  </a:cubicBezTo>
                  <a:cubicBezTo>
                    <a:pt x="42" y="62"/>
                    <a:pt x="42" y="62"/>
                    <a:pt x="42" y="62"/>
                  </a:cubicBezTo>
                  <a:cubicBezTo>
                    <a:pt x="40" y="63"/>
                    <a:pt x="40" y="63"/>
                    <a:pt x="40" y="63"/>
                  </a:cubicBezTo>
                  <a:cubicBezTo>
                    <a:pt x="40" y="67"/>
                    <a:pt x="40" y="67"/>
                    <a:pt x="40" y="67"/>
                  </a:cubicBezTo>
                  <a:lnTo>
                    <a:pt x="36" y="70"/>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58" name="Freeform 42"/>
            <p:cNvSpPr>
              <a:spLocks/>
            </p:cNvSpPr>
            <p:nvPr/>
          </p:nvSpPr>
          <p:spPr bwMode="auto">
            <a:xfrm>
              <a:off x="12714956" y="7110525"/>
              <a:ext cx="426458" cy="380251"/>
            </a:xfrm>
            <a:custGeom>
              <a:avLst/>
              <a:gdLst>
                <a:gd name="T0" fmla="*/ 194033125 w 81"/>
                <a:gd name="T1" fmla="*/ 1586731090 h 81"/>
                <a:gd name="T2" fmla="*/ 110879080 w 81"/>
                <a:gd name="T3" fmla="*/ 1432466545 h 81"/>
                <a:gd name="T4" fmla="*/ 0 w 81"/>
                <a:gd name="T5" fmla="*/ 1212085271 h 81"/>
                <a:gd name="T6" fmla="*/ 0 w 81"/>
                <a:gd name="T7" fmla="*/ 1212085271 h 81"/>
                <a:gd name="T8" fmla="*/ 110879080 w 81"/>
                <a:gd name="T9" fmla="*/ 1145973236 h 81"/>
                <a:gd name="T10" fmla="*/ 110879080 w 81"/>
                <a:gd name="T11" fmla="*/ 1057820726 h 81"/>
                <a:gd name="T12" fmla="*/ 166313355 w 81"/>
                <a:gd name="T13" fmla="*/ 1035780252 h 81"/>
                <a:gd name="T14" fmla="*/ 166313355 w 81"/>
                <a:gd name="T15" fmla="*/ 947632437 h 81"/>
                <a:gd name="T16" fmla="*/ 304912205 w 81"/>
                <a:gd name="T17" fmla="*/ 881515707 h 81"/>
                <a:gd name="T18" fmla="*/ 277192435 w 81"/>
                <a:gd name="T19" fmla="*/ 639098653 h 81"/>
                <a:gd name="T20" fmla="*/ 443511055 w 81"/>
                <a:gd name="T21" fmla="*/ 572986618 h 81"/>
                <a:gd name="T22" fmla="*/ 360351745 w 81"/>
                <a:gd name="T23" fmla="*/ 462798328 h 81"/>
                <a:gd name="T24" fmla="*/ 388071515 w 81"/>
                <a:gd name="T25" fmla="*/ 352605344 h 81"/>
                <a:gd name="T26" fmla="*/ 415791285 w 81"/>
                <a:gd name="T27" fmla="*/ 220381274 h 81"/>
                <a:gd name="T28" fmla="*/ 471230825 w 81"/>
                <a:gd name="T29" fmla="*/ 220381274 h 81"/>
                <a:gd name="T30" fmla="*/ 498945330 w 81"/>
                <a:gd name="T31" fmla="*/ 88152510 h 81"/>
                <a:gd name="T32" fmla="*/ 582104640 w 81"/>
                <a:gd name="T33" fmla="*/ 44076255 h 81"/>
                <a:gd name="T34" fmla="*/ 692983720 w 81"/>
                <a:gd name="T35" fmla="*/ 66112035 h 81"/>
                <a:gd name="T36" fmla="*/ 803857535 w 81"/>
                <a:gd name="T37" fmla="*/ 22035780 h 81"/>
                <a:gd name="T38" fmla="*/ 970176155 w 81"/>
                <a:gd name="T39" fmla="*/ 0 h 81"/>
                <a:gd name="T40" fmla="*/ 1053335465 w 81"/>
                <a:gd name="T41" fmla="*/ 132228764 h 81"/>
                <a:gd name="T42" fmla="*/ 1247368590 w 81"/>
                <a:gd name="T43" fmla="*/ 176305019 h 81"/>
                <a:gd name="T44" fmla="*/ 1219648820 w 81"/>
                <a:gd name="T45" fmla="*/ 330569564 h 81"/>
                <a:gd name="T46" fmla="*/ 1302808130 w 81"/>
                <a:gd name="T47" fmla="*/ 352605344 h 81"/>
                <a:gd name="T48" fmla="*/ 1469121485 w 81"/>
                <a:gd name="T49" fmla="*/ 396681599 h 81"/>
                <a:gd name="T50" fmla="*/ 1663159875 w 81"/>
                <a:gd name="T51" fmla="*/ 639098653 h 81"/>
                <a:gd name="T52" fmla="*/ 1635440105 w 81"/>
                <a:gd name="T53" fmla="*/ 705215382 h 81"/>
                <a:gd name="T54" fmla="*/ 1912632541 w 81"/>
                <a:gd name="T55" fmla="*/ 881515707 h 81"/>
                <a:gd name="T56" fmla="*/ 2147483646 w 81"/>
                <a:gd name="T57" fmla="*/ 1212085271 h 81"/>
                <a:gd name="T58" fmla="*/ 2147483646 w 81"/>
                <a:gd name="T59" fmla="*/ 1234125746 h 81"/>
                <a:gd name="T60" fmla="*/ 2147483646 w 81"/>
                <a:gd name="T61" fmla="*/ 1366349816 h 81"/>
                <a:gd name="T62" fmla="*/ 2147483646 w 81"/>
                <a:gd name="T63" fmla="*/ 1432466545 h 81"/>
                <a:gd name="T64" fmla="*/ 1995791851 w 81"/>
                <a:gd name="T65" fmla="*/ 1410426070 h 81"/>
                <a:gd name="T66" fmla="*/ 1857193001 w 81"/>
                <a:gd name="T67" fmla="*/ 1344314035 h 81"/>
                <a:gd name="T68" fmla="*/ 1690879645 w 81"/>
                <a:gd name="T69" fmla="*/ 1278197306 h 81"/>
                <a:gd name="T70" fmla="*/ 1552280795 w 81"/>
                <a:gd name="T71" fmla="*/ 1344314035 h 81"/>
                <a:gd name="T72" fmla="*/ 1247368590 w 81"/>
                <a:gd name="T73" fmla="*/ 1344314035 h 81"/>
                <a:gd name="T74" fmla="*/ 1247368590 w 81"/>
                <a:gd name="T75" fmla="*/ 1454502325 h 81"/>
                <a:gd name="T76" fmla="*/ 997895925 w 81"/>
                <a:gd name="T77" fmla="*/ 1696919379 h 81"/>
                <a:gd name="T78" fmla="*/ 748423260 w 81"/>
                <a:gd name="T79" fmla="*/ 1696919379 h 81"/>
                <a:gd name="T80" fmla="*/ 692983720 w 81"/>
                <a:gd name="T81" fmla="*/ 1740995634 h 81"/>
                <a:gd name="T82" fmla="*/ 554384870 w 81"/>
                <a:gd name="T83" fmla="*/ 1785071889 h 81"/>
                <a:gd name="T84" fmla="*/ 471230825 w 81"/>
                <a:gd name="T85" fmla="*/ 1696919379 h 81"/>
                <a:gd name="T86" fmla="*/ 304912205 w 81"/>
                <a:gd name="T87" fmla="*/ 1674883599 h 81"/>
                <a:gd name="T88" fmla="*/ 277192435 w 81"/>
                <a:gd name="T89" fmla="*/ 1564690615 h 81"/>
                <a:gd name="T90" fmla="*/ 194033125 w 81"/>
                <a:gd name="T91" fmla="*/ 1586731090 h 8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81" h="81">
                  <a:moveTo>
                    <a:pt x="7" y="72"/>
                  </a:moveTo>
                  <a:cubicBezTo>
                    <a:pt x="6" y="69"/>
                    <a:pt x="3" y="68"/>
                    <a:pt x="4" y="65"/>
                  </a:cubicBezTo>
                  <a:cubicBezTo>
                    <a:pt x="4" y="62"/>
                    <a:pt x="1" y="57"/>
                    <a:pt x="0" y="55"/>
                  </a:cubicBezTo>
                  <a:cubicBezTo>
                    <a:pt x="0" y="55"/>
                    <a:pt x="0" y="55"/>
                    <a:pt x="0" y="55"/>
                  </a:cubicBezTo>
                  <a:cubicBezTo>
                    <a:pt x="4" y="52"/>
                    <a:pt x="4" y="52"/>
                    <a:pt x="4" y="52"/>
                  </a:cubicBezTo>
                  <a:cubicBezTo>
                    <a:pt x="4" y="48"/>
                    <a:pt x="4" y="48"/>
                    <a:pt x="4" y="48"/>
                  </a:cubicBezTo>
                  <a:cubicBezTo>
                    <a:pt x="6" y="47"/>
                    <a:pt x="6" y="47"/>
                    <a:pt x="6" y="47"/>
                  </a:cubicBezTo>
                  <a:cubicBezTo>
                    <a:pt x="6" y="43"/>
                    <a:pt x="6" y="43"/>
                    <a:pt x="6" y="43"/>
                  </a:cubicBezTo>
                  <a:cubicBezTo>
                    <a:pt x="11" y="40"/>
                    <a:pt x="11" y="40"/>
                    <a:pt x="11" y="40"/>
                  </a:cubicBezTo>
                  <a:cubicBezTo>
                    <a:pt x="10" y="29"/>
                    <a:pt x="10" y="29"/>
                    <a:pt x="10" y="29"/>
                  </a:cubicBezTo>
                  <a:cubicBezTo>
                    <a:pt x="16" y="26"/>
                    <a:pt x="16" y="26"/>
                    <a:pt x="16" y="26"/>
                  </a:cubicBezTo>
                  <a:cubicBezTo>
                    <a:pt x="13" y="21"/>
                    <a:pt x="13" y="21"/>
                    <a:pt x="13" y="21"/>
                  </a:cubicBezTo>
                  <a:cubicBezTo>
                    <a:pt x="14" y="16"/>
                    <a:pt x="14" y="16"/>
                    <a:pt x="14" y="16"/>
                  </a:cubicBezTo>
                  <a:cubicBezTo>
                    <a:pt x="15" y="10"/>
                    <a:pt x="15" y="10"/>
                    <a:pt x="15" y="10"/>
                  </a:cubicBezTo>
                  <a:cubicBezTo>
                    <a:pt x="17" y="10"/>
                    <a:pt x="17" y="10"/>
                    <a:pt x="17" y="10"/>
                  </a:cubicBezTo>
                  <a:cubicBezTo>
                    <a:pt x="18" y="4"/>
                    <a:pt x="18" y="4"/>
                    <a:pt x="18" y="4"/>
                  </a:cubicBezTo>
                  <a:cubicBezTo>
                    <a:pt x="21" y="2"/>
                    <a:pt x="21" y="2"/>
                    <a:pt x="21" y="2"/>
                  </a:cubicBezTo>
                  <a:cubicBezTo>
                    <a:pt x="25" y="3"/>
                    <a:pt x="25" y="3"/>
                    <a:pt x="25" y="3"/>
                  </a:cubicBezTo>
                  <a:cubicBezTo>
                    <a:pt x="29" y="1"/>
                    <a:pt x="29" y="1"/>
                    <a:pt x="29" y="1"/>
                  </a:cubicBezTo>
                  <a:cubicBezTo>
                    <a:pt x="35" y="0"/>
                    <a:pt x="35" y="0"/>
                    <a:pt x="35" y="0"/>
                  </a:cubicBezTo>
                  <a:cubicBezTo>
                    <a:pt x="38" y="6"/>
                    <a:pt x="38" y="6"/>
                    <a:pt x="38" y="6"/>
                  </a:cubicBezTo>
                  <a:cubicBezTo>
                    <a:pt x="45" y="8"/>
                    <a:pt x="45" y="8"/>
                    <a:pt x="45" y="8"/>
                  </a:cubicBezTo>
                  <a:cubicBezTo>
                    <a:pt x="44" y="15"/>
                    <a:pt x="44" y="15"/>
                    <a:pt x="44" y="15"/>
                  </a:cubicBezTo>
                  <a:cubicBezTo>
                    <a:pt x="47" y="16"/>
                    <a:pt x="47" y="16"/>
                    <a:pt x="47" y="16"/>
                  </a:cubicBezTo>
                  <a:cubicBezTo>
                    <a:pt x="53" y="18"/>
                    <a:pt x="53" y="18"/>
                    <a:pt x="53" y="18"/>
                  </a:cubicBezTo>
                  <a:cubicBezTo>
                    <a:pt x="60" y="29"/>
                    <a:pt x="60" y="29"/>
                    <a:pt x="60" y="29"/>
                  </a:cubicBezTo>
                  <a:cubicBezTo>
                    <a:pt x="59" y="32"/>
                    <a:pt x="59" y="32"/>
                    <a:pt x="59" y="32"/>
                  </a:cubicBezTo>
                  <a:cubicBezTo>
                    <a:pt x="69" y="40"/>
                    <a:pt x="69" y="40"/>
                    <a:pt x="69" y="40"/>
                  </a:cubicBezTo>
                  <a:cubicBezTo>
                    <a:pt x="81" y="55"/>
                    <a:pt x="81" y="55"/>
                    <a:pt x="81" y="55"/>
                  </a:cubicBezTo>
                  <a:cubicBezTo>
                    <a:pt x="78" y="56"/>
                    <a:pt x="78" y="56"/>
                    <a:pt x="78" y="56"/>
                  </a:cubicBezTo>
                  <a:cubicBezTo>
                    <a:pt x="81" y="62"/>
                    <a:pt x="81" y="62"/>
                    <a:pt x="81" y="62"/>
                  </a:cubicBezTo>
                  <a:cubicBezTo>
                    <a:pt x="78" y="65"/>
                    <a:pt x="78" y="65"/>
                    <a:pt x="78" y="65"/>
                  </a:cubicBezTo>
                  <a:cubicBezTo>
                    <a:pt x="77" y="65"/>
                    <a:pt x="72" y="64"/>
                    <a:pt x="72" y="64"/>
                  </a:cubicBezTo>
                  <a:cubicBezTo>
                    <a:pt x="71" y="64"/>
                    <a:pt x="67" y="63"/>
                    <a:pt x="67" y="61"/>
                  </a:cubicBezTo>
                  <a:cubicBezTo>
                    <a:pt x="67" y="58"/>
                    <a:pt x="63" y="58"/>
                    <a:pt x="61" y="58"/>
                  </a:cubicBezTo>
                  <a:cubicBezTo>
                    <a:pt x="58" y="58"/>
                    <a:pt x="56" y="61"/>
                    <a:pt x="56" y="61"/>
                  </a:cubicBezTo>
                  <a:cubicBezTo>
                    <a:pt x="45" y="61"/>
                    <a:pt x="45" y="61"/>
                    <a:pt x="45" y="61"/>
                  </a:cubicBezTo>
                  <a:cubicBezTo>
                    <a:pt x="45" y="61"/>
                    <a:pt x="45" y="64"/>
                    <a:pt x="45" y="66"/>
                  </a:cubicBezTo>
                  <a:cubicBezTo>
                    <a:pt x="46" y="69"/>
                    <a:pt x="36" y="77"/>
                    <a:pt x="36" y="77"/>
                  </a:cubicBezTo>
                  <a:cubicBezTo>
                    <a:pt x="27" y="77"/>
                    <a:pt x="27" y="77"/>
                    <a:pt x="27" y="77"/>
                  </a:cubicBezTo>
                  <a:cubicBezTo>
                    <a:pt x="27" y="77"/>
                    <a:pt x="25" y="78"/>
                    <a:pt x="25" y="79"/>
                  </a:cubicBezTo>
                  <a:cubicBezTo>
                    <a:pt x="25" y="81"/>
                    <a:pt x="22" y="81"/>
                    <a:pt x="20" y="81"/>
                  </a:cubicBezTo>
                  <a:cubicBezTo>
                    <a:pt x="19" y="81"/>
                    <a:pt x="17" y="77"/>
                    <a:pt x="17" y="77"/>
                  </a:cubicBezTo>
                  <a:cubicBezTo>
                    <a:pt x="11" y="76"/>
                    <a:pt x="11" y="76"/>
                    <a:pt x="11" y="76"/>
                  </a:cubicBezTo>
                  <a:cubicBezTo>
                    <a:pt x="10" y="71"/>
                    <a:pt x="10" y="71"/>
                    <a:pt x="10" y="71"/>
                  </a:cubicBezTo>
                  <a:lnTo>
                    <a:pt x="7" y="72"/>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59" name="Freeform 43"/>
            <p:cNvSpPr>
              <a:spLocks/>
            </p:cNvSpPr>
            <p:nvPr/>
          </p:nvSpPr>
          <p:spPr bwMode="auto">
            <a:xfrm>
              <a:off x="13068235" y="6863024"/>
              <a:ext cx="388607" cy="256501"/>
            </a:xfrm>
            <a:custGeom>
              <a:avLst/>
              <a:gdLst>
                <a:gd name="T0" fmla="*/ 929679162 w 154"/>
                <a:gd name="T1" fmla="*/ 197438270 h 114"/>
                <a:gd name="T2" fmla="*/ 916943451 w 154"/>
                <a:gd name="T3" fmla="*/ 207563309 h 114"/>
                <a:gd name="T4" fmla="*/ 904207739 w 154"/>
                <a:gd name="T5" fmla="*/ 283501105 h 114"/>
                <a:gd name="T6" fmla="*/ 980619483 w 154"/>
                <a:gd name="T7" fmla="*/ 344253592 h 114"/>
                <a:gd name="T8" fmla="*/ 980619483 w 154"/>
                <a:gd name="T9" fmla="*/ 430316428 h 114"/>
                <a:gd name="T10" fmla="*/ 872369723 w 154"/>
                <a:gd name="T11" fmla="*/ 440441467 h 114"/>
                <a:gd name="T12" fmla="*/ 821426878 w 154"/>
                <a:gd name="T13" fmla="*/ 506254224 h 114"/>
                <a:gd name="T14" fmla="*/ 770486557 w 154"/>
                <a:gd name="T15" fmla="*/ 506254224 h 114"/>
                <a:gd name="T16" fmla="*/ 770486557 w 154"/>
                <a:gd name="T17" fmla="*/ 536629342 h 114"/>
                <a:gd name="T18" fmla="*/ 700441407 w 154"/>
                <a:gd name="T19" fmla="*/ 577129500 h 114"/>
                <a:gd name="T20" fmla="*/ 636765374 w 154"/>
                <a:gd name="T21" fmla="*/ 577129500 h 114"/>
                <a:gd name="T22" fmla="*/ 611296475 w 154"/>
                <a:gd name="T23" fmla="*/ 536629342 h 114"/>
                <a:gd name="T24" fmla="*/ 515779902 w 154"/>
                <a:gd name="T25" fmla="*/ 526504303 h 114"/>
                <a:gd name="T26" fmla="*/ 477575292 w 154"/>
                <a:gd name="T27" fmla="*/ 496129184 h 114"/>
                <a:gd name="T28" fmla="*/ 439368159 w 154"/>
                <a:gd name="T29" fmla="*/ 536629342 h 114"/>
                <a:gd name="T30" fmla="*/ 356589821 w 154"/>
                <a:gd name="T31" fmla="*/ 526504303 h 114"/>
                <a:gd name="T32" fmla="*/ 292911265 w 154"/>
                <a:gd name="T33" fmla="*/ 470816586 h 114"/>
                <a:gd name="T34" fmla="*/ 184661504 w 154"/>
                <a:gd name="T35" fmla="*/ 460691546 h 114"/>
                <a:gd name="T36" fmla="*/ 171925793 w 154"/>
                <a:gd name="T37" fmla="*/ 369566191 h 114"/>
                <a:gd name="T38" fmla="*/ 101883166 w 154"/>
                <a:gd name="T39" fmla="*/ 313878474 h 114"/>
                <a:gd name="T40" fmla="*/ 38207134 w 154"/>
                <a:gd name="T41" fmla="*/ 344253592 h 114"/>
                <a:gd name="T42" fmla="*/ 25471422 w 154"/>
                <a:gd name="T43" fmla="*/ 303753434 h 114"/>
                <a:gd name="T44" fmla="*/ 25471422 w 154"/>
                <a:gd name="T45" fmla="*/ 253125987 h 114"/>
                <a:gd name="T46" fmla="*/ 0 w 154"/>
                <a:gd name="T47" fmla="*/ 243000947 h 114"/>
                <a:gd name="T48" fmla="*/ 25471422 w 154"/>
                <a:gd name="T49" fmla="*/ 207563309 h 114"/>
                <a:gd name="T50" fmla="*/ 120985472 w 154"/>
                <a:gd name="T51" fmla="*/ 156938112 h 114"/>
                <a:gd name="T52" fmla="*/ 120985472 w 154"/>
                <a:gd name="T53" fmla="*/ 91125355 h 114"/>
                <a:gd name="T54" fmla="*/ 210132927 w 154"/>
                <a:gd name="T55" fmla="*/ 50625197 h 114"/>
                <a:gd name="T56" fmla="*/ 235604349 w 154"/>
                <a:gd name="T57" fmla="*/ 10125039 h 114"/>
                <a:gd name="T58" fmla="*/ 292911265 w 154"/>
                <a:gd name="T59" fmla="*/ 10125039 h 114"/>
                <a:gd name="T60" fmla="*/ 318382687 w 154"/>
                <a:gd name="T61" fmla="*/ 30375118 h 114"/>
                <a:gd name="T62" fmla="*/ 407530142 w 154"/>
                <a:gd name="T63" fmla="*/ 0 h 114"/>
                <a:gd name="T64" fmla="*/ 503044191 w 154"/>
                <a:gd name="T65" fmla="*/ 30375118 h 114"/>
                <a:gd name="T66" fmla="*/ 579455935 w 154"/>
                <a:gd name="T67" fmla="*/ 0 h 114"/>
                <a:gd name="T68" fmla="*/ 687708219 w 154"/>
                <a:gd name="T69" fmla="*/ 0 h 114"/>
                <a:gd name="T70" fmla="*/ 725912829 w 154"/>
                <a:gd name="T71" fmla="*/ 50625197 h 114"/>
                <a:gd name="T72" fmla="*/ 783222268 w 154"/>
                <a:gd name="T73" fmla="*/ 81000316 h 114"/>
                <a:gd name="T74" fmla="*/ 795957979 w 154"/>
                <a:gd name="T75" fmla="*/ 126562993 h 114"/>
                <a:gd name="T76" fmla="*/ 872369723 w 154"/>
                <a:gd name="T77" fmla="*/ 177188191 h 114"/>
                <a:gd name="T78" fmla="*/ 929679162 w 154"/>
                <a:gd name="T79" fmla="*/ 197438270 h 11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54" h="114">
                  <a:moveTo>
                    <a:pt x="146" y="39"/>
                  </a:moveTo>
                  <a:lnTo>
                    <a:pt x="144" y="41"/>
                  </a:lnTo>
                  <a:lnTo>
                    <a:pt x="142" y="56"/>
                  </a:lnTo>
                  <a:lnTo>
                    <a:pt x="154" y="68"/>
                  </a:lnTo>
                  <a:lnTo>
                    <a:pt x="154" y="85"/>
                  </a:lnTo>
                  <a:lnTo>
                    <a:pt x="137" y="87"/>
                  </a:lnTo>
                  <a:lnTo>
                    <a:pt x="129" y="100"/>
                  </a:lnTo>
                  <a:lnTo>
                    <a:pt x="121" y="100"/>
                  </a:lnTo>
                  <a:lnTo>
                    <a:pt x="121" y="106"/>
                  </a:lnTo>
                  <a:lnTo>
                    <a:pt x="110" y="114"/>
                  </a:lnTo>
                  <a:lnTo>
                    <a:pt x="100" y="114"/>
                  </a:lnTo>
                  <a:lnTo>
                    <a:pt x="96" y="106"/>
                  </a:lnTo>
                  <a:lnTo>
                    <a:pt x="81" y="104"/>
                  </a:lnTo>
                  <a:lnTo>
                    <a:pt x="75" y="98"/>
                  </a:lnTo>
                  <a:lnTo>
                    <a:pt x="69" y="106"/>
                  </a:lnTo>
                  <a:lnTo>
                    <a:pt x="56" y="104"/>
                  </a:lnTo>
                  <a:lnTo>
                    <a:pt x="46" y="93"/>
                  </a:lnTo>
                  <a:lnTo>
                    <a:pt x="29" y="91"/>
                  </a:lnTo>
                  <a:lnTo>
                    <a:pt x="27" y="73"/>
                  </a:lnTo>
                  <a:lnTo>
                    <a:pt x="16" y="62"/>
                  </a:lnTo>
                  <a:lnTo>
                    <a:pt x="6" y="68"/>
                  </a:lnTo>
                  <a:lnTo>
                    <a:pt x="4" y="60"/>
                  </a:lnTo>
                  <a:lnTo>
                    <a:pt x="4" y="50"/>
                  </a:lnTo>
                  <a:lnTo>
                    <a:pt x="0" y="48"/>
                  </a:lnTo>
                  <a:lnTo>
                    <a:pt x="4" y="41"/>
                  </a:lnTo>
                  <a:lnTo>
                    <a:pt x="19" y="31"/>
                  </a:lnTo>
                  <a:lnTo>
                    <a:pt x="19" y="18"/>
                  </a:lnTo>
                  <a:lnTo>
                    <a:pt x="33" y="10"/>
                  </a:lnTo>
                  <a:lnTo>
                    <a:pt x="37" y="2"/>
                  </a:lnTo>
                  <a:lnTo>
                    <a:pt x="46" y="2"/>
                  </a:lnTo>
                  <a:lnTo>
                    <a:pt x="50" y="6"/>
                  </a:lnTo>
                  <a:lnTo>
                    <a:pt x="64" y="0"/>
                  </a:lnTo>
                  <a:lnTo>
                    <a:pt x="79" y="6"/>
                  </a:lnTo>
                  <a:lnTo>
                    <a:pt x="91" y="0"/>
                  </a:lnTo>
                  <a:lnTo>
                    <a:pt x="108" y="0"/>
                  </a:lnTo>
                  <a:lnTo>
                    <a:pt x="114" y="10"/>
                  </a:lnTo>
                  <a:lnTo>
                    <a:pt x="123" y="16"/>
                  </a:lnTo>
                  <a:lnTo>
                    <a:pt x="125" y="25"/>
                  </a:lnTo>
                  <a:lnTo>
                    <a:pt x="137" y="35"/>
                  </a:lnTo>
                  <a:lnTo>
                    <a:pt x="146" y="39"/>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60" name="Freeform 44"/>
            <p:cNvSpPr>
              <a:spLocks/>
            </p:cNvSpPr>
            <p:nvPr/>
          </p:nvSpPr>
          <p:spPr bwMode="auto">
            <a:xfrm>
              <a:off x="12825987" y="6971024"/>
              <a:ext cx="315428" cy="247501"/>
            </a:xfrm>
            <a:custGeom>
              <a:avLst/>
              <a:gdLst>
                <a:gd name="T0" fmla="*/ 12735721 w 125"/>
                <a:gd name="T1" fmla="*/ 197438298 h 110"/>
                <a:gd name="T2" fmla="*/ 133721285 w 125"/>
                <a:gd name="T3" fmla="*/ 167063175 h 110"/>
                <a:gd name="T4" fmla="*/ 159192726 w 125"/>
                <a:gd name="T5" fmla="*/ 146813093 h 110"/>
                <a:gd name="T6" fmla="*/ 133721285 w 125"/>
                <a:gd name="T7" fmla="*/ 111375450 h 110"/>
                <a:gd name="T8" fmla="*/ 197397366 w 125"/>
                <a:gd name="T9" fmla="*/ 70875286 h 110"/>
                <a:gd name="T10" fmla="*/ 235604529 w 125"/>
                <a:gd name="T11" fmla="*/ 10125041 h 110"/>
                <a:gd name="T12" fmla="*/ 331118650 w 125"/>
                <a:gd name="T13" fmla="*/ 0 h 110"/>
                <a:gd name="T14" fmla="*/ 382059011 w 125"/>
                <a:gd name="T15" fmla="*/ 70875286 h 110"/>
                <a:gd name="T16" fmla="*/ 452104214 w 125"/>
                <a:gd name="T17" fmla="*/ 70875286 h 110"/>
                <a:gd name="T18" fmla="*/ 477575656 w 125"/>
                <a:gd name="T19" fmla="*/ 20250082 h 110"/>
                <a:gd name="T20" fmla="*/ 553987458 w 125"/>
                <a:gd name="T21" fmla="*/ 20250082 h 110"/>
                <a:gd name="T22" fmla="*/ 598561220 w 125"/>
                <a:gd name="T23" fmla="*/ 0 h 110"/>
                <a:gd name="T24" fmla="*/ 636765859 w 125"/>
                <a:gd name="T25" fmla="*/ 10125041 h 110"/>
                <a:gd name="T26" fmla="*/ 636765859 w 125"/>
                <a:gd name="T27" fmla="*/ 60750245 h 110"/>
                <a:gd name="T28" fmla="*/ 649501580 w 125"/>
                <a:gd name="T29" fmla="*/ 101250409 h 110"/>
                <a:gd name="T30" fmla="*/ 713177661 w 125"/>
                <a:gd name="T31" fmla="*/ 70875286 h 110"/>
                <a:gd name="T32" fmla="*/ 783222865 w 125"/>
                <a:gd name="T33" fmla="*/ 126563011 h 110"/>
                <a:gd name="T34" fmla="*/ 795958585 w 125"/>
                <a:gd name="T35" fmla="*/ 217688380 h 110"/>
                <a:gd name="T36" fmla="*/ 770487144 w 125"/>
                <a:gd name="T37" fmla="*/ 217688380 h 110"/>
                <a:gd name="T38" fmla="*/ 636765859 w 125"/>
                <a:gd name="T39" fmla="*/ 313878518 h 110"/>
                <a:gd name="T40" fmla="*/ 553987458 w 125"/>
                <a:gd name="T41" fmla="*/ 354378682 h 110"/>
                <a:gd name="T42" fmla="*/ 585825499 w 125"/>
                <a:gd name="T43" fmla="*/ 389816325 h 110"/>
                <a:gd name="T44" fmla="*/ 585825499 w 125"/>
                <a:gd name="T45" fmla="*/ 470816652 h 110"/>
                <a:gd name="T46" fmla="*/ 611296941 w 125"/>
                <a:gd name="T47" fmla="*/ 491066734 h 110"/>
                <a:gd name="T48" fmla="*/ 598561220 w 125"/>
                <a:gd name="T49" fmla="*/ 556879500 h 110"/>
                <a:gd name="T50" fmla="*/ 464839935 w 125"/>
                <a:gd name="T51" fmla="*/ 556879500 h 110"/>
                <a:gd name="T52" fmla="*/ 426632772 w 125"/>
                <a:gd name="T53" fmla="*/ 506254295 h 110"/>
                <a:gd name="T54" fmla="*/ 343854371 w 125"/>
                <a:gd name="T55" fmla="*/ 480941693 h 110"/>
                <a:gd name="T56" fmla="*/ 305647209 w 125"/>
                <a:gd name="T57" fmla="*/ 470816652 h 110"/>
                <a:gd name="T58" fmla="*/ 318382930 w 125"/>
                <a:gd name="T59" fmla="*/ 399941366 h 110"/>
                <a:gd name="T60" fmla="*/ 222868808 w 125"/>
                <a:gd name="T61" fmla="*/ 379691284 h 110"/>
                <a:gd name="T62" fmla="*/ 184661645 w 125"/>
                <a:gd name="T63" fmla="*/ 313878518 h 110"/>
                <a:gd name="T64" fmla="*/ 108249843 w 125"/>
                <a:gd name="T65" fmla="*/ 324003559 h 110"/>
                <a:gd name="T66" fmla="*/ 108249843 w 125"/>
                <a:gd name="T67" fmla="*/ 324003559 h 110"/>
                <a:gd name="T68" fmla="*/ 0 w 125"/>
                <a:gd name="T69" fmla="*/ 253126023 h 110"/>
                <a:gd name="T70" fmla="*/ 12735721 w 125"/>
                <a:gd name="T71" fmla="*/ 197438298 h 1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5" h="110">
                  <a:moveTo>
                    <a:pt x="2" y="39"/>
                  </a:moveTo>
                  <a:lnTo>
                    <a:pt x="21" y="33"/>
                  </a:lnTo>
                  <a:lnTo>
                    <a:pt x="25" y="29"/>
                  </a:lnTo>
                  <a:lnTo>
                    <a:pt x="21" y="22"/>
                  </a:lnTo>
                  <a:lnTo>
                    <a:pt x="31" y="14"/>
                  </a:lnTo>
                  <a:lnTo>
                    <a:pt x="37" y="2"/>
                  </a:lnTo>
                  <a:lnTo>
                    <a:pt x="52" y="0"/>
                  </a:lnTo>
                  <a:lnTo>
                    <a:pt x="60" y="14"/>
                  </a:lnTo>
                  <a:lnTo>
                    <a:pt x="71" y="14"/>
                  </a:lnTo>
                  <a:lnTo>
                    <a:pt x="75" y="4"/>
                  </a:lnTo>
                  <a:lnTo>
                    <a:pt x="87" y="4"/>
                  </a:lnTo>
                  <a:lnTo>
                    <a:pt x="94" y="0"/>
                  </a:lnTo>
                  <a:lnTo>
                    <a:pt x="100" y="2"/>
                  </a:lnTo>
                  <a:lnTo>
                    <a:pt x="100" y="12"/>
                  </a:lnTo>
                  <a:lnTo>
                    <a:pt x="102" y="20"/>
                  </a:lnTo>
                  <a:lnTo>
                    <a:pt x="112" y="14"/>
                  </a:lnTo>
                  <a:lnTo>
                    <a:pt x="123" y="25"/>
                  </a:lnTo>
                  <a:lnTo>
                    <a:pt x="125" y="43"/>
                  </a:lnTo>
                  <a:lnTo>
                    <a:pt x="121" y="43"/>
                  </a:lnTo>
                  <a:lnTo>
                    <a:pt x="100" y="62"/>
                  </a:lnTo>
                  <a:lnTo>
                    <a:pt x="87" y="70"/>
                  </a:lnTo>
                  <a:lnTo>
                    <a:pt x="92" y="77"/>
                  </a:lnTo>
                  <a:lnTo>
                    <a:pt x="92" y="93"/>
                  </a:lnTo>
                  <a:lnTo>
                    <a:pt x="96" y="97"/>
                  </a:lnTo>
                  <a:lnTo>
                    <a:pt x="94" y="110"/>
                  </a:lnTo>
                  <a:lnTo>
                    <a:pt x="73" y="110"/>
                  </a:lnTo>
                  <a:lnTo>
                    <a:pt x="67" y="100"/>
                  </a:lnTo>
                  <a:lnTo>
                    <a:pt x="54" y="95"/>
                  </a:lnTo>
                  <a:lnTo>
                    <a:pt x="48" y="93"/>
                  </a:lnTo>
                  <a:lnTo>
                    <a:pt x="50" y="79"/>
                  </a:lnTo>
                  <a:lnTo>
                    <a:pt x="35" y="75"/>
                  </a:lnTo>
                  <a:lnTo>
                    <a:pt x="29" y="62"/>
                  </a:lnTo>
                  <a:lnTo>
                    <a:pt x="17" y="64"/>
                  </a:lnTo>
                  <a:lnTo>
                    <a:pt x="0" y="50"/>
                  </a:lnTo>
                  <a:lnTo>
                    <a:pt x="2" y="39"/>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61" name="Freeform 45"/>
            <p:cNvSpPr>
              <a:spLocks/>
            </p:cNvSpPr>
            <p:nvPr/>
          </p:nvSpPr>
          <p:spPr bwMode="auto">
            <a:xfrm>
              <a:off x="12679628" y="6786524"/>
              <a:ext cx="272530" cy="272251"/>
            </a:xfrm>
            <a:custGeom>
              <a:avLst/>
              <a:gdLst>
                <a:gd name="T0" fmla="*/ 0 w 108"/>
                <a:gd name="T1" fmla="*/ 192375707 h 121"/>
                <a:gd name="T2" fmla="*/ 12735731 w 108"/>
                <a:gd name="T3" fmla="*/ 146813039 h 121"/>
                <a:gd name="T4" fmla="*/ 89147591 w 108"/>
                <a:gd name="T5" fmla="*/ 126562965 h 121"/>
                <a:gd name="T6" fmla="*/ 89147591 w 108"/>
                <a:gd name="T7" fmla="*/ 65812742 h 121"/>
                <a:gd name="T8" fmla="*/ 171928579 w 108"/>
                <a:gd name="T9" fmla="*/ 45562667 h 121"/>
                <a:gd name="T10" fmla="*/ 210133247 w 108"/>
                <a:gd name="T11" fmla="*/ 86062816 h 121"/>
                <a:gd name="T12" fmla="*/ 248340439 w 108"/>
                <a:gd name="T13" fmla="*/ 65812742 h 121"/>
                <a:gd name="T14" fmla="*/ 248340439 w 108"/>
                <a:gd name="T15" fmla="*/ 10125037 h 121"/>
                <a:gd name="T16" fmla="*/ 286545108 w 108"/>
                <a:gd name="T17" fmla="*/ 0 h 121"/>
                <a:gd name="T18" fmla="*/ 382061826 w 108"/>
                <a:gd name="T19" fmla="*/ 30375112 h 121"/>
                <a:gd name="T20" fmla="*/ 477576020 w 108"/>
                <a:gd name="T21" fmla="*/ 30375112 h 121"/>
                <a:gd name="T22" fmla="*/ 503047482 w 108"/>
                <a:gd name="T23" fmla="*/ 55687705 h 121"/>
                <a:gd name="T24" fmla="*/ 515783212 w 108"/>
                <a:gd name="T25" fmla="*/ 136688002 h 121"/>
                <a:gd name="T26" fmla="*/ 604928280 w 108"/>
                <a:gd name="T27" fmla="*/ 253125930 h 121"/>
                <a:gd name="T28" fmla="*/ 687709268 w 108"/>
                <a:gd name="T29" fmla="*/ 298688597 h 121"/>
                <a:gd name="T30" fmla="*/ 687709268 w 108"/>
                <a:gd name="T31" fmla="*/ 415128775 h 121"/>
                <a:gd name="T32" fmla="*/ 604928280 w 108"/>
                <a:gd name="T33" fmla="*/ 425253812 h 121"/>
                <a:gd name="T34" fmla="*/ 566723612 w 108"/>
                <a:gd name="T35" fmla="*/ 486004035 h 121"/>
                <a:gd name="T36" fmla="*/ 503047482 w 108"/>
                <a:gd name="T37" fmla="*/ 526504184 h 121"/>
                <a:gd name="T38" fmla="*/ 528516420 w 108"/>
                <a:gd name="T39" fmla="*/ 561941814 h 121"/>
                <a:gd name="T40" fmla="*/ 503047482 w 108"/>
                <a:gd name="T41" fmla="*/ 582191888 h 121"/>
                <a:gd name="T42" fmla="*/ 382061826 w 108"/>
                <a:gd name="T43" fmla="*/ 612567000 h 121"/>
                <a:gd name="T44" fmla="*/ 382061826 w 108"/>
                <a:gd name="T45" fmla="*/ 612567000 h 121"/>
                <a:gd name="T46" fmla="*/ 273809377 w 108"/>
                <a:gd name="T47" fmla="*/ 561941814 h 121"/>
                <a:gd name="T48" fmla="*/ 261073646 w 108"/>
                <a:gd name="T49" fmla="*/ 486004035 h 121"/>
                <a:gd name="T50" fmla="*/ 210133247 w 108"/>
                <a:gd name="T51" fmla="*/ 389816182 h 121"/>
                <a:gd name="T52" fmla="*/ 171928579 w 108"/>
                <a:gd name="T53" fmla="*/ 318940921 h 121"/>
                <a:gd name="T54" fmla="*/ 114619052 w 108"/>
                <a:gd name="T55" fmla="*/ 318940921 h 121"/>
                <a:gd name="T56" fmla="*/ 89147591 w 108"/>
                <a:gd name="T57" fmla="*/ 232875855 h 121"/>
                <a:gd name="T58" fmla="*/ 0 w 108"/>
                <a:gd name="T59" fmla="*/ 192375707 h 121"/>
                <a:gd name="T60" fmla="*/ 0 w 108"/>
                <a:gd name="T61" fmla="*/ 192375707 h 12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8" h="121">
                  <a:moveTo>
                    <a:pt x="0" y="38"/>
                  </a:moveTo>
                  <a:lnTo>
                    <a:pt x="2" y="29"/>
                  </a:lnTo>
                  <a:lnTo>
                    <a:pt x="14" y="25"/>
                  </a:lnTo>
                  <a:lnTo>
                    <a:pt x="14" y="13"/>
                  </a:lnTo>
                  <a:lnTo>
                    <a:pt x="27" y="9"/>
                  </a:lnTo>
                  <a:lnTo>
                    <a:pt x="33" y="17"/>
                  </a:lnTo>
                  <a:lnTo>
                    <a:pt x="39" y="13"/>
                  </a:lnTo>
                  <a:lnTo>
                    <a:pt x="39" y="2"/>
                  </a:lnTo>
                  <a:lnTo>
                    <a:pt x="45" y="0"/>
                  </a:lnTo>
                  <a:lnTo>
                    <a:pt x="60" y="6"/>
                  </a:lnTo>
                  <a:lnTo>
                    <a:pt x="75" y="6"/>
                  </a:lnTo>
                  <a:lnTo>
                    <a:pt x="79" y="11"/>
                  </a:lnTo>
                  <a:lnTo>
                    <a:pt x="81" y="27"/>
                  </a:lnTo>
                  <a:lnTo>
                    <a:pt x="95" y="50"/>
                  </a:lnTo>
                  <a:lnTo>
                    <a:pt x="108" y="59"/>
                  </a:lnTo>
                  <a:lnTo>
                    <a:pt x="108" y="82"/>
                  </a:lnTo>
                  <a:lnTo>
                    <a:pt x="95" y="84"/>
                  </a:lnTo>
                  <a:lnTo>
                    <a:pt x="89" y="96"/>
                  </a:lnTo>
                  <a:lnTo>
                    <a:pt x="79" y="104"/>
                  </a:lnTo>
                  <a:lnTo>
                    <a:pt x="83" y="111"/>
                  </a:lnTo>
                  <a:lnTo>
                    <a:pt x="79" y="115"/>
                  </a:lnTo>
                  <a:lnTo>
                    <a:pt x="60" y="121"/>
                  </a:lnTo>
                  <a:lnTo>
                    <a:pt x="43" y="111"/>
                  </a:lnTo>
                  <a:lnTo>
                    <a:pt x="41" y="96"/>
                  </a:lnTo>
                  <a:lnTo>
                    <a:pt x="33" y="77"/>
                  </a:lnTo>
                  <a:lnTo>
                    <a:pt x="27" y="63"/>
                  </a:lnTo>
                  <a:lnTo>
                    <a:pt x="18" y="63"/>
                  </a:lnTo>
                  <a:lnTo>
                    <a:pt x="14" y="46"/>
                  </a:lnTo>
                  <a:lnTo>
                    <a:pt x="0" y="38"/>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62" name="Freeform 46"/>
            <p:cNvSpPr>
              <a:spLocks noEditPoints="1"/>
            </p:cNvSpPr>
            <p:nvPr/>
          </p:nvSpPr>
          <p:spPr bwMode="auto">
            <a:xfrm>
              <a:off x="12873932" y="6755024"/>
              <a:ext cx="262436" cy="252001"/>
            </a:xfrm>
            <a:custGeom>
              <a:avLst/>
              <a:gdLst>
                <a:gd name="T0" fmla="*/ 0 w 104"/>
                <a:gd name="T1" fmla="*/ 116437962 h 112"/>
                <a:gd name="T2" fmla="*/ 63676058 w 104"/>
                <a:gd name="T3" fmla="*/ 50625201 h 112"/>
                <a:gd name="T4" fmla="*/ 146456952 w 104"/>
                <a:gd name="T5" fmla="*/ 60750241 h 112"/>
                <a:gd name="T6" fmla="*/ 171925861 w 104"/>
                <a:gd name="T7" fmla="*/ 20250080 h 112"/>
                <a:gd name="T8" fmla="*/ 235604442 w 104"/>
                <a:gd name="T9" fmla="*/ 10125040 h 112"/>
                <a:gd name="T10" fmla="*/ 343854246 w 104"/>
                <a:gd name="T11" fmla="*/ 70875281 h 112"/>
                <a:gd name="T12" fmla="*/ 382058871 w 104"/>
                <a:gd name="T13" fmla="*/ 70875281 h 112"/>
                <a:gd name="T14" fmla="*/ 382058871 w 104"/>
                <a:gd name="T15" fmla="*/ 10125040 h 112"/>
                <a:gd name="T16" fmla="*/ 433001736 w 104"/>
                <a:gd name="T17" fmla="*/ 0 h 112"/>
                <a:gd name="T18" fmla="*/ 503044390 w 104"/>
                <a:gd name="T19" fmla="*/ 50625201 h 112"/>
                <a:gd name="T20" fmla="*/ 528515823 w 104"/>
                <a:gd name="T21" fmla="*/ 20250080 h 112"/>
                <a:gd name="T22" fmla="*/ 579458688 w 104"/>
                <a:gd name="T23" fmla="*/ 50625201 h 112"/>
                <a:gd name="T24" fmla="*/ 662237059 w 104"/>
                <a:gd name="T25" fmla="*/ 70875281 h 112"/>
                <a:gd name="T26" fmla="*/ 636765626 w 104"/>
                <a:gd name="T27" fmla="*/ 177188203 h 112"/>
                <a:gd name="T28" fmla="*/ 636765626 w 104"/>
                <a:gd name="T29" fmla="*/ 243000964 h 112"/>
                <a:gd name="T30" fmla="*/ 649501342 w 104"/>
                <a:gd name="T31" fmla="*/ 313878496 h 112"/>
                <a:gd name="T32" fmla="*/ 611296717 w 104"/>
                <a:gd name="T33" fmla="*/ 334128576 h 112"/>
                <a:gd name="T34" fmla="*/ 611296717 w 104"/>
                <a:gd name="T35" fmla="*/ 399941337 h 112"/>
                <a:gd name="T36" fmla="*/ 515780107 w 104"/>
                <a:gd name="T37" fmla="*/ 450566538 h 112"/>
                <a:gd name="T38" fmla="*/ 490311198 w 104"/>
                <a:gd name="T39" fmla="*/ 486004179 h 112"/>
                <a:gd name="T40" fmla="*/ 477575481 w 104"/>
                <a:gd name="T41" fmla="*/ 486004179 h 112"/>
                <a:gd name="T42" fmla="*/ 433001736 w 104"/>
                <a:gd name="T43" fmla="*/ 506254259 h 112"/>
                <a:gd name="T44" fmla="*/ 356589962 w 104"/>
                <a:gd name="T45" fmla="*/ 506254259 h 112"/>
                <a:gd name="T46" fmla="*/ 331118529 w 104"/>
                <a:gd name="T47" fmla="*/ 556879460 h 112"/>
                <a:gd name="T48" fmla="*/ 261073352 w 104"/>
                <a:gd name="T49" fmla="*/ 556879460 h 112"/>
                <a:gd name="T50" fmla="*/ 210133010 w 104"/>
                <a:gd name="T51" fmla="*/ 486004179 h 112"/>
                <a:gd name="T52" fmla="*/ 114618923 w 104"/>
                <a:gd name="T53" fmla="*/ 496129219 h 112"/>
                <a:gd name="T54" fmla="*/ 197397294 w 104"/>
                <a:gd name="T55" fmla="*/ 486004179 h 112"/>
                <a:gd name="T56" fmla="*/ 197397294 w 104"/>
                <a:gd name="T57" fmla="*/ 369566217 h 112"/>
                <a:gd name="T58" fmla="*/ 114618923 w 104"/>
                <a:gd name="T59" fmla="*/ 324003536 h 112"/>
                <a:gd name="T60" fmla="*/ 25471433 w 104"/>
                <a:gd name="T61" fmla="*/ 207563324 h 112"/>
                <a:gd name="T62" fmla="*/ 12735716 w 104"/>
                <a:gd name="T63" fmla="*/ 126563002 h 112"/>
                <a:gd name="T64" fmla="*/ 0 w 104"/>
                <a:gd name="T65" fmla="*/ 116437962 h 112"/>
                <a:gd name="T66" fmla="*/ 0 w 104"/>
                <a:gd name="T67" fmla="*/ 116437962 h 112"/>
                <a:gd name="T68" fmla="*/ 63676058 w 104"/>
                <a:gd name="T69" fmla="*/ 567004500 h 112"/>
                <a:gd name="T70" fmla="*/ 63676058 w 104"/>
                <a:gd name="T71" fmla="*/ 567004500 h 112"/>
                <a:gd name="T72" fmla="*/ 76411774 w 104"/>
                <a:gd name="T73" fmla="*/ 556879460 h 112"/>
                <a:gd name="T74" fmla="*/ 63676058 w 104"/>
                <a:gd name="T75" fmla="*/ 567004500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12">
                  <a:moveTo>
                    <a:pt x="0" y="23"/>
                  </a:moveTo>
                  <a:lnTo>
                    <a:pt x="10" y="10"/>
                  </a:lnTo>
                  <a:lnTo>
                    <a:pt x="23" y="12"/>
                  </a:lnTo>
                  <a:lnTo>
                    <a:pt x="27" y="4"/>
                  </a:lnTo>
                  <a:lnTo>
                    <a:pt x="37" y="2"/>
                  </a:lnTo>
                  <a:lnTo>
                    <a:pt x="54" y="14"/>
                  </a:lnTo>
                  <a:lnTo>
                    <a:pt x="60" y="14"/>
                  </a:lnTo>
                  <a:lnTo>
                    <a:pt x="60" y="2"/>
                  </a:lnTo>
                  <a:lnTo>
                    <a:pt x="68" y="0"/>
                  </a:lnTo>
                  <a:lnTo>
                    <a:pt x="79" y="10"/>
                  </a:lnTo>
                  <a:lnTo>
                    <a:pt x="83" y="4"/>
                  </a:lnTo>
                  <a:lnTo>
                    <a:pt x="91" y="10"/>
                  </a:lnTo>
                  <a:lnTo>
                    <a:pt x="104" y="14"/>
                  </a:lnTo>
                  <a:lnTo>
                    <a:pt x="100" y="35"/>
                  </a:lnTo>
                  <a:lnTo>
                    <a:pt x="100" y="48"/>
                  </a:lnTo>
                  <a:lnTo>
                    <a:pt x="102" y="62"/>
                  </a:lnTo>
                  <a:lnTo>
                    <a:pt x="96" y="66"/>
                  </a:lnTo>
                  <a:lnTo>
                    <a:pt x="96" y="79"/>
                  </a:lnTo>
                  <a:lnTo>
                    <a:pt x="81" y="89"/>
                  </a:lnTo>
                  <a:lnTo>
                    <a:pt x="77" y="96"/>
                  </a:lnTo>
                  <a:lnTo>
                    <a:pt x="75" y="96"/>
                  </a:lnTo>
                  <a:lnTo>
                    <a:pt x="68" y="100"/>
                  </a:lnTo>
                  <a:lnTo>
                    <a:pt x="56" y="100"/>
                  </a:lnTo>
                  <a:lnTo>
                    <a:pt x="52" y="110"/>
                  </a:lnTo>
                  <a:lnTo>
                    <a:pt x="41" y="110"/>
                  </a:lnTo>
                  <a:lnTo>
                    <a:pt x="33" y="96"/>
                  </a:lnTo>
                  <a:lnTo>
                    <a:pt x="18" y="98"/>
                  </a:lnTo>
                  <a:lnTo>
                    <a:pt x="31" y="96"/>
                  </a:lnTo>
                  <a:lnTo>
                    <a:pt x="31" y="73"/>
                  </a:lnTo>
                  <a:lnTo>
                    <a:pt x="18" y="64"/>
                  </a:lnTo>
                  <a:lnTo>
                    <a:pt x="4" y="41"/>
                  </a:lnTo>
                  <a:lnTo>
                    <a:pt x="2" y="25"/>
                  </a:lnTo>
                  <a:lnTo>
                    <a:pt x="0" y="23"/>
                  </a:lnTo>
                  <a:close/>
                  <a:moveTo>
                    <a:pt x="10" y="112"/>
                  </a:moveTo>
                  <a:lnTo>
                    <a:pt x="10" y="112"/>
                  </a:lnTo>
                  <a:lnTo>
                    <a:pt x="12" y="110"/>
                  </a:lnTo>
                  <a:lnTo>
                    <a:pt x="10" y="112"/>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63" name="Freeform 47"/>
            <p:cNvSpPr>
              <a:spLocks/>
            </p:cNvSpPr>
            <p:nvPr/>
          </p:nvSpPr>
          <p:spPr bwMode="auto">
            <a:xfrm>
              <a:off x="12762901" y="6590773"/>
              <a:ext cx="358326" cy="216001"/>
            </a:xfrm>
            <a:custGeom>
              <a:avLst/>
              <a:gdLst>
                <a:gd name="T0" fmla="*/ 0 w 142"/>
                <a:gd name="T1" fmla="*/ 70875328 h 96"/>
                <a:gd name="T2" fmla="*/ 25471427 w 142"/>
                <a:gd name="T3" fmla="*/ 50625234 h 96"/>
                <a:gd name="T4" fmla="*/ 76411758 w 142"/>
                <a:gd name="T5" fmla="*/ 40500188 h 96"/>
                <a:gd name="T6" fmla="*/ 120985493 w 142"/>
                <a:gd name="T7" fmla="*/ 0 h 96"/>
                <a:gd name="T8" fmla="*/ 197397251 w 142"/>
                <a:gd name="T9" fmla="*/ 0 h 96"/>
                <a:gd name="T10" fmla="*/ 254706700 w 142"/>
                <a:gd name="T11" fmla="*/ 81000375 h 96"/>
                <a:gd name="T12" fmla="*/ 318382745 w 142"/>
                <a:gd name="T13" fmla="*/ 60750281 h 96"/>
                <a:gd name="T14" fmla="*/ 413896811 w 142"/>
                <a:gd name="T15" fmla="*/ 126563086 h 96"/>
                <a:gd name="T16" fmla="*/ 515779996 w 142"/>
                <a:gd name="T17" fmla="*/ 70875328 h 96"/>
                <a:gd name="T18" fmla="*/ 662236916 w 142"/>
                <a:gd name="T19" fmla="*/ 81000375 h 96"/>
                <a:gd name="T20" fmla="*/ 770486696 w 142"/>
                <a:gd name="T21" fmla="*/ 167063273 h 96"/>
                <a:gd name="T22" fmla="*/ 846898454 w 142"/>
                <a:gd name="T23" fmla="*/ 177188320 h 96"/>
                <a:gd name="T24" fmla="*/ 904207903 w 142"/>
                <a:gd name="T25" fmla="*/ 253128422 h 96"/>
                <a:gd name="T26" fmla="*/ 834162741 w 142"/>
                <a:gd name="T27" fmla="*/ 313878703 h 96"/>
                <a:gd name="T28" fmla="*/ 834162741 w 142"/>
                <a:gd name="T29" fmla="*/ 410066648 h 96"/>
                <a:gd name="T30" fmla="*/ 808693837 w 142"/>
                <a:gd name="T31" fmla="*/ 389816555 h 96"/>
                <a:gd name="T32" fmla="*/ 783222410 w 142"/>
                <a:gd name="T33" fmla="*/ 420191695 h 96"/>
                <a:gd name="T34" fmla="*/ 713177247 w 142"/>
                <a:gd name="T35" fmla="*/ 369566461 h 96"/>
                <a:gd name="T36" fmla="*/ 662236916 w 142"/>
                <a:gd name="T37" fmla="*/ 379691508 h 96"/>
                <a:gd name="T38" fmla="*/ 662236916 w 142"/>
                <a:gd name="T39" fmla="*/ 440441789 h 96"/>
                <a:gd name="T40" fmla="*/ 624029776 w 142"/>
                <a:gd name="T41" fmla="*/ 440441789 h 96"/>
                <a:gd name="T42" fmla="*/ 515779996 w 142"/>
                <a:gd name="T43" fmla="*/ 379691508 h 96"/>
                <a:gd name="T44" fmla="*/ 452103952 w 142"/>
                <a:gd name="T45" fmla="*/ 389816555 h 96"/>
                <a:gd name="T46" fmla="*/ 426632525 w 142"/>
                <a:gd name="T47" fmla="*/ 430316742 h 96"/>
                <a:gd name="T48" fmla="*/ 343854172 w 142"/>
                <a:gd name="T49" fmla="*/ 420191695 h 96"/>
                <a:gd name="T50" fmla="*/ 280178128 w 142"/>
                <a:gd name="T51" fmla="*/ 486004500 h 96"/>
                <a:gd name="T52" fmla="*/ 267442414 w 142"/>
                <a:gd name="T53" fmla="*/ 470816930 h 96"/>
                <a:gd name="T54" fmla="*/ 171925824 w 142"/>
                <a:gd name="T55" fmla="*/ 470816930 h 96"/>
                <a:gd name="T56" fmla="*/ 76411758 w 142"/>
                <a:gd name="T57" fmla="*/ 440441789 h 96"/>
                <a:gd name="T58" fmla="*/ 76411758 w 142"/>
                <a:gd name="T59" fmla="*/ 399941602 h 96"/>
                <a:gd name="T60" fmla="*/ 12735714 w 142"/>
                <a:gd name="T61" fmla="*/ 344253844 h 96"/>
                <a:gd name="T62" fmla="*/ 0 w 142"/>
                <a:gd name="T63" fmla="*/ 303753656 h 96"/>
                <a:gd name="T64" fmla="*/ 50940331 w 142"/>
                <a:gd name="T65" fmla="*/ 273378516 h 96"/>
                <a:gd name="T66" fmla="*/ 50940331 w 142"/>
                <a:gd name="T67" fmla="*/ 207563461 h 96"/>
                <a:gd name="T68" fmla="*/ 38207141 w 142"/>
                <a:gd name="T69" fmla="*/ 156938227 h 96"/>
                <a:gd name="T70" fmla="*/ 25471427 w 142"/>
                <a:gd name="T71" fmla="*/ 70875328 h 96"/>
                <a:gd name="T72" fmla="*/ 0 w 142"/>
                <a:gd name="T73" fmla="*/ 70875328 h 9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42" h="96">
                  <a:moveTo>
                    <a:pt x="0" y="14"/>
                  </a:moveTo>
                  <a:lnTo>
                    <a:pt x="4" y="10"/>
                  </a:lnTo>
                  <a:lnTo>
                    <a:pt x="12" y="8"/>
                  </a:lnTo>
                  <a:lnTo>
                    <a:pt x="19" y="0"/>
                  </a:lnTo>
                  <a:lnTo>
                    <a:pt x="31" y="0"/>
                  </a:lnTo>
                  <a:lnTo>
                    <a:pt x="40" y="16"/>
                  </a:lnTo>
                  <a:lnTo>
                    <a:pt x="50" y="12"/>
                  </a:lnTo>
                  <a:lnTo>
                    <a:pt x="65" y="25"/>
                  </a:lnTo>
                  <a:lnTo>
                    <a:pt x="81" y="14"/>
                  </a:lnTo>
                  <a:lnTo>
                    <a:pt x="104" y="16"/>
                  </a:lnTo>
                  <a:lnTo>
                    <a:pt x="121" y="33"/>
                  </a:lnTo>
                  <a:lnTo>
                    <a:pt x="133" y="35"/>
                  </a:lnTo>
                  <a:lnTo>
                    <a:pt x="142" y="50"/>
                  </a:lnTo>
                  <a:lnTo>
                    <a:pt x="131" y="62"/>
                  </a:lnTo>
                  <a:lnTo>
                    <a:pt x="131" y="81"/>
                  </a:lnTo>
                  <a:lnTo>
                    <a:pt x="127" y="77"/>
                  </a:lnTo>
                  <a:lnTo>
                    <a:pt x="123" y="83"/>
                  </a:lnTo>
                  <a:lnTo>
                    <a:pt x="112" y="73"/>
                  </a:lnTo>
                  <a:lnTo>
                    <a:pt x="104" y="75"/>
                  </a:lnTo>
                  <a:lnTo>
                    <a:pt x="104" y="87"/>
                  </a:lnTo>
                  <a:lnTo>
                    <a:pt x="98" y="87"/>
                  </a:lnTo>
                  <a:lnTo>
                    <a:pt x="81" y="75"/>
                  </a:lnTo>
                  <a:lnTo>
                    <a:pt x="71" y="77"/>
                  </a:lnTo>
                  <a:lnTo>
                    <a:pt x="67" y="85"/>
                  </a:lnTo>
                  <a:lnTo>
                    <a:pt x="54" y="83"/>
                  </a:lnTo>
                  <a:lnTo>
                    <a:pt x="44" y="96"/>
                  </a:lnTo>
                  <a:lnTo>
                    <a:pt x="42" y="93"/>
                  </a:lnTo>
                  <a:lnTo>
                    <a:pt x="27" y="93"/>
                  </a:lnTo>
                  <a:lnTo>
                    <a:pt x="12" y="87"/>
                  </a:lnTo>
                  <a:lnTo>
                    <a:pt x="12" y="79"/>
                  </a:lnTo>
                  <a:lnTo>
                    <a:pt x="2" y="68"/>
                  </a:lnTo>
                  <a:lnTo>
                    <a:pt x="0" y="60"/>
                  </a:lnTo>
                  <a:lnTo>
                    <a:pt x="8" y="54"/>
                  </a:lnTo>
                  <a:lnTo>
                    <a:pt x="8" y="41"/>
                  </a:lnTo>
                  <a:lnTo>
                    <a:pt x="6" y="31"/>
                  </a:lnTo>
                  <a:lnTo>
                    <a:pt x="4" y="14"/>
                  </a:lnTo>
                  <a:lnTo>
                    <a:pt x="0" y="14"/>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64" name="Freeform 48"/>
            <p:cNvSpPr>
              <a:spLocks noEditPoints="1"/>
            </p:cNvSpPr>
            <p:nvPr/>
          </p:nvSpPr>
          <p:spPr bwMode="auto">
            <a:xfrm>
              <a:off x="13010196" y="6505273"/>
              <a:ext cx="345709" cy="389251"/>
            </a:xfrm>
            <a:custGeom>
              <a:avLst/>
              <a:gdLst>
                <a:gd name="T0" fmla="*/ 197397316 w 137"/>
                <a:gd name="T1" fmla="*/ 55687643 h 173"/>
                <a:gd name="T2" fmla="*/ 280178219 w 137"/>
                <a:gd name="T3" fmla="*/ 55687643 h 173"/>
                <a:gd name="T4" fmla="*/ 356590002 w 137"/>
                <a:gd name="T5" fmla="*/ 0 h 173"/>
                <a:gd name="T6" fmla="*/ 407530349 w 137"/>
                <a:gd name="T7" fmla="*/ 86062721 h 173"/>
                <a:gd name="T8" fmla="*/ 490311252 w 137"/>
                <a:gd name="T9" fmla="*/ 96187747 h 173"/>
                <a:gd name="T10" fmla="*/ 598561067 w 137"/>
                <a:gd name="T11" fmla="*/ 136687851 h 173"/>
                <a:gd name="T12" fmla="*/ 649501415 w 137"/>
                <a:gd name="T13" fmla="*/ 136687851 h 173"/>
                <a:gd name="T14" fmla="*/ 770486947 w 137"/>
                <a:gd name="T15" fmla="*/ 182250468 h 173"/>
                <a:gd name="T16" fmla="*/ 872370166 w 137"/>
                <a:gd name="T17" fmla="*/ 202500520 h 173"/>
                <a:gd name="T18" fmla="*/ 846898730 w 137"/>
                <a:gd name="T19" fmla="*/ 273375702 h 173"/>
                <a:gd name="T20" fmla="*/ 795958383 w 137"/>
                <a:gd name="T21" fmla="*/ 349313397 h 173"/>
                <a:gd name="T22" fmla="*/ 770486947 w 137"/>
                <a:gd name="T23" fmla="*/ 389813501 h 173"/>
                <a:gd name="T24" fmla="*/ 757751230 w 137"/>
                <a:gd name="T25" fmla="*/ 435376118 h 173"/>
                <a:gd name="T26" fmla="*/ 700444285 w 137"/>
                <a:gd name="T27" fmla="*/ 465753447 h 173"/>
                <a:gd name="T28" fmla="*/ 725913197 w 137"/>
                <a:gd name="T29" fmla="*/ 516378577 h 173"/>
                <a:gd name="T30" fmla="*/ 783222665 w 137"/>
                <a:gd name="T31" fmla="*/ 506253551 h 173"/>
                <a:gd name="T32" fmla="*/ 783222665 w 137"/>
                <a:gd name="T33" fmla="*/ 592316272 h 173"/>
                <a:gd name="T34" fmla="*/ 872370166 w 137"/>
                <a:gd name="T35" fmla="*/ 622691350 h 173"/>
                <a:gd name="T36" fmla="*/ 872370166 w 137"/>
                <a:gd name="T37" fmla="*/ 678378993 h 173"/>
                <a:gd name="T38" fmla="*/ 834163012 w 137"/>
                <a:gd name="T39" fmla="*/ 739129149 h 173"/>
                <a:gd name="T40" fmla="*/ 821429818 w 137"/>
                <a:gd name="T41" fmla="*/ 804941818 h 173"/>
                <a:gd name="T42" fmla="*/ 725913197 w 137"/>
                <a:gd name="T43" fmla="*/ 804941818 h 173"/>
                <a:gd name="T44" fmla="*/ 649501415 w 137"/>
                <a:gd name="T45" fmla="*/ 835316896 h 173"/>
                <a:gd name="T46" fmla="*/ 553987317 w 137"/>
                <a:gd name="T47" fmla="*/ 804941818 h 173"/>
                <a:gd name="T48" fmla="*/ 464839817 w 137"/>
                <a:gd name="T49" fmla="*/ 835316896 h 173"/>
                <a:gd name="T50" fmla="*/ 439368381 w 137"/>
                <a:gd name="T51" fmla="*/ 815066844 h 173"/>
                <a:gd name="T52" fmla="*/ 382058913 w 137"/>
                <a:gd name="T53" fmla="*/ 815066844 h 173"/>
                <a:gd name="T54" fmla="*/ 356590002 w 137"/>
                <a:gd name="T55" fmla="*/ 855566948 h 173"/>
                <a:gd name="T56" fmla="*/ 305647131 w 137"/>
                <a:gd name="T57" fmla="*/ 875817000 h 173"/>
                <a:gd name="T58" fmla="*/ 292911413 w 137"/>
                <a:gd name="T59" fmla="*/ 804941818 h 173"/>
                <a:gd name="T60" fmla="*/ 292911413 w 137"/>
                <a:gd name="T61" fmla="*/ 739129149 h 173"/>
                <a:gd name="T62" fmla="*/ 318382848 w 137"/>
                <a:gd name="T63" fmla="*/ 632816376 h 173"/>
                <a:gd name="T64" fmla="*/ 235604469 w 137"/>
                <a:gd name="T65" fmla="*/ 612566324 h 173"/>
                <a:gd name="T66" fmla="*/ 210133033 w 137"/>
                <a:gd name="T67" fmla="*/ 602441298 h 173"/>
                <a:gd name="T68" fmla="*/ 210133033 w 137"/>
                <a:gd name="T69" fmla="*/ 506253551 h 173"/>
                <a:gd name="T70" fmla="*/ 280178219 w 137"/>
                <a:gd name="T71" fmla="*/ 445503395 h 173"/>
                <a:gd name="T72" fmla="*/ 222868751 w 137"/>
                <a:gd name="T73" fmla="*/ 369563449 h 173"/>
                <a:gd name="T74" fmla="*/ 146456968 w 137"/>
                <a:gd name="T75" fmla="*/ 359438423 h 173"/>
                <a:gd name="T76" fmla="*/ 38207153 w 137"/>
                <a:gd name="T77" fmla="*/ 273375702 h 173"/>
                <a:gd name="T78" fmla="*/ 0 w 137"/>
                <a:gd name="T79" fmla="*/ 273375702 h 173"/>
                <a:gd name="T80" fmla="*/ 89147500 w 137"/>
                <a:gd name="T81" fmla="*/ 172125442 h 173"/>
                <a:gd name="T82" fmla="*/ 184661598 w 137"/>
                <a:gd name="T83" fmla="*/ 146812877 h 173"/>
                <a:gd name="T84" fmla="*/ 197397316 w 137"/>
                <a:gd name="T85" fmla="*/ 65812669 h 173"/>
                <a:gd name="T86" fmla="*/ 197397316 w 137"/>
                <a:gd name="T87" fmla="*/ 55687643 h 173"/>
                <a:gd name="T88" fmla="*/ 197397316 w 137"/>
                <a:gd name="T89" fmla="*/ 55687643 h 173"/>
                <a:gd name="T90" fmla="*/ 382058913 w 137"/>
                <a:gd name="T91" fmla="*/ 369563449 h 173"/>
                <a:gd name="T92" fmla="*/ 394794631 w 137"/>
                <a:gd name="T93" fmla="*/ 410063553 h 173"/>
                <a:gd name="T94" fmla="*/ 382058913 w 137"/>
                <a:gd name="T95" fmla="*/ 445503395 h 173"/>
                <a:gd name="T96" fmla="*/ 369325719 w 137"/>
                <a:gd name="T97" fmla="*/ 496128525 h 173"/>
                <a:gd name="T98" fmla="*/ 439368381 w 137"/>
                <a:gd name="T99" fmla="*/ 496128525 h 173"/>
                <a:gd name="T100" fmla="*/ 477575534 w 137"/>
                <a:gd name="T101" fmla="*/ 465753447 h 173"/>
                <a:gd name="T102" fmla="*/ 515780164 w 137"/>
                <a:gd name="T103" fmla="*/ 496128525 h 173"/>
                <a:gd name="T104" fmla="*/ 566723035 w 137"/>
                <a:gd name="T105" fmla="*/ 496128525 h 173"/>
                <a:gd name="T106" fmla="*/ 566723035 w 137"/>
                <a:gd name="T107" fmla="*/ 435376118 h 173"/>
                <a:gd name="T108" fmla="*/ 624029979 w 137"/>
                <a:gd name="T109" fmla="*/ 389813501 h 173"/>
                <a:gd name="T110" fmla="*/ 553987317 w 137"/>
                <a:gd name="T111" fmla="*/ 349313397 h 173"/>
                <a:gd name="T112" fmla="*/ 541251599 w 137"/>
                <a:gd name="T113" fmla="*/ 283500728 h 173"/>
                <a:gd name="T114" fmla="*/ 464839817 w 137"/>
                <a:gd name="T115" fmla="*/ 308813293 h 173"/>
                <a:gd name="T116" fmla="*/ 464839817 w 137"/>
                <a:gd name="T117" fmla="*/ 369563449 h 173"/>
                <a:gd name="T118" fmla="*/ 382058913 w 137"/>
                <a:gd name="T119" fmla="*/ 369563449 h 17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37" h="173">
                  <a:moveTo>
                    <a:pt x="31" y="11"/>
                  </a:moveTo>
                  <a:lnTo>
                    <a:pt x="44" y="11"/>
                  </a:lnTo>
                  <a:lnTo>
                    <a:pt x="56" y="0"/>
                  </a:lnTo>
                  <a:lnTo>
                    <a:pt x="64" y="17"/>
                  </a:lnTo>
                  <a:lnTo>
                    <a:pt x="77" y="19"/>
                  </a:lnTo>
                  <a:lnTo>
                    <a:pt x="94" y="27"/>
                  </a:lnTo>
                  <a:lnTo>
                    <a:pt x="102" y="27"/>
                  </a:lnTo>
                  <a:lnTo>
                    <a:pt x="121" y="36"/>
                  </a:lnTo>
                  <a:lnTo>
                    <a:pt x="137" y="40"/>
                  </a:lnTo>
                  <a:lnTo>
                    <a:pt x="133" y="54"/>
                  </a:lnTo>
                  <a:lnTo>
                    <a:pt x="125" y="69"/>
                  </a:lnTo>
                  <a:lnTo>
                    <a:pt x="121" y="77"/>
                  </a:lnTo>
                  <a:lnTo>
                    <a:pt x="119" y="86"/>
                  </a:lnTo>
                  <a:lnTo>
                    <a:pt x="110" y="92"/>
                  </a:lnTo>
                  <a:lnTo>
                    <a:pt x="114" y="102"/>
                  </a:lnTo>
                  <a:lnTo>
                    <a:pt x="123" y="100"/>
                  </a:lnTo>
                  <a:lnTo>
                    <a:pt x="123" y="117"/>
                  </a:lnTo>
                  <a:lnTo>
                    <a:pt x="137" y="123"/>
                  </a:lnTo>
                  <a:lnTo>
                    <a:pt x="137" y="134"/>
                  </a:lnTo>
                  <a:lnTo>
                    <a:pt x="131" y="146"/>
                  </a:lnTo>
                  <a:lnTo>
                    <a:pt x="129" y="159"/>
                  </a:lnTo>
                  <a:lnTo>
                    <a:pt x="114" y="159"/>
                  </a:lnTo>
                  <a:lnTo>
                    <a:pt x="102" y="165"/>
                  </a:lnTo>
                  <a:lnTo>
                    <a:pt x="87" y="159"/>
                  </a:lnTo>
                  <a:lnTo>
                    <a:pt x="73" y="165"/>
                  </a:lnTo>
                  <a:lnTo>
                    <a:pt x="69" y="161"/>
                  </a:lnTo>
                  <a:lnTo>
                    <a:pt x="60" y="161"/>
                  </a:lnTo>
                  <a:lnTo>
                    <a:pt x="56" y="169"/>
                  </a:lnTo>
                  <a:lnTo>
                    <a:pt x="48" y="173"/>
                  </a:lnTo>
                  <a:lnTo>
                    <a:pt x="46" y="159"/>
                  </a:lnTo>
                  <a:lnTo>
                    <a:pt x="46" y="146"/>
                  </a:lnTo>
                  <a:lnTo>
                    <a:pt x="50" y="125"/>
                  </a:lnTo>
                  <a:lnTo>
                    <a:pt x="37" y="121"/>
                  </a:lnTo>
                  <a:lnTo>
                    <a:pt x="33" y="119"/>
                  </a:lnTo>
                  <a:lnTo>
                    <a:pt x="33" y="100"/>
                  </a:lnTo>
                  <a:lnTo>
                    <a:pt x="44" y="88"/>
                  </a:lnTo>
                  <a:lnTo>
                    <a:pt x="35" y="73"/>
                  </a:lnTo>
                  <a:lnTo>
                    <a:pt x="23" y="71"/>
                  </a:lnTo>
                  <a:lnTo>
                    <a:pt x="6" y="54"/>
                  </a:lnTo>
                  <a:lnTo>
                    <a:pt x="0" y="54"/>
                  </a:lnTo>
                  <a:lnTo>
                    <a:pt x="14" y="34"/>
                  </a:lnTo>
                  <a:lnTo>
                    <a:pt x="29" y="29"/>
                  </a:lnTo>
                  <a:lnTo>
                    <a:pt x="31" y="13"/>
                  </a:lnTo>
                  <a:lnTo>
                    <a:pt x="31" y="11"/>
                  </a:lnTo>
                  <a:close/>
                  <a:moveTo>
                    <a:pt x="60" y="73"/>
                  </a:moveTo>
                  <a:lnTo>
                    <a:pt x="62" y="81"/>
                  </a:lnTo>
                  <a:lnTo>
                    <a:pt x="60" y="88"/>
                  </a:lnTo>
                  <a:lnTo>
                    <a:pt x="58" y="98"/>
                  </a:lnTo>
                  <a:lnTo>
                    <a:pt x="69" y="98"/>
                  </a:lnTo>
                  <a:lnTo>
                    <a:pt x="75" y="92"/>
                  </a:lnTo>
                  <a:lnTo>
                    <a:pt x="81" y="98"/>
                  </a:lnTo>
                  <a:lnTo>
                    <a:pt x="89" y="98"/>
                  </a:lnTo>
                  <a:lnTo>
                    <a:pt x="89" y="86"/>
                  </a:lnTo>
                  <a:lnTo>
                    <a:pt x="98" y="77"/>
                  </a:lnTo>
                  <a:lnTo>
                    <a:pt x="87" y="69"/>
                  </a:lnTo>
                  <a:lnTo>
                    <a:pt x="85" y="56"/>
                  </a:lnTo>
                  <a:lnTo>
                    <a:pt x="73" y="61"/>
                  </a:lnTo>
                  <a:lnTo>
                    <a:pt x="73" y="73"/>
                  </a:lnTo>
                  <a:lnTo>
                    <a:pt x="60" y="73"/>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65" name="Freeform 49"/>
            <p:cNvSpPr>
              <a:spLocks/>
            </p:cNvSpPr>
            <p:nvPr/>
          </p:nvSpPr>
          <p:spPr bwMode="auto">
            <a:xfrm>
              <a:off x="13156555" y="6631273"/>
              <a:ext cx="100937" cy="94500"/>
            </a:xfrm>
            <a:custGeom>
              <a:avLst/>
              <a:gdLst>
                <a:gd name="T0" fmla="*/ 12735726 w 40"/>
                <a:gd name="T1" fmla="*/ 86062500 h 42"/>
                <a:gd name="T2" fmla="*/ 95514160 w 40"/>
                <a:gd name="T3" fmla="*/ 86062500 h 42"/>
                <a:gd name="T4" fmla="*/ 95514160 w 40"/>
                <a:gd name="T5" fmla="*/ 25312500 h 42"/>
                <a:gd name="T6" fmla="*/ 171925992 w 40"/>
                <a:gd name="T7" fmla="*/ 0 h 42"/>
                <a:gd name="T8" fmla="*/ 184661718 w 40"/>
                <a:gd name="T9" fmla="*/ 65812500 h 42"/>
                <a:gd name="T10" fmla="*/ 254706949 w 40"/>
                <a:gd name="T11" fmla="*/ 106312500 h 42"/>
                <a:gd name="T12" fmla="*/ 197397444 w 40"/>
                <a:gd name="T13" fmla="*/ 151875000 h 42"/>
                <a:gd name="T14" fmla="*/ 197397444 w 40"/>
                <a:gd name="T15" fmla="*/ 212625000 h 42"/>
                <a:gd name="T16" fmla="*/ 146457064 w 40"/>
                <a:gd name="T17" fmla="*/ 212625000 h 42"/>
                <a:gd name="T18" fmla="*/ 108249886 w 40"/>
                <a:gd name="T19" fmla="*/ 182250000 h 42"/>
                <a:gd name="T20" fmla="*/ 70045231 w 40"/>
                <a:gd name="T21" fmla="*/ 212625000 h 42"/>
                <a:gd name="T22" fmla="*/ 0 w 40"/>
                <a:gd name="T23" fmla="*/ 212625000 h 42"/>
                <a:gd name="T24" fmla="*/ 12735726 w 40"/>
                <a:gd name="T25" fmla="*/ 162000000 h 42"/>
                <a:gd name="T26" fmla="*/ 25471452 w 40"/>
                <a:gd name="T27" fmla="*/ 126562500 h 42"/>
                <a:gd name="T28" fmla="*/ 12735726 w 40"/>
                <a:gd name="T29" fmla="*/ 86062500 h 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42">
                  <a:moveTo>
                    <a:pt x="2" y="17"/>
                  </a:moveTo>
                  <a:lnTo>
                    <a:pt x="15" y="17"/>
                  </a:lnTo>
                  <a:lnTo>
                    <a:pt x="15" y="5"/>
                  </a:lnTo>
                  <a:lnTo>
                    <a:pt x="27" y="0"/>
                  </a:lnTo>
                  <a:lnTo>
                    <a:pt x="29" y="13"/>
                  </a:lnTo>
                  <a:lnTo>
                    <a:pt x="40" y="21"/>
                  </a:lnTo>
                  <a:lnTo>
                    <a:pt x="31" y="30"/>
                  </a:lnTo>
                  <a:lnTo>
                    <a:pt x="31" y="42"/>
                  </a:lnTo>
                  <a:lnTo>
                    <a:pt x="23" y="42"/>
                  </a:lnTo>
                  <a:lnTo>
                    <a:pt x="17" y="36"/>
                  </a:lnTo>
                  <a:lnTo>
                    <a:pt x="11" y="42"/>
                  </a:lnTo>
                  <a:lnTo>
                    <a:pt x="0" y="42"/>
                  </a:lnTo>
                  <a:lnTo>
                    <a:pt x="2" y="32"/>
                  </a:lnTo>
                  <a:lnTo>
                    <a:pt x="4" y="25"/>
                  </a:lnTo>
                  <a:lnTo>
                    <a:pt x="2" y="17"/>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66" name="Freeform 50"/>
            <p:cNvSpPr>
              <a:spLocks/>
            </p:cNvSpPr>
            <p:nvPr/>
          </p:nvSpPr>
          <p:spPr bwMode="auto">
            <a:xfrm>
              <a:off x="15261088" y="7335525"/>
              <a:ext cx="893291" cy="652502"/>
            </a:xfrm>
            <a:custGeom>
              <a:avLst/>
              <a:gdLst>
                <a:gd name="T0" fmla="*/ 2147483646 w 170"/>
                <a:gd name="T1" fmla="*/ 1542524117 h 139"/>
                <a:gd name="T2" fmla="*/ 2147483646 w 170"/>
                <a:gd name="T3" fmla="*/ 1432345164 h 139"/>
                <a:gd name="T4" fmla="*/ 2147483646 w 170"/>
                <a:gd name="T5" fmla="*/ 1542524117 h 139"/>
                <a:gd name="T6" fmla="*/ 2147483646 w 170"/>
                <a:gd name="T7" fmla="*/ 1388270766 h 139"/>
                <a:gd name="T8" fmla="*/ 2147483646 w 170"/>
                <a:gd name="T9" fmla="*/ 1278091813 h 139"/>
                <a:gd name="T10" fmla="*/ 2147483646 w 170"/>
                <a:gd name="T11" fmla="*/ 1101803611 h 139"/>
                <a:gd name="T12" fmla="*/ 2147483646 w 170"/>
                <a:gd name="T13" fmla="*/ 1476414867 h 139"/>
                <a:gd name="T14" fmla="*/ 2147483646 w 170"/>
                <a:gd name="T15" fmla="*/ 1696777467 h 139"/>
                <a:gd name="T16" fmla="*/ 2147483646 w 170"/>
                <a:gd name="T17" fmla="*/ 1851030818 h 139"/>
                <a:gd name="T18" fmla="*/ 2147483646 w 170"/>
                <a:gd name="T19" fmla="*/ 2093428269 h 139"/>
                <a:gd name="T20" fmla="*/ 2147483646 w 170"/>
                <a:gd name="T21" fmla="*/ 2147483646 h 139"/>
                <a:gd name="T22" fmla="*/ 2147483646 w 170"/>
                <a:gd name="T23" fmla="*/ 2147483646 h 139"/>
                <a:gd name="T24" fmla="*/ 2147483646 w 170"/>
                <a:gd name="T25" fmla="*/ 2147483646 h 139"/>
                <a:gd name="T26" fmla="*/ 2147483646 w 170"/>
                <a:gd name="T27" fmla="*/ 2147483646 h 139"/>
                <a:gd name="T28" fmla="*/ 2126074617 w 170"/>
                <a:gd name="T29" fmla="*/ 2147483646 h 139"/>
                <a:gd name="T30" fmla="*/ 1822350423 w 170"/>
                <a:gd name="T31" fmla="*/ 2147483646 h 139"/>
                <a:gd name="T32" fmla="*/ 1214902033 w 170"/>
                <a:gd name="T33" fmla="*/ 2147483646 h 139"/>
                <a:gd name="T34" fmla="*/ 883564637 w 170"/>
                <a:gd name="T35" fmla="*/ 2147483646 h 139"/>
                <a:gd name="T36" fmla="*/ 717895939 w 170"/>
                <a:gd name="T37" fmla="*/ 2147483646 h 139"/>
                <a:gd name="T38" fmla="*/ 276116248 w 170"/>
                <a:gd name="T39" fmla="*/ 2049353871 h 139"/>
                <a:gd name="T40" fmla="*/ 0 w 170"/>
                <a:gd name="T41" fmla="*/ 1652703069 h 139"/>
                <a:gd name="T42" fmla="*/ 193281899 w 170"/>
                <a:gd name="T43" fmla="*/ 1300126665 h 139"/>
                <a:gd name="T44" fmla="*/ 248503047 w 170"/>
                <a:gd name="T45" fmla="*/ 1035694362 h 139"/>
                <a:gd name="T46" fmla="*/ 552227242 w 170"/>
                <a:gd name="T47" fmla="*/ 969585112 h 139"/>
                <a:gd name="T48" fmla="*/ 773117087 w 170"/>
                <a:gd name="T49" fmla="*/ 947550260 h 139"/>
                <a:gd name="T50" fmla="*/ 911177839 w 170"/>
                <a:gd name="T51" fmla="*/ 727192355 h 139"/>
                <a:gd name="T52" fmla="*/ 1132067684 w 170"/>
                <a:gd name="T53" fmla="*/ 528864607 h 139"/>
                <a:gd name="T54" fmla="*/ 1491013027 w 170"/>
                <a:gd name="T55" fmla="*/ 374611256 h 139"/>
                <a:gd name="T56" fmla="*/ 1767129275 w 170"/>
                <a:gd name="T57" fmla="*/ 418685654 h 139"/>
                <a:gd name="T58" fmla="*/ 2147483646 w 170"/>
                <a:gd name="T59" fmla="*/ 330541553 h 139"/>
                <a:gd name="T60" fmla="*/ 2147483646 w 170"/>
                <a:gd name="T61" fmla="*/ 176288202 h 139"/>
                <a:gd name="T62" fmla="*/ 2147483646 w 170"/>
                <a:gd name="T63" fmla="*/ 22034852 h 139"/>
                <a:gd name="T64" fmla="*/ 2147483646 w 170"/>
                <a:gd name="T65" fmla="*/ 242397452 h 139"/>
                <a:gd name="T66" fmla="*/ 2147483646 w 170"/>
                <a:gd name="T67" fmla="*/ 705152809 h 139"/>
                <a:gd name="T68" fmla="*/ 2147483646 w 170"/>
                <a:gd name="T69" fmla="*/ 859406159 h 139"/>
                <a:gd name="T70" fmla="*/ 2147483646 w 170"/>
                <a:gd name="T71" fmla="*/ 1145873314 h 139"/>
                <a:gd name="T72" fmla="*/ 2147483646 w 170"/>
                <a:gd name="T73" fmla="*/ 1278091813 h 13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70" h="139">
                  <a:moveTo>
                    <a:pt x="170" y="61"/>
                  </a:moveTo>
                  <a:cubicBezTo>
                    <a:pt x="159" y="70"/>
                    <a:pt x="159" y="70"/>
                    <a:pt x="159" y="70"/>
                  </a:cubicBezTo>
                  <a:cubicBezTo>
                    <a:pt x="145" y="69"/>
                    <a:pt x="145" y="69"/>
                    <a:pt x="145" y="69"/>
                  </a:cubicBezTo>
                  <a:cubicBezTo>
                    <a:pt x="139" y="65"/>
                    <a:pt x="139" y="65"/>
                    <a:pt x="139" y="65"/>
                  </a:cubicBezTo>
                  <a:cubicBezTo>
                    <a:pt x="136" y="69"/>
                    <a:pt x="136" y="69"/>
                    <a:pt x="136" y="69"/>
                  </a:cubicBezTo>
                  <a:cubicBezTo>
                    <a:pt x="132" y="70"/>
                    <a:pt x="132" y="70"/>
                    <a:pt x="132" y="70"/>
                  </a:cubicBezTo>
                  <a:cubicBezTo>
                    <a:pt x="126" y="67"/>
                    <a:pt x="126" y="67"/>
                    <a:pt x="126" y="67"/>
                  </a:cubicBezTo>
                  <a:cubicBezTo>
                    <a:pt x="117" y="63"/>
                    <a:pt x="117" y="63"/>
                    <a:pt x="117" y="63"/>
                  </a:cubicBezTo>
                  <a:cubicBezTo>
                    <a:pt x="111" y="62"/>
                    <a:pt x="111" y="62"/>
                    <a:pt x="111" y="62"/>
                  </a:cubicBezTo>
                  <a:cubicBezTo>
                    <a:pt x="110" y="58"/>
                    <a:pt x="110" y="58"/>
                    <a:pt x="110" y="58"/>
                  </a:cubicBezTo>
                  <a:cubicBezTo>
                    <a:pt x="114" y="53"/>
                    <a:pt x="114" y="53"/>
                    <a:pt x="114" y="53"/>
                  </a:cubicBezTo>
                  <a:cubicBezTo>
                    <a:pt x="106" y="50"/>
                    <a:pt x="106" y="50"/>
                    <a:pt x="106" y="50"/>
                  </a:cubicBezTo>
                  <a:cubicBezTo>
                    <a:pt x="97" y="62"/>
                    <a:pt x="97" y="62"/>
                    <a:pt x="97" y="62"/>
                  </a:cubicBezTo>
                  <a:cubicBezTo>
                    <a:pt x="97" y="67"/>
                    <a:pt x="97" y="67"/>
                    <a:pt x="97" y="67"/>
                  </a:cubicBezTo>
                  <a:cubicBezTo>
                    <a:pt x="98" y="73"/>
                    <a:pt x="98" y="73"/>
                    <a:pt x="98" y="73"/>
                  </a:cubicBezTo>
                  <a:cubicBezTo>
                    <a:pt x="94" y="77"/>
                    <a:pt x="94" y="77"/>
                    <a:pt x="94" y="77"/>
                  </a:cubicBezTo>
                  <a:cubicBezTo>
                    <a:pt x="93" y="79"/>
                    <a:pt x="93" y="79"/>
                    <a:pt x="93" y="79"/>
                  </a:cubicBezTo>
                  <a:cubicBezTo>
                    <a:pt x="101" y="84"/>
                    <a:pt x="101" y="84"/>
                    <a:pt x="101" y="84"/>
                  </a:cubicBezTo>
                  <a:cubicBezTo>
                    <a:pt x="104" y="89"/>
                    <a:pt x="104" y="89"/>
                    <a:pt x="104" y="89"/>
                  </a:cubicBezTo>
                  <a:cubicBezTo>
                    <a:pt x="109" y="95"/>
                    <a:pt x="109" y="95"/>
                    <a:pt x="109" y="95"/>
                  </a:cubicBezTo>
                  <a:cubicBezTo>
                    <a:pt x="106" y="98"/>
                    <a:pt x="106" y="98"/>
                    <a:pt x="106" y="98"/>
                  </a:cubicBezTo>
                  <a:cubicBezTo>
                    <a:pt x="102" y="100"/>
                    <a:pt x="102" y="100"/>
                    <a:pt x="102" y="100"/>
                  </a:cubicBezTo>
                  <a:cubicBezTo>
                    <a:pt x="98" y="101"/>
                    <a:pt x="98" y="101"/>
                    <a:pt x="98" y="101"/>
                  </a:cubicBezTo>
                  <a:cubicBezTo>
                    <a:pt x="90" y="107"/>
                    <a:pt x="90" y="107"/>
                    <a:pt x="90" y="107"/>
                  </a:cubicBezTo>
                  <a:cubicBezTo>
                    <a:pt x="90" y="116"/>
                    <a:pt x="90" y="116"/>
                    <a:pt x="90" y="116"/>
                  </a:cubicBezTo>
                  <a:cubicBezTo>
                    <a:pt x="88" y="119"/>
                    <a:pt x="88" y="119"/>
                    <a:pt x="88" y="119"/>
                  </a:cubicBezTo>
                  <a:cubicBezTo>
                    <a:pt x="82" y="122"/>
                    <a:pt x="82" y="122"/>
                    <a:pt x="82" y="122"/>
                  </a:cubicBezTo>
                  <a:cubicBezTo>
                    <a:pt x="81" y="128"/>
                    <a:pt x="81" y="128"/>
                    <a:pt x="81" y="128"/>
                  </a:cubicBezTo>
                  <a:cubicBezTo>
                    <a:pt x="77" y="131"/>
                    <a:pt x="77" y="131"/>
                    <a:pt x="77" y="131"/>
                  </a:cubicBezTo>
                  <a:cubicBezTo>
                    <a:pt x="77" y="136"/>
                    <a:pt x="77" y="136"/>
                    <a:pt x="77" y="136"/>
                  </a:cubicBezTo>
                  <a:cubicBezTo>
                    <a:pt x="75" y="136"/>
                    <a:pt x="74" y="136"/>
                    <a:pt x="72" y="137"/>
                  </a:cubicBezTo>
                  <a:cubicBezTo>
                    <a:pt x="69" y="139"/>
                    <a:pt x="67" y="136"/>
                    <a:pt x="66" y="133"/>
                  </a:cubicBezTo>
                  <a:cubicBezTo>
                    <a:pt x="65" y="131"/>
                    <a:pt x="58" y="124"/>
                    <a:pt x="52" y="124"/>
                  </a:cubicBezTo>
                  <a:cubicBezTo>
                    <a:pt x="48" y="124"/>
                    <a:pt x="47" y="127"/>
                    <a:pt x="44" y="127"/>
                  </a:cubicBezTo>
                  <a:cubicBezTo>
                    <a:pt x="45" y="117"/>
                    <a:pt x="45" y="117"/>
                    <a:pt x="45" y="117"/>
                  </a:cubicBezTo>
                  <a:cubicBezTo>
                    <a:pt x="32" y="112"/>
                    <a:pt x="32" y="112"/>
                    <a:pt x="32" y="112"/>
                  </a:cubicBezTo>
                  <a:cubicBezTo>
                    <a:pt x="32" y="104"/>
                    <a:pt x="32" y="104"/>
                    <a:pt x="32" y="104"/>
                  </a:cubicBezTo>
                  <a:cubicBezTo>
                    <a:pt x="26" y="98"/>
                    <a:pt x="26" y="98"/>
                    <a:pt x="26" y="98"/>
                  </a:cubicBezTo>
                  <a:cubicBezTo>
                    <a:pt x="18" y="96"/>
                    <a:pt x="18" y="96"/>
                    <a:pt x="18" y="96"/>
                  </a:cubicBezTo>
                  <a:cubicBezTo>
                    <a:pt x="10" y="93"/>
                    <a:pt x="10" y="93"/>
                    <a:pt x="10" y="93"/>
                  </a:cubicBezTo>
                  <a:cubicBezTo>
                    <a:pt x="8" y="84"/>
                    <a:pt x="8" y="84"/>
                    <a:pt x="8" y="84"/>
                  </a:cubicBezTo>
                  <a:cubicBezTo>
                    <a:pt x="0" y="75"/>
                    <a:pt x="0" y="75"/>
                    <a:pt x="0" y="75"/>
                  </a:cubicBezTo>
                  <a:cubicBezTo>
                    <a:pt x="5" y="67"/>
                    <a:pt x="5" y="67"/>
                    <a:pt x="5" y="67"/>
                  </a:cubicBezTo>
                  <a:cubicBezTo>
                    <a:pt x="7" y="59"/>
                    <a:pt x="7" y="59"/>
                    <a:pt x="7" y="59"/>
                  </a:cubicBezTo>
                  <a:cubicBezTo>
                    <a:pt x="9" y="52"/>
                    <a:pt x="9" y="52"/>
                    <a:pt x="9" y="52"/>
                  </a:cubicBezTo>
                  <a:cubicBezTo>
                    <a:pt x="9" y="47"/>
                    <a:pt x="9" y="47"/>
                    <a:pt x="9" y="47"/>
                  </a:cubicBezTo>
                  <a:cubicBezTo>
                    <a:pt x="14" y="42"/>
                    <a:pt x="14" y="42"/>
                    <a:pt x="14" y="42"/>
                  </a:cubicBezTo>
                  <a:cubicBezTo>
                    <a:pt x="20" y="44"/>
                    <a:pt x="20" y="44"/>
                    <a:pt x="20" y="44"/>
                  </a:cubicBezTo>
                  <a:cubicBezTo>
                    <a:pt x="22" y="40"/>
                    <a:pt x="22" y="40"/>
                    <a:pt x="22" y="40"/>
                  </a:cubicBezTo>
                  <a:cubicBezTo>
                    <a:pt x="28" y="43"/>
                    <a:pt x="28" y="43"/>
                    <a:pt x="28" y="43"/>
                  </a:cubicBezTo>
                  <a:cubicBezTo>
                    <a:pt x="35" y="39"/>
                    <a:pt x="35" y="39"/>
                    <a:pt x="35" y="39"/>
                  </a:cubicBezTo>
                  <a:cubicBezTo>
                    <a:pt x="33" y="33"/>
                    <a:pt x="33" y="33"/>
                    <a:pt x="33" y="33"/>
                  </a:cubicBezTo>
                  <a:cubicBezTo>
                    <a:pt x="35" y="22"/>
                    <a:pt x="35" y="22"/>
                    <a:pt x="35" y="22"/>
                  </a:cubicBezTo>
                  <a:cubicBezTo>
                    <a:pt x="41" y="24"/>
                    <a:pt x="41" y="24"/>
                    <a:pt x="41" y="24"/>
                  </a:cubicBezTo>
                  <a:cubicBezTo>
                    <a:pt x="53" y="24"/>
                    <a:pt x="53" y="24"/>
                    <a:pt x="53" y="24"/>
                  </a:cubicBezTo>
                  <a:cubicBezTo>
                    <a:pt x="54" y="17"/>
                    <a:pt x="54" y="17"/>
                    <a:pt x="54" y="17"/>
                  </a:cubicBezTo>
                  <a:cubicBezTo>
                    <a:pt x="57" y="16"/>
                    <a:pt x="57" y="16"/>
                    <a:pt x="57" y="16"/>
                  </a:cubicBezTo>
                  <a:cubicBezTo>
                    <a:pt x="64" y="19"/>
                    <a:pt x="64" y="19"/>
                    <a:pt x="64" y="19"/>
                  </a:cubicBezTo>
                  <a:cubicBezTo>
                    <a:pt x="69" y="15"/>
                    <a:pt x="69" y="15"/>
                    <a:pt x="69" y="15"/>
                  </a:cubicBezTo>
                  <a:cubicBezTo>
                    <a:pt x="80" y="15"/>
                    <a:pt x="80" y="15"/>
                    <a:pt x="80" y="15"/>
                  </a:cubicBezTo>
                  <a:cubicBezTo>
                    <a:pt x="86" y="10"/>
                    <a:pt x="86" y="10"/>
                    <a:pt x="86" y="10"/>
                  </a:cubicBezTo>
                  <a:cubicBezTo>
                    <a:pt x="95" y="8"/>
                    <a:pt x="95" y="8"/>
                    <a:pt x="95" y="8"/>
                  </a:cubicBezTo>
                  <a:cubicBezTo>
                    <a:pt x="95" y="0"/>
                    <a:pt x="95" y="0"/>
                    <a:pt x="95" y="0"/>
                  </a:cubicBezTo>
                  <a:cubicBezTo>
                    <a:pt x="101" y="1"/>
                    <a:pt x="101" y="1"/>
                    <a:pt x="101" y="1"/>
                  </a:cubicBezTo>
                  <a:cubicBezTo>
                    <a:pt x="110" y="9"/>
                    <a:pt x="110" y="9"/>
                    <a:pt x="110" y="9"/>
                  </a:cubicBezTo>
                  <a:cubicBezTo>
                    <a:pt x="121" y="11"/>
                    <a:pt x="121" y="11"/>
                    <a:pt x="121" y="11"/>
                  </a:cubicBezTo>
                  <a:cubicBezTo>
                    <a:pt x="133" y="22"/>
                    <a:pt x="133" y="22"/>
                    <a:pt x="133" y="22"/>
                  </a:cubicBezTo>
                  <a:cubicBezTo>
                    <a:pt x="137" y="32"/>
                    <a:pt x="137" y="32"/>
                    <a:pt x="137" y="32"/>
                  </a:cubicBezTo>
                  <a:cubicBezTo>
                    <a:pt x="137" y="39"/>
                    <a:pt x="137" y="39"/>
                    <a:pt x="137" y="39"/>
                  </a:cubicBezTo>
                  <a:cubicBezTo>
                    <a:pt x="145" y="39"/>
                    <a:pt x="145" y="39"/>
                    <a:pt x="145" y="39"/>
                  </a:cubicBezTo>
                  <a:cubicBezTo>
                    <a:pt x="145" y="46"/>
                    <a:pt x="145" y="46"/>
                    <a:pt x="145" y="46"/>
                  </a:cubicBezTo>
                  <a:cubicBezTo>
                    <a:pt x="156" y="52"/>
                    <a:pt x="156" y="52"/>
                    <a:pt x="156" y="52"/>
                  </a:cubicBezTo>
                  <a:cubicBezTo>
                    <a:pt x="163" y="54"/>
                    <a:pt x="163" y="54"/>
                    <a:pt x="163" y="54"/>
                  </a:cubicBezTo>
                  <a:cubicBezTo>
                    <a:pt x="170" y="58"/>
                    <a:pt x="170" y="58"/>
                    <a:pt x="170" y="58"/>
                  </a:cubicBezTo>
                  <a:lnTo>
                    <a:pt x="170" y="61"/>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67" name="Freeform 51"/>
            <p:cNvSpPr>
              <a:spLocks/>
            </p:cNvSpPr>
            <p:nvPr/>
          </p:nvSpPr>
          <p:spPr bwMode="auto">
            <a:xfrm>
              <a:off x="14930520" y="7612276"/>
              <a:ext cx="567770" cy="360001"/>
            </a:xfrm>
            <a:custGeom>
              <a:avLst/>
              <a:gdLst>
                <a:gd name="T0" fmla="*/ 2147483646 w 108"/>
                <a:gd name="T1" fmla="*/ 1486397376 h 77"/>
                <a:gd name="T2" fmla="*/ 2147483646 w 108"/>
                <a:gd name="T3" fmla="*/ 1486397376 h 77"/>
                <a:gd name="T4" fmla="*/ 2147483646 w 108"/>
                <a:gd name="T5" fmla="*/ 1595692744 h 77"/>
                <a:gd name="T6" fmla="*/ 2147483646 w 108"/>
                <a:gd name="T7" fmla="*/ 1617549948 h 77"/>
                <a:gd name="T8" fmla="*/ 2017528638 w 108"/>
                <a:gd name="T9" fmla="*/ 1595692744 h 77"/>
                <a:gd name="T10" fmla="*/ 1630609154 w 108"/>
                <a:gd name="T11" fmla="*/ 1508254579 h 77"/>
                <a:gd name="T12" fmla="*/ 1298957875 w 108"/>
                <a:gd name="T13" fmla="*/ 1595692744 h 77"/>
                <a:gd name="T14" fmla="*/ 967311852 w 108"/>
                <a:gd name="T15" fmla="*/ 1530116458 h 77"/>
                <a:gd name="T16" fmla="*/ 552750381 w 108"/>
                <a:gd name="T17" fmla="*/ 1486397376 h 77"/>
                <a:gd name="T18" fmla="*/ 386924741 w 108"/>
                <a:gd name="T19" fmla="*/ 1464540172 h 77"/>
                <a:gd name="T20" fmla="*/ 497471663 w 108"/>
                <a:gd name="T21" fmla="*/ 1311525721 h 77"/>
                <a:gd name="T22" fmla="*/ 386924741 w 108"/>
                <a:gd name="T23" fmla="*/ 1158515945 h 77"/>
                <a:gd name="T24" fmla="*/ 193462370 w 108"/>
                <a:gd name="T25" fmla="*/ 1114796863 h 77"/>
                <a:gd name="T26" fmla="*/ 27636730 w 108"/>
                <a:gd name="T27" fmla="*/ 1071082456 h 77"/>
                <a:gd name="T28" fmla="*/ 0 w 108"/>
                <a:gd name="T29" fmla="*/ 918068005 h 77"/>
                <a:gd name="T30" fmla="*/ 110552179 w 108"/>
                <a:gd name="T31" fmla="*/ 918068005 h 77"/>
                <a:gd name="T32" fmla="*/ 221099101 w 108"/>
                <a:gd name="T33" fmla="*/ 808772636 h 77"/>
                <a:gd name="T34" fmla="*/ 165825640 w 108"/>
                <a:gd name="T35" fmla="*/ 721339147 h 77"/>
                <a:gd name="T36" fmla="*/ 248735831 w 108"/>
                <a:gd name="T37" fmla="*/ 612043778 h 77"/>
                <a:gd name="T38" fmla="*/ 469834932 w 108"/>
                <a:gd name="T39" fmla="*/ 612043778 h 77"/>
                <a:gd name="T40" fmla="*/ 525108393 w 108"/>
                <a:gd name="T41" fmla="*/ 480891206 h 77"/>
                <a:gd name="T42" fmla="*/ 497471663 w 108"/>
                <a:gd name="T43" fmla="*/ 153009776 h 77"/>
                <a:gd name="T44" fmla="*/ 442198202 w 108"/>
                <a:gd name="T45" fmla="*/ 109295369 h 77"/>
                <a:gd name="T46" fmla="*/ 690934033 w 108"/>
                <a:gd name="T47" fmla="*/ 0 h 77"/>
                <a:gd name="T48" fmla="*/ 994948582 w 108"/>
                <a:gd name="T49" fmla="*/ 87433490 h 77"/>
                <a:gd name="T50" fmla="*/ 1243684414 w 108"/>
                <a:gd name="T51" fmla="*/ 87433490 h 77"/>
                <a:gd name="T52" fmla="*/ 1354231335 w 108"/>
                <a:gd name="T53" fmla="*/ 240447941 h 77"/>
                <a:gd name="T54" fmla="*/ 1685882615 w 108"/>
                <a:gd name="T55" fmla="*/ 87433490 h 77"/>
                <a:gd name="T56" fmla="*/ 1879344986 w 108"/>
                <a:gd name="T57" fmla="*/ 174871655 h 77"/>
                <a:gd name="T58" fmla="*/ 1741156076 w 108"/>
                <a:gd name="T59" fmla="*/ 349738634 h 77"/>
                <a:gd name="T60" fmla="*/ 1962255177 w 108"/>
                <a:gd name="T61" fmla="*/ 546467492 h 77"/>
                <a:gd name="T62" fmla="*/ 2017528638 w 108"/>
                <a:gd name="T63" fmla="*/ 743196350 h 77"/>
                <a:gd name="T64" fmla="*/ 2147483646 w 108"/>
                <a:gd name="T65" fmla="*/ 808772636 h 77"/>
                <a:gd name="T66" fmla="*/ 2147483646 w 108"/>
                <a:gd name="T67" fmla="*/ 852491719 h 77"/>
                <a:gd name="T68" fmla="*/ 2147483646 w 108"/>
                <a:gd name="T69" fmla="*/ 983644291 h 77"/>
                <a:gd name="T70" fmla="*/ 2147483646 w 108"/>
                <a:gd name="T71" fmla="*/ 1158515945 h 77"/>
                <a:gd name="T72" fmla="*/ 2147483646 w 108"/>
                <a:gd name="T73" fmla="*/ 1267811314 h 77"/>
                <a:gd name="T74" fmla="*/ 2147483646 w 108"/>
                <a:gd name="T75" fmla="*/ 1486397376 h 7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77">
                  <a:moveTo>
                    <a:pt x="107" y="68"/>
                  </a:moveTo>
                  <a:cubicBezTo>
                    <a:pt x="107" y="68"/>
                    <a:pt x="106" y="68"/>
                    <a:pt x="106" y="68"/>
                  </a:cubicBezTo>
                  <a:cubicBezTo>
                    <a:pt x="102" y="69"/>
                    <a:pt x="102" y="73"/>
                    <a:pt x="100" y="73"/>
                  </a:cubicBezTo>
                  <a:cubicBezTo>
                    <a:pt x="99" y="74"/>
                    <a:pt x="89" y="75"/>
                    <a:pt x="87" y="74"/>
                  </a:cubicBezTo>
                  <a:cubicBezTo>
                    <a:pt x="85" y="73"/>
                    <a:pt x="77" y="73"/>
                    <a:pt x="73" y="73"/>
                  </a:cubicBezTo>
                  <a:cubicBezTo>
                    <a:pt x="68" y="73"/>
                    <a:pt x="64" y="73"/>
                    <a:pt x="59" y="69"/>
                  </a:cubicBezTo>
                  <a:cubicBezTo>
                    <a:pt x="55" y="66"/>
                    <a:pt x="51" y="69"/>
                    <a:pt x="47" y="73"/>
                  </a:cubicBezTo>
                  <a:cubicBezTo>
                    <a:pt x="43" y="77"/>
                    <a:pt x="39" y="70"/>
                    <a:pt x="35" y="70"/>
                  </a:cubicBezTo>
                  <a:cubicBezTo>
                    <a:pt x="31" y="69"/>
                    <a:pt x="25" y="69"/>
                    <a:pt x="20" y="68"/>
                  </a:cubicBezTo>
                  <a:cubicBezTo>
                    <a:pt x="18" y="67"/>
                    <a:pt x="16" y="67"/>
                    <a:pt x="14" y="67"/>
                  </a:cubicBezTo>
                  <a:cubicBezTo>
                    <a:pt x="18" y="60"/>
                    <a:pt x="18" y="60"/>
                    <a:pt x="18" y="60"/>
                  </a:cubicBezTo>
                  <a:cubicBezTo>
                    <a:pt x="14" y="53"/>
                    <a:pt x="14" y="53"/>
                    <a:pt x="14" y="53"/>
                  </a:cubicBezTo>
                  <a:cubicBezTo>
                    <a:pt x="7" y="51"/>
                    <a:pt x="7" y="51"/>
                    <a:pt x="7" y="51"/>
                  </a:cubicBezTo>
                  <a:cubicBezTo>
                    <a:pt x="1" y="49"/>
                    <a:pt x="1" y="49"/>
                    <a:pt x="1" y="49"/>
                  </a:cubicBezTo>
                  <a:cubicBezTo>
                    <a:pt x="0" y="42"/>
                    <a:pt x="0" y="42"/>
                    <a:pt x="0" y="42"/>
                  </a:cubicBezTo>
                  <a:cubicBezTo>
                    <a:pt x="4" y="42"/>
                    <a:pt x="4" y="42"/>
                    <a:pt x="4" y="42"/>
                  </a:cubicBezTo>
                  <a:cubicBezTo>
                    <a:pt x="8" y="37"/>
                    <a:pt x="8" y="37"/>
                    <a:pt x="8" y="37"/>
                  </a:cubicBezTo>
                  <a:cubicBezTo>
                    <a:pt x="6" y="33"/>
                    <a:pt x="6" y="33"/>
                    <a:pt x="6" y="33"/>
                  </a:cubicBezTo>
                  <a:cubicBezTo>
                    <a:pt x="9" y="28"/>
                    <a:pt x="9" y="28"/>
                    <a:pt x="9" y="28"/>
                  </a:cubicBezTo>
                  <a:cubicBezTo>
                    <a:pt x="17" y="28"/>
                    <a:pt x="17" y="28"/>
                    <a:pt x="17" y="28"/>
                  </a:cubicBezTo>
                  <a:cubicBezTo>
                    <a:pt x="19" y="22"/>
                    <a:pt x="19" y="22"/>
                    <a:pt x="19" y="22"/>
                  </a:cubicBezTo>
                  <a:cubicBezTo>
                    <a:pt x="18" y="7"/>
                    <a:pt x="18" y="7"/>
                    <a:pt x="18" y="7"/>
                  </a:cubicBezTo>
                  <a:cubicBezTo>
                    <a:pt x="16" y="5"/>
                    <a:pt x="16" y="5"/>
                    <a:pt x="16" y="5"/>
                  </a:cubicBezTo>
                  <a:cubicBezTo>
                    <a:pt x="25" y="0"/>
                    <a:pt x="25" y="0"/>
                    <a:pt x="25" y="0"/>
                  </a:cubicBezTo>
                  <a:cubicBezTo>
                    <a:pt x="36" y="4"/>
                    <a:pt x="36" y="4"/>
                    <a:pt x="36" y="4"/>
                  </a:cubicBezTo>
                  <a:cubicBezTo>
                    <a:pt x="45" y="4"/>
                    <a:pt x="45" y="4"/>
                    <a:pt x="45" y="4"/>
                  </a:cubicBezTo>
                  <a:cubicBezTo>
                    <a:pt x="49" y="11"/>
                    <a:pt x="49" y="11"/>
                    <a:pt x="49" y="11"/>
                  </a:cubicBezTo>
                  <a:cubicBezTo>
                    <a:pt x="61" y="4"/>
                    <a:pt x="61" y="4"/>
                    <a:pt x="61" y="4"/>
                  </a:cubicBezTo>
                  <a:cubicBezTo>
                    <a:pt x="68" y="8"/>
                    <a:pt x="68" y="8"/>
                    <a:pt x="68" y="8"/>
                  </a:cubicBezTo>
                  <a:cubicBezTo>
                    <a:pt x="63" y="16"/>
                    <a:pt x="63" y="16"/>
                    <a:pt x="63" y="16"/>
                  </a:cubicBezTo>
                  <a:cubicBezTo>
                    <a:pt x="71" y="25"/>
                    <a:pt x="71" y="25"/>
                    <a:pt x="71" y="25"/>
                  </a:cubicBezTo>
                  <a:cubicBezTo>
                    <a:pt x="73" y="34"/>
                    <a:pt x="73" y="34"/>
                    <a:pt x="73" y="34"/>
                  </a:cubicBezTo>
                  <a:cubicBezTo>
                    <a:pt x="81" y="37"/>
                    <a:pt x="81" y="37"/>
                    <a:pt x="81" y="37"/>
                  </a:cubicBezTo>
                  <a:cubicBezTo>
                    <a:pt x="89" y="39"/>
                    <a:pt x="89" y="39"/>
                    <a:pt x="89" y="39"/>
                  </a:cubicBezTo>
                  <a:cubicBezTo>
                    <a:pt x="95" y="45"/>
                    <a:pt x="95" y="45"/>
                    <a:pt x="95" y="45"/>
                  </a:cubicBezTo>
                  <a:cubicBezTo>
                    <a:pt x="95" y="53"/>
                    <a:pt x="95" y="53"/>
                    <a:pt x="95" y="53"/>
                  </a:cubicBezTo>
                  <a:cubicBezTo>
                    <a:pt x="108" y="58"/>
                    <a:pt x="108" y="58"/>
                    <a:pt x="108" y="58"/>
                  </a:cubicBezTo>
                  <a:lnTo>
                    <a:pt x="107" y="68"/>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68" name="Freeform 52"/>
            <p:cNvSpPr>
              <a:spLocks/>
            </p:cNvSpPr>
            <p:nvPr/>
          </p:nvSpPr>
          <p:spPr bwMode="auto">
            <a:xfrm>
              <a:off x="14481351" y="7538026"/>
              <a:ext cx="547582" cy="567002"/>
            </a:xfrm>
            <a:custGeom>
              <a:avLst/>
              <a:gdLst>
                <a:gd name="T0" fmla="*/ 2147483646 w 104"/>
                <a:gd name="T1" fmla="*/ 1822536553 h 121"/>
                <a:gd name="T2" fmla="*/ 1774239393 w 104"/>
                <a:gd name="T3" fmla="*/ 1646873710 h 121"/>
                <a:gd name="T4" fmla="*/ 1635622169 w 104"/>
                <a:gd name="T5" fmla="*/ 1932328758 h 121"/>
                <a:gd name="T6" fmla="*/ 1829682070 w 104"/>
                <a:gd name="T7" fmla="*/ 2147483646 h 121"/>
                <a:gd name="T8" fmla="*/ 1497010210 w 104"/>
                <a:gd name="T9" fmla="*/ 2147483646 h 121"/>
                <a:gd name="T10" fmla="*/ 1164343614 w 104"/>
                <a:gd name="T11" fmla="*/ 2147483646 h 121"/>
                <a:gd name="T12" fmla="*/ 609895779 w 104"/>
                <a:gd name="T13" fmla="*/ 2147483646 h 121"/>
                <a:gd name="T14" fmla="*/ 609895779 w 104"/>
                <a:gd name="T15" fmla="*/ 2147483646 h 121"/>
                <a:gd name="T16" fmla="*/ 637617117 w 104"/>
                <a:gd name="T17" fmla="*/ 2147483646 h 121"/>
                <a:gd name="T18" fmla="*/ 277223918 w 104"/>
                <a:gd name="T19" fmla="*/ 2147483646 h 121"/>
                <a:gd name="T20" fmla="*/ 110890620 w 104"/>
                <a:gd name="T21" fmla="*/ 2147483646 h 121"/>
                <a:gd name="T22" fmla="*/ 332671861 w 104"/>
                <a:gd name="T23" fmla="*/ 1866453435 h 121"/>
                <a:gd name="T24" fmla="*/ 415835877 w 104"/>
                <a:gd name="T25" fmla="*/ 1778619670 h 121"/>
                <a:gd name="T26" fmla="*/ 582169175 w 104"/>
                <a:gd name="T27" fmla="*/ 1493164622 h 121"/>
                <a:gd name="T28" fmla="*/ 859398358 w 104"/>
                <a:gd name="T29" fmla="*/ 1273580211 h 121"/>
                <a:gd name="T30" fmla="*/ 1081174333 w 104"/>
                <a:gd name="T31" fmla="*/ 1339455535 h 121"/>
                <a:gd name="T32" fmla="*/ 1247512896 w 104"/>
                <a:gd name="T33" fmla="*/ 1229663329 h 121"/>
                <a:gd name="T34" fmla="*/ 1108895672 w 104"/>
                <a:gd name="T35" fmla="*/ 1010078918 h 121"/>
                <a:gd name="T36" fmla="*/ 859398358 w 104"/>
                <a:gd name="T37" fmla="*/ 1032037359 h 121"/>
                <a:gd name="T38" fmla="*/ 554447836 w 104"/>
                <a:gd name="T39" fmla="*/ 988125163 h 121"/>
                <a:gd name="T40" fmla="*/ 443557216 w 104"/>
                <a:gd name="T41" fmla="*/ 680706988 h 121"/>
                <a:gd name="T42" fmla="*/ 443557216 w 104"/>
                <a:gd name="T43" fmla="*/ 373288813 h 121"/>
                <a:gd name="T44" fmla="*/ 776229076 w 104"/>
                <a:gd name="T45" fmla="*/ 417205695 h 121"/>
                <a:gd name="T46" fmla="*/ 942562374 w 104"/>
                <a:gd name="T47" fmla="*/ 636790106 h 121"/>
                <a:gd name="T48" fmla="*/ 1219786292 w 104"/>
                <a:gd name="T49" fmla="*/ 570914782 h 121"/>
                <a:gd name="T50" fmla="*/ 1497010210 w 104"/>
                <a:gd name="T51" fmla="*/ 395247254 h 121"/>
                <a:gd name="T52" fmla="*/ 1607900830 w 104"/>
                <a:gd name="T53" fmla="*/ 21958441 h 121"/>
                <a:gd name="T54" fmla="*/ 1885124748 w 104"/>
                <a:gd name="T55" fmla="*/ 131750647 h 121"/>
                <a:gd name="T56" fmla="*/ 2147483646 w 104"/>
                <a:gd name="T57" fmla="*/ 373288813 h 121"/>
                <a:gd name="T58" fmla="*/ 2147483646 w 104"/>
                <a:gd name="T59" fmla="*/ 505039459 h 121"/>
                <a:gd name="T60" fmla="*/ 2147483646 w 104"/>
                <a:gd name="T61" fmla="*/ 966166722 h 121"/>
                <a:gd name="T62" fmla="*/ 2147483646 w 104"/>
                <a:gd name="T63" fmla="*/ 1075954242 h 121"/>
                <a:gd name="T64" fmla="*/ 2147483646 w 104"/>
                <a:gd name="T65" fmla="*/ 1273580211 h 121"/>
                <a:gd name="T66" fmla="*/ 2147483646 w 104"/>
                <a:gd name="T67" fmla="*/ 1427289299 h 121"/>
                <a:gd name="T68" fmla="*/ 2147483646 w 104"/>
                <a:gd name="T69" fmla="*/ 1515123063 h 121"/>
                <a:gd name="T70" fmla="*/ 2147483646 w 104"/>
                <a:gd name="T71" fmla="*/ 1822536553 h 12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4" h="121">
                  <a:moveTo>
                    <a:pt x="99" y="83"/>
                  </a:moveTo>
                  <a:cubicBezTo>
                    <a:pt x="95" y="83"/>
                    <a:pt x="92" y="83"/>
                    <a:pt x="89" y="83"/>
                  </a:cubicBezTo>
                  <a:cubicBezTo>
                    <a:pt x="85" y="83"/>
                    <a:pt x="84" y="83"/>
                    <a:pt x="79" y="80"/>
                  </a:cubicBezTo>
                  <a:cubicBezTo>
                    <a:pt x="75" y="76"/>
                    <a:pt x="65" y="74"/>
                    <a:pt x="64" y="75"/>
                  </a:cubicBezTo>
                  <a:cubicBezTo>
                    <a:pt x="63" y="76"/>
                    <a:pt x="62" y="78"/>
                    <a:pt x="59" y="81"/>
                  </a:cubicBezTo>
                  <a:cubicBezTo>
                    <a:pt x="56" y="85"/>
                    <a:pt x="58" y="86"/>
                    <a:pt x="59" y="88"/>
                  </a:cubicBezTo>
                  <a:cubicBezTo>
                    <a:pt x="60" y="90"/>
                    <a:pt x="58" y="90"/>
                    <a:pt x="56" y="93"/>
                  </a:cubicBezTo>
                  <a:cubicBezTo>
                    <a:pt x="54" y="95"/>
                    <a:pt x="59" y="97"/>
                    <a:pt x="66" y="102"/>
                  </a:cubicBezTo>
                  <a:cubicBezTo>
                    <a:pt x="73" y="108"/>
                    <a:pt x="68" y="108"/>
                    <a:pt x="65" y="109"/>
                  </a:cubicBezTo>
                  <a:cubicBezTo>
                    <a:pt x="62" y="110"/>
                    <a:pt x="57" y="105"/>
                    <a:pt x="54" y="102"/>
                  </a:cubicBezTo>
                  <a:cubicBezTo>
                    <a:pt x="51" y="99"/>
                    <a:pt x="47" y="103"/>
                    <a:pt x="43" y="105"/>
                  </a:cubicBezTo>
                  <a:cubicBezTo>
                    <a:pt x="39" y="108"/>
                    <a:pt x="41" y="115"/>
                    <a:pt x="42" y="118"/>
                  </a:cubicBezTo>
                  <a:cubicBezTo>
                    <a:pt x="42" y="121"/>
                    <a:pt x="41" y="120"/>
                    <a:pt x="35" y="120"/>
                  </a:cubicBezTo>
                  <a:cubicBezTo>
                    <a:pt x="30" y="120"/>
                    <a:pt x="25" y="118"/>
                    <a:pt x="22" y="120"/>
                  </a:cubicBezTo>
                  <a:cubicBezTo>
                    <a:pt x="19" y="118"/>
                    <a:pt x="19" y="118"/>
                    <a:pt x="19" y="118"/>
                  </a:cubicBezTo>
                  <a:cubicBezTo>
                    <a:pt x="22" y="116"/>
                    <a:pt x="22" y="116"/>
                    <a:pt x="22" y="116"/>
                  </a:cubicBezTo>
                  <a:cubicBezTo>
                    <a:pt x="25" y="110"/>
                    <a:pt x="25" y="110"/>
                    <a:pt x="25" y="110"/>
                  </a:cubicBezTo>
                  <a:cubicBezTo>
                    <a:pt x="23" y="106"/>
                    <a:pt x="23" y="106"/>
                    <a:pt x="23" y="106"/>
                  </a:cubicBezTo>
                  <a:cubicBezTo>
                    <a:pt x="16" y="104"/>
                    <a:pt x="16" y="104"/>
                    <a:pt x="16" y="104"/>
                  </a:cubicBezTo>
                  <a:cubicBezTo>
                    <a:pt x="10" y="106"/>
                    <a:pt x="10" y="106"/>
                    <a:pt x="10" y="106"/>
                  </a:cubicBezTo>
                  <a:cubicBezTo>
                    <a:pt x="0" y="104"/>
                    <a:pt x="0" y="104"/>
                    <a:pt x="0" y="104"/>
                  </a:cubicBezTo>
                  <a:cubicBezTo>
                    <a:pt x="0" y="104"/>
                    <a:pt x="4" y="100"/>
                    <a:pt x="4" y="99"/>
                  </a:cubicBezTo>
                  <a:cubicBezTo>
                    <a:pt x="5" y="99"/>
                    <a:pt x="9" y="93"/>
                    <a:pt x="9" y="93"/>
                  </a:cubicBezTo>
                  <a:cubicBezTo>
                    <a:pt x="12" y="85"/>
                    <a:pt x="12" y="85"/>
                    <a:pt x="12" y="85"/>
                  </a:cubicBezTo>
                  <a:cubicBezTo>
                    <a:pt x="15" y="85"/>
                    <a:pt x="15" y="85"/>
                    <a:pt x="15" y="85"/>
                  </a:cubicBezTo>
                  <a:cubicBezTo>
                    <a:pt x="15" y="81"/>
                    <a:pt x="15" y="81"/>
                    <a:pt x="15" y="81"/>
                  </a:cubicBezTo>
                  <a:cubicBezTo>
                    <a:pt x="20" y="75"/>
                    <a:pt x="20" y="75"/>
                    <a:pt x="20" y="75"/>
                  </a:cubicBezTo>
                  <a:cubicBezTo>
                    <a:pt x="21" y="68"/>
                    <a:pt x="21" y="68"/>
                    <a:pt x="21" y="68"/>
                  </a:cubicBezTo>
                  <a:cubicBezTo>
                    <a:pt x="28" y="62"/>
                    <a:pt x="28" y="62"/>
                    <a:pt x="28" y="62"/>
                  </a:cubicBezTo>
                  <a:cubicBezTo>
                    <a:pt x="31" y="58"/>
                    <a:pt x="31" y="58"/>
                    <a:pt x="31" y="58"/>
                  </a:cubicBezTo>
                  <a:cubicBezTo>
                    <a:pt x="36" y="57"/>
                    <a:pt x="36" y="57"/>
                    <a:pt x="36" y="57"/>
                  </a:cubicBezTo>
                  <a:cubicBezTo>
                    <a:pt x="39" y="61"/>
                    <a:pt x="39" y="61"/>
                    <a:pt x="39" y="61"/>
                  </a:cubicBezTo>
                  <a:cubicBezTo>
                    <a:pt x="44" y="62"/>
                    <a:pt x="44" y="62"/>
                    <a:pt x="44" y="62"/>
                  </a:cubicBezTo>
                  <a:cubicBezTo>
                    <a:pt x="45" y="56"/>
                    <a:pt x="45" y="56"/>
                    <a:pt x="45" y="56"/>
                  </a:cubicBezTo>
                  <a:cubicBezTo>
                    <a:pt x="43" y="50"/>
                    <a:pt x="43" y="50"/>
                    <a:pt x="43" y="50"/>
                  </a:cubicBezTo>
                  <a:cubicBezTo>
                    <a:pt x="40" y="46"/>
                    <a:pt x="40" y="46"/>
                    <a:pt x="40" y="46"/>
                  </a:cubicBezTo>
                  <a:cubicBezTo>
                    <a:pt x="33" y="45"/>
                    <a:pt x="33" y="45"/>
                    <a:pt x="33" y="45"/>
                  </a:cubicBezTo>
                  <a:cubicBezTo>
                    <a:pt x="31" y="47"/>
                    <a:pt x="31" y="47"/>
                    <a:pt x="31" y="47"/>
                  </a:cubicBezTo>
                  <a:cubicBezTo>
                    <a:pt x="26" y="47"/>
                    <a:pt x="26" y="47"/>
                    <a:pt x="26" y="47"/>
                  </a:cubicBezTo>
                  <a:cubicBezTo>
                    <a:pt x="20" y="45"/>
                    <a:pt x="20" y="45"/>
                    <a:pt x="20" y="45"/>
                  </a:cubicBezTo>
                  <a:cubicBezTo>
                    <a:pt x="16" y="39"/>
                    <a:pt x="16" y="39"/>
                    <a:pt x="16" y="39"/>
                  </a:cubicBezTo>
                  <a:cubicBezTo>
                    <a:pt x="16" y="31"/>
                    <a:pt x="16" y="31"/>
                    <a:pt x="16" y="31"/>
                  </a:cubicBezTo>
                  <a:cubicBezTo>
                    <a:pt x="12" y="22"/>
                    <a:pt x="12" y="22"/>
                    <a:pt x="12" y="22"/>
                  </a:cubicBezTo>
                  <a:cubicBezTo>
                    <a:pt x="16" y="17"/>
                    <a:pt x="16" y="17"/>
                    <a:pt x="16" y="17"/>
                  </a:cubicBezTo>
                  <a:cubicBezTo>
                    <a:pt x="22" y="15"/>
                    <a:pt x="22" y="15"/>
                    <a:pt x="22" y="15"/>
                  </a:cubicBezTo>
                  <a:cubicBezTo>
                    <a:pt x="28" y="19"/>
                    <a:pt x="28" y="19"/>
                    <a:pt x="28" y="19"/>
                  </a:cubicBezTo>
                  <a:cubicBezTo>
                    <a:pt x="34" y="23"/>
                    <a:pt x="34" y="23"/>
                    <a:pt x="34" y="23"/>
                  </a:cubicBezTo>
                  <a:cubicBezTo>
                    <a:pt x="34" y="29"/>
                    <a:pt x="34" y="29"/>
                    <a:pt x="34" y="29"/>
                  </a:cubicBezTo>
                  <a:cubicBezTo>
                    <a:pt x="41" y="31"/>
                    <a:pt x="41" y="31"/>
                    <a:pt x="41" y="31"/>
                  </a:cubicBezTo>
                  <a:cubicBezTo>
                    <a:pt x="44" y="26"/>
                    <a:pt x="44" y="26"/>
                    <a:pt x="44" y="26"/>
                  </a:cubicBezTo>
                  <a:cubicBezTo>
                    <a:pt x="52" y="24"/>
                    <a:pt x="52" y="24"/>
                    <a:pt x="52" y="24"/>
                  </a:cubicBezTo>
                  <a:cubicBezTo>
                    <a:pt x="52" y="24"/>
                    <a:pt x="54" y="18"/>
                    <a:pt x="54" y="18"/>
                  </a:cubicBezTo>
                  <a:cubicBezTo>
                    <a:pt x="55" y="17"/>
                    <a:pt x="58" y="11"/>
                    <a:pt x="58" y="11"/>
                  </a:cubicBezTo>
                  <a:cubicBezTo>
                    <a:pt x="58" y="1"/>
                    <a:pt x="58" y="1"/>
                    <a:pt x="58" y="1"/>
                  </a:cubicBezTo>
                  <a:cubicBezTo>
                    <a:pt x="63" y="0"/>
                    <a:pt x="63" y="0"/>
                    <a:pt x="63" y="0"/>
                  </a:cubicBezTo>
                  <a:cubicBezTo>
                    <a:pt x="68" y="6"/>
                    <a:pt x="68" y="6"/>
                    <a:pt x="68" y="6"/>
                  </a:cubicBezTo>
                  <a:cubicBezTo>
                    <a:pt x="78" y="11"/>
                    <a:pt x="78" y="11"/>
                    <a:pt x="78" y="11"/>
                  </a:cubicBezTo>
                  <a:cubicBezTo>
                    <a:pt x="87" y="17"/>
                    <a:pt x="87" y="17"/>
                    <a:pt x="87" y="17"/>
                  </a:cubicBezTo>
                  <a:cubicBezTo>
                    <a:pt x="92" y="12"/>
                    <a:pt x="92" y="12"/>
                    <a:pt x="92" y="12"/>
                  </a:cubicBezTo>
                  <a:cubicBezTo>
                    <a:pt x="103" y="23"/>
                    <a:pt x="103" y="23"/>
                    <a:pt x="103" y="23"/>
                  </a:cubicBezTo>
                  <a:cubicBezTo>
                    <a:pt x="104" y="38"/>
                    <a:pt x="104" y="38"/>
                    <a:pt x="104" y="38"/>
                  </a:cubicBezTo>
                  <a:cubicBezTo>
                    <a:pt x="102" y="44"/>
                    <a:pt x="102" y="44"/>
                    <a:pt x="102" y="44"/>
                  </a:cubicBezTo>
                  <a:cubicBezTo>
                    <a:pt x="94" y="44"/>
                    <a:pt x="94" y="44"/>
                    <a:pt x="94" y="44"/>
                  </a:cubicBezTo>
                  <a:cubicBezTo>
                    <a:pt x="91" y="49"/>
                    <a:pt x="91" y="49"/>
                    <a:pt x="91" y="49"/>
                  </a:cubicBezTo>
                  <a:cubicBezTo>
                    <a:pt x="93" y="53"/>
                    <a:pt x="93" y="53"/>
                    <a:pt x="93" y="53"/>
                  </a:cubicBezTo>
                  <a:cubicBezTo>
                    <a:pt x="89" y="58"/>
                    <a:pt x="89" y="58"/>
                    <a:pt x="89" y="58"/>
                  </a:cubicBezTo>
                  <a:cubicBezTo>
                    <a:pt x="85" y="58"/>
                    <a:pt x="85" y="58"/>
                    <a:pt x="85" y="58"/>
                  </a:cubicBezTo>
                  <a:cubicBezTo>
                    <a:pt x="86" y="65"/>
                    <a:pt x="86" y="65"/>
                    <a:pt x="86" y="65"/>
                  </a:cubicBezTo>
                  <a:cubicBezTo>
                    <a:pt x="92" y="67"/>
                    <a:pt x="92" y="67"/>
                    <a:pt x="92" y="67"/>
                  </a:cubicBezTo>
                  <a:cubicBezTo>
                    <a:pt x="99" y="69"/>
                    <a:pt x="99" y="69"/>
                    <a:pt x="99" y="69"/>
                  </a:cubicBezTo>
                  <a:cubicBezTo>
                    <a:pt x="103" y="76"/>
                    <a:pt x="103" y="76"/>
                    <a:pt x="103" y="76"/>
                  </a:cubicBezTo>
                  <a:lnTo>
                    <a:pt x="99" y="83"/>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69" name="Freeform 53"/>
            <p:cNvSpPr>
              <a:spLocks/>
            </p:cNvSpPr>
            <p:nvPr/>
          </p:nvSpPr>
          <p:spPr bwMode="auto">
            <a:xfrm>
              <a:off x="14650420" y="6842774"/>
              <a:ext cx="794878" cy="821253"/>
            </a:xfrm>
            <a:custGeom>
              <a:avLst/>
              <a:gdLst>
                <a:gd name="T0" fmla="*/ 1432723435 w 315"/>
                <a:gd name="T1" fmla="*/ 45562666 h 365"/>
                <a:gd name="T2" fmla="*/ 1661958680 w 315"/>
                <a:gd name="T3" fmla="*/ 253125925 h 365"/>
                <a:gd name="T4" fmla="*/ 1776577564 w 315"/>
                <a:gd name="T5" fmla="*/ 389816174 h 365"/>
                <a:gd name="T6" fmla="*/ 1738370428 w 315"/>
                <a:gd name="T7" fmla="*/ 551816766 h 365"/>
                <a:gd name="T8" fmla="*/ 1725634716 w 315"/>
                <a:gd name="T9" fmla="*/ 739129950 h 365"/>
                <a:gd name="T10" fmla="*/ 1776577564 w 315"/>
                <a:gd name="T11" fmla="*/ 865692912 h 365"/>
                <a:gd name="T12" fmla="*/ 1751106140 w 315"/>
                <a:gd name="T13" fmla="*/ 992258125 h 365"/>
                <a:gd name="T14" fmla="*/ 1884827331 w 315"/>
                <a:gd name="T15" fmla="*/ 1128946124 h 365"/>
                <a:gd name="T16" fmla="*/ 1948503367 w 315"/>
                <a:gd name="T17" fmla="*/ 1225133975 h 365"/>
                <a:gd name="T18" fmla="*/ 2005812809 w 315"/>
                <a:gd name="T19" fmla="*/ 1341571901 h 365"/>
                <a:gd name="T20" fmla="*/ 2005812809 w 315"/>
                <a:gd name="T21" fmla="*/ 1518760048 h 365"/>
                <a:gd name="T22" fmla="*/ 1833887006 w 315"/>
                <a:gd name="T23" fmla="*/ 1528885085 h 365"/>
                <a:gd name="T24" fmla="*/ 1725634716 w 315"/>
                <a:gd name="T25" fmla="*/ 1554199927 h 365"/>
                <a:gd name="T26" fmla="*/ 1661958680 w 315"/>
                <a:gd name="T27" fmla="*/ 1655450297 h 365"/>
                <a:gd name="T28" fmla="*/ 1604649238 w 315"/>
                <a:gd name="T29" fmla="*/ 1817450889 h 365"/>
                <a:gd name="T30" fmla="*/ 1356311687 w 315"/>
                <a:gd name="T31" fmla="*/ 1847826000 h 365"/>
                <a:gd name="T32" fmla="*/ 1184385884 w 315"/>
                <a:gd name="T33" fmla="*/ 1771888223 h 365"/>
                <a:gd name="T34" fmla="*/ 916943503 w 315"/>
                <a:gd name="T35" fmla="*/ 1782013260 h 365"/>
                <a:gd name="T36" fmla="*/ 732281988 w 315"/>
                <a:gd name="T37" fmla="*/ 1741513112 h 365"/>
                <a:gd name="T38" fmla="*/ 477575320 w 315"/>
                <a:gd name="T39" fmla="*/ 1625075186 h 365"/>
                <a:gd name="T40" fmla="*/ 343854129 w 315"/>
                <a:gd name="T41" fmla="*/ 1574450001 h 365"/>
                <a:gd name="T42" fmla="*/ 229235245 w 315"/>
                <a:gd name="T43" fmla="*/ 1564324964 h 365"/>
                <a:gd name="T44" fmla="*/ 0 w 315"/>
                <a:gd name="T45" fmla="*/ 1437759752 h 365"/>
                <a:gd name="T46" fmla="*/ 120985478 w 315"/>
                <a:gd name="T47" fmla="*/ 1255509086 h 365"/>
                <a:gd name="T48" fmla="*/ 318382705 w 315"/>
                <a:gd name="T49" fmla="*/ 1235259012 h 365"/>
                <a:gd name="T50" fmla="*/ 426632472 w 315"/>
                <a:gd name="T51" fmla="*/ 1118821087 h 365"/>
                <a:gd name="T52" fmla="*/ 585825086 w 315"/>
                <a:gd name="T53" fmla="*/ 1118821087 h 365"/>
                <a:gd name="T54" fmla="*/ 624029698 w 315"/>
                <a:gd name="T55" fmla="*/ 1012508199 h 365"/>
                <a:gd name="T56" fmla="*/ 808693737 w 315"/>
                <a:gd name="T57" fmla="*/ 941632940 h 365"/>
                <a:gd name="T58" fmla="*/ 821426925 w 315"/>
                <a:gd name="T59" fmla="*/ 815067727 h 365"/>
                <a:gd name="T60" fmla="*/ 770486601 w 315"/>
                <a:gd name="T61" fmla="*/ 688504765 h 365"/>
                <a:gd name="T62" fmla="*/ 834162637 w 315"/>
                <a:gd name="T63" fmla="*/ 541691729 h 365"/>
                <a:gd name="T64" fmla="*/ 1127076442 w 315"/>
                <a:gd name="T65" fmla="*/ 339190989 h 365"/>
                <a:gd name="T66" fmla="*/ 1197119072 w 315"/>
                <a:gd name="T67" fmla="*/ 182250666 h 365"/>
                <a:gd name="T68" fmla="*/ 1273530821 w 315"/>
                <a:gd name="T69" fmla="*/ 75937777 h 365"/>
                <a:gd name="T70" fmla="*/ 1356311687 w 315"/>
                <a:gd name="T71" fmla="*/ 0 h 36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5" h="365">
                  <a:moveTo>
                    <a:pt x="213" y="0"/>
                  </a:moveTo>
                  <a:lnTo>
                    <a:pt x="225" y="9"/>
                  </a:lnTo>
                  <a:lnTo>
                    <a:pt x="223" y="19"/>
                  </a:lnTo>
                  <a:lnTo>
                    <a:pt x="261" y="50"/>
                  </a:lnTo>
                  <a:lnTo>
                    <a:pt x="267" y="67"/>
                  </a:lnTo>
                  <a:lnTo>
                    <a:pt x="279" y="77"/>
                  </a:lnTo>
                  <a:lnTo>
                    <a:pt x="279" y="98"/>
                  </a:lnTo>
                  <a:lnTo>
                    <a:pt x="273" y="109"/>
                  </a:lnTo>
                  <a:lnTo>
                    <a:pt x="273" y="129"/>
                  </a:lnTo>
                  <a:lnTo>
                    <a:pt x="271" y="146"/>
                  </a:lnTo>
                  <a:lnTo>
                    <a:pt x="281" y="161"/>
                  </a:lnTo>
                  <a:lnTo>
                    <a:pt x="279" y="171"/>
                  </a:lnTo>
                  <a:lnTo>
                    <a:pt x="271" y="182"/>
                  </a:lnTo>
                  <a:lnTo>
                    <a:pt x="275" y="196"/>
                  </a:lnTo>
                  <a:lnTo>
                    <a:pt x="292" y="202"/>
                  </a:lnTo>
                  <a:lnTo>
                    <a:pt x="296" y="223"/>
                  </a:lnTo>
                  <a:lnTo>
                    <a:pt x="309" y="227"/>
                  </a:lnTo>
                  <a:lnTo>
                    <a:pt x="306" y="242"/>
                  </a:lnTo>
                  <a:lnTo>
                    <a:pt x="309" y="259"/>
                  </a:lnTo>
                  <a:lnTo>
                    <a:pt x="315" y="265"/>
                  </a:lnTo>
                  <a:lnTo>
                    <a:pt x="311" y="288"/>
                  </a:lnTo>
                  <a:lnTo>
                    <a:pt x="315" y="300"/>
                  </a:lnTo>
                  <a:lnTo>
                    <a:pt x="300" y="309"/>
                  </a:lnTo>
                  <a:lnTo>
                    <a:pt x="288" y="302"/>
                  </a:lnTo>
                  <a:lnTo>
                    <a:pt x="284" y="311"/>
                  </a:lnTo>
                  <a:lnTo>
                    <a:pt x="271" y="307"/>
                  </a:lnTo>
                  <a:lnTo>
                    <a:pt x="261" y="317"/>
                  </a:lnTo>
                  <a:lnTo>
                    <a:pt x="261" y="327"/>
                  </a:lnTo>
                  <a:lnTo>
                    <a:pt x="256" y="342"/>
                  </a:lnTo>
                  <a:lnTo>
                    <a:pt x="252" y="359"/>
                  </a:lnTo>
                  <a:lnTo>
                    <a:pt x="238" y="350"/>
                  </a:lnTo>
                  <a:lnTo>
                    <a:pt x="213" y="365"/>
                  </a:lnTo>
                  <a:lnTo>
                    <a:pt x="204" y="350"/>
                  </a:lnTo>
                  <a:lnTo>
                    <a:pt x="186" y="350"/>
                  </a:lnTo>
                  <a:lnTo>
                    <a:pt x="163" y="342"/>
                  </a:lnTo>
                  <a:lnTo>
                    <a:pt x="144" y="352"/>
                  </a:lnTo>
                  <a:lnTo>
                    <a:pt x="125" y="334"/>
                  </a:lnTo>
                  <a:lnTo>
                    <a:pt x="115" y="344"/>
                  </a:lnTo>
                  <a:lnTo>
                    <a:pt x="96" y="332"/>
                  </a:lnTo>
                  <a:lnTo>
                    <a:pt x="75" y="321"/>
                  </a:lnTo>
                  <a:lnTo>
                    <a:pt x="65" y="309"/>
                  </a:lnTo>
                  <a:lnTo>
                    <a:pt x="54" y="311"/>
                  </a:lnTo>
                  <a:lnTo>
                    <a:pt x="42" y="323"/>
                  </a:lnTo>
                  <a:lnTo>
                    <a:pt x="36" y="309"/>
                  </a:lnTo>
                  <a:lnTo>
                    <a:pt x="21" y="307"/>
                  </a:lnTo>
                  <a:lnTo>
                    <a:pt x="0" y="284"/>
                  </a:lnTo>
                  <a:lnTo>
                    <a:pt x="15" y="267"/>
                  </a:lnTo>
                  <a:lnTo>
                    <a:pt x="19" y="248"/>
                  </a:lnTo>
                  <a:lnTo>
                    <a:pt x="40" y="250"/>
                  </a:lnTo>
                  <a:lnTo>
                    <a:pt x="50" y="244"/>
                  </a:lnTo>
                  <a:lnTo>
                    <a:pt x="56" y="225"/>
                  </a:lnTo>
                  <a:lnTo>
                    <a:pt x="67" y="221"/>
                  </a:lnTo>
                  <a:lnTo>
                    <a:pt x="79" y="232"/>
                  </a:lnTo>
                  <a:lnTo>
                    <a:pt x="92" y="221"/>
                  </a:lnTo>
                  <a:lnTo>
                    <a:pt x="83" y="209"/>
                  </a:lnTo>
                  <a:lnTo>
                    <a:pt x="98" y="200"/>
                  </a:lnTo>
                  <a:lnTo>
                    <a:pt x="113" y="200"/>
                  </a:lnTo>
                  <a:lnTo>
                    <a:pt x="127" y="186"/>
                  </a:lnTo>
                  <a:lnTo>
                    <a:pt x="117" y="173"/>
                  </a:lnTo>
                  <a:lnTo>
                    <a:pt x="129" y="161"/>
                  </a:lnTo>
                  <a:lnTo>
                    <a:pt x="129" y="146"/>
                  </a:lnTo>
                  <a:lnTo>
                    <a:pt x="121" y="136"/>
                  </a:lnTo>
                  <a:lnTo>
                    <a:pt x="123" y="119"/>
                  </a:lnTo>
                  <a:lnTo>
                    <a:pt x="131" y="107"/>
                  </a:lnTo>
                  <a:lnTo>
                    <a:pt x="150" y="107"/>
                  </a:lnTo>
                  <a:lnTo>
                    <a:pt x="177" y="67"/>
                  </a:lnTo>
                  <a:lnTo>
                    <a:pt x="188" y="54"/>
                  </a:lnTo>
                  <a:lnTo>
                    <a:pt x="188" y="36"/>
                  </a:lnTo>
                  <a:lnTo>
                    <a:pt x="202" y="29"/>
                  </a:lnTo>
                  <a:lnTo>
                    <a:pt x="200" y="15"/>
                  </a:lnTo>
                  <a:lnTo>
                    <a:pt x="208" y="4"/>
                  </a:lnTo>
                  <a:lnTo>
                    <a:pt x="213" y="0"/>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70" name="Freeform 54"/>
            <p:cNvSpPr>
              <a:spLocks/>
            </p:cNvSpPr>
            <p:nvPr/>
          </p:nvSpPr>
          <p:spPr bwMode="auto">
            <a:xfrm>
              <a:off x="16154379" y="7358026"/>
              <a:ext cx="1150680" cy="751502"/>
            </a:xfrm>
            <a:custGeom>
              <a:avLst/>
              <a:gdLst>
                <a:gd name="T0" fmla="*/ 197397135 w 456"/>
                <a:gd name="T1" fmla="*/ 1047942539 h 334"/>
                <a:gd name="T2" fmla="*/ 439367980 w 456"/>
                <a:gd name="T3" fmla="*/ 1108692701 h 334"/>
                <a:gd name="T4" fmla="*/ 929676261 w 456"/>
                <a:gd name="T5" fmla="*/ 1407383246 h 334"/>
                <a:gd name="T6" fmla="*/ 1222589930 w 456"/>
                <a:gd name="T7" fmla="*/ 1478258434 h 334"/>
                <a:gd name="T8" fmla="*/ 1470927366 w 456"/>
                <a:gd name="T9" fmla="*/ 1407383246 h 334"/>
                <a:gd name="T10" fmla="*/ 1553708193 w 456"/>
                <a:gd name="T11" fmla="*/ 1584571217 h 334"/>
                <a:gd name="T12" fmla="*/ 1553708193 w 456"/>
                <a:gd name="T13" fmla="*/ 1650383892 h 334"/>
                <a:gd name="T14" fmla="*/ 1712898211 w 456"/>
                <a:gd name="T15" fmla="*/ 1584571217 h 334"/>
                <a:gd name="T16" fmla="*/ 1910295346 w 456"/>
                <a:gd name="T17" fmla="*/ 1554196136 h 334"/>
                <a:gd name="T18" fmla="*/ 2147483646 w 456"/>
                <a:gd name="T19" fmla="*/ 1468133407 h 334"/>
                <a:gd name="T20" fmla="*/ 2147483646 w 456"/>
                <a:gd name="T21" fmla="*/ 1488383461 h 334"/>
                <a:gd name="T22" fmla="*/ 2147483646 w 456"/>
                <a:gd name="T23" fmla="*/ 1468133407 h 334"/>
                <a:gd name="T24" fmla="*/ 2147483646 w 456"/>
                <a:gd name="T25" fmla="*/ 1371945651 h 334"/>
                <a:gd name="T26" fmla="*/ 2147483646 w 456"/>
                <a:gd name="T27" fmla="*/ 1174505376 h 334"/>
                <a:gd name="T28" fmla="*/ 2147483646 w 456"/>
                <a:gd name="T29" fmla="*/ 1078317620 h 334"/>
                <a:gd name="T30" fmla="*/ 2147483646 w 456"/>
                <a:gd name="T31" fmla="*/ 1037817512 h 334"/>
                <a:gd name="T32" fmla="*/ 2147483646 w 456"/>
                <a:gd name="T33" fmla="*/ 865692054 h 334"/>
                <a:gd name="T34" fmla="*/ 2147483646 w 456"/>
                <a:gd name="T35" fmla="*/ 648003975 h 334"/>
                <a:gd name="T36" fmla="*/ 2147483646 w 456"/>
                <a:gd name="T37" fmla="*/ 561941246 h 334"/>
                <a:gd name="T38" fmla="*/ 2147483646 w 456"/>
                <a:gd name="T39" fmla="*/ 415126105 h 334"/>
                <a:gd name="T40" fmla="*/ 1993076173 w 456"/>
                <a:gd name="T41" fmla="*/ 415126105 h 334"/>
                <a:gd name="T42" fmla="*/ 2031280768 w 456"/>
                <a:gd name="T43" fmla="*/ 278438241 h 334"/>
                <a:gd name="T44" fmla="*/ 1751105329 w 456"/>
                <a:gd name="T45" fmla="*/ 35437594 h 334"/>
                <a:gd name="T46" fmla="*/ 1553708193 w 456"/>
                <a:gd name="T47" fmla="*/ 182250485 h 334"/>
                <a:gd name="T48" fmla="*/ 1356311058 w 456"/>
                <a:gd name="T49" fmla="*/ 141750377 h 334"/>
                <a:gd name="T50" fmla="*/ 1152544808 w 456"/>
                <a:gd name="T51" fmla="*/ 86062729 h 334"/>
                <a:gd name="T52" fmla="*/ 955147673 w 456"/>
                <a:gd name="T53" fmla="*/ 35437594 h 334"/>
                <a:gd name="T54" fmla="*/ 719545943 w 456"/>
                <a:gd name="T55" fmla="*/ 0 h 334"/>
                <a:gd name="T56" fmla="*/ 452103686 w 456"/>
                <a:gd name="T57" fmla="*/ 202500539 h 334"/>
                <a:gd name="T58" fmla="*/ 331118264 w 456"/>
                <a:gd name="T59" fmla="*/ 339188403 h 334"/>
                <a:gd name="T60" fmla="*/ 171925723 w 456"/>
                <a:gd name="T61" fmla="*/ 486003543 h 334"/>
                <a:gd name="T62" fmla="*/ 12735706 w 456"/>
                <a:gd name="T63" fmla="*/ 582191299 h 334"/>
                <a:gd name="T64" fmla="*/ 0 w 456"/>
                <a:gd name="T65" fmla="*/ 764441784 h 334"/>
                <a:gd name="T66" fmla="*/ 50940301 w 456"/>
                <a:gd name="T67" fmla="*/ 875817081 h 334"/>
                <a:gd name="T68" fmla="*/ 120985422 w 456"/>
                <a:gd name="T69" fmla="*/ 1037817512 h 3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56" h="334">
                  <a:moveTo>
                    <a:pt x="19" y="205"/>
                  </a:moveTo>
                  <a:lnTo>
                    <a:pt x="31" y="207"/>
                  </a:lnTo>
                  <a:lnTo>
                    <a:pt x="44" y="219"/>
                  </a:lnTo>
                  <a:lnTo>
                    <a:pt x="69" y="219"/>
                  </a:lnTo>
                  <a:lnTo>
                    <a:pt x="111" y="234"/>
                  </a:lnTo>
                  <a:lnTo>
                    <a:pt x="146" y="278"/>
                  </a:lnTo>
                  <a:lnTo>
                    <a:pt x="177" y="278"/>
                  </a:lnTo>
                  <a:lnTo>
                    <a:pt x="192" y="292"/>
                  </a:lnTo>
                  <a:lnTo>
                    <a:pt x="221" y="290"/>
                  </a:lnTo>
                  <a:lnTo>
                    <a:pt x="231" y="278"/>
                  </a:lnTo>
                  <a:lnTo>
                    <a:pt x="246" y="284"/>
                  </a:lnTo>
                  <a:lnTo>
                    <a:pt x="244" y="313"/>
                  </a:lnTo>
                  <a:lnTo>
                    <a:pt x="248" y="319"/>
                  </a:lnTo>
                  <a:lnTo>
                    <a:pt x="244" y="326"/>
                  </a:lnTo>
                  <a:lnTo>
                    <a:pt x="250" y="334"/>
                  </a:lnTo>
                  <a:lnTo>
                    <a:pt x="269" y="313"/>
                  </a:lnTo>
                  <a:lnTo>
                    <a:pt x="288" y="317"/>
                  </a:lnTo>
                  <a:lnTo>
                    <a:pt x="300" y="307"/>
                  </a:lnTo>
                  <a:lnTo>
                    <a:pt x="327" y="309"/>
                  </a:lnTo>
                  <a:lnTo>
                    <a:pt x="352" y="290"/>
                  </a:lnTo>
                  <a:lnTo>
                    <a:pt x="373" y="290"/>
                  </a:lnTo>
                  <a:lnTo>
                    <a:pt x="377" y="294"/>
                  </a:lnTo>
                  <a:lnTo>
                    <a:pt x="390" y="284"/>
                  </a:lnTo>
                  <a:lnTo>
                    <a:pt x="398" y="290"/>
                  </a:lnTo>
                  <a:lnTo>
                    <a:pt x="423" y="271"/>
                  </a:lnTo>
                  <a:lnTo>
                    <a:pt x="427" y="271"/>
                  </a:lnTo>
                  <a:lnTo>
                    <a:pt x="431" y="248"/>
                  </a:lnTo>
                  <a:lnTo>
                    <a:pt x="442" y="232"/>
                  </a:lnTo>
                  <a:lnTo>
                    <a:pt x="456" y="228"/>
                  </a:lnTo>
                  <a:lnTo>
                    <a:pt x="452" y="213"/>
                  </a:lnTo>
                  <a:lnTo>
                    <a:pt x="440" y="205"/>
                  </a:lnTo>
                  <a:lnTo>
                    <a:pt x="421" y="205"/>
                  </a:lnTo>
                  <a:lnTo>
                    <a:pt x="417" y="194"/>
                  </a:lnTo>
                  <a:lnTo>
                    <a:pt x="411" y="171"/>
                  </a:lnTo>
                  <a:lnTo>
                    <a:pt x="438" y="136"/>
                  </a:lnTo>
                  <a:lnTo>
                    <a:pt x="429" y="128"/>
                  </a:lnTo>
                  <a:lnTo>
                    <a:pt x="409" y="128"/>
                  </a:lnTo>
                  <a:lnTo>
                    <a:pt x="406" y="111"/>
                  </a:lnTo>
                  <a:lnTo>
                    <a:pt x="381" y="80"/>
                  </a:lnTo>
                  <a:lnTo>
                    <a:pt x="338" y="82"/>
                  </a:lnTo>
                  <a:lnTo>
                    <a:pt x="327" y="86"/>
                  </a:lnTo>
                  <a:lnTo>
                    <a:pt x="313" y="82"/>
                  </a:lnTo>
                  <a:lnTo>
                    <a:pt x="306" y="67"/>
                  </a:lnTo>
                  <a:lnTo>
                    <a:pt x="319" y="55"/>
                  </a:lnTo>
                  <a:lnTo>
                    <a:pt x="304" y="23"/>
                  </a:lnTo>
                  <a:lnTo>
                    <a:pt x="275" y="7"/>
                  </a:lnTo>
                  <a:lnTo>
                    <a:pt x="248" y="21"/>
                  </a:lnTo>
                  <a:lnTo>
                    <a:pt x="244" y="36"/>
                  </a:lnTo>
                  <a:lnTo>
                    <a:pt x="225" y="23"/>
                  </a:lnTo>
                  <a:lnTo>
                    <a:pt x="213" y="28"/>
                  </a:lnTo>
                  <a:lnTo>
                    <a:pt x="196" y="11"/>
                  </a:lnTo>
                  <a:lnTo>
                    <a:pt x="181" y="17"/>
                  </a:lnTo>
                  <a:lnTo>
                    <a:pt x="156" y="15"/>
                  </a:lnTo>
                  <a:lnTo>
                    <a:pt x="150" y="7"/>
                  </a:lnTo>
                  <a:lnTo>
                    <a:pt x="125" y="7"/>
                  </a:lnTo>
                  <a:lnTo>
                    <a:pt x="113" y="0"/>
                  </a:lnTo>
                  <a:lnTo>
                    <a:pt x="86" y="5"/>
                  </a:lnTo>
                  <a:lnTo>
                    <a:pt x="71" y="40"/>
                  </a:lnTo>
                  <a:lnTo>
                    <a:pt x="71" y="63"/>
                  </a:lnTo>
                  <a:lnTo>
                    <a:pt x="52" y="67"/>
                  </a:lnTo>
                  <a:lnTo>
                    <a:pt x="29" y="84"/>
                  </a:lnTo>
                  <a:lnTo>
                    <a:pt x="27" y="96"/>
                  </a:lnTo>
                  <a:lnTo>
                    <a:pt x="6" y="113"/>
                  </a:lnTo>
                  <a:lnTo>
                    <a:pt x="2" y="115"/>
                  </a:lnTo>
                  <a:lnTo>
                    <a:pt x="0" y="134"/>
                  </a:lnTo>
                  <a:lnTo>
                    <a:pt x="0" y="151"/>
                  </a:lnTo>
                  <a:lnTo>
                    <a:pt x="8" y="155"/>
                  </a:lnTo>
                  <a:lnTo>
                    <a:pt x="8" y="173"/>
                  </a:lnTo>
                  <a:lnTo>
                    <a:pt x="19" y="198"/>
                  </a:lnTo>
                  <a:lnTo>
                    <a:pt x="19" y="205"/>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71" name="Freeform 55"/>
            <p:cNvSpPr>
              <a:spLocks/>
            </p:cNvSpPr>
            <p:nvPr/>
          </p:nvSpPr>
          <p:spPr bwMode="auto">
            <a:xfrm>
              <a:off x="17857689" y="6829274"/>
              <a:ext cx="1804246" cy="1804506"/>
            </a:xfrm>
            <a:custGeom>
              <a:avLst/>
              <a:gdLst>
                <a:gd name="T0" fmla="*/ 2147483646 w 343"/>
                <a:gd name="T1" fmla="*/ 131808617 h 385"/>
                <a:gd name="T2" fmla="*/ 2147483646 w 343"/>
                <a:gd name="T3" fmla="*/ 615111569 h 385"/>
                <a:gd name="T4" fmla="*/ 2147483646 w 343"/>
                <a:gd name="T5" fmla="*/ 1142346039 h 385"/>
                <a:gd name="T6" fmla="*/ 2147483646 w 343"/>
                <a:gd name="T7" fmla="*/ 1515808475 h 385"/>
                <a:gd name="T8" fmla="*/ 2147483646 w 343"/>
                <a:gd name="T9" fmla="*/ 1999111426 h 385"/>
                <a:gd name="T10" fmla="*/ 2147483646 w 343"/>
                <a:gd name="T11" fmla="*/ 2147483646 h 385"/>
                <a:gd name="T12" fmla="*/ 2147483646 w 343"/>
                <a:gd name="T13" fmla="*/ 2147483646 h 385"/>
                <a:gd name="T14" fmla="*/ 2147483646 w 343"/>
                <a:gd name="T15" fmla="*/ 2147483646 h 385"/>
                <a:gd name="T16" fmla="*/ 2147483646 w 343"/>
                <a:gd name="T17" fmla="*/ 2147483646 h 385"/>
                <a:gd name="T18" fmla="*/ 2147483646 w 343"/>
                <a:gd name="T19" fmla="*/ 2147483646 h 385"/>
                <a:gd name="T20" fmla="*/ 2147483646 w 343"/>
                <a:gd name="T21" fmla="*/ 2147483646 h 385"/>
                <a:gd name="T22" fmla="*/ 2102893425 w 343"/>
                <a:gd name="T23" fmla="*/ 2147483646 h 385"/>
                <a:gd name="T24" fmla="*/ 1687848462 w 343"/>
                <a:gd name="T25" fmla="*/ 2147483646 h 385"/>
                <a:gd name="T26" fmla="*/ 1300472112 w 343"/>
                <a:gd name="T27" fmla="*/ 2147483646 h 385"/>
                <a:gd name="T28" fmla="*/ 774747441 w 343"/>
                <a:gd name="T29" fmla="*/ 2147483646 h 385"/>
                <a:gd name="T30" fmla="*/ 830089925 w 343"/>
                <a:gd name="T31" fmla="*/ 2147483646 h 385"/>
                <a:gd name="T32" fmla="*/ 581061895 w 343"/>
                <a:gd name="T33" fmla="*/ 2147483646 h 385"/>
                <a:gd name="T34" fmla="*/ 525724671 w 343"/>
                <a:gd name="T35" fmla="*/ 2147483646 h 385"/>
                <a:gd name="T36" fmla="*/ 442713575 w 343"/>
                <a:gd name="T37" fmla="*/ 2147483646 h 385"/>
                <a:gd name="T38" fmla="*/ 110679709 w 343"/>
                <a:gd name="T39" fmla="*/ 2147483646 h 385"/>
                <a:gd name="T40" fmla="*/ 581061895 w 343"/>
                <a:gd name="T41" fmla="*/ 2147483646 h 385"/>
                <a:gd name="T42" fmla="*/ 1383483208 w 343"/>
                <a:gd name="T43" fmla="*/ 2147483646 h 385"/>
                <a:gd name="T44" fmla="*/ 2147483646 w 343"/>
                <a:gd name="T45" fmla="*/ 2147483646 h 385"/>
                <a:gd name="T46" fmla="*/ 2147483646 w 343"/>
                <a:gd name="T47" fmla="*/ 2147483646 h 385"/>
                <a:gd name="T48" fmla="*/ 2147483646 w 343"/>
                <a:gd name="T49" fmla="*/ 2147483646 h 385"/>
                <a:gd name="T50" fmla="*/ 2147483646 w 343"/>
                <a:gd name="T51" fmla="*/ 2147483646 h 385"/>
                <a:gd name="T52" fmla="*/ 2147483646 w 343"/>
                <a:gd name="T53" fmla="*/ 2147483646 h 385"/>
                <a:gd name="T54" fmla="*/ 2147483646 w 343"/>
                <a:gd name="T55" fmla="*/ 2147483646 h 385"/>
                <a:gd name="T56" fmla="*/ 2147483646 w 343"/>
                <a:gd name="T57" fmla="*/ 2147483646 h 385"/>
                <a:gd name="T58" fmla="*/ 2147483646 w 343"/>
                <a:gd name="T59" fmla="*/ 2147483646 h 385"/>
                <a:gd name="T60" fmla="*/ 2147483646 w 343"/>
                <a:gd name="T61" fmla="*/ 2147483646 h 385"/>
                <a:gd name="T62" fmla="*/ 2147483646 w 343"/>
                <a:gd name="T63" fmla="*/ 2147483646 h 385"/>
                <a:gd name="T64" fmla="*/ 2147483646 w 343"/>
                <a:gd name="T65" fmla="*/ 2147483646 h 385"/>
                <a:gd name="T66" fmla="*/ 2147483646 w 343"/>
                <a:gd name="T67" fmla="*/ 2147483646 h 385"/>
                <a:gd name="T68" fmla="*/ 2147483646 w 343"/>
                <a:gd name="T69" fmla="*/ 2147483646 h 385"/>
                <a:gd name="T70" fmla="*/ 2147483646 w 343"/>
                <a:gd name="T71" fmla="*/ 2147483646 h 385"/>
                <a:gd name="T72" fmla="*/ 2147483646 w 343"/>
                <a:gd name="T73" fmla="*/ 2147483646 h 385"/>
                <a:gd name="T74" fmla="*/ 2147483646 w 343"/>
                <a:gd name="T75" fmla="*/ 2147483646 h 385"/>
                <a:gd name="T76" fmla="*/ 2147483646 w 343"/>
                <a:gd name="T77" fmla="*/ 2147483646 h 385"/>
                <a:gd name="T78" fmla="*/ 2147483646 w 343"/>
                <a:gd name="T79" fmla="*/ 2147483646 h 385"/>
                <a:gd name="T80" fmla="*/ 2147483646 w 343"/>
                <a:gd name="T81" fmla="*/ 2147483646 h 385"/>
                <a:gd name="T82" fmla="*/ 2147483646 w 343"/>
                <a:gd name="T83" fmla="*/ 2147483646 h 385"/>
                <a:gd name="T84" fmla="*/ 2147483646 w 343"/>
                <a:gd name="T85" fmla="*/ 2147483646 h 385"/>
                <a:gd name="T86" fmla="*/ 2147483646 w 343"/>
                <a:gd name="T87" fmla="*/ 2147483646 h 385"/>
                <a:gd name="T88" fmla="*/ 2147483646 w 343"/>
                <a:gd name="T89" fmla="*/ 2043047632 h 385"/>
                <a:gd name="T90" fmla="*/ 2147483646 w 343"/>
                <a:gd name="T91" fmla="*/ 1779425710 h 385"/>
                <a:gd name="T92" fmla="*/ 2147483646 w 343"/>
                <a:gd name="T93" fmla="*/ 1801393813 h 385"/>
                <a:gd name="T94" fmla="*/ 2147483646 w 343"/>
                <a:gd name="T95" fmla="*/ 1537776578 h 385"/>
                <a:gd name="T96" fmla="*/ 2147483646 w 343"/>
                <a:gd name="T97" fmla="*/ 1801393813 h 385"/>
                <a:gd name="T98" fmla="*/ 2147483646 w 343"/>
                <a:gd name="T99" fmla="*/ 2147483646 h 385"/>
                <a:gd name="T100" fmla="*/ 2147483646 w 343"/>
                <a:gd name="T101" fmla="*/ 2147483646 h 385"/>
                <a:gd name="T102" fmla="*/ 2147483646 w 343"/>
                <a:gd name="T103" fmla="*/ 2147483646 h 385"/>
                <a:gd name="T104" fmla="*/ 2147483646 w 343"/>
                <a:gd name="T105" fmla="*/ 2147483646 h 385"/>
                <a:gd name="T106" fmla="*/ 2147483646 w 343"/>
                <a:gd name="T107" fmla="*/ 2147483646 h 385"/>
                <a:gd name="T108" fmla="*/ 2147483646 w 343"/>
                <a:gd name="T109" fmla="*/ 1999111426 h 385"/>
                <a:gd name="T110" fmla="*/ 2147483646 w 343"/>
                <a:gd name="T111" fmla="*/ 1493840372 h 385"/>
                <a:gd name="T112" fmla="*/ 2147483646 w 343"/>
                <a:gd name="T113" fmla="*/ 1230223137 h 385"/>
                <a:gd name="T114" fmla="*/ 2147483646 w 343"/>
                <a:gd name="T115" fmla="*/ 966601215 h 385"/>
                <a:gd name="T116" fmla="*/ 2147483646 w 343"/>
                <a:gd name="T117" fmla="*/ 615111569 h 385"/>
                <a:gd name="T118" fmla="*/ 2147483646 w 343"/>
                <a:gd name="T119" fmla="*/ 351489647 h 385"/>
                <a:gd name="T120" fmla="*/ 2147483646 w 343"/>
                <a:gd name="T121" fmla="*/ 0 h 38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43" h="385">
                  <a:moveTo>
                    <a:pt x="143" y="0"/>
                  </a:moveTo>
                  <a:cubicBezTo>
                    <a:pt x="136" y="5"/>
                    <a:pt x="136" y="5"/>
                    <a:pt x="136" y="5"/>
                  </a:cubicBezTo>
                  <a:cubicBezTo>
                    <a:pt x="130" y="6"/>
                    <a:pt x="130" y="6"/>
                    <a:pt x="130" y="6"/>
                  </a:cubicBezTo>
                  <a:cubicBezTo>
                    <a:pt x="120" y="13"/>
                    <a:pt x="120" y="13"/>
                    <a:pt x="120" y="13"/>
                  </a:cubicBezTo>
                  <a:cubicBezTo>
                    <a:pt x="119" y="21"/>
                    <a:pt x="119" y="21"/>
                    <a:pt x="119" y="21"/>
                  </a:cubicBezTo>
                  <a:cubicBezTo>
                    <a:pt x="122" y="28"/>
                    <a:pt x="122" y="28"/>
                    <a:pt x="122" y="28"/>
                  </a:cubicBezTo>
                  <a:cubicBezTo>
                    <a:pt x="121" y="35"/>
                    <a:pt x="121" y="35"/>
                    <a:pt x="121" y="35"/>
                  </a:cubicBezTo>
                  <a:cubicBezTo>
                    <a:pt x="121" y="42"/>
                    <a:pt x="121" y="42"/>
                    <a:pt x="121" y="42"/>
                  </a:cubicBezTo>
                  <a:cubicBezTo>
                    <a:pt x="130" y="52"/>
                    <a:pt x="130" y="52"/>
                    <a:pt x="130" y="52"/>
                  </a:cubicBezTo>
                  <a:cubicBezTo>
                    <a:pt x="128" y="57"/>
                    <a:pt x="128" y="57"/>
                    <a:pt x="128" y="57"/>
                  </a:cubicBezTo>
                  <a:cubicBezTo>
                    <a:pt x="131" y="63"/>
                    <a:pt x="131" y="63"/>
                    <a:pt x="131" y="63"/>
                  </a:cubicBezTo>
                  <a:cubicBezTo>
                    <a:pt x="125" y="69"/>
                    <a:pt x="125" y="69"/>
                    <a:pt x="125" y="69"/>
                  </a:cubicBezTo>
                  <a:cubicBezTo>
                    <a:pt x="125" y="79"/>
                    <a:pt x="125" y="79"/>
                    <a:pt x="125" y="79"/>
                  </a:cubicBezTo>
                  <a:cubicBezTo>
                    <a:pt x="121" y="84"/>
                    <a:pt x="121" y="84"/>
                    <a:pt x="121" y="84"/>
                  </a:cubicBezTo>
                  <a:cubicBezTo>
                    <a:pt x="112" y="91"/>
                    <a:pt x="112" y="91"/>
                    <a:pt x="112" y="91"/>
                  </a:cubicBezTo>
                  <a:cubicBezTo>
                    <a:pt x="113" y="104"/>
                    <a:pt x="113" y="104"/>
                    <a:pt x="113" y="104"/>
                  </a:cubicBezTo>
                  <a:cubicBezTo>
                    <a:pt x="111" y="113"/>
                    <a:pt x="111" y="113"/>
                    <a:pt x="111" y="113"/>
                  </a:cubicBezTo>
                  <a:cubicBezTo>
                    <a:pt x="121" y="120"/>
                    <a:pt x="121" y="120"/>
                    <a:pt x="121" y="120"/>
                  </a:cubicBezTo>
                  <a:cubicBezTo>
                    <a:pt x="127" y="119"/>
                    <a:pt x="127" y="119"/>
                    <a:pt x="127" y="119"/>
                  </a:cubicBezTo>
                  <a:cubicBezTo>
                    <a:pt x="131" y="132"/>
                    <a:pt x="131" y="132"/>
                    <a:pt x="131" y="132"/>
                  </a:cubicBezTo>
                  <a:cubicBezTo>
                    <a:pt x="126" y="134"/>
                    <a:pt x="126" y="134"/>
                    <a:pt x="126" y="134"/>
                  </a:cubicBezTo>
                  <a:cubicBezTo>
                    <a:pt x="126" y="141"/>
                    <a:pt x="126" y="141"/>
                    <a:pt x="126" y="141"/>
                  </a:cubicBezTo>
                  <a:cubicBezTo>
                    <a:pt x="132" y="142"/>
                    <a:pt x="132" y="142"/>
                    <a:pt x="132" y="142"/>
                  </a:cubicBezTo>
                  <a:cubicBezTo>
                    <a:pt x="135" y="155"/>
                    <a:pt x="135" y="155"/>
                    <a:pt x="135" y="155"/>
                  </a:cubicBezTo>
                  <a:cubicBezTo>
                    <a:pt x="129" y="161"/>
                    <a:pt x="129" y="161"/>
                    <a:pt x="129" y="161"/>
                  </a:cubicBezTo>
                  <a:cubicBezTo>
                    <a:pt x="125" y="167"/>
                    <a:pt x="125" y="167"/>
                    <a:pt x="125" y="167"/>
                  </a:cubicBezTo>
                  <a:cubicBezTo>
                    <a:pt x="117" y="166"/>
                    <a:pt x="117" y="166"/>
                    <a:pt x="117" y="166"/>
                  </a:cubicBezTo>
                  <a:cubicBezTo>
                    <a:pt x="113" y="163"/>
                    <a:pt x="113" y="163"/>
                    <a:pt x="113" y="163"/>
                  </a:cubicBezTo>
                  <a:cubicBezTo>
                    <a:pt x="106" y="162"/>
                    <a:pt x="106" y="162"/>
                    <a:pt x="106" y="162"/>
                  </a:cubicBezTo>
                  <a:cubicBezTo>
                    <a:pt x="101" y="156"/>
                    <a:pt x="101" y="156"/>
                    <a:pt x="101" y="156"/>
                  </a:cubicBezTo>
                  <a:cubicBezTo>
                    <a:pt x="95" y="158"/>
                    <a:pt x="95" y="158"/>
                    <a:pt x="95" y="158"/>
                  </a:cubicBezTo>
                  <a:cubicBezTo>
                    <a:pt x="91" y="163"/>
                    <a:pt x="91" y="163"/>
                    <a:pt x="91" y="163"/>
                  </a:cubicBezTo>
                  <a:cubicBezTo>
                    <a:pt x="93" y="172"/>
                    <a:pt x="93" y="172"/>
                    <a:pt x="93" y="172"/>
                  </a:cubicBezTo>
                  <a:cubicBezTo>
                    <a:pt x="77" y="191"/>
                    <a:pt x="77" y="191"/>
                    <a:pt x="77" y="191"/>
                  </a:cubicBezTo>
                  <a:cubicBezTo>
                    <a:pt x="73" y="205"/>
                    <a:pt x="73" y="205"/>
                    <a:pt x="73" y="205"/>
                  </a:cubicBezTo>
                  <a:cubicBezTo>
                    <a:pt x="76" y="211"/>
                    <a:pt x="76" y="211"/>
                    <a:pt x="76" y="211"/>
                  </a:cubicBezTo>
                  <a:cubicBezTo>
                    <a:pt x="74" y="216"/>
                    <a:pt x="74" y="216"/>
                    <a:pt x="74" y="216"/>
                  </a:cubicBezTo>
                  <a:cubicBezTo>
                    <a:pt x="67" y="212"/>
                    <a:pt x="67" y="212"/>
                    <a:pt x="67" y="212"/>
                  </a:cubicBezTo>
                  <a:cubicBezTo>
                    <a:pt x="61" y="202"/>
                    <a:pt x="61" y="202"/>
                    <a:pt x="61" y="202"/>
                  </a:cubicBezTo>
                  <a:cubicBezTo>
                    <a:pt x="56" y="198"/>
                    <a:pt x="56" y="198"/>
                    <a:pt x="56" y="198"/>
                  </a:cubicBezTo>
                  <a:cubicBezTo>
                    <a:pt x="53" y="201"/>
                    <a:pt x="53" y="201"/>
                    <a:pt x="53" y="201"/>
                  </a:cubicBezTo>
                  <a:cubicBezTo>
                    <a:pt x="47" y="209"/>
                    <a:pt x="47" y="209"/>
                    <a:pt x="47" y="209"/>
                  </a:cubicBezTo>
                  <a:cubicBezTo>
                    <a:pt x="36" y="210"/>
                    <a:pt x="36" y="210"/>
                    <a:pt x="36" y="210"/>
                  </a:cubicBezTo>
                  <a:cubicBezTo>
                    <a:pt x="29" y="211"/>
                    <a:pt x="29" y="211"/>
                    <a:pt x="29" y="211"/>
                  </a:cubicBezTo>
                  <a:cubicBezTo>
                    <a:pt x="28" y="221"/>
                    <a:pt x="28" y="221"/>
                    <a:pt x="28" y="221"/>
                  </a:cubicBezTo>
                  <a:cubicBezTo>
                    <a:pt x="23" y="225"/>
                    <a:pt x="23" y="225"/>
                    <a:pt x="23" y="225"/>
                  </a:cubicBezTo>
                  <a:cubicBezTo>
                    <a:pt x="24" y="232"/>
                    <a:pt x="24" y="232"/>
                    <a:pt x="24" y="232"/>
                  </a:cubicBezTo>
                  <a:cubicBezTo>
                    <a:pt x="30" y="240"/>
                    <a:pt x="30" y="240"/>
                    <a:pt x="30" y="240"/>
                  </a:cubicBezTo>
                  <a:cubicBezTo>
                    <a:pt x="32" y="250"/>
                    <a:pt x="32" y="250"/>
                    <a:pt x="32" y="250"/>
                  </a:cubicBezTo>
                  <a:cubicBezTo>
                    <a:pt x="26" y="256"/>
                    <a:pt x="26" y="256"/>
                    <a:pt x="26" y="256"/>
                  </a:cubicBezTo>
                  <a:cubicBezTo>
                    <a:pt x="21" y="260"/>
                    <a:pt x="21" y="260"/>
                    <a:pt x="21" y="260"/>
                  </a:cubicBezTo>
                  <a:cubicBezTo>
                    <a:pt x="16" y="261"/>
                    <a:pt x="16" y="261"/>
                    <a:pt x="16" y="261"/>
                  </a:cubicBezTo>
                  <a:cubicBezTo>
                    <a:pt x="14" y="271"/>
                    <a:pt x="14" y="271"/>
                    <a:pt x="14" y="271"/>
                  </a:cubicBezTo>
                  <a:cubicBezTo>
                    <a:pt x="19" y="279"/>
                    <a:pt x="19" y="279"/>
                    <a:pt x="19" y="279"/>
                  </a:cubicBezTo>
                  <a:cubicBezTo>
                    <a:pt x="16" y="286"/>
                    <a:pt x="16" y="286"/>
                    <a:pt x="16" y="286"/>
                  </a:cubicBezTo>
                  <a:cubicBezTo>
                    <a:pt x="18" y="297"/>
                    <a:pt x="18" y="297"/>
                    <a:pt x="18" y="297"/>
                  </a:cubicBezTo>
                  <a:cubicBezTo>
                    <a:pt x="16" y="301"/>
                    <a:pt x="16" y="301"/>
                    <a:pt x="16" y="301"/>
                  </a:cubicBezTo>
                  <a:cubicBezTo>
                    <a:pt x="16" y="306"/>
                    <a:pt x="16" y="306"/>
                    <a:pt x="16" y="306"/>
                  </a:cubicBezTo>
                  <a:cubicBezTo>
                    <a:pt x="9" y="307"/>
                    <a:pt x="9" y="307"/>
                    <a:pt x="9" y="307"/>
                  </a:cubicBezTo>
                  <a:cubicBezTo>
                    <a:pt x="4" y="310"/>
                    <a:pt x="4" y="310"/>
                    <a:pt x="4" y="310"/>
                  </a:cubicBezTo>
                  <a:cubicBezTo>
                    <a:pt x="0" y="312"/>
                    <a:pt x="0" y="312"/>
                    <a:pt x="0" y="312"/>
                  </a:cubicBezTo>
                  <a:cubicBezTo>
                    <a:pt x="2" y="321"/>
                    <a:pt x="2" y="321"/>
                    <a:pt x="2" y="321"/>
                  </a:cubicBezTo>
                  <a:cubicBezTo>
                    <a:pt x="21" y="331"/>
                    <a:pt x="21" y="331"/>
                    <a:pt x="21" y="331"/>
                  </a:cubicBezTo>
                  <a:cubicBezTo>
                    <a:pt x="30" y="333"/>
                    <a:pt x="30" y="333"/>
                    <a:pt x="30" y="333"/>
                  </a:cubicBezTo>
                  <a:cubicBezTo>
                    <a:pt x="41" y="336"/>
                    <a:pt x="41" y="336"/>
                    <a:pt x="41" y="336"/>
                  </a:cubicBezTo>
                  <a:cubicBezTo>
                    <a:pt x="50" y="343"/>
                    <a:pt x="50" y="343"/>
                    <a:pt x="50" y="343"/>
                  </a:cubicBezTo>
                  <a:cubicBezTo>
                    <a:pt x="62" y="341"/>
                    <a:pt x="62" y="341"/>
                    <a:pt x="62" y="341"/>
                  </a:cubicBezTo>
                  <a:cubicBezTo>
                    <a:pt x="67" y="348"/>
                    <a:pt x="67" y="348"/>
                    <a:pt x="67" y="348"/>
                  </a:cubicBezTo>
                  <a:cubicBezTo>
                    <a:pt x="81" y="335"/>
                    <a:pt x="81" y="335"/>
                    <a:pt x="81" y="335"/>
                  </a:cubicBezTo>
                  <a:cubicBezTo>
                    <a:pt x="87" y="339"/>
                    <a:pt x="87" y="339"/>
                    <a:pt x="87" y="339"/>
                  </a:cubicBezTo>
                  <a:cubicBezTo>
                    <a:pt x="86" y="342"/>
                    <a:pt x="86" y="342"/>
                    <a:pt x="86" y="342"/>
                  </a:cubicBezTo>
                  <a:cubicBezTo>
                    <a:pt x="94" y="348"/>
                    <a:pt x="94" y="348"/>
                    <a:pt x="94" y="348"/>
                  </a:cubicBezTo>
                  <a:cubicBezTo>
                    <a:pt x="103" y="349"/>
                    <a:pt x="103" y="349"/>
                    <a:pt x="103" y="349"/>
                  </a:cubicBezTo>
                  <a:cubicBezTo>
                    <a:pt x="118" y="361"/>
                    <a:pt x="118" y="361"/>
                    <a:pt x="118" y="361"/>
                  </a:cubicBezTo>
                  <a:cubicBezTo>
                    <a:pt x="125" y="359"/>
                    <a:pt x="125" y="359"/>
                    <a:pt x="125" y="359"/>
                  </a:cubicBezTo>
                  <a:cubicBezTo>
                    <a:pt x="135" y="368"/>
                    <a:pt x="135" y="368"/>
                    <a:pt x="135" y="368"/>
                  </a:cubicBezTo>
                  <a:cubicBezTo>
                    <a:pt x="143" y="367"/>
                    <a:pt x="143" y="367"/>
                    <a:pt x="143" y="367"/>
                  </a:cubicBezTo>
                  <a:cubicBezTo>
                    <a:pt x="146" y="378"/>
                    <a:pt x="146" y="378"/>
                    <a:pt x="146" y="378"/>
                  </a:cubicBezTo>
                  <a:cubicBezTo>
                    <a:pt x="155" y="379"/>
                    <a:pt x="155" y="379"/>
                    <a:pt x="155" y="379"/>
                  </a:cubicBezTo>
                  <a:cubicBezTo>
                    <a:pt x="160" y="385"/>
                    <a:pt x="160" y="385"/>
                    <a:pt x="160" y="385"/>
                  </a:cubicBezTo>
                  <a:cubicBezTo>
                    <a:pt x="165" y="380"/>
                    <a:pt x="165" y="380"/>
                    <a:pt x="165" y="380"/>
                  </a:cubicBezTo>
                  <a:cubicBezTo>
                    <a:pt x="170" y="380"/>
                    <a:pt x="170" y="380"/>
                    <a:pt x="170" y="380"/>
                  </a:cubicBezTo>
                  <a:cubicBezTo>
                    <a:pt x="171" y="369"/>
                    <a:pt x="171" y="369"/>
                    <a:pt x="171" y="369"/>
                  </a:cubicBezTo>
                  <a:cubicBezTo>
                    <a:pt x="188" y="351"/>
                    <a:pt x="188" y="351"/>
                    <a:pt x="188" y="351"/>
                  </a:cubicBezTo>
                  <a:cubicBezTo>
                    <a:pt x="191" y="341"/>
                    <a:pt x="191" y="341"/>
                    <a:pt x="191" y="341"/>
                  </a:cubicBezTo>
                  <a:cubicBezTo>
                    <a:pt x="217" y="313"/>
                    <a:pt x="217" y="313"/>
                    <a:pt x="217" y="313"/>
                  </a:cubicBezTo>
                  <a:cubicBezTo>
                    <a:pt x="219" y="286"/>
                    <a:pt x="219" y="286"/>
                    <a:pt x="219" y="286"/>
                  </a:cubicBezTo>
                  <a:cubicBezTo>
                    <a:pt x="224" y="270"/>
                    <a:pt x="224" y="270"/>
                    <a:pt x="224" y="270"/>
                  </a:cubicBezTo>
                  <a:cubicBezTo>
                    <a:pt x="215" y="267"/>
                    <a:pt x="215" y="267"/>
                    <a:pt x="215" y="267"/>
                  </a:cubicBezTo>
                  <a:cubicBezTo>
                    <a:pt x="210" y="235"/>
                    <a:pt x="210" y="235"/>
                    <a:pt x="210" y="235"/>
                  </a:cubicBezTo>
                  <a:cubicBezTo>
                    <a:pt x="216" y="226"/>
                    <a:pt x="216" y="226"/>
                    <a:pt x="216" y="226"/>
                  </a:cubicBezTo>
                  <a:cubicBezTo>
                    <a:pt x="207" y="220"/>
                    <a:pt x="207" y="220"/>
                    <a:pt x="207" y="220"/>
                  </a:cubicBezTo>
                  <a:cubicBezTo>
                    <a:pt x="204" y="208"/>
                    <a:pt x="204" y="208"/>
                    <a:pt x="204" y="208"/>
                  </a:cubicBezTo>
                  <a:cubicBezTo>
                    <a:pt x="212" y="203"/>
                    <a:pt x="212" y="203"/>
                    <a:pt x="212" y="203"/>
                  </a:cubicBezTo>
                  <a:cubicBezTo>
                    <a:pt x="219" y="205"/>
                    <a:pt x="219" y="205"/>
                    <a:pt x="219" y="205"/>
                  </a:cubicBezTo>
                  <a:cubicBezTo>
                    <a:pt x="220" y="196"/>
                    <a:pt x="220" y="196"/>
                    <a:pt x="220" y="196"/>
                  </a:cubicBezTo>
                  <a:cubicBezTo>
                    <a:pt x="224" y="195"/>
                    <a:pt x="224" y="195"/>
                    <a:pt x="224" y="195"/>
                  </a:cubicBezTo>
                  <a:cubicBezTo>
                    <a:pt x="232" y="197"/>
                    <a:pt x="232" y="197"/>
                    <a:pt x="232" y="197"/>
                  </a:cubicBezTo>
                  <a:cubicBezTo>
                    <a:pt x="240" y="194"/>
                    <a:pt x="240" y="194"/>
                    <a:pt x="240" y="194"/>
                  </a:cubicBezTo>
                  <a:cubicBezTo>
                    <a:pt x="239" y="188"/>
                    <a:pt x="239" y="188"/>
                    <a:pt x="239" y="188"/>
                  </a:cubicBezTo>
                  <a:cubicBezTo>
                    <a:pt x="244" y="182"/>
                    <a:pt x="244" y="182"/>
                    <a:pt x="244" y="182"/>
                  </a:cubicBezTo>
                  <a:cubicBezTo>
                    <a:pt x="246" y="189"/>
                    <a:pt x="246" y="189"/>
                    <a:pt x="246" y="189"/>
                  </a:cubicBezTo>
                  <a:cubicBezTo>
                    <a:pt x="256" y="189"/>
                    <a:pt x="256" y="189"/>
                    <a:pt x="256" y="189"/>
                  </a:cubicBezTo>
                  <a:cubicBezTo>
                    <a:pt x="261" y="184"/>
                    <a:pt x="261" y="184"/>
                    <a:pt x="261" y="184"/>
                  </a:cubicBezTo>
                  <a:cubicBezTo>
                    <a:pt x="264" y="189"/>
                    <a:pt x="264" y="189"/>
                    <a:pt x="264" y="189"/>
                  </a:cubicBezTo>
                  <a:cubicBezTo>
                    <a:pt x="274" y="189"/>
                    <a:pt x="274" y="189"/>
                    <a:pt x="274" y="189"/>
                  </a:cubicBezTo>
                  <a:cubicBezTo>
                    <a:pt x="277" y="183"/>
                    <a:pt x="277" y="183"/>
                    <a:pt x="277" y="183"/>
                  </a:cubicBezTo>
                  <a:cubicBezTo>
                    <a:pt x="284" y="188"/>
                    <a:pt x="284" y="188"/>
                    <a:pt x="284" y="188"/>
                  </a:cubicBezTo>
                  <a:cubicBezTo>
                    <a:pt x="290" y="182"/>
                    <a:pt x="290" y="182"/>
                    <a:pt x="290" y="182"/>
                  </a:cubicBezTo>
                  <a:cubicBezTo>
                    <a:pt x="296" y="182"/>
                    <a:pt x="296" y="182"/>
                    <a:pt x="296" y="182"/>
                  </a:cubicBezTo>
                  <a:cubicBezTo>
                    <a:pt x="294" y="170"/>
                    <a:pt x="294" y="170"/>
                    <a:pt x="294" y="170"/>
                  </a:cubicBezTo>
                  <a:cubicBezTo>
                    <a:pt x="302" y="163"/>
                    <a:pt x="302" y="163"/>
                    <a:pt x="302" y="163"/>
                  </a:cubicBezTo>
                  <a:cubicBezTo>
                    <a:pt x="307" y="157"/>
                    <a:pt x="307" y="157"/>
                    <a:pt x="307" y="157"/>
                  </a:cubicBezTo>
                  <a:cubicBezTo>
                    <a:pt x="315" y="161"/>
                    <a:pt x="315" y="161"/>
                    <a:pt x="315" y="161"/>
                  </a:cubicBezTo>
                  <a:cubicBezTo>
                    <a:pt x="308" y="168"/>
                    <a:pt x="308" y="168"/>
                    <a:pt x="308" y="168"/>
                  </a:cubicBezTo>
                  <a:cubicBezTo>
                    <a:pt x="312" y="168"/>
                    <a:pt x="312" y="168"/>
                    <a:pt x="312" y="168"/>
                  </a:cubicBezTo>
                  <a:cubicBezTo>
                    <a:pt x="319" y="165"/>
                    <a:pt x="319" y="165"/>
                    <a:pt x="319" y="165"/>
                  </a:cubicBezTo>
                  <a:cubicBezTo>
                    <a:pt x="326" y="168"/>
                    <a:pt x="326" y="168"/>
                    <a:pt x="326" y="168"/>
                  </a:cubicBezTo>
                  <a:cubicBezTo>
                    <a:pt x="335" y="156"/>
                    <a:pt x="335" y="156"/>
                    <a:pt x="335" y="156"/>
                  </a:cubicBezTo>
                  <a:cubicBezTo>
                    <a:pt x="337" y="152"/>
                    <a:pt x="337" y="152"/>
                    <a:pt x="337" y="152"/>
                  </a:cubicBezTo>
                  <a:cubicBezTo>
                    <a:pt x="334" y="146"/>
                    <a:pt x="334" y="146"/>
                    <a:pt x="334" y="146"/>
                  </a:cubicBezTo>
                  <a:cubicBezTo>
                    <a:pt x="328" y="149"/>
                    <a:pt x="328" y="149"/>
                    <a:pt x="328" y="149"/>
                  </a:cubicBezTo>
                  <a:cubicBezTo>
                    <a:pt x="318" y="136"/>
                    <a:pt x="318" y="136"/>
                    <a:pt x="318" y="136"/>
                  </a:cubicBezTo>
                  <a:cubicBezTo>
                    <a:pt x="321" y="132"/>
                    <a:pt x="321" y="132"/>
                    <a:pt x="321" y="132"/>
                  </a:cubicBezTo>
                  <a:cubicBezTo>
                    <a:pt x="317" y="128"/>
                    <a:pt x="317" y="128"/>
                    <a:pt x="317" y="128"/>
                  </a:cubicBezTo>
                  <a:cubicBezTo>
                    <a:pt x="320" y="126"/>
                    <a:pt x="320" y="126"/>
                    <a:pt x="320" y="126"/>
                  </a:cubicBezTo>
                  <a:cubicBezTo>
                    <a:pt x="319" y="118"/>
                    <a:pt x="319" y="118"/>
                    <a:pt x="319" y="118"/>
                  </a:cubicBezTo>
                  <a:cubicBezTo>
                    <a:pt x="326" y="113"/>
                    <a:pt x="326" y="113"/>
                    <a:pt x="326" y="113"/>
                  </a:cubicBezTo>
                  <a:cubicBezTo>
                    <a:pt x="331" y="116"/>
                    <a:pt x="331" y="116"/>
                    <a:pt x="331" y="116"/>
                  </a:cubicBezTo>
                  <a:cubicBezTo>
                    <a:pt x="336" y="117"/>
                    <a:pt x="336" y="117"/>
                    <a:pt x="336" y="117"/>
                  </a:cubicBezTo>
                  <a:cubicBezTo>
                    <a:pt x="342" y="115"/>
                    <a:pt x="342" y="115"/>
                    <a:pt x="342" y="115"/>
                  </a:cubicBezTo>
                  <a:cubicBezTo>
                    <a:pt x="343" y="109"/>
                    <a:pt x="343" y="109"/>
                    <a:pt x="343" y="109"/>
                  </a:cubicBezTo>
                  <a:cubicBezTo>
                    <a:pt x="331" y="96"/>
                    <a:pt x="331" y="96"/>
                    <a:pt x="331" y="96"/>
                  </a:cubicBezTo>
                  <a:cubicBezTo>
                    <a:pt x="330" y="93"/>
                    <a:pt x="330" y="93"/>
                    <a:pt x="330" y="93"/>
                  </a:cubicBezTo>
                  <a:cubicBezTo>
                    <a:pt x="326" y="93"/>
                    <a:pt x="326" y="93"/>
                    <a:pt x="326" y="93"/>
                  </a:cubicBezTo>
                  <a:cubicBezTo>
                    <a:pt x="326" y="87"/>
                    <a:pt x="326" y="87"/>
                    <a:pt x="326" y="87"/>
                  </a:cubicBezTo>
                  <a:cubicBezTo>
                    <a:pt x="316" y="77"/>
                    <a:pt x="316" y="77"/>
                    <a:pt x="316" y="77"/>
                  </a:cubicBezTo>
                  <a:cubicBezTo>
                    <a:pt x="312" y="81"/>
                    <a:pt x="312" y="81"/>
                    <a:pt x="312" y="81"/>
                  </a:cubicBezTo>
                  <a:cubicBezTo>
                    <a:pt x="309" y="85"/>
                    <a:pt x="309" y="85"/>
                    <a:pt x="309" y="85"/>
                  </a:cubicBezTo>
                  <a:cubicBezTo>
                    <a:pt x="303" y="88"/>
                    <a:pt x="303" y="88"/>
                    <a:pt x="303" y="88"/>
                  </a:cubicBezTo>
                  <a:cubicBezTo>
                    <a:pt x="298" y="82"/>
                    <a:pt x="298" y="82"/>
                    <a:pt x="298" y="82"/>
                  </a:cubicBezTo>
                  <a:cubicBezTo>
                    <a:pt x="297" y="76"/>
                    <a:pt x="297" y="76"/>
                    <a:pt x="297" y="76"/>
                  </a:cubicBezTo>
                  <a:cubicBezTo>
                    <a:pt x="289" y="73"/>
                    <a:pt x="289" y="73"/>
                    <a:pt x="289" y="73"/>
                  </a:cubicBezTo>
                  <a:cubicBezTo>
                    <a:pt x="289" y="73"/>
                    <a:pt x="282" y="70"/>
                    <a:pt x="282" y="70"/>
                  </a:cubicBezTo>
                  <a:cubicBezTo>
                    <a:pt x="281" y="70"/>
                    <a:pt x="267" y="70"/>
                    <a:pt x="267" y="70"/>
                  </a:cubicBezTo>
                  <a:cubicBezTo>
                    <a:pt x="262" y="76"/>
                    <a:pt x="262" y="76"/>
                    <a:pt x="262" y="76"/>
                  </a:cubicBezTo>
                  <a:cubicBezTo>
                    <a:pt x="260" y="82"/>
                    <a:pt x="260" y="82"/>
                    <a:pt x="260" y="82"/>
                  </a:cubicBezTo>
                  <a:cubicBezTo>
                    <a:pt x="256" y="85"/>
                    <a:pt x="256" y="85"/>
                    <a:pt x="256" y="85"/>
                  </a:cubicBezTo>
                  <a:cubicBezTo>
                    <a:pt x="261" y="92"/>
                    <a:pt x="261" y="92"/>
                    <a:pt x="261" y="92"/>
                  </a:cubicBezTo>
                  <a:cubicBezTo>
                    <a:pt x="255" y="98"/>
                    <a:pt x="255" y="98"/>
                    <a:pt x="255" y="98"/>
                  </a:cubicBezTo>
                  <a:cubicBezTo>
                    <a:pt x="250" y="106"/>
                    <a:pt x="250" y="106"/>
                    <a:pt x="250" y="106"/>
                  </a:cubicBezTo>
                  <a:cubicBezTo>
                    <a:pt x="251" y="118"/>
                    <a:pt x="251" y="118"/>
                    <a:pt x="251" y="118"/>
                  </a:cubicBezTo>
                  <a:cubicBezTo>
                    <a:pt x="242" y="123"/>
                    <a:pt x="242" y="123"/>
                    <a:pt x="242" y="123"/>
                  </a:cubicBezTo>
                  <a:cubicBezTo>
                    <a:pt x="242" y="131"/>
                    <a:pt x="242" y="131"/>
                    <a:pt x="242" y="131"/>
                  </a:cubicBezTo>
                  <a:cubicBezTo>
                    <a:pt x="238" y="127"/>
                    <a:pt x="238" y="127"/>
                    <a:pt x="238" y="127"/>
                  </a:cubicBezTo>
                  <a:cubicBezTo>
                    <a:pt x="237" y="120"/>
                    <a:pt x="237" y="120"/>
                    <a:pt x="237" y="120"/>
                  </a:cubicBezTo>
                  <a:cubicBezTo>
                    <a:pt x="234" y="117"/>
                    <a:pt x="234" y="117"/>
                    <a:pt x="234" y="117"/>
                  </a:cubicBezTo>
                  <a:cubicBezTo>
                    <a:pt x="229" y="122"/>
                    <a:pt x="229" y="122"/>
                    <a:pt x="229" y="122"/>
                  </a:cubicBezTo>
                  <a:cubicBezTo>
                    <a:pt x="224" y="124"/>
                    <a:pt x="224" y="124"/>
                    <a:pt x="224" y="124"/>
                  </a:cubicBezTo>
                  <a:cubicBezTo>
                    <a:pt x="214" y="127"/>
                    <a:pt x="214" y="127"/>
                    <a:pt x="214" y="127"/>
                  </a:cubicBezTo>
                  <a:cubicBezTo>
                    <a:pt x="207" y="138"/>
                    <a:pt x="207" y="138"/>
                    <a:pt x="207" y="138"/>
                  </a:cubicBezTo>
                  <a:cubicBezTo>
                    <a:pt x="199" y="139"/>
                    <a:pt x="199" y="139"/>
                    <a:pt x="199" y="139"/>
                  </a:cubicBezTo>
                  <a:cubicBezTo>
                    <a:pt x="190" y="131"/>
                    <a:pt x="190" y="131"/>
                    <a:pt x="190" y="131"/>
                  </a:cubicBezTo>
                  <a:cubicBezTo>
                    <a:pt x="190" y="103"/>
                    <a:pt x="190" y="103"/>
                    <a:pt x="190" y="103"/>
                  </a:cubicBezTo>
                  <a:cubicBezTo>
                    <a:pt x="191" y="91"/>
                    <a:pt x="191" y="91"/>
                    <a:pt x="191" y="91"/>
                  </a:cubicBezTo>
                  <a:cubicBezTo>
                    <a:pt x="192" y="79"/>
                    <a:pt x="192" y="79"/>
                    <a:pt x="192" y="79"/>
                  </a:cubicBezTo>
                  <a:cubicBezTo>
                    <a:pt x="182" y="73"/>
                    <a:pt x="182" y="73"/>
                    <a:pt x="182" y="73"/>
                  </a:cubicBezTo>
                  <a:cubicBezTo>
                    <a:pt x="181" y="68"/>
                    <a:pt x="181" y="68"/>
                    <a:pt x="181" y="68"/>
                  </a:cubicBezTo>
                  <a:cubicBezTo>
                    <a:pt x="178" y="63"/>
                    <a:pt x="178" y="63"/>
                    <a:pt x="178" y="63"/>
                  </a:cubicBezTo>
                  <a:cubicBezTo>
                    <a:pt x="175" y="61"/>
                    <a:pt x="175" y="61"/>
                    <a:pt x="175" y="61"/>
                  </a:cubicBezTo>
                  <a:cubicBezTo>
                    <a:pt x="175" y="56"/>
                    <a:pt x="175" y="56"/>
                    <a:pt x="175" y="56"/>
                  </a:cubicBezTo>
                  <a:cubicBezTo>
                    <a:pt x="178" y="53"/>
                    <a:pt x="178" y="53"/>
                    <a:pt x="178" y="53"/>
                  </a:cubicBezTo>
                  <a:cubicBezTo>
                    <a:pt x="178" y="47"/>
                    <a:pt x="178" y="47"/>
                    <a:pt x="178" y="47"/>
                  </a:cubicBezTo>
                  <a:cubicBezTo>
                    <a:pt x="173" y="44"/>
                    <a:pt x="173" y="44"/>
                    <a:pt x="173" y="44"/>
                  </a:cubicBezTo>
                  <a:cubicBezTo>
                    <a:pt x="164" y="41"/>
                    <a:pt x="164" y="41"/>
                    <a:pt x="164" y="41"/>
                  </a:cubicBezTo>
                  <a:cubicBezTo>
                    <a:pt x="166" y="34"/>
                    <a:pt x="166" y="34"/>
                    <a:pt x="166" y="34"/>
                  </a:cubicBezTo>
                  <a:cubicBezTo>
                    <a:pt x="163" y="28"/>
                    <a:pt x="163" y="28"/>
                    <a:pt x="163" y="28"/>
                  </a:cubicBezTo>
                  <a:cubicBezTo>
                    <a:pt x="159" y="20"/>
                    <a:pt x="159" y="20"/>
                    <a:pt x="159" y="20"/>
                  </a:cubicBezTo>
                  <a:cubicBezTo>
                    <a:pt x="154" y="14"/>
                    <a:pt x="154" y="14"/>
                    <a:pt x="154" y="14"/>
                  </a:cubicBezTo>
                  <a:cubicBezTo>
                    <a:pt x="144" y="16"/>
                    <a:pt x="144" y="16"/>
                    <a:pt x="144" y="16"/>
                  </a:cubicBezTo>
                  <a:cubicBezTo>
                    <a:pt x="141" y="10"/>
                    <a:pt x="141" y="10"/>
                    <a:pt x="141" y="10"/>
                  </a:cubicBezTo>
                  <a:cubicBezTo>
                    <a:pt x="148" y="6"/>
                    <a:pt x="148" y="6"/>
                    <a:pt x="148" y="6"/>
                  </a:cubicBezTo>
                  <a:lnTo>
                    <a:pt x="143" y="0"/>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72" name="Freeform 56"/>
            <p:cNvSpPr>
              <a:spLocks/>
            </p:cNvSpPr>
            <p:nvPr/>
          </p:nvSpPr>
          <p:spPr bwMode="auto">
            <a:xfrm>
              <a:off x="15659789" y="7569526"/>
              <a:ext cx="542536" cy="708752"/>
            </a:xfrm>
            <a:custGeom>
              <a:avLst/>
              <a:gdLst>
                <a:gd name="T0" fmla="*/ 2147483646 w 103"/>
                <a:gd name="T1" fmla="*/ 418590809 h 151"/>
                <a:gd name="T2" fmla="*/ 2147483646 w 103"/>
                <a:gd name="T3" fmla="*/ 638900031 h 151"/>
                <a:gd name="T4" fmla="*/ 2147483646 w 103"/>
                <a:gd name="T5" fmla="*/ 1101550807 h 151"/>
                <a:gd name="T6" fmla="*/ 2147483646 w 103"/>
                <a:gd name="T7" fmla="*/ 1586233913 h 151"/>
                <a:gd name="T8" fmla="*/ 2147483646 w 103"/>
                <a:gd name="T9" fmla="*/ 1894667764 h 151"/>
                <a:gd name="T10" fmla="*/ 2136354015 w 103"/>
                <a:gd name="T11" fmla="*/ 2147483646 h 151"/>
                <a:gd name="T12" fmla="*/ 2147483646 w 103"/>
                <a:gd name="T13" fmla="*/ 2147483646 h 151"/>
                <a:gd name="T14" fmla="*/ 2108610936 w 103"/>
                <a:gd name="T15" fmla="*/ 2147483646 h 151"/>
                <a:gd name="T16" fmla="*/ 1803416001 w 103"/>
                <a:gd name="T17" fmla="*/ 2147483646 h 151"/>
                <a:gd name="T18" fmla="*/ 1359500404 w 103"/>
                <a:gd name="T19" fmla="*/ 2147483646 h 151"/>
                <a:gd name="T20" fmla="*/ 971070965 w 103"/>
                <a:gd name="T21" fmla="*/ 2147483646 h 151"/>
                <a:gd name="T22" fmla="*/ 1109796893 w 103"/>
                <a:gd name="T23" fmla="*/ 2147483646 h 151"/>
                <a:gd name="T24" fmla="*/ 721367454 w 103"/>
                <a:gd name="T25" fmla="*/ 2147483646 h 151"/>
                <a:gd name="T26" fmla="*/ 499407022 w 103"/>
                <a:gd name="T27" fmla="*/ 2147483646 h 151"/>
                <a:gd name="T28" fmla="*/ 55491425 w 103"/>
                <a:gd name="T29" fmla="*/ 2147483646 h 151"/>
                <a:gd name="T30" fmla="*/ 194212086 w 103"/>
                <a:gd name="T31" fmla="*/ 2147483646 h 151"/>
                <a:gd name="T32" fmla="*/ 138725928 w 103"/>
                <a:gd name="T33" fmla="*/ 1960760061 h 151"/>
                <a:gd name="T34" fmla="*/ 27743079 w 103"/>
                <a:gd name="T35" fmla="*/ 1784510806 h 151"/>
                <a:gd name="T36" fmla="*/ 166469007 w 103"/>
                <a:gd name="T37" fmla="*/ 1586233913 h 151"/>
                <a:gd name="T38" fmla="*/ 388429439 w 103"/>
                <a:gd name="T39" fmla="*/ 1454049318 h 151"/>
                <a:gd name="T40" fmla="*/ 610384604 w 103"/>
                <a:gd name="T41" fmla="*/ 1123583137 h 151"/>
                <a:gd name="T42" fmla="*/ 832345036 w 103"/>
                <a:gd name="T43" fmla="*/ 1057490840 h 151"/>
                <a:gd name="T44" fmla="*/ 776858879 w 103"/>
                <a:gd name="T45" fmla="*/ 859209254 h 151"/>
                <a:gd name="T46" fmla="*/ 471663943 w 103"/>
                <a:gd name="T47" fmla="*/ 638900031 h 151"/>
                <a:gd name="T48" fmla="*/ 610384604 w 103"/>
                <a:gd name="T49" fmla="*/ 506715437 h 151"/>
                <a:gd name="T50" fmla="*/ 582641525 w 103"/>
                <a:gd name="T51" fmla="*/ 264373883 h 151"/>
                <a:gd name="T52" fmla="*/ 1054305468 w 103"/>
                <a:gd name="T53" fmla="*/ 66092297 h 151"/>
                <a:gd name="T54" fmla="*/ 971070965 w 103"/>
                <a:gd name="T55" fmla="*/ 264373883 h 151"/>
                <a:gd name="T56" fmla="*/ 1387243483 w 103"/>
                <a:gd name="T57" fmla="*/ 374526148 h 151"/>
                <a:gd name="T58" fmla="*/ 1664690072 w 103"/>
                <a:gd name="T59" fmla="*/ 418590809 h 151"/>
                <a:gd name="T60" fmla="*/ 1914393583 w 103"/>
                <a:gd name="T61" fmla="*/ 418590809 h 151"/>
                <a:gd name="T62" fmla="*/ 2147483646 w 103"/>
                <a:gd name="T63" fmla="*/ 220309223 h 15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3" h="151">
                  <a:moveTo>
                    <a:pt x="95" y="10"/>
                  </a:moveTo>
                  <a:cubicBezTo>
                    <a:pt x="94" y="19"/>
                    <a:pt x="94" y="19"/>
                    <a:pt x="94" y="19"/>
                  </a:cubicBezTo>
                  <a:cubicBezTo>
                    <a:pt x="94" y="27"/>
                    <a:pt x="94" y="27"/>
                    <a:pt x="94" y="27"/>
                  </a:cubicBezTo>
                  <a:cubicBezTo>
                    <a:pt x="98" y="29"/>
                    <a:pt x="98" y="29"/>
                    <a:pt x="98" y="29"/>
                  </a:cubicBezTo>
                  <a:cubicBezTo>
                    <a:pt x="98" y="38"/>
                    <a:pt x="98" y="38"/>
                    <a:pt x="98" y="38"/>
                  </a:cubicBezTo>
                  <a:cubicBezTo>
                    <a:pt x="103" y="50"/>
                    <a:pt x="103" y="50"/>
                    <a:pt x="103" y="50"/>
                  </a:cubicBezTo>
                  <a:cubicBezTo>
                    <a:pt x="103" y="67"/>
                    <a:pt x="103" y="67"/>
                    <a:pt x="103" y="67"/>
                  </a:cubicBezTo>
                  <a:cubicBezTo>
                    <a:pt x="98" y="72"/>
                    <a:pt x="98" y="72"/>
                    <a:pt x="98" y="72"/>
                  </a:cubicBezTo>
                  <a:cubicBezTo>
                    <a:pt x="96" y="82"/>
                    <a:pt x="96" y="82"/>
                    <a:pt x="96" y="82"/>
                  </a:cubicBezTo>
                  <a:cubicBezTo>
                    <a:pt x="89" y="86"/>
                    <a:pt x="89" y="86"/>
                    <a:pt x="89" y="86"/>
                  </a:cubicBezTo>
                  <a:cubicBezTo>
                    <a:pt x="80" y="91"/>
                    <a:pt x="80" y="91"/>
                    <a:pt x="80" y="91"/>
                  </a:cubicBezTo>
                  <a:cubicBezTo>
                    <a:pt x="77" y="103"/>
                    <a:pt x="77" y="103"/>
                    <a:pt x="77" y="103"/>
                  </a:cubicBezTo>
                  <a:cubicBezTo>
                    <a:pt x="78" y="120"/>
                    <a:pt x="78" y="120"/>
                    <a:pt x="78" y="120"/>
                  </a:cubicBezTo>
                  <a:cubicBezTo>
                    <a:pt x="81" y="126"/>
                    <a:pt x="81" y="126"/>
                    <a:pt x="81" y="126"/>
                  </a:cubicBezTo>
                  <a:cubicBezTo>
                    <a:pt x="77" y="134"/>
                    <a:pt x="77" y="134"/>
                    <a:pt x="77" y="134"/>
                  </a:cubicBezTo>
                  <a:cubicBezTo>
                    <a:pt x="76" y="139"/>
                    <a:pt x="76" y="139"/>
                    <a:pt x="76" y="139"/>
                  </a:cubicBezTo>
                  <a:cubicBezTo>
                    <a:pt x="74" y="139"/>
                    <a:pt x="72" y="140"/>
                    <a:pt x="71" y="141"/>
                  </a:cubicBezTo>
                  <a:cubicBezTo>
                    <a:pt x="69" y="144"/>
                    <a:pt x="65" y="146"/>
                    <a:pt x="65" y="146"/>
                  </a:cubicBezTo>
                  <a:cubicBezTo>
                    <a:pt x="64" y="146"/>
                    <a:pt x="58" y="146"/>
                    <a:pt x="56" y="149"/>
                  </a:cubicBezTo>
                  <a:cubicBezTo>
                    <a:pt x="53" y="151"/>
                    <a:pt x="49" y="151"/>
                    <a:pt x="49" y="149"/>
                  </a:cubicBezTo>
                  <a:cubicBezTo>
                    <a:pt x="48" y="147"/>
                    <a:pt x="45" y="146"/>
                    <a:pt x="43" y="148"/>
                  </a:cubicBezTo>
                  <a:cubicBezTo>
                    <a:pt x="41" y="150"/>
                    <a:pt x="36" y="149"/>
                    <a:pt x="35" y="147"/>
                  </a:cubicBezTo>
                  <a:cubicBezTo>
                    <a:pt x="35" y="145"/>
                    <a:pt x="33" y="143"/>
                    <a:pt x="35" y="141"/>
                  </a:cubicBezTo>
                  <a:cubicBezTo>
                    <a:pt x="36" y="139"/>
                    <a:pt x="40" y="136"/>
                    <a:pt x="40" y="136"/>
                  </a:cubicBezTo>
                  <a:cubicBezTo>
                    <a:pt x="40" y="136"/>
                    <a:pt x="35" y="133"/>
                    <a:pt x="33" y="131"/>
                  </a:cubicBezTo>
                  <a:cubicBezTo>
                    <a:pt x="31" y="129"/>
                    <a:pt x="28" y="130"/>
                    <a:pt x="26" y="132"/>
                  </a:cubicBezTo>
                  <a:cubicBezTo>
                    <a:pt x="23" y="134"/>
                    <a:pt x="23" y="126"/>
                    <a:pt x="23" y="124"/>
                  </a:cubicBezTo>
                  <a:cubicBezTo>
                    <a:pt x="23" y="122"/>
                    <a:pt x="20" y="118"/>
                    <a:pt x="18" y="121"/>
                  </a:cubicBezTo>
                  <a:cubicBezTo>
                    <a:pt x="16" y="124"/>
                    <a:pt x="9" y="123"/>
                    <a:pt x="9" y="122"/>
                  </a:cubicBezTo>
                  <a:cubicBezTo>
                    <a:pt x="8" y="120"/>
                    <a:pt x="4" y="120"/>
                    <a:pt x="2" y="117"/>
                  </a:cubicBezTo>
                  <a:cubicBezTo>
                    <a:pt x="0" y="115"/>
                    <a:pt x="3" y="115"/>
                    <a:pt x="4" y="112"/>
                  </a:cubicBezTo>
                  <a:cubicBezTo>
                    <a:pt x="6" y="110"/>
                    <a:pt x="7" y="108"/>
                    <a:pt x="7" y="104"/>
                  </a:cubicBezTo>
                  <a:cubicBezTo>
                    <a:pt x="8" y="101"/>
                    <a:pt x="6" y="99"/>
                    <a:pt x="7" y="97"/>
                  </a:cubicBezTo>
                  <a:cubicBezTo>
                    <a:pt x="8" y="95"/>
                    <a:pt x="6" y="92"/>
                    <a:pt x="5" y="89"/>
                  </a:cubicBezTo>
                  <a:cubicBezTo>
                    <a:pt x="5" y="88"/>
                    <a:pt x="3" y="86"/>
                    <a:pt x="1" y="86"/>
                  </a:cubicBezTo>
                  <a:cubicBezTo>
                    <a:pt x="1" y="81"/>
                    <a:pt x="1" y="81"/>
                    <a:pt x="1" y="81"/>
                  </a:cubicBezTo>
                  <a:cubicBezTo>
                    <a:pt x="5" y="78"/>
                    <a:pt x="5" y="78"/>
                    <a:pt x="5" y="78"/>
                  </a:cubicBezTo>
                  <a:cubicBezTo>
                    <a:pt x="6" y="72"/>
                    <a:pt x="6" y="72"/>
                    <a:pt x="6" y="72"/>
                  </a:cubicBezTo>
                  <a:cubicBezTo>
                    <a:pt x="12" y="69"/>
                    <a:pt x="12" y="69"/>
                    <a:pt x="12" y="69"/>
                  </a:cubicBezTo>
                  <a:cubicBezTo>
                    <a:pt x="14" y="66"/>
                    <a:pt x="14" y="66"/>
                    <a:pt x="14" y="66"/>
                  </a:cubicBezTo>
                  <a:cubicBezTo>
                    <a:pt x="14" y="57"/>
                    <a:pt x="14" y="57"/>
                    <a:pt x="14" y="57"/>
                  </a:cubicBezTo>
                  <a:cubicBezTo>
                    <a:pt x="22" y="51"/>
                    <a:pt x="22" y="51"/>
                    <a:pt x="22" y="51"/>
                  </a:cubicBezTo>
                  <a:cubicBezTo>
                    <a:pt x="26" y="50"/>
                    <a:pt x="26" y="50"/>
                    <a:pt x="26" y="50"/>
                  </a:cubicBezTo>
                  <a:cubicBezTo>
                    <a:pt x="30" y="48"/>
                    <a:pt x="30" y="48"/>
                    <a:pt x="30" y="48"/>
                  </a:cubicBezTo>
                  <a:cubicBezTo>
                    <a:pt x="33" y="45"/>
                    <a:pt x="33" y="45"/>
                    <a:pt x="33" y="45"/>
                  </a:cubicBezTo>
                  <a:cubicBezTo>
                    <a:pt x="28" y="39"/>
                    <a:pt x="28" y="39"/>
                    <a:pt x="28" y="39"/>
                  </a:cubicBezTo>
                  <a:cubicBezTo>
                    <a:pt x="25" y="34"/>
                    <a:pt x="25" y="34"/>
                    <a:pt x="25" y="34"/>
                  </a:cubicBezTo>
                  <a:cubicBezTo>
                    <a:pt x="17" y="29"/>
                    <a:pt x="17" y="29"/>
                    <a:pt x="17" y="29"/>
                  </a:cubicBezTo>
                  <a:cubicBezTo>
                    <a:pt x="18" y="27"/>
                    <a:pt x="18" y="27"/>
                    <a:pt x="18" y="27"/>
                  </a:cubicBezTo>
                  <a:cubicBezTo>
                    <a:pt x="22" y="23"/>
                    <a:pt x="22" y="23"/>
                    <a:pt x="22" y="23"/>
                  </a:cubicBezTo>
                  <a:cubicBezTo>
                    <a:pt x="21" y="17"/>
                    <a:pt x="21" y="17"/>
                    <a:pt x="21" y="17"/>
                  </a:cubicBezTo>
                  <a:cubicBezTo>
                    <a:pt x="21" y="12"/>
                    <a:pt x="21" y="12"/>
                    <a:pt x="21" y="12"/>
                  </a:cubicBezTo>
                  <a:cubicBezTo>
                    <a:pt x="30" y="0"/>
                    <a:pt x="30" y="0"/>
                    <a:pt x="30" y="0"/>
                  </a:cubicBezTo>
                  <a:cubicBezTo>
                    <a:pt x="38" y="3"/>
                    <a:pt x="38" y="3"/>
                    <a:pt x="38" y="3"/>
                  </a:cubicBezTo>
                  <a:cubicBezTo>
                    <a:pt x="34" y="8"/>
                    <a:pt x="34" y="8"/>
                    <a:pt x="34" y="8"/>
                  </a:cubicBezTo>
                  <a:cubicBezTo>
                    <a:pt x="35" y="12"/>
                    <a:pt x="35" y="12"/>
                    <a:pt x="35" y="12"/>
                  </a:cubicBezTo>
                  <a:cubicBezTo>
                    <a:pt x="41" y="13"/>
                    <a:pt x="41" y="13"/>
                    <a:pt x="41" y="13"/>
                  </a:cubicBezTo>
                  <a:cubicBezTo>
                    <a:pt x="50" y="17"/>
                    <a:pt x="50" y="17"/>
                    <a:pt x="50" y="17"/>
                  </a:cubicBezTo>
                  <a:cubicBezTo>
                    <a:pt x="56" y="20"/>
                    <a:pt x="56" y="20"/>
                    <a:pt x="56" y="20"/>
                  </a:cubicBezTo>
                  <a:cubicBezTo>
                    <a:pt x="60" y="19"/>
                    <a:pt x="60" y="19"/>
                    <a:pt x="60" y="19"/>
                  </a:cubicBezTo>
                  <a:cubicBezTo>
                    <a:pt x="63" y="15"/>
                    <a:pt x="63" y="15"/>
                    <a:pt x="63" y="15"/>
                  </a:cubicBezTo>
                  <a:cubicBezTo>
                    <a:pt x="69" y="19"/>
                    <a:pt x="69" y="19"/>
                    <a:pt x="69" y="19"/>
                  </a:cubicBezTo>
                  <a:cubicBezTo>
                    <a:pt x="83" y="20"/>
                    <a:pt x="83" y="20"/>
                    <a:pt x="83" y="20"/>
                  </a:cubicBezTo>
                  <a:lnTo>
                    <a:pt x="95" y="10"/>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73" name="Freeform 57"/>
            <p:cNvSpPr>
              <a:spLocks noEditPoints="1"/>
            </p:cNvSpPr>
            <p:nvPr/>
          </p:nvSpPr>
          <p:spPr bwMode="auto">
            <a:xfrm>
              <a:off x="21418236" y="4329516"/>
              <a:ext cx="1614990" cy="2274757"/>
            </a:xfrm>
            <a:custGeom>
              <a:avLst/>
              <a:gdLst>
                <a:gd name="T0" fmla="*/ 2147483646 w 307"/>
                <a:gd name="T1" fmla="*/ 681944007 h 485"/>
                <a:gd name="T2" fmla="*/ 2147483646 w 307"/>
                <a:gd name="T3" fmla="*/ 1473878378 h 485"/>
                <a:gd name="T4" fmla="*/ 2147483646 w 307"/>
                <a:gd name="T5" fmla="*/ 1847848429 h 485"/>
                <a:gd name="T6" fmla="*/ 2147483646 w 307"/>
                <a:gd name="T7" fmla="*/ 2147483646 h 485"/>
                <a:gd name="T8" fmla="*/ 2147483646 w 307"/>
                <a:gd name="T9" fmla="*/ 2147483646 h 485"/>
                <a:gd name="T10" fmla="*/ 2147483646 w 307"/>
                <a:gd name="T11" fmla="*/ 2147483646 h 485"/>
                <a:gd name="T12" fmla="*/ 2147483646 w 307"/>
                <a:gd name="T13" fmla="*/ 2147483646 h 485"/>
                <a:gd name="T14" fmla="*/ 2147483646 w 307"/>
                <a:gd name="T15" fmla="*/ 2147483646 h 485"/>
                <a:gd name="T16" fmla="*/ 2147483646 w 307"/>
                <a:gd name="T17" fmla="*/ 2147483646 h 485"/>
                <a:gd name="T18" fmla="*/ 2147483646 w 307"/>
                <a:gd name="T19" fmla="*/ 2147483646 h 485"/>
                <a:gd name="T20" fmla="*/ 2147483646 w 307"/>
                <a:gd name="T21" fmla="*/ 2147483646 h 485"/>
                <a:gd name="T22" fmla="*/ 2147483646 w 307"/>
                <a:gd name="T23" fmla="*/ 2147483646 h 485"/>
                <a:gd name="T24" fmla="*/ 2147483646 w 307"/>
                <a:gd name="T25" fmla="*/ 2147483646 h 485"/>
                <a:gd name="T26" fmla="*/ 2147483646 w 307"/>
                <a:gd name="T27" fmla="*/ 2147483646 h 485"/>
                <a:gd name="T28" fmla="*/ 2147483646 w 307"/>
                <a:gd name="T29" fmla="*/ 2147483646 h 485"/>
                <a:gd name="T30" fmla="*/ 2147483646 w 307"/>
                <a:gd name="T31" fmla="*/ 2147483646 h 485"/>
                <a:gd name="T32" fmla="*/ 2147483646 w 307"/>
                <a:gd name="T33" fmla="*/ 2147483646 h 485"/>
                <a:gd name="T34" fmla="*/ 2147483646 w 307"/>
                <a:gd name="T35" fmla="*/ 2147483646 h 485"/>
                <a:gd name="T36" fmla="*/ 2147483646 w 307"/>
                <a:gd name="T37" fmla="*/ 2147483646 h 485"/>
                <a:gd name="T38" fmla="*/ 2147483646 w 307"/>
                <a:gd name="T39" fmla="*/ 2147483646 h 485"/>
                <a:gd name="T40" fmla="*/ 1881794765 w 307"/>
                <a:gd name="T41" fmla="*/ 2147483646 h 485"/>
                <a:gd name="T42" fmla="*/ 1688080134 w 307"/>
                <a:gd name="T43" fmla="*/ 2147483646 h 485"/>
                <a:gd name="T44" fmla="*/ 2020157850 w 307"/>
                <a:gd name="T45" fmla="*/ 2147483646 h 485"/>
                <a:gd name="T46" fmla="*/ 1632733848 w 307"/>
                <a:gd name="T47" fmla="*/ 2147483646 h 485"/>
                <a:gd name="T48" fmla="*/ 1272975098 w 307"/>
                <a:gd name="T49" fmla="*/ 2147483646 h 485"/>
                <a:gd name="T50" fmla="*/ 747182751 w 307"/>
                <a:gd name="T51" fmla="*/ 2147483646 h 485"/>
                <a:gd name="T52" fmla="*/ 332082976 w 307"/>
                <a:gd name="T53" fmla="*/ 2147483646 h 485"/>
                <a:gd name="T54" fmla="*/ 27675773 w 307"/>
                <a:gd name="T55" fmla="*/ 2067829157 h 485"/>
                <a:gd name="T56" fmla="*/ 249060917 w 307"/>
                <a:gd name="T57" fmla="*/ 1759855200 h 485"/>
                <a:gd name="T58" fmla="*/ 719506978 w 307"/>
                <a:gd name="T59" fmla="*/ 1451881244 h 485"/>
                <a:gd name="T60" fmla="*/ 1189958300 w 307"/>
                <a:gd name="T61" fmla="*/ 1055914058 h 485"/>
                <a:gd name="T62" fmla="*/ 1992487337 w 307"/>
                <a:gd name="T63" fmla="*/ 1253897651 h 485"/>
                <a:gd name="T64" fmla="*/ 2147483646 w 307"/>
                <a:gd name="T65" fmla="*/ 1253897651 h 485"/>
                <a:gd name="T66" fmla="*/ 2147483646 w 307"/>
                <a:gd name="T67" fmla="*/ 1143902597 h 485"/>
                <a:gd name="T68" fmla="*/ 2147483646 w 307"/>
                <a:gd name="T69" fmla="*/ 483960415 h 485"/>
                <a:gd name="T70" fmla="*/ 2147483646 w 307"/>
                <a:gd name="T71" fmla="*/ 153989323 h 485"/>
                <a:gd name="T72" fmla="*/ 2147483646 w 307"/>
                <a:gd name="T73" fmla="*/ 2147483646 h 485"/>
                <a:gd name="T74" fmla="*/ 2147483646 w 307"/>
                <a:gd name="T75" fmla="*/ 2147483646 h 485"/>
                <a:gd name="T76" fmla="*/ 2147483646 w 307"/>
                <a:gd name="T77" fmla="*/ 2147483646 h 485"/>
                <a:gd name="T78" fmla="*/ 2147483646 w 307"/>
                <a:gd name="T79" fmla="*/ 2147483646 h 485"/>
                <a:gd name="T80" fmla="*/ 2147483646 w 307"/>
                <a:gd name="T81" fmla="*/ 2147483646 h 485"/>
                <a:gd name="T82" fmla="*/ 2147483646 w 307"/>
                <a:gd name="T83" fmla="*/ 2147483646 h 485"/>
                <a:gd name="T84" fmla="*/ 2147483646 w 307"/>
                <a:gd name="T85" fmla="*/ 2147483646 h 485"/>
                <a:gd name="T86" fmla="*/ 2147483646 w 307"/>
                <a:gd name="T87" fmla="*/ 2147483646 h 485"/>
                <a:gd name="T88" fmla="*/ 2147483646 w 307"/>
                <a:gd name="T89" fmla="*/ 2147483646 h 485"/>
                <a:gd name="T90" fmla="*/ 2147483646 w 307"/>
                <a:gd name="T91" fmla="*/ 2147483646 h 48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07" h="485">
                  <a:moveTo>
                    <a:pt x="140" y="0"/>
                  </a:moveTo>
                  <a:cubicBezTo>
                    <a:pt x="141" y="4"/>
                    <a:pt x="143" y="7"/>
                    <a:pt x="142" y="12"/>
                  </a:cubicBezTo>
                  <a:cubicBezTo>
                    <a:pt x="142" y="17"/>
                    <a:pt x="144" y="28"/>
                    <a:pt x="146" y="31"/>
                  </a:cubicBezTo>
                  <a:cubicBezTo>
                    <a:pt x="149" y="34"/>
                    <a:pt x="152" y="39"/>
                    <a:pt x="153" y="42"/>
                  </a:cubicBezTo>
                  <a:cubicBezTo>
                    <a:pt x="154" y="46"/>
                    <a:pt x="156" y="50"/>
                    <a:pt x="157" y="54"/>
                  </a:cubicBezTo>
                  <a:cubicBezTo>
                    <a:pt x="157" y="59"/>
                    <a:pt x="158" y="65"/>
                    <a:pt x="159" y="67"/>
                  </a:cubicBezTo>
                  <a:cubicBezTo>
                    <a:pt x="160" y="69"/>
                    <a:pt x="166" y="75"/>
                    <a:pt x="169" y="76"/>
                  </a:cubicBezTo>
                  <a:cubicBezTo>
                    <a:pt x="171" y="78"/>
                    <a:pt x="169" y="81"/>
                    <a:pt x="163" y="82"/>
                  </a:cubicBezTo>
                  <a:cubicBezTo>
                    <a:pt x="157" y="82"/>
                    <a:pt x="154" y="83"/>
                    <a:pt x="151" y="84"/>
                  </a:cubicBezTo>
                  <a:cubicBezTo>
                    <a:pt x="149" y="86"/>
                    <a:pt x="143" y="88"/>
                    <a:pt x="139" y="100"/>
                  </a:cubicBezTo>
                  <a:cubicBezTo>
                    <a:pt x="136" y="113"/>
                    <a:pt x="137" y="116"/>
                    <a:pt x="140" y="122"/>
                  </a:cubicBezTo>
                  <a:cubicBezTo>
                    <a:pt x="143" y="128"/>
                    <a:pt x="145" y="135"/>
                    <a:pt x="145" y="135"/>
                  </a:cubicBezTo>
                  <a:cubicBezTo>
                    <a:pt x="145" y="135"/>
                    <a:pt x="137" y="133"/>
                    <a:pt x="136" y="131"/>
                  </a:cubicBezTo>
                  <a:cubicBezTo>
                    <a:pt x="134" y="129"/>
                    <a:pt x="128" y="126"/>
                    <a:pt x="128" y="126"/>
                  </a:cubicBezTo>
                  <a:cubicBezTo>
                    <a:pt x="128" y="126"/>
                    <a:pt x="129" y="140"/>
                    <a:pt x="132" y="144"/>
                  </a:cubicBezTo>
                  <a:cubicBezTo>
                    <a:pt x="135" y="147"/>
                    <a:pt x="137" y="147"/>
                    <a:pt x="135" y="150"/>
                  </a:cubicBezTo>
                  <a:cubicBezTo>
                    <a:pt x="132" y="152"/>
                    <a:pt x="128" y="149"/>
                    <a:pt x="127" y="155"/>
                  </a:cubicBezTo>
                  <a:cubicBezTo>
                    <a:pt x="127" y="160"/>
                    <a:pt x="128" y="160"/>
                    <a:pt x="126" y="162"/>
                  </a:cubicBezTo>
                  <a:cubicBezTo>
                    <a:pt x="123" y="163"/>
                    <a:pt x="124" y="163"/>
                    <a:pt x="126" y="168"/>
                  </a:cubicBezTo>
                  <a:cubicBezTo>
                    <a:pt x="128" y="173"/>
                    <a:pt x="135" y="175"/>
                    <a:pt x="137" y="180"/>
                  </a:cubicBezTo>
                  <a:cubicBezTo>
                    <a:pt x="138" y="184"/>
                    <a:pt x="142" y="186"/>
                    <a:pt x="144" y="193"/>
                  </a:cubicBezTo>
                  <a:cubicBezTo>
                    <a:pt x="147" y="200"/>
                    <a:pt x="152" y="213"/>
                    <a:pt x="157" y="216"/>
                  </a:cubicBezTo>
                  <a:cubicBezTo>
                    <a:pt x="161" y="220"/>
                    <a:pt x="170" y="218"/>
                    <a:pt x="169" y="214"/>
                  </a:cubicBezTo>
                  <a:cubicBezTo>
                    <a:pt x="168" y="211"/>
                    <a:pt x="169" y="205"/>
                    <a:pt x="174" y="204"/>
                  </a:cubicBezTo>
                  <a:cubicBezTo>
                    <a:pt x="178" y="203"/>
                    <a:pt x="183" y="207"/>
                    <a:pt x="183" y="211"/>
                  </a:cubicBezTo>
                  <a:cubicBezTo>
                    <a:pt x="183" y="215"/>
                    <a:pt x="186" y="217"/>
                    <a:pt x="189" y="218"/>
                  </a:cubicBezTo>
                  <a:cubicBezTo>
                    <a:pt x="192" y="220"/>
                    <a:pt x="199" y="224"/>
                    <a:pt x="201" y="222"/>
                  </a:cubicBezTo>
                  <a:cubicBezTo>
                    <a:pt x="202" y="221"/>
                    <a:pt x="207" y="219"/>
                    <a:pt x="211" y="220"/>
                  </a:cubicBezTo>
                  <a:cubicBezTo>
                    <a:pt x="214" y="222"/>
                    <a:pt x="222" y="228"/>
                    <a:pt x="218" y="231"/>
                  </a:cubicBezTo>
                  <a:cubicBezTo>
                    <a:pt x="215" y="235"/>
                    <a:pt x="211" y="234"/>
                    <a:pt x="210" y="234"/>
                  </a:cubicBezTo>
                  <a:cubicBezTo>
                    <a:pt x="209" y="234"/>
                    <a:pt x="209" y="237"/>
                    <a:pt x="210" y="241"/>
                  </a:cubicBezTo>
                  <a:cubicBezTo>
                    <a:pt x="210" y="244"/>
                    <a:pt x="213" y="245"/>
                    <a:pt x="216" y="251"/>
                  </a:cubicBezTo>
                  <a:cubicBezTo>
                    <a:pt x="219" y="256"/>
                    <a:pt x="221" y="257"/>
                    <a:pt x="228" y="260"/>
                  </a:cubicBezTo>
                  <a:cubicBezTo>
                    <a:pt x="236" y="264"/>
                    <a:pt x="243" y="260"/>
                    <a:pt x="245" y="264"/>
                  </a:cubicBezTo>
                  <a:cubicBezTo>
                    <a:pt x="246" y="268"/>
                    <a:pt x="248" y="275"/>
                    <a:pt x="245" y="278"/>
                  </a:cubicBezTo>
                  <a:cubicBezTo>
                    <a:pt x="242" y="281"/>
                    <a:pt x="237" y="278"/>
                    <a:pt x="237" y="288"/>
                  </a:cubicBezTo>
                  <a:cubicBezTo>
                    <a:pt x="238" y="297"/>
                    <a:pt x="237" y="301"/>
                    <a:pt x="240" y="305"/>
                  </a:cubicBezTo>
                  <a:cubicBezTo>
                    <a:pt x="243" y="309"/>
                    <a:pt x="264" y="317"/>
                    <a:pt x="264" y="319"/>
                  </a:cubicBezTo>
                  <a:cubicBezTo>
                    <a:pt x="265" y="322"/>
                    <a:pt x="258" y="320"/>
                    <a:pt x="258" y="325"/>
                  </a:cubicBezTo>
                  <a:cubicBezTo>
                    <a:pt x="258" y="329"/>
                    <a:pt x="258" y="331"/>
                    <a:pt x="258" y="336"/>
                  </a:cubicBezTo>
                  <a:cubicBezTo>
                    <a:pt x="258" y="342"/>
                    <a:pt x="260" y="344"/>
                    <a:pt x="263" y="348"/>
                  </a:cubicBezTo>
                  <a:cubicBezTo>
                    <a:pt x="266" y="352"/>
                    <a:pt x="276" y="357"/>
                    <a:pt x="278" y="363"/>
                  </a:cubicBezTo>
                  <a:cubicBezTo>
                    <a:pt x="280" y="370"/>
                    <a:pt x="283" y="404"/>
                    <a:pt x="283" y="404"/>
                  </a:cubicBezTo>
                  <a:cubicBezTo>
                    <a:pt x="283" y="404"/>
                    <a:pt x="276" y="400"/>
                    <a:pt x="271" y="399"/>
                  </a:cubicBezTo>
                  <a:cubicBezTo>
                    <a:pt x="266" y="398"/>
                    <a:pt x="258" y="393"/>
                    <a:pt x="251" y="388"/>
                  </a:cubicBezTo>
                  <a:cubicBezTo>
                    <a:pt x="244" y="383"/>
                    <a:pt x="240" y="387"/>
                    <a:pt x="226" y="378"/>
                  </a:cubicBezTo>
                  <a:cubicBezTo>
                    <a:pt x="212" y="369"/>
                    <a:pt x="193" y="359"/>
                    <a:pt x="182" y="353"/>
                  </a:cubicBezTo>
                  <a:cubicBezTo>
                    <a:pt x="170" y="347"/>
                    <a:pt x="151" y="329"/>
                    <a:pt x="144" y="321"/>
                  </a:cubicBezTo>
                  <a:cubicBezTo>
                    <a:pt x="137" y="313"/>
                    <a:pt x="139" y="302"/>
                    <a:pt x="135" y="297"/>
                  </a:cubicBezTo>
                  <a:cubicBezTo>
                    <a:pt x="131" y="292"/>
                    <a:pt x="124" y="290"/>
                    <a:pt x="122" y="288"/>
                  </a:cubicBezTo>
                  <a:cubicBezTo>
                    <a:pt x="120" y="285"/>
                    <a:pt x="125" y="285"/>
                    <a:pt x="126" y="281"/>
                  </a:cubicBezTo>
                  <a:cubicBezTo>
                    <a:pt x="126" y="277"/>
                    <a:pt x="122" y="274"/>
                    <a:pt x="125" y="270"/>
                  </a:cubicBezTo>
                  <a:cubicBezTo>
                    <a:pt x="128" y="266"/>
                    <a:pt x="130" y="261"/>
                    <a:pt x="128" y="258"/>
                  </a:cubicBezTo>
                  <a:cubicBezTo>
                    <a:pt x="126" y="255"/>
                    <a:pt x="125" y="237"/>
                    <a:pt x="119" y="231"/>
                  </a:cubicBezTo>
                  <a:cubicBezTo>
                    <a:pt x="113" y="226"/>
                    <a:pt x="111" y="218"/>
                    <a:pt x="111" y="212"/>
                  </a:cubicBezTo>
                  <a:cubicBezTo>
                    <a:pt x="111" y="206"/>
                    <a:pt x="110" y="201"/>
                    <a:pt x="107" y="197"/>
                  </a:cubicBezTo>
                  <a:cubicBezTo>
                    <a:pt x="104" y="192"/>
                    <a:pt x="105" y="184"/>
                    <a:pt x="101" y="181"/>
                  </a:cubicBezTo>
                  <a:cubicBezTo>
                    <a:pt x="97" y="178"/>
                    <a:pt x="98" y="176"/>
                    <a:pt x="97" y="170"/>
                  </a:cubicBezTo>
                  <a:cubicBezTo>
                    <a:pt x="97" y="163"/>
                    <a:pt x="102" y="159"/>
                    <a:pt x="98" y="155"/>
                  </a:cubicBezTo>
                  <a:cubicBezTo>
                    <a:pt x="95" y="150"/>
                    <a:pt x="92" y="147"/>
                    <a:pt x="92" y="144"/>
                  </a:cubicBezTo>
                  <a:cubicBezTo>
                    <a:pt x="91" y="140"/>
                    <a:pt x="88" y="143"/>
                    <a:pt x="83" y="139"/>
                  </a:cubicBezTo>
                  <a:cubicBezTo>
                    <a:pt x="77" y="134"/>
                    <a:pt x="69" y="128"/>
                    <a:pt x="67" y="124"/>
                  </a:cubicBezTo>
                  <a:cubicBezTo>
                    <a:pt x="66" y="120"/>
                    <a:pt x="66" y="115"/>
                    <a:pt x="68" y="113"/>
                  </a:cubicBezTo>
                  <a:cubicBezTo>
                    <a:pt x="70" y="111"/>
                    <a:pt x="70" y="107"/>
                    <a:pt x="66" y="110"/>
                  </a:cubicBezTo>
                  <a:cubicBezTo>
                    <a:pt x="62" y="113"/>
                    <a:pt x="57" y="121"/>
                    <a:pt x="56" y="125"/>
                  </a:cubicBezTo>
                  <a:cubicBezTo>
                    <a:pt x="55" y="130"/>
                    <a:pt x="56" y="133"/>
                    <a:pt x="61" y="138"/>
                  </a:cubicBezTo>
                  <a:cubicBezTo>
                    <a:pt x="66" y="143"/>
                    <a:pt x="67" y="147"/>
                    <a:pt x="72" y="145"/>
                  </a:cubicBezTo>
                  <a:cubicBezTo>
                    <a:pt x="78" y="143"/>
                    <a:pt x="80" y="149"/>
                    <a:pt x="78" y="152"/>
                  </a:cubicBezTo>
                  <a:cubicBezTo>
                    <a:pt x="75" y="154"/>
                    <a:pt x="73" y="156"/>
                    <a:pt x="73" y="158"/>
                  </a:cubicBezTo>
                  <a:cubicBezTo>
                    <a:pt x="67" y="157"/>
                    <a:pt x="67" y="157"/>
                    <a:pt x="67" y="157"/>
                  </a:cubicBezTo>
                  <a:cubicBezTo>
                    <a:pt x="67" y="153"/>
                    <a:pt x="67" y="153"/>
                    <a:pt x="67" y="153"/>
                  </a:cubicBezTo>
                  <a:cubicBezTo>
                    <a:pt x="59" y="155"/>
                    <a:pt x="59" y="155"/>
                    <a:pt x="59" y="155"/>
                  </a:cubicBezTo>
                  <a:cubicBezTo>
                    <a:pt x="57" y="144"/>
                    <a:pt x="57" y="144"/>
                    <a:pt x="57" y="144"/>
                  </a:cubicBezTo>
                  <a:cubicBezTo>
                    <a:pt x="54" y="138"/>
                    <a:pt x="54" y="138"/>
                    <a:pt x="54" y="138"/>
                  </a:cubicBezTo>
                  <a:cubicBezTo>
                    <a:pt x="46" y="140"/>
                    <a:pt x="46" y="140"/>
                    <a:pt x="46" y="140"/>
                  </a:cubicBezTo>
                  <a:cubicBezTo>
                    <a:pt x="37" y="135"/>
                    <a:pt x="37" y="135"/>
                    <a:pt x="37" y="135"/>
                  </a:cubicBezTo>
                  <a:cubicBezTo>
                    <a:pt x="34" y="130"/>
                    <a:pt x="34" y="130"/>
                    <a:pt x="34" y="130"/>
                  </a:cubicBezTo>
                  <a:cubicBezTo>
                    <a:pt x="27" y="123"/>
                    <a:pt x="27" y="123"/>
                    <a:pt x="27" y="123"/>
                  </a:cubicBezTo>
                  <a:cubicBezTo>
                    <a:pt x="20" y="123"/>
                    <a:pt x="20" y="123"/>
                    <a:pt x="20" y="123"/>
                  </a:cubicBezTo>
                  <a:cubicBezTo>
                    <a:pt x="19" y="119"/>
                    <a:pt x="19" y="119"/>
                    <a:pt x="19" y="119"/>
                  </a:cubicBezTo>
                  <a:cubicBezTo>
                    <a:pt x="12" y="115"/>
                    <a:pt x="12" y="115"/>
                    <a:pt x="12" y="115"/>
                  </a:cubicBezTo>
                  <a:cubicBezTo>
                    <a:pt x="11" y="105"/>
                    <a:pt x="11" y="105"/>
                    <a:pt x="11" y="105"/>
                  </a:cubicBezTo>
                  <a:cubicBezTo>
                    <a:pt x="0" y="104"/>
                    <a:pt x="0" y="104"/>
                    <a:pt x="0" y="104"/>
                  </a:cubicBezTo>
                  <a:cubicBezTo>
                    <a:pt x="1" y="94"/>
                    <a:pt x="1" y="94"/>
                    <a:pt x="1" y="94"/>
                  </a:cubicBezTo>
                  <a:cubicBezTo>
                    <a:pt x="5" y="89"/>
                    <a:pt x="5" y="89"/>
                    <a:pt x="5" y="89"/>
                  </a:cubicBezTo>
                  <a:cubicBezTo>
                    <a:pt x="14" y="82"/>
                    <a:pt x="14" y="82"/>
                    <a:pt x="14" y="82"/>
                  </a:cubicBezTo>
                  <a:cubicBezTo>
                    <a:pt x="9" y="80"/>
                    <a:pt x="9" y="80"/>
                    <a:pt x="9" y="80"/>
                  </a:cubicBezTo>
                  <a:cubicBezTo>
                    <a:pt x="14" y="76"/>
                    <a:pt x="14" y="76"/>
                    <a:pt x="14" y="76"/>
                  </a:cubicBezTo>
                  <a:cubicBezTo>
                    <a:pt x="23" y="75"/>
                    <a:pt x="23" y="75"/>
                    <a:pt x="23" y="75"/>
                  </a:cubicBezTo>
                  <a:cubicBezTo>
                    <a:pt x="26" y="66"/>
                    <a:pt x="26" y="66"/>
                    <a:pt x="26" y="66"/>
                  </a:cubicBezTo>
                  <a:cubicBezTo>
                    <a:pt x="27" y="59"/>
                    <a:pt x="27" y="59"/>
                    <a:pt x="27" y="59"/>
                  </a:cubicBezTo>
                  <a:cubicBezTo>
                    <a:pt x="40" y="56"/>
                    <a:pt x="40" y="56"/>
                    <a:pt x="40" y="56"/>
                  </a:cubicBezTo>
                  <a:cubicBezTo>
                    <a:pt x="43" y="48"/>
                    <a:pt x="43" y="48"/>
                    <a:pt x="43" y="48"/>
                  </a:cubicBezTo>
                  <a:cubicBezTo>
                    <a:pt x="55" y="49"/>
                    <a:pt x="55" y="49"/>
                    <a:pt x="55" y="49"/>
                  </a:cubicBezTo>
                  <a:cubicBezTo>
                    <a:pt x="67" y="45"/>
                    <a:pt x="67" y="45"/>
                    <a:pt x="67" y="45"/>
                  </a:cubicBezTo>
                  <a:cubicBezTo>
                    <a:pt x="72" y="57"/>
                    <a:pt x="72" y="57"/>
                    <a:pt x="72" y="57"/>
                  </a:cubicBezTo>
                  <a:cubicBezTo>
                    <a:pt x="78" y="65"/>
                    <a:pt x="78" y="65"/>
                    <a:pt x="78" y="65"/>
                  </a:cubicBezTo>
                  <a:cubicBezTo>
                    <a:pt x="85" y="58"/>
                    <a:pt x="85" y="58"/>
                    <a:pt x="85" y="58"/>
                  </a:cubicBezTo>
                  <a:cubicBezTo>
                    <a:pt x="89" y="57"/>
                    <a:pt x="89" y="57"/>
                    <a:pt x="89" y="57"/>
                  </a:cubicBezTo>
                  <a:cubicBezTo>
                    <a:pt x="98" y="51"/>
                    <a:pt x="98" y="51"/>
                    <a:pt x="98" y="51"/>
                  </a:cubicBezTo>
                  <a:cubicBezTo>
                    <a:pt x="101" y="54"/>
                    <a:pt x="101" y="54"/>
                    <a:pt x="101" y="54"/>
                  </a:cubicBezTo>
                  <a:cubicBezTo>
                    <a:pt x="106" y="52"/>
                    <a:pt x="106" y="52"/>
                    <a:pt x="106" y="52"/>
                  </a:cubicBezTo>
                  <a:cubicBezTo>
                    <a:pt x="114" y="35"/>
                    <a:pt x="114" y="35"/>
                    <a:pt x="114" y="35"/>
                  </a:cubicBezTo>
                  <a:cubicBezTo>
                    <a:pt x="110" y="30"/>
                    <a:pt x="110" y="30"/>
                    <a:pt x="110" y="30"/>
                  </a:cubicBezTo>
                  <a:cubicBezTo>
                    <a:pt x="116" y="22"/>
                    <a:pt x="116" y="22"/>
                    <a:pt x="116" y="22"/>
                  </a:cubicBezTo>
                  <a:cubicBezTo>
                    <a:pt x="119" y="4"/>
                    <a:pt x="119" y="4"/>
                    <a:pt x="119" y="4"/>
                  </a:cubicBezTo>
                  <a:cubicBezTo>
                    <a:pt x="125" y="3"/>
                    <a:pt x="125" y="3"/>
                    <a:pt x="125" y="3"/>
                  </a:cubicBezTo>
                  <a:cubicBezTo>
                    <a:pt x="129" y="7"/>
                    <a:pt x="129" y="7"/>
                    <a:pt x="129" y="7"/>
                  </a:cubicBezTo>
                  <a:cubicBezTo>
                    <a:pt x="136" y="5"/>
                    <a:pt x="136" y="5"/>
                    <a:pt x="136" y="5"/>
                  </a:cubicBezTo>
                  <a:cubicBezTo>
                    <a:pt x="140" y="0"/>
                    <a:pt x="140" y="0"/>
                    <a:pt x="140" y="0"/>
                  </a:cubicBezTo>
                  <a:close/>
                  <a:moveTo>
                    <a:pt x="304" y="479"/>
                  </a:moveTo>
                  <a:cubicBezTo>
                    <a:pt x="304" y="478"/>
                    <a:pt x="304" y="478"/>
                    <a:pt x="305" y="478"/>
                  </a:cubicBezTo>
                  <a:cubicBezTo>
                    <a:pt x="306" y="478"/>
                    <a:pt x="306" y="478"/>
                    <a:pt x="306" y="479"/>
                  </a:cubicBezTo>
                  <a:cubicBezTo>
                    <a:pt x="307" y="481"/>
                    <a:pt x="306" y="484"/>
                    <a:pt x="306" y="484"/>
                  </a:cubicBezTo>
                  <a:cubicBezTo>
                    <a:pt x="306" y="485"/>
                    <a:pt x="306" y="485"/>
                    <a:pt x="305" y="485"/>
                  </a:cubicBezTo>
                  <a:cubicBezTo>
                    <a:pt x="305" y="485"/>
                    <a:pt x="304" y="484"/>
                    <a:pt x="304" y="484"/>
                  </a:cubicBezTo>
                  <a:cubicBezTo>
                    <a:pt x="304" y="484"/>
                    <a:pt x="305" y="481"/>
                    <a:pt x="304" y="479"/>
                  </a:cubicBezTo>
                  <a:close/>
                  <a:moveTo>
                    <a:pt x="295" y="455"/>
                  </a:moveTo>
                  <a:cubicBezTo>
                    <a:pt x="298" y="456"/>
                    <a:pt x="306" y="462"/>
                    <a:pt x="302" y="463"/>
                  </a:cubicBezTo>
                  <a:cubicBezTo>
                    <a:pt x="299" y="464"/>
                    <a:pt x="296" y="465"/>
                    <a:pt x="295" y="462"/>
                  </a:cubicBezTo>
                  <a:cubicBezTo>
                    <a:pt x="294" y="458"/>
                    <a:pt x="295" y="455"/>
                    <a:pt x="295" y="455"/>
                  </a:cubicBezTo>
                  <a:close/>
                  <a:moveTo>
                    <a:pt x="282" y="418"/>
                  </a:moveTo>
                  <a:cubicBezTo>
                    <a:pt x="282" y="422"/>
                    <a:pt x="287" y="427"/>
                    <a:pt x="285" y="433"/>
                  </a:cubicBezTo>
                  <a:cubicBezTo>
                    <a:pt x="283" y="440"/>
                    <a:pt x="289" y="443"/>
                    <a:pt x="290" y="437"/>
                  </a:cubicBezTo>
                  <a:cubicBezTo>
                    <a:pt x="292" y="431"/>
                    <a:pt x="294" y="426"/>
                    <a:pt x="289" y="421"/>
                  </a:cubicBezTo>
                  <a:cubicBezTo>
                    <a:pt x="285" y="415"/>
                    <a:pt x="282" y="418"/>
                    <a:pt x="282" y="418"/>
                  </a:cubicBezTo>
                  <a:close/>
                  <a:moveTo>
                    <a:pt x="263" y="195"/>
                  </a:moveTo>
                  <a:cubicBezTo>
                    <a:pt x="263" y="195"/>
                    <a:pt x="260" y="198"/>
                    <a:pt x="261" y="201"/>
                  </a:cubicBezTo>
                  <a:cubicBezTo>
                    <a:pt x="261" y="204"/>
                    <a:pt x="278" y="203"/>
                    <a:pt x="282" y="202"/>
                  </a:cubicBezTo>
                  <a:cubicBezTo>
                    <a:pt x="286" y="200"/>
                    <a:pt x="280" y="195"/>
                    <a:pt x="278" y="196"/>
                  </a:cubicBezTo>
                  <a:cubicBezTo>
                    <a:pt x="275" y="196"/>
                    <a:pt x="265" y="195"/>
                    <a:pt x="263" y="195"/>
                  </a:cubicBezTo>
                  <a:close/>
                  <a:moveTo>
                    <a:pt x="149" y="166"/>
                  </a:moveTo>
                  <a:cubicBezTo>
                    <a:pt x="148" y="169"/>
                    <a:pt x="149" y="176"/>
                    <a:pt x="151" y="179"/>
                  </a:cubicBezTo>
                  <a:cubicBezTo>
                    <a:pt x="151" y="180"/>
                    <a:pt x="153" y="180"/>
                    <a:pt x="154" y="181"/>
                  </a:cubicBezTo>
                  <a:cubicBezTo>
                    <a:pt x="157" y="183"/>
                    <a:pt x="155" y="188"/>
                    <a:pt x="158" y="188"/>
                  </a:cubicBezTo>
                  <a:cubicBezTo>
                    <a:pt x="160" y="189"/>
                    <a:pt x="159" y="181"/>
                    <a:pt x="159" y="174"/>
                  </a:cubicBezTo>
                  <a:cubicBezTo>
                    <a:pt x="158" y="168"/>
                    <a:pt x="159" y="167"/>
                    <a:pt x="157" y="167"/>
                  </a:cubicBezTo>
                  <a:cubicBezTo>
                    <a:pt x="154" y="166"/>
                    <a:pt x="149" y="166"/>
                    <a:pt x="149" y="166"/>
                  </a:cubicBez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74" name="Freeform 58"/>
            <p:cNvSpPr>
              <a:spLocks/>
            </p:cNvSpPr>
            <p:nvPr/>
          </p:nvSpPr>
          <p:spPr bwMode="auto">
            <a:xfrm>
              <a:off x="21622633" y="7664027"/>
              <a:ext cx="532442" cy="1098004"/>
            </a:xfrm>
            <a:custGeom>
              <a:avLst/>
              <a:gdLst>
                <a:gd name="T0" fmla="*/ 2147483646 w 101"/>
                <a:gd name="T1" fmla="*/ 440355912 h 234"/>
                <a:gd name="T2" fmla="*/ 2147483646 w 101"/>
                <a:gd name="T3" fmla="*/ 1188969408 h 234"/>
                <a:gd name="T4" fmla="*/ 2147483646 w 101"/>
                <a:gd name="T5" fmla="*/ 2147483646 h 234"/>
                <a:gd name="T6" fmla="*/ 2147483646 w 101"/>
                <a:gd name="T7" fmla="*/ 2147483646 h 234"/>
                <a:gd name="T8" fmla="*/ 2147483646 w 101"/>
                <a:gd name="T9" fmla="*/ 2147483646 h 234"/>
                <a:gd name="T10" fmla="*/ 2139894941 w 101"/>
                <a:gd name="T11" fmla="*/ 2147483646 h 234"/>
                <a:gd name="T12" fmla="*/ 1778614593 w 101"/>
                <a:gd name="T13" fmla="*/ 2147483646 h 234"/>
                <a:gd name="T14" fmla="*/ 1472913810 w 101"/>
                <a:gd name="T15" fmla="*/ 2147483646 h 234"/>
                <a:gd name="T16" fmla="*/ 1195005444 w 101"/>
                <a:gd name="T17" fmla="*/ 2147483646 h 234"/>
                <a:gd name="T18" fmla="*/ 1195005444 w 101"/>
                <a:gd name="T19" fmla="*/ 2147483646 h 234"/>
                <a:gd name="T20" fmla="*/ 1056053898 w 101"/>
                <a:gd name="T21" fmla="*/ 2147483646 h 234"/>
                <a:gd name="T22" fmla="*/ 1000469061 w 101"/>
                <a:gd name="T23" fmla="*/ 2147483646 h 234"/>
                <a:gd name="T24" fmla="*/ 778145532 w 101"/>
                <a:gd name="T25" fmla="*/ 2147483646 h 234"/>
                <a:gd name="T26" fmla="*/ 83371982 w 101"/>
                <a:gd name="T27" fmla="*/ 2147483646 h 234"/>
                <a:gd name="T28" fmla="*/ 250115947 w 101"/>
                <a:gd name="T29" fmla="*/ 2147483646 h 234"/>
                <a:gd name="T30" fmla="*/ 861517515 w 101"/>
                <a:gd name="T31" fmla="*/ 2147483646 h 234"/>
                <a:gd name="T32" fmla="*/ 833725096 w 101"/>
                <a:gd name="T33" fmla="*/ 2147483646 h 234"/>
                <a:gd name="T34" fmla="*/ 722560696 w 101"/>
                <a:gd name="T35" fmla="*/ 2135739780 h 234"/>
                <a:gd name="T36" fmla="*/ 861517515 w 101"/>
                <a:gd name="T37" fmla="*/ 1959594600 h 234"/>
                <a:gd name="T38" fmla="*/ 861517515 w 101"/>
                <a:gd name="T39" fmla="*/ 1607308932 h 234"/>
                <a:gd name="T40" fmla="*/ 1195005444 w 101"/>
                <a:gd name="T41" fmla="*/ 1563271464 h 234"/>
                <a:gd name="T42" fmla="*/ 1556285792 w 101"/>
                <a:gd name="T43" fmla="*/ 1541255076 h 234"/>
                <a:gd name="T44" fmla="*/ 1861986576 w 101"/>
                <a:gd name="T45" fmla="*/ 1321072428 h 234"/>
                <a:gd name="T46" fmla="*/ 1750822175 w 101"/>
                <a:gd name="T47" fmla="*/ 1100894472 h 234"/>
                <a:gd name="T48" fmla="*/ 2056522959 w 101"/>
                <a:gd name="T49" fmla="*/ 858700128 h 234"/>
                <a:gd name="T50" fmla="*/ 2056522959 w 101"/>
                <a:gd name="T51" fmla="*/ 462376992 h 234"/>
                <a:gd name="T52" fmla="*/ 1889778994 w 101"/>
                <a:gd name="T53" fmla="*/ 572463624 h 234"/>
                <a:gd name="T54" fmla="*/ 1639657775 w 101"/>
                <a:gd name="T55" fmla="*/ 462376992 h 234"/>
                <a:gd name="T56" fmla="*/ 1472913810 w 101"/>
                <a:gd name="T57" fmla="*/ 352285668 h 234"/>
                <a:gd name="T58" fmla="*/ 1723035029 w 101"/>
                <a:gd name="T59" fmla="*/ 22016388 h 234"/>
                <a:gd name="T60" fmla="*/ 2056522959 w 101"/>
                <a:gd name="T61" fmla="*/ 132107712 h 234"/>
                <a:gd name="T62" fmla="*/ 2147483646 w 101"/>
                <a:gd name="T63" fmla="*/ 330269280 h 234"/>
                <a:gd name="T64" fmla="*/ 2147483646 w 101"/>
                <a:gd name="T65" fmla="*/ 374306748 h 2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1" h="234">
                  <a:moveTo>
                    <a:pt x="92" y="17"/>
                  </a:moveTo>
                  <a:cubicBezTo>
                    <a:pt x="92" y="18"/>
                    <a:pt x="92" y="19"/>
                    <a:pt x="92" y="20"/>
                  </a:cubicBezTo>
                  <a:cubicBezTo>
                    <a:pt x="94" y="31"/>
                    <a:pt x="91" y="32"/>
                    <a:pt x="95" y="37"/>
                  </a:cubicBezTo>
                  <a:cubicBezTo>
                    <a:pt x="99" y="43"/>
                    <a:pt x="99" y="49"/>
                    <a:pt x="100" y="54"/>
                  </a:cubicBezTo>
                  <a:cubicBezTo>
                    <a:pt x="100" y="60"/>
                    <a:pt x="97" y="83"/>
                    <a:pt x="98" y="93"/>
                  </a:cubicBezTo>
                  <a:cubicBezTo>
                    <a:pt x="99" y="103"/>
                    <a:pt x="101" y="104"/>
                    <a:pt x="99" y="114"/>
                  </a:cubicBezTo>
                  <a:cubicBezTo>
                    <a:pt x="96" y="124"/>
                    <a:pt x="95" y="123"/>
                    <a:pt x="97" y="127"/>
                  </a:cubicBezTo>
                  <a:cubicBezTo>
                    <a:pt x="99" y="131"/>
                    <a:pt x="99" y="145"/>
                    <a:pt x="99" y="150"/>
                  </a:cubicBezTo>
                  <a:cubicBezTo>
                    <a:pt x="98" y="156"/>
                    <a:pt x="96" y="165"/>
                    <a:pt x="94" y="171"/>
                  </a:cubicBezTo>
                  <a:cubicBezTo>
                    <a:pt x="91" y="177"/>
                    <a:pt x="89" y="175"/>
                    <a:pt x="89" y="180"/>
                  </a:cubicBezTo>
                  <a:cubicBezTo>
                    <a:pt x="88" y="184"/>
                    <a:pt x="84" y="189"/>
                    <a:pt x="82" y="191"/>
                  </a:cubicBezTo>
                  <a:cubicBezTo>
                    <a:pt x="81" y="193"/>
                    <a:pt x="79" y="198"/>
                    <a:pt x="77" y="198"/>
                  </a:cubicBezTo>
                  <a:cubicBezTo>
                    <a:pt x="75" y="198"/>
                    <a:pt x="71" y="197"/>
                    <a:pt x="69" y="199"/>
                  </a:cubicBezTo>
                  <a:cubicBezTo>
                    <a:pt x="67" y="201"/>
                    <a:pt x="66" y="200"/>
                    <a:pt x="64" y="201"/>
                  </a:cubicBezTo>
                  <a:cubicBezTo>
                    <a:pt x="62" y="202"/>
                    <a:pt x="60" y="204"/>
                    <a:pt x="59" y="202"/>
                  </a:cubicBezTo>
                  <a:cubicBezTo>
                    <a:pt x="58" y="199"/>
                    <a:pt x="54" y="195"/>
                    <a:pt x="53" y="197"/>
                  </a:cubicBezTo>
                  <a:cubicBezTo>
                    <a:pt x="52" y="200"/>
                    <a:pt x="50" y="202"/>
                    <a:pt x="48" y="200"/>
                  </a:cubicBezTo>
                  <a:cubicBezTo>
                    <a:pt x="46" y="199"/>
                    <a:pt x="43" y="203"/>
                    <a:pt x="43" y="206"/>
                  </a:cubicBezTo>
                  <a:cubicBezTo>
                    <a:pt x="44" y="208"/>
                    <a:pt x="44" y="212"/>
                    <a:pt x="43" y="213"/>
                  </a:cubicBezTo>
                  <a:cubicBezTo>
                    <a:pt x="41" y="215"/>
                    <a:pt x="44" y="223"/>
                    <a:pt x="43" y="223"/>
                  </a:cubicBezTo>
                  <a:cubicBezTo>
                    <a:pt x="41" y="224"/>
                    <a:pt x="39" y="225"/>
                    <a:pt x="38" y="227"/>
                  </a:cubicBezTo>
                  <a:cubicBezTo>
                    <a:pt x="38" y="228"/>
                    <a:pt x="39" y="231"/>
                    <a:pt x="38" y="234"/>
                  </a:cubicBezTo>
                  <a:cubicBezTo>
                    <a:pt x="34" y="232"/>
                    <a:pt x="31" y="230"/>
                    <a:pt x="30" y="228"/>
                  </a:cubicBezTo>
                  <a:cubicBezTo>
                    <a:pt x="29" y="225"/>
                    <a:pt x="32" y="222"/>
                    <a:pt x="36" y="218"/>
                  </a:cubicBezTo>
                  <a:cubicBezTo>
                    <a:pt x="40" y="214"/>
                    <a:pt x="36" y="214"/>
                    <a:pt x="35" y="210"/>
                  </a:cubicBezTo>
                  <a:cubicBezTo>
                    <a:pt x="33" y="207"/>
                    <a:pt x="30" y="203"/>
                    <a:pt x="28" y="198"/>
                  </a:cubicBezTo>
                  <a:cubicBezTo>
                    <a:pt x="25" y="193"/>
                    <a:pt x="21" y="187"/>
                    <a:pt x="17" y="182"/>
                  </a:cubicBezTo>
                  <a:cubicBezTo>
                    <a:pt x="14" y="176"/>
                    <a:pt x="6" y="175"/>
                    <a:pt x="3" y="172"/>
                  </a:cubicBezTo>
                  <a:cubicBezTo>
                    <a:pt x="0" y="169"/>
                    <a:pt x="4" y="166"/>
                    <a:pt x="9" y="162"/>
                  </a:cubicBezTo>
                  <a:cubicBezTo>
                    <a:pt x="13" y="158"/>
                    <a:pt x="7" y="156"/>
                    <a:pt x="9" y="150"/>
                  </a:cubicBezTo>
                  <a:cubicBezTo>
                    <a:pt x="12" y="144"/>
                    <a:pt x="26" y="147"/>
                    <a:pt x="31" y="145"/>
                  </a:cubicBezTo>
                  <a:cubicBezTo>
                    <a:pt x="37" y="142"/>
                    <a:pt x="33" y="139"/>
                    <a:pt x="31" y="135"/>
                  </a:cubicBezTo>
                  <a:cubicBezTo>
                    <a:pt x="29" y="132"/>
                    <a:pt x="30" y="129"/>
                    <a:pt x="32" y="126"/>
                  </a:cubicBezTo>
                  <a:cubicBezTo>
                    <a:pt x="34" y="124"/>
                    <a:pt x="30" y="118"/>
                    <a:pt x="30" y="116"/>
                  </a:cubicBezTo>
                  <a:cubicBezTo>
                    <a:pt x="29" y="115"/>
                    <a:pt x="29" y="110"/>
                    <a:pt x="29" y="107"/>
                  </a:cubicBezTo>
                  <a:cubicBezTo>
                    <a:pt x="29" y="104"/>
                    <a:pt x="27" y="100"/>
                    <a:pt x="26" y="97"/>
                  </a:cubicBezTo>
                  <a:cubicBezTo>
                    <a:pt x="25" y="96"/>
                    <a:pt x="24" y="94"/>
                    <a:pt x="23" y="92"/>
                  </a:cubicBezTo>
                  <a:cubicBezTo>
                    <a:pt x="31" y="89"/>
                    <a:pt x="31" y="89"/>
                    <a:pt x="31" y="89"/>
                  </a:cubicBezTo>
                  <a:cubicBezTo>
                    <a:pt x="28" y="82"/>
                    <a:pt x="28" y="82"/>
                    <a:pt x="28" y="82"/>
                  </a:cubicBezTo>
                  <a:cubicBezTo>
                    <a:pt x="31" y="73"/>
                    <a:pt x="31" y="73"/>
                    <a:pt x="31" y="73"/>
                  </a:cubicBezTo>
                  <a:cubicBezTo>
                    <a:pt x="35" y="67"/>
                    <a:pt x="35" y="67"/>
                    <a:pt x="35" y="67"/>
                  </a:cubicBezTo>
                  <a:cubicBezTo>
                    <a:pt x="43" y="71"/>
                    <a:pt x="43" y="71"/>
                    <a:pt x="43" y="71"/>
                  </a:cubicBezTo>
                  <a:cubicBezTo>
                    <a:pt x="51" y="68"/>
                    <a:pt x="51" y="68"/>
                    <a:pt x="51" y="68"/>
                  </a:cubicBezTo>
                  <a:cubicBezTo>
                    <a:pt x="56" y="70"/>
                    <a:pt x="56" y="70"/>
                    <a:pt x="56" y="70"/>
                  </a:cubicBezTo>
                  <a:cubicBezTo>
                    <a:pt x="60" y="67"/>
                    <a:pt x="60" y="67"/>
                    <a:pt x="60" y="67"/>
                  </a:cubicBezTo>
                  <a:cubicBezTo>
                    <a:pt x="67" y="60"/>
                    <a:pt x="67" y="60"/>
                    <a:pt x="67" y="60"/>
                  </a:cubicBezTo>
                  <a:cubicBezTo>
                    <a:pt x="65" y="51"/>
                    <a:pt x="65" y="51"/>
                    <a:pt x="65" y="51"/>
                  </a:cubicBezTo>
                  <a:cubicBezTo>
                    <a:pt x="63" y="50"/>
                    <a:pt x="63" y="50"/>
                    <a:pt x="63" y="50"/>
                  </a:cubicBezTo>
                  <a:cubicBezTo>
                    <a:pt x="67" y="42"/>
                    <a:pt x="67" y="42"/>
                    <a:pt x="67" y="42"/>
                  </a:cubicBezTo>
                  <a:cubicBezTo>
                    <a:pt x="74" y="39"/>
                    <a:pt x="74" y="39"/>
                    <a:pt x="74" y="39"/>
                  </a:cubicBezTo>
                  <a:cubicBezTo>
                    <a:pt x="75" y="28"/>
                    <a:pt x="75" y="28"/>
                    <a:pt x="75" y="28"/>
                  </a:cubicBezTo>
                  <a:cubicBezTo>
                    <a:pt x="74" y="21"/>
                    <a:pt x="74" y="21"/>
                    <a:pt x="74" y="21"/>
                  </a:cubicBezTo>
                  <a:cubicBezTo>
                    <a:pt x="71" y="22"/>
                    <a:pt x="71" y="22"/>
                    <a:pt x="71" y="22"/>
                  </a:cubicBezTo>
                  <a:cubicBezTo>
                    <a:pt x="68" y="26"/>
                    <a:pt x="68" y="26"/>
                    <a:pt x="68" y="26"/>
                  </a:cubicBezTo>
                  <a:cubicBezTo>
                    <a:pt x="63" y="26"/>
                    <a:pt x="63" y="26"/>
                    <a:pt x="63" y="26"/>
                  </a:cubicBezTo>
                  <a:cubicBezTo>
                    <a:pt x="59" y="21"/>
                    <a:pt x="59" y="21"/>
                    <a:pt x="59" y="21"/>
                  </a:cubicBezTo>
                  <a:cubicBezTo>
                    <a:pt x="54" y="22"/>
                    <a:pt x="54" y="22"/>
                    <a:pt x="54" y="22"/>
                  </a:cubicBezTo>
                  <a:cubicBezTo>
                    <a:pt x="53" y="16"/>
                    <a:pt x="53" y="16"/>
                    <a:pt x="53" y="16"/>
                  </a:cubicBezTo>
                  <a:cubicBezTo>
                    <a:pt x="61" y="11"/>
                    <a:pt x="61" y="11"/>
                    <a:pt x="61" y="11"/>
                  </a:cubicBezTo>
                  <a:cubicBezTo>
                    <a:pt x="62" y="1"/>
                    <a:pt x="62" y="1"/>
                    <a:pt x="62" y="1"/>
                  </a:cubicBezTo>
                  <a:cubicBezTo>
                    <a:pt x="66" y="0"/>
                    <a:pt x="66" y="0"/>
                    <a:pt x="66" y="0"/>
                  </a:cubicBezTo>
                  <a:cubicBezTo>
                    <a:pt x="74" y="6"/>
                    <a:pt x="74" y="6"/>
                    <a:pt x="74" y="6"/>
                  </a:cubicBezTo>
                  <a:cubicBezTo>
                    <a:pt x="82" y="9"/>
                    <a:pt x="82" y="9"/>
                    <a:pt x="82" y="9"/>
                  </a:cubicBezTo>
                  <a:cubicBezTo>
                    <a:pt x="81" y="15"/>
                    <a:pt x="81" y="15"/>
                    <a:pt x="81" y="15"/>
                  </a:cubicBezTo>
                  <a:cubicBezTo>
                    <a:pt x="87" y="20"/>
                    <a:pt x="87" y="20"/>
                    <a:pt x="87" y="20"/>
                  </a:cubicBezTo>
                  <a:lnTo>
                    <a:pt x="92" y="17"/>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75" name="Freeform 59"/>
            <p:cNvSpPr>
              <a:spLocks noEditPoints="1"/>
            </p:cNvSpPr>
            <p:nvPr/>
          </p:nvSpPr>
          <p:spPr bwMode="auto">
            <a:xfrm>
              <a:off x="20555226" y="5886521"/>
              <a:ext cx="1551904" cy="2209507"/>
            </a:xfrm>
            <a:custGeom>
              <a:avLst/>
              <a:gdLst>
                <a:gd name="T0" fmla="*/ 2147483646 w 295"/>
                <a:gd name="T1" fmla="*/ 1276372617 h 471"/>
                <a:gd name="T2" fmla="*/ 2147483646 w 295"/>
                <a:gd name="T3" fmla="*/ 2147483646 h 471"/>
                <a:gd name="T4" fmla="*/ 2147483646 w 295"/>
                <a:gd name="T5" fmla="*/ 2147483646 h 471"/>
                <a:gd name="T6" fmla="*/ 2147483646 w 295"/>
                <a:gd name="T7" fmla="*/ 2147483646 h 471"/>
                <a:gd name="T8" fmla="*/ 2147483646 w 295"/>
                <a:gd name="T9" fmla="*/ 2147483646 h 471"/>
                <a:gd name="T10" fmla="*/ 2147483646 w 295"/>
                <a:gd name="T11" fmla="*/ 2147483646 h 471"/>
                <a:gd name="T12" fmla="*/ 2147483646 w 295"/>
                <a:gd name="T13" fmla="*/ 2147483646 h 471"/>
                <a:gd name="T14" fmla="*/ 2147483646 w 295"/>
                <a:gd name="T15" fmla="*/ 2147483646 h 471"/>
                <a:gd name="T16" fmla="*/ 2147483646 w 295"/>
                <a:gd name="T17" fmla="*/ 2147483646 h 471"/>
                <a:gd name="T18" fmla="*/ 2147483646 w 295"/>
                <a:gd name="T19" fmla="*/ 2147483646 h 471"/>
                <a:gd name="T20" fmla="*/ 2147483646 w 295"/>
                <a:gd name="T21" fmla="*/ 2147483646 h 471"/>
                <a:gd name="T22" fmla="*/ 2147483646 w 295"/>
                <a:gd name="T23" fmla="*/ 2147483646 h 471"/>
                <a:gd name="T24" fmla="*/ 2147483646 w 295"/>
                <a:gd name="T25" fmla="*/ 2147483646 h 471"/>
                <a:gd name="T26" fmla="*/ 2147483646 w 295"/>
                <a:gd name="T27" fmla="*/ 2147483646 h 471"/>
                <a:gd name="T28" fmla="*/ 2147483646 w 295"/>
                <a:gd name="T29" fmla="*/ 2147483646 h 471"/>
                <a:gd name="T30" fmla="*/ 2147483646 w 295"/>
                <a:gd name="T31" fmla="*/ 2147483646 h 471"/>
                <a:gd name="T32" fmla="*/ 2147483646 w 295"/>
                <a:gd name="T33" fmla="*/ 2147483646 h 471"/>
                <a:gd name="T34" fmla="*/ 2147483646 w 295"/>
                <a:gd name="T35" fmla="*/ 2147483646 h 471"/>
                <a:gd name="T36" fmla="*/ 2147483646 w 295"/>
                <a:gd name="T37" fmla="*/ 2147483646 h 471"/>
                <a:gd name="T38" fmla="*/ 2147483646 w 295"/>
                <a:gd name="T39" fmla="*/ 2147483646 h 471"/>
                <a:gd name="T40" fmla="*/ 2147483646 w 295"/>
                <a:gd name="T41" fmla="*/ 2147483646 h 471"/>
                <a:gd name="T42" fmla="*/ 2147483646 w 295"/>
                <a:gd name="T43" fmla="*/ 2147483646 h 471"/>
                <a:gd name="T44" fmla="*/ 2147483646 w 295"/>
                <a:gd name="T45" fmla="*/ 2147483646 h 471"/>
                <a:gd name="T46" fmla="*/ 2147483646 w 295"/>
                <a:gd name="T47" fmla="*/ 2147483646 h 471"/>
                <a:gd name="T48" fmla="*/ 2147483646 w 295"/>
                <a:gd name="T49" fmla="*/ 2147483646 h 471"/>
                <a:gd name="T50" fmla="*/ 2147483646 w 295"/>
                <a:gd name="T51" fmla="*/ 2147483646 h 471"/>
                <a:gd name="T52" fmla="*/ 2147483646 w 295"/>
                <a:gd name="T53" fmla="*/ 2147483646 h 471"/>
                <a:gd name="T54" fmla="*/ 2147483646 w 295"/>
                <a:gd name="T55" fmla="*/ 2147483646 h 471"/>
                <a:gd name="T56" fmla="*/ 2147483646 w 295"/>
                <a:gd name="T57" fmla="*/ 2147483646 h 471"/>
                <a:gd name="T58" fmla="*/ 2147483646 w 295"/>
                <a:gd name="T59" fmla="*/ 2147483646 h 471"/>
                <a:gd name="T60" fmla="*/ 1715842930 w 295"/>
                <a:gd name="T61" fmla="*/ 2147483646 h 471"/>
                <a:gd name="T62" fmla="*/ 1439093731 w 295"/>
                <a:gd name="T63" fmla="*/ 2147483646 h 471"/>
                <a:gd name="T64" fmla="*/ 1715842930 w 295"/>
                <a:gd name="T65" fmla="*/ 2147483646 h 471"/>
                <a:gd name="T66" fmla="*/ 1079320298 w 295"/>
                <a:gd name="T67" fmla="*/ 2147483646 h 471"/>
                <a:gd name="T68" fmla="*/ 719546865 w 295"/>
                <a:gd name="T69" fmla="*/ 2147483646 h 471"/>
                <a:gd name="T70" fmla="*/ 498145402 w 295"/>
                <a:gd name="T71" fmla="*/ 2147483646 h 471"/>
                <a:gd name="T72" fmla="*/ 276749199 w 295"/>
                <a:gd name="T73" fmla="*/ 2147483646 h 471"/>
                <a:gd name="T74" fmla="*/ 166048467 w 295"/>
                <a:gd name="T75" fmla="*/ 2147483646 h 471"/>
                <a:gd name="T76" fmla="*/ 0 w 295"/>
                <a:gd name="T77" fmla="*/ 2147483646 h 471"/>
                <a:gd name="T78" fmla="*/ 276749199 w 295"/>
                <a:gd name="T79" fmla="*/ 2147483646 h 471"/>
                <a:gd name="T80" fmla="*/ 719546865 w 295"/>
                <a:gd name="T81" fmla="*/ 2147483646 h 471"/>
                <a:gd name="T82" fmla="*/ 1190021030 w 295"/>
                <a:gd name="T83" fmla="*/ 2147483646 h 471"/>
                <a:gd name="T84" fmla="*/ 1051643800 w 295"/>
                <a:gd name="T85" fmla="*/ 2147483646 h 471"/>
                <a:gd name="T86" fmla="*/ 885595333 w 295"/>
                <a:gd name="T87" fmla="*/ 1650478274 h 471"/>
                <a:gd name="T88" fmla="*/ 664199130 w 295"/>
                <a:gd name="T89" fmla="*/ 792232574 h 471"/>
                <a:gd name="T90" fmla="*/ 1577465700 w 295"/>
                <a:gd name="T91" fmla="*/ 704204126 h 471"/>
                <a:gd name="T92" fmla="*/ 2047939865 w 295"/>
                <a:gd name="T93" fmla="*/ 198058143 h 471"/>
                <a:gd name="T94" fmla="*/ 2147483646 w 295"/>
                <a:gd name="T95" fmla="*/ 242070022 h 471"/>
                <a:gd name="T96" fmla="*/ 2147483646 w 295"/>
                <a:gd name="T97" fmla="*/ 660192248 h 471"/>
                <a:gd name="T98" fmla="*/ 2147483646 w 295"/>
                <a:gd name="T99" fmla="*/ 770221943 h 471"/>
                <a:gd name="T100" fmla="*/ 2147483646 w 295"/>
                <a:gd name="T101" fmla="*/ 2147483646 h 47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95" h="471">
                  <a:moveTo>
                    <a:pt x="152" y="42"/>
                  </a:moveTo>
                  <a:cubicBezTo>
                    <a:pt x="149" y="44"/>
                    <a:pt x="147" y="45"/>
                    <a:pt x="148" y="47"/>
                  </a:cubicBezTo>
                  <a:cubicBezTo>
                    <a:pt x="149" y="50"/>
                    <a:pt x="153" y="53"/>
                    <a:pt x="149" y="55"/>
                  </a:cubicBezTo>
                  <a:cubicBezTo>
                    <a:pt x="144" y="56"/>
                    <a:pt x="141" y="56"/>
                    <a:pt x="137" y="58"/>
                  </a:cubicBezTo>
                  <a:cubicBezTo>
                    <a:pt x="134" y="60"/>
                    <a:pt x="117" y="73"/>
                    <a:pt x="111" y="84"/>
                  </a:cubicBezTo>
                  <a:cubicBezTo>
                    <a:pt x="106" y="95"/>
                    <a:pt x="106" y="100"/>
                    <a:pt x="108" y="106"/>
                  </a:cubicBezTo>
                  <a:cubicBezTo>
                    <a:pt x="110" y="112"/>
                    <a:pt x="110" y="120"/>
                    <a:pt x="108" y="124"/>
                  </a:cubicBezTo>
                  <a:cubicBezTo>
                    <a:pt x="106" y="128"/>
                    <a:pt x="115" y="136"/>
                    <a:pt x="112" y="142"/>
                  </a:cubicBezTo>
                  <a:cubicBezTo>
                    <a:pt x="110" y="149"/>
                    <a:pt x="112" y="164"/>
                    <a:pt x="112" y="171"/>
                  </a:cubicBezTo>
                  <a:cubicBezTo>
                    <a:pt x="112" y="178"/>
                    <a:pt x="111" y="196"/>
                    <a:pt x="112" y="205"/>
                  </a:cubicBezTo>
                  <a:cubicBezTo>
                    <a:pt x="114" y="215"/>
                    <a:pt x="105" y="225"/>
                    <a:pt x="104" y="234"/>
                  </a:cubicBezTo>
                  <a:cubicBezTo>
                    <a:pt x="102" y="243"/>
                    <a:pt x="106" y="250"/>
                    <a:pt x="102" y="255"/>
                  </a:cubicBezTo>
                  <a:cubicBezTo>
                    <a:pt x="98" y="260"/>
                    <a:pt x="108" y="272"/>
                    <a:pt x="118" y="261"/>
                  </a:cubicBezTo>
                  <a:cubicBezTo>
                    <a:pt x="128" y="251"/>
                    <a:pt x="129" y="249"/>
                    <a:pt x="133" y="259"/>
                  </a:cubicBezTo>
                  <a:cubicBezTo>
                    <a:pt x="137" y="269"/>
                    <a:pt x="142" y="272"/>
                    <a:pt x="144" y="268"/>
                  </a:cubicBezTo>
                  <a:cubicBezTo>
                    <a:pt x="145" y="264"/>
                    <a:pt x="146" y="265"/>
                    <a:pt x="142" y="260"/>
                  </a:cubicBezTo>
                  <a:cubicBezTo>
                    <a:pt x="139" y="256"/>
                    <a:pt x="140" y="248"/>
                    <a:pt x="143" y="253"/>
                  </a:cubicBezTo>
                  <a:cubicBezTo>
                    <a:pt x="147" y="258"/>
                    <a:pt x="149" y="260"/>
                    <a:pt x="150" y="259"/>
                  </a:cubicBezTo>
                  <a:cubicBezTo>
                    <a:pt x="151" y="258"/>
                    <a:pt x="155" y="256"/>
                    <a:pt x="155" y="260"/>
                  </a:cubicBezTo>
                  <a:cubicBezTo>
                    <a:pt x="155" y="263"/>
                    <a:pt x="151" y="270"/>
                    <a:pt x="154" y="271"/>
                  </a:cubicBezTo>
                  <a:cubicBezTo>
                    <a:pt x="156" y="272"/>
                    <a:pt x="164" y="265"/>
                    <a:pt x="163" y="262"/>
                  </a:cubicBezTo>
                  <a:cubicBezTo>
                    <a:pt x="163" y="260"/>
                    <a:pt x="163" y="257"/>
                    <a:pt x="164" y="254"/>
                  </a:cubicBezTo>
                  <a:cubicBezTo>
                    <a:pt x="165" y="252"/>
                    <a:pt x="164" y="246"/>
                    <a:pt x="160" y="244"/>
                  </a:cubicBezTo>
                  <a:cubicBezTo>
                    <a:pt x="157" y="241"/>
                    <a:pt x="158" y="238"/>
                    <a:pt x="161" y="237"/>
                  </a:cubicBezTo>
                  <a:cubicBezTo>
                    <a:pt x="164" y="237"/>
                    <a:pt x="170" y="234"/>
                    <a:pt x="170" y="232"/>
                  </a:cubicBezTo>
                  <a:cubicBezTo>
                    <a:pt x="171" y="230"/>
                    <a:pt x="178" y="227"/>
                    <a:pt x="183" y="229"/>
                  </a:cubicBezTo>
                  <a:cubicBezTo>
                    <a:pt x="188" y="231"/>
                    <a:pt x="191" y="232"/>
                    <a:pt x="197" y="232"/>
                  </a:cubicBezTo>
                  <a:cubicBezTo>
                    <a:pt x="203" y="231"/>
                    <a:pt x="215" y="229"/>
                    <a:pt x="215" y="233"/>
                  </a:cubicBezTo>
                  <a:cubicBezTo>
                    <a:pt x="215" y="237"/>
                    <a:pt x="217" y="240"/>
                    <a:pt x="215" y="241"/>
                  </a:cubicBezTo>
                  <a:cubicBezTo>
                    <a:pt x="214" y="243"/>
                    <a:pt x="222" y="246"/>
                    <a:pt x="225" y="247"/>
                  </a:cubicBezTo>
                  <a:cubicBezTo>
                    <a:pt x="228" y="248"/>
                    <a:pt x="229" y="250"/>
                    <a:pt x="230" y="252"/>
                  </a:cubicBezTo>
                  <a:cubicBezTo>
                    <a:pt x="231" y="255"/>
                    <a:pt x="233" y="254"/>
                    <a:pt x="234" y="256"/>
                  </a:cubicBezTo>
                  <a:cubicBezTo>
                    <a:pt x="236" y="257"/>
                    <a:pt x="238" y="254"/>
                    <a:pt x="239" y="260"/>
                  </a:cubicBezTo>
                  <a:cubicBezTo>
                    <a:pt x="240" y="266"/>
                    <a:pt x="241" y="267"/>
                    <a:pt x="241" y="272"/>
                  </a:cubicBezTo>
                  <a:cubicBezTo>
                    <a:pt x="242" y="276"/>
                    <a:pt x="244" y="280"/>
                    <a:pt x="244" y="281"/>
                  </a:cubicBezTo>
                  <a:cubicBezTo>
                    <a:pt x="244" y="282"/>
                    <a:pt x="248" y="295"/>
                    <a:pt x="253" y="301"/>
                  </a:cubicBezTo>
                  <a:cubicBezTo>
                    <a:pt x="259" y="308"/>
                    <a:pt x="266" y="307"/>
                    <a:pt x="268" y="313"/>
                  </a:cubicBezTo>
                  <a:cubicBezTo>
                    <a:pt x="269" y="319"/>
                    <a:pt x="271" y="318"/>
                    <a:pt x="273" y="322"/>
                  </a:cubicBezTo>
                  <a:cubicBezTo>
                    <a:pt x="275" y="325"/>
                    <a:pt x="276" y="328"/>
                    <a:pt x="279" y="334"/>
                  </a:cubicBezTo>
                  <a:cubicBezTo>
                    <a:pt x="281" y="340"/>
                    <a:pt x="292" y="353"/>
                    <a:pt x="293" y="358"/>
                  </a:cubicBezTo>
                  <a:cubicBezTo>
                    <a:pt x="293" y="362"/>
                    <a:pt x="289" y="370"/>
                    <a:pt x="291" y="380"/>
                  </a:cubicBezTo>
                  <a:cubicBezTo>
                    <a:pt x="292" y="390"/>
                    <a:pt x="293" y="388"/>
                    <a:pt x="295" y="396"/>
                  </a:cubicBezTo>
                  <a:cubicBezTo>
                    <a:pt x="290" y="399"/>
                    <a:pt x="290" y="399"/>
                    <a:pt x="290" y="399"/>
                  </a:cubicBezTo>
                  <a:cubicBezTo>
                    <a:pt x="284" y="394"/>
                    <a:pt x="284" y="394"/>
                    <a:pt x="284" y="394"/>
                  </a:cubicBezTo>
                  <a:cubicBezTo>
                    <a:pt x="285" y="388"/>
                    <a:pt x="285" y="388"/>
                    <a:pt x="285" y="388"/>
                  </a:cubicBezTo>
                  <a:cubicBezTo>
                    <a:pt x="277" y="385"/>
                    <a:pt x="277" y="385"/>
                    <a:pt x="277" y="385"/>
                  </a:cubicBezTo>
                  <a:cubicBezTo>
                    <a:pt x="269" y="379"/>
                    <a:pt x="269" y="379"/>
                    <a:pt x="269" y="379"/>
                  </a:cubicBezTo>
                  <a:cubicBezTo>
                    <a:pt x="265" y="380"/>
                    <a:pt x="265" y="380"/>
                    <a:pt x="265" y="380"/>
                  </a:cubicBezTo>
                  <a:cubicBezTo>
                    <a:pt x="264" y="390"/>
                    <a:pt x="264" y="390"/>
                    <a:pt x="264" y="390"/>
                  </a:cubicBezTo>
                  <a:cubicBezTo>
                    <a:pt x="256" y="395"/>
                    <a:pt x="256" y="395"/>
                    <a:pt x="256" y="395"/>
                  </a:cubicBezTo>
                  <a:cubicBezTo>
                    <a:pt x="257" y="401"/>
                    <a:pt x="257" y="401"/>
                    <a:pt x="257" y="401"/>
                  </a:cubicBezTo>
                  <a:cubicBezTo>
                    <a:pt x="262" y="400"/>
                    <a:pt x="262" y="400"/>
                    <a:pt x="262" y="400"/>
                  </a:cubicBezTo>
                  <a:cubicBezTo>
                    <a:pt x="266" y="405"/>
                    <a:pt x="266" y="405"/>
                    <a:pt x="266" y="405"/>
                  </a:cubicBezTo>
                  <a:cubicBezTo>
                    <a:pt x="271" y="405"/>
                    <a:pt x="271" y="405"/>
                    <a:pt x="271" y="405"/>
                  </a:cubicBezTo>
                  <a:cubicBezTo>
                    <a:pt x="274" y="401"/>
                    <a:pt x="274" y="401"/>
                    <a:pt x="274" y="401"/>
                  </a:cubicBezTo>
                  <a:cubicBezTo>
                    <a:pt x="277" y="400"/>
                    <a:pt x="277" y="400"/>
                    <a:pt x="277" y="400"/>
                  </a:cubicBezTo>
                  <a:cubicBezTo>
                    <a:pt x="278" y="407"/>
                    <a:pt x="278" y="407"/>
                    <a:pt x="278" y="407"/>
                  </a:cubicBezTo>
                  <a:cubicBezTo>
                    <a:pt x="277" y="418"/>
                    <a:pt x="277" y="418"/>
                    <a:pt x="277" y="418"/>
                  </a:cubicBezTo>
                  <a:cubicBezTo>
                    <a:pt x="270" y="421"/>
                    <a:pt x="270" y="421"/>
                    <a:pt x="270" y="421"/>
                  </a:cubicBezTo>
                  <a:cubicBezTo>
                    <a:pt x="266" y="429"/>
                    <a:pt x="266" y="429"/>
                    <a:pt x="266" y="429"/>
                  </a:cubicBezTo>
                  <a:cubicBezTo>
                    <a:pt x="268" y="430"/>
                    <a:pt x="268" y="430"/>
                    <a:pt x="268" y="430"/>
                  </a:cubicBezTo>
                  <a:cubicBezTo>
                    <a:pt x="270" y="439"/>
                    <a:pt x="270" y="439"/>
                    <a:pt x="270" y="439"/>
                  </a:cubicBezTo>
                  <a:cubicBezTo>
                    <a:pt x="263" y="446"/>
                    <a:pt x="263" y="446"/>
                    <a:pt x="263" y="446"/>
                  </a:cubicBezTo>
                  <a:cubicBezTo>
                    <a:pt x="259" y="449"/>
                    <a:pt x="259" y="449"/>
                    <a:pt x="259" y="449"/>
                  </a:cubicBezTo>
                  <a:cubicBezTo>
                    <a:pt x="254" y="447"/>
                    <a:pt x="254" y="447"/>
                    <a:pt x="254" y="447"/>
                  </a:cubicBezTo>
                  <a:cubicBezTo>
                    <a:pt x="246" y="450"/>
                    <a:pt x="246" y="450"/>
                    <a:pt x="246" y="450"/>
                  </a:cubicBezTo>
                  <a:cubicBezTo>
                    <a:pt x="238" y="446"/>
                    <a:pt x="238" y="446"/>
                    <a:pt x="238" y="446"/>
                  </a:cubicBezTo>
                  <a:cubicBezTo>
                    <a:pt x="234" y="452"/>
                    <a:pt x="234" y="452"/>
                    <a:pt x="234" y="452"/>
                  </a:cubicBezTo>
                  <a:cubicBezTo>
                    <a:pt x="231" y="461"/>
                    <a:pt x="231" y="461"/>
                    <a:pt x="231" y="461"/>
                  </a:cubicBezTo>
                  <a:cubicBezTo>
                    <a:pt x="234" y="468"/>
                    <a:pt x="234" y="468"/>
                    <a:pt x="234" y="468"/>
                  </a:cubicBezTo>
                  <a:cubicBezTo>
                    <a:pt x="226" y="471"/>
                    <a:pt x="226" y="471"/>
                    <a:pt x="226" y="471"/>
                  </a:cubicBezTo>
                  <a:cubicBezTo>
                    <a:pt x="225" y="470"/>
                    <a:pt x="225" y="467"/>
                    <a:pt x="224" y="465"/>
                  </a:cubicBezTo>
                  <a:cubicBezTo>
                    <a:pt x="222" y="459"/>
                    <a:pt x="224" y="460"/>
                    <a:pt x="221" y="454"/>
                  </a:cubicBezTo>
                  <a:cubicBezTo>
                    <a:pt x="218" y="449"/>
                    <a:pt x="221" y="450"/>
                    <a:pt x="222" y="445"/>
                  </a:cubicBezTo>
                  <a:cubicBezTo>
                    <a:pt x="222" y="439"/>
                    <a:pt x="222" y="436"/>
                    <a:pt x="218" y="436"/>
                  </a:cubicBezTo>
                  <a:cubicBezTo>
                    <a:pt x="217" y="436"/>
                    <a:pt x="217" y="436"/>
                    <a:pt x="216" y="436"/>
                  </a:cubicBezTo>
                  <a:cubicBezTo>
                    <a:pt x="217" y="410"/>
                    <a:pt x="217" y="410"/>
                    <a:pt x="217" y="410"/>
                  </a:cubicBezTo>
                  <a:cubicBezTo>
                    <a:pt x="214" y="409"/>
                    <a:pt x="214" y="409"/>
                    <a:pt x="214" y="409"/>
                  </a:cubicBezTo>
                  <a:cubicBezTo>
                    <a:pt x="208" y="415"/>
                    <a:pt x="208" y="415"/>
                    <a:pt x="208" y="415"/>
                  </a:cubicBezTo>
                  <a:cubicBezTo>
                    <a:pt x="196" y="417"/>
                    <a:pt x="196" y="417"/>
                    <a:pt x="196" y="417"/>
                  </a:cubicBezTo>
                  <a:cubicBezTo>
                    <a:pt x="191" y="424"/>
                    <a:pt x="191" y="424"/>
                    <a:pt x="191" y="424"/>
                  </a:cubicBezTo>
                  <a:cubicBezTo>
                    <a:pt x="186" y="425"/>
                    <a:pt x="186" y="425"/>
                    <a:pt x="186" y="425"/>
                  </a:cubicBezTo>
                  <a:cubicBezTo>
                    <a:pt x="180" y="429"/>
                    <a:pt x="180" y="429"/>
                    <a:pt x="180" y="429"/>
                  </a:cubicBezTo>
                  <a:cubicBezTo>
                    <a:pt x="171" y="424"/>
                    <a:pt x="171" y="424"/>
                    <a:pt x="171" y="424"/>
                  </a:cubicBezTo>
                  <a:cubicBezTo>
                    <a:pt x="165" y="427"/>
                    <a:pt x="165" y="427"/>
                    <a:pt x="165" y="427"/>
                  </a:cubicBezTo>
                  <a:cubicBezTo>
                    <a:pt x="154" y="426"/>
                    <a:pt x="154" y="426"/>
                    <a:pt x="154" y="426"/>
                  </a:cubicBezTo>
                  <a:cubicBezTo>
                    <a:pt x="154" y="436"/>
                    <a:pt x="154" y="436"/>
                    <a:pt x="154" y="436"/>
                  </a:cubicBezTo>
                  <a:cubicBezTo>
                    <a:pt x="148" y="442"/>
                    <a:pt x="148" y="442"/>
                    <a:pt x="148" y="442"/>
                  </a:cubicBezTo>
                  <a:cubicBezTo>
                    <a:pt x="142" y="443"/>
                    <a:pt x="142" y="443"/>
                    <a:pt x="142" y="443"/>
                  </a:cubicBezTo>
                  <a:cubicBezTo>
                    <a:pt x="143" y="434"/>
                    <a:pt x="143" y="434"/>
                    <a:pt x="143" y="434"/>
                  </a:cubicBezTo>
                  <a:cubicBezTo>
                    <a:pt x="136" y="432"/>
                    <a:pt x="136" y="432"/>
                    <a:pt x="136" y="432"/>
                  </a:cubicBezTo>
                  <a:cubicBezTo>
                    <a:pt x="134" y="427"/>
                    <a:pt x="134" y="427"/>
                    <a:pt x="134" y="427"/>
                  </a:cubicBezTo>
                  <a:cubicBezTo>
                    <a:pt x="130" y="422"/>
                    <a:pt x="130" y="422"/>
                    <a:pt x="130" y="422"/>
                  </a:cubicBezTo>
                  <a:cubicBezTo>
                    <a:pt x="129" y="417"/>
                    <a:pt x="129" y="417"/>
                    <a:pt x="129" y="417"/>
                  </a:cubicBezTo>
                  <a:cubicBezTo>
                    <a:pt x="124" y="415"/>
                    <a:pt x="124" y="415"/>
                    <a:pt x="124" y="415"/>
                  </a:cubicBezTo>
                  <a:cubicBezTo>
                    <a:pt x="119" y="419"/>
                    <a:pt x="119" y="419"/>
                    <a:pt x="119" y="419"/>
                  </a:cubicBezTo>
                  <a:cubicBezTo>
                    <a:pt x="115" y="413"/>
                    <a:pt x="115" y="413"/>
                    <a:pt x="115" y="413"/>
                  </a:cubicBezTo>
                  <a:cubicBezTo>
                    <a:pt x="107" y="409"/>
                    <a:pt x="107" y="409"/>
                    <a:pt x="107" y="409"/>
                  </a:cubicBezTo>
                  <a:cubicBezTo>
                    <a:pt x="104" y="397"/>
                    <a:pt x="104" y="397"/>
                    <a:pt x="104" y="397"/>
                  </a:cubicBezTo>
                  <a:cubicBezTo>
                    <a:pt x="106" y="389"/>
                    <a:pt x="106" y="389"/>
                    <a:pt x="106" y="389"/>
                  </a:cubicBezTo>
                  <a:cubicBezTo>
                    <a:pt x="104" y="383"/>
                    <a:pt x="104" y="383"/>
                    <a:pt x="104" y="383"/>
                  </a:cubicBezTo>
                  <a:cubicBezTo>
                    <a:pt x="109" y="378"/>
                    <a:pt x="109" y="378"/>
                    <a:pt x="109" y="378"/>
                  </a:cubicBezTo>
                  <a:cubicBezTo>
                    <a:pt x="109" y="372"/>
                    <a:pt x="109" y="372"/>
                    <a:pt x="109" y="372"/>
                  </a:cubicBezTo>
                  <a:cubicBezTo>
                    <a:pt x="116" y="367"/>
                    <a:pt x="116" y="367"/>
                    <a:pt x="116" y="367"/>
                  </a:cubicBezTo>
                  <a:cubicBezTo>
                    <a:pt x="115" y="356"/>
                    <a:pt x="115" y="356"/>
                    <a:pt x="115" y="356"/>
                  </a:cubicBezTo>
                  <a:cubicBezTo>
                    <a:pt x="122" y="352"/>
                    <a:pt x="122" y="352"/>
                    <a:pt x="122" y="352"/>
                  </a:cubicBezTo>
                  <a:cubicBezTo>
                    <a:pt x="122" y="347"/>
                    <a:pt x="122" y="347"/>
                    <a:pt x="122" y="347"/>
                  </a:cubicBezTo>
                  <a:cubicBezTo>
                    <a:pt x="114" y="339"/>
                    <a:pt x="114" y="339"/>
                    <a:pt x="114" y="339"/>
                  </a:cubicBezTo>
                  <a:cubicBezTo>
                    <a:pt x="117" y="335"/>
                    <a:pt x="117" y="335"/>
                    <a:pt x="117" y="335"/>
                  </a:cubicBezTo>
                  <a:cubicBezTo>
                    <a:pt x="124" y="336"/>
                    <a:pt x="124" y="336"/>
                    <a:pt x="124" y="336"/>
                  </a:cubicBezTo>
                  <a:cubicBezTo>
                    <a:pt x="134" y="332"/>
                    <a:pt x="134" y="332"/>
                    <a:pt x="134" y="332"/>
                  </a:cubicBezTo>
                  <a:cubicBezTo>
                    <a:pt x="135" y="323"/>
                    <a:pt x="135" y="323"/>
                    <a:pt x="135" y="323"/>
                  </a:cubicBezTo>
                  <a:cubicBezTo>
                    <a:pt x="130" y="314"/>
                    <a:pt x="130" y="314"/>
                    <a:pt x="130" y="314"/>
                  </a:cubicBezTo>
                  <a:cubicBezTo>
                    <a:pt x="124" y="305"/>
                    <a:pt x="124" y="305"/>
                    <a:pt x="124" y="305"/>
                  </a:cubicBezTo>
                  <a:cubicBezTo>
                    <a:pt x="116" y="305"/>
                    <a:pt x="116" y="305"/>
                    <a:pt x="116" y="305"/>
                  </a:cubicBezTo>
                  <a:cubicBezTo>
                    <a:pt x="111" y="313"/>
                    <a:pt x="111" y="313"/>
                    <a:pt x="111" y="313"/>
                  </a:cubicBezTo>
                  <a:cubicBezTo>
                    <a:pt x="106" y="314"/>
                    <a:pt x="106" y="314"/>
                    <a:pt x="106" y="314"/>
                  </a:cubicBezTo>
                  <a:cubicBezTo>
                    <a:pt x="103" y="320"/>
                    <a:pt x="103" y="320"/>
                    <a:pt x="103" y="320"/>
                  </a:cubicBezTo>
                  <a:cubicBezTo>
                    <a:pt x="102" y="329"/>
                    <a:pt x="102" y="329"/>
                    <a:pt x="102" y="329"/>
                  </a:cubicBezTo>
                  <a:cubicBezTo>
                    <a:pt x="96" y="330"/>
                    <a:pt x="96" y="330"/>
                    <a:pt x="96" y="330"/>
                  </a:cubicBezTo>
                  <a:cubicBezTo>
                    <a:pt x="88" y="341"/>
                    <a:pt x="88" y="341"/>
                    <a:pt x="88" y="341"/>
                  </a:cubicBezTo>
                  <a:cubicBezTo>
                    <a:pt x="81" y="346"/>
                    <a:pt x="81" y="346"/>
                    <a:pt x="81" y="346"/>
                  </a:cubicBezTo>
                  <a:cubicBezTo>
                    <a:pt x="72" y="331"/>
                    <a:pt x="72" y="331"/>
                    <a:pt x="72" y="331"/>
                  </a:cubicBezTo>
                  <a:cubicBezTo>
                    <a:pt x="62" y="336"/>
                    <a:pt x="62" y="336"/>
                    <a:pt x="62" y="336"/>
                  </a:cubicBezTo>
                  <a:cubicBezTo>
                    <a:pt x="54" y="334"/>
                    <a:pt x="54" y="334"/>
                    <a:pt x="54" y="334"/>
                  </a:cubicBezTo>
                  <a:cubicBezTo>
                    <a:pt x="49" y="328"/>
                    <a:pt x="49" y="328"/>
                    <a:pt x="49" y="328"/>
                  </a:cubicBezTo>
                  <a:cubicBezTo>
                    <a:pt x="56" y="318"/>
                    <a:pt x="56" y="318"/>
                    <a:pt x="56" y="318"/>
                  </a:cubicBezTo>
                  <a:cubicBezTo>
                    <a:pt x="52" y="311"/>
                    <a:pt x="52" y="311"/>
                    <a:pt x="52" y="311"/>
                  </a:cubicBezTo>
                  <a:cubicBezTo>
                    <a:pt x="57" y="306"/>
                    <a:pt x="57" y="306"/>
                    <a:pt x="57" y="306"/>
                  </a:cubicBezTo>
                  <a:cubicBezTo>
                    <a:pt x="56" y="296"/>
                    <a:pt x="56" y="296"/>
                    <a:pt x="56" y="296"/>
                  </a:cubicBezTo>
                  <a:cubicBezTo>
                    <a:pt x="59" y="292"/>
                    <a:pt x="59" y="292"/>
                    <a:pt x="59" y="292"/>
                  </a:cubicBezTo>
                  <a:cubicBezTo>
                    <a:pt x="62" y="278"/>
                    <a:pt x="62" y="278"/>
                    <a:pt x="62" y="278"/>
                  </a:cubicBezTo>
                  <a:cubicBezTo>
                    <a:pt x="59" y="276"/>
                    <a:pt x="59" y="276"/>
                    <a:pt x="59" y="276"/>
                  </a:cubicBezTo>
                  <a:cubicBezTo>
                    <a:pt x="52" y="277"/>
                    <a:pt x="52" y="277"/>
                    <a:pt x="52" y="277"/>
                  </a:cubicBezTo>
                  <a:cubicBezTo>
                    <a:pt x="45" y="282"/>
                    <a:pt x="45" y="282"/>
                    <a:pt x="45" y="282"/>
                  </a:cubicBezTo>
                  <a:cubicBezTo>
                    <a:pt x="39" y="284"/>
                    <a:pt x="39" y="284"/>
                    <a:pt x="39" y="284"/>
                  </a:cubicBezTo>
                  <a:cubicBezTo>
                    <a:pt x="33" y="288"/>
                    <a:pt x="33" y="288"/>
                    <a:pt x="33" y="288"/>
                  </a:cubicBezTo>
                  <a:cubicBezTo>
                    <a:pt x="29" y="289"/>
                    <a:pt x="29" y="289"/>
                    <a:pt x="29" y="289"/>
                  </a:cubicBezTo>
                  <a:cubicBezTo>
                    <a:pt x="25" y="282"/>
                    <a:pt x="25" y="282"/>
                    <a:pt x="25" y="282"/>
                  </a:cubicBezTo>
                  <a:cubicBezTo>
                    <a:pt x="26" y="273"/>
                    <a:pt x="26" y="273"/>
                    <a:pt x="26" y="273"/>
                  </a:cubicBezTo>
                  <a:cubicBezTo>
                    <a:pt x="21" y="269"/>
                    <a:pt x="21" y="269"/>
                    <a:pt x="21" y="269"/>
                  </a:cubicBezTo>
                  <a:cubicBezTo>
                    <a:pt x="27" y="263"/>
                    <a:pt x="27" y="263"/>
                    <a:pt x="27" y="263"/>
                  </a:cubicBezTo>
                  <a:cubicBezTo>
                    <a:pt x="27" y="254"/>
                    <a:pt x="27" y="254"/>
                    <a:pt x="27" y="254"/>
                  </a:cubicBezTo>
                  <a:cubicBezTo>
                    <a:pt x="18" y="251"/>
                    <a:pt x="18" y="251"/>
                    <a:pt x="18" y="251"/>
                  </a:cubicBezTo>
                  <a:cubicBezTo>
                    <a:pt x="8" y="253"/>
                    <a:pt x="8" y="253"/>
                    <a:pt x="8" y="253"/>
                  </a:cubicBezTo>
                  <a:cubicBezTo>
                    <a:pt x="7" y="248"/>
                    <a:pt x="7" y="248"/>
                    <a:pt x="7" y="248"/>
                  </a:cubicBezTo>
                  <a:cubicBezTo>
                    <a:pt x="13" y="243"/>
                    <a:pt x="13" y="243"/>
                    <a:pt x="13" y="243"/>
                  </a:cubicBezTo>
                  <a:cubicBezTo>
                    <a:pt x="10" y="238"/>
                    <a:pt x="10" y="238"/>
                    <a:pt x="10" y="238"/>
                  </a:cubicBezTo>
                  <a:cubicBezTo>
                    <a:pt x="13" y="229"/>
                    <a:pt x="13" y="229"/>
                    <a:pt x="13" y="229"/>
                  </a:cubicBezTo>
                  <a:cubicBezTo>
                    <a:pt x="7" y="228"/>
                    <a:pt x="7" y="228"/>
                    <a:pt x="7" y="228"/>
                  </a:cubicBezTo>
                  <a:cubicBezTo>
                    <a:pt x="0" y="221"/>
                    <a:pt x="0" y="221"/>
                    <a:pt x="0" y="221"/>
                  </a:cubicBezTo>
                  <a:cubicBezTo>
                    <a:pt x="6" y="221"/>
                    <a:pt x="6" y="221"/>
                    <a:pt x="6" y="221"/>
                  </a:cubicBezTo>
                  <a:cubicBezTo>
                    <a:pt x="6" y="213"/>
                    <a:pt x="6" y="213"/>
                    <a:pt x="6" y="213"/>
                  </a:cubicBezTo>
                  <a:cubicBezTo>
                    <a:pt x="1" y="206"/>
                    <a:pt x="1" y="206"/>
                    <a:pt x="1" y="206"/>
                  </a:cubicBezTo>
                  <a:cubicBezTo>
                    <a:pt x="5" y="201"/>
                    <a:pt x="5" y="201"/>
                    <a:pt x="5" y="201"/>
                  </a:cubicBezTo>
                  <a:cubicBezTo>
                    <a:pt x="0" y="196"/>
                    <a:pt x="0" y="196"/>
                    <a:pt x="0" y="196"/>
                  </a:cubicBezTo>
                  <a:cubicBezTo>
                    <a:pt x="4" y="191"/>
                    <a:pt x="4" y="191"/>
                    <a:pt x="4" y="191"/>
                  </a:cubicBezTo>
                  <a:cubicBezTo>
                    <a:pt x="1" y="189"/>
                    <a:pt x="1" y="189"/>
                    <a:pt x="1" y="189"/>
                  </a:cubicBezTo>
                  <a:cubicBezTo>
                    <a:pt x="2" y="180"/>
                    <a:pt x="2" y="180"/>
                    <a:pt x="2" y="180"/>
                  </a:cubicBezTo>
                  <a:cubicBezTo>
                    <a:pt x="10" y="174"/>
                    <a:pt x="10" y="174"/>
                    <a:pt x="10" y="174"/>
                  </a:cubicBezTo>
                  <a:cubicBezTo>
                    <a:pt x="17" y="174"/>
                    <a:pt x="17" y="174"/>
                    <a:pt x="17" y="174"/>
                  </a:cubicBezTo>
                  <a:cubicBezTo>
                    <a:pt x="26" y="170"/>
                    <a:pt x="26" y="170"/>
                    <a:pt x="26" y="170"/>
                  </a:cubicBezTo>
                  <a:cubicBezTo>
                    <a:pt x="29" y="163"/>
                    <a:pt x="29" y="163"/>
                    <a:pt x="29" y="163"/>
                  </a:cubicBezTo>
                  <a:cubicBezTo>
                    <a:pt x="26" y="158"/>
                    <a:pt x="26" y="158"/>
                    <a:pt x="26" y="158"/>
                  </a:cubicBezTo>
                  <a:cubicBezTo>
                    <a:pt x="27" y="152"/>
                    <a:pt x="27" y="152"/>
                    <a:pt x="27" y="152"/>
                  </a:cubicBezTo>
                  <a:cubicBezTo>
                    <a:pt x="34" y="152"/>
                    <a:pt x="34" y="152"/>
                    <a:pt x="34" y="152"/>
                  </a:cubicBezTo>
                  <a:cubicBezTo>
                    <a:pt x="44" y="143"/>
                    <a:pt x="44" y="143"/>
                    <a:pt x="44" y="143"/>
                  </a:cubicBezTo>
                  <a:cubicBezTo>
                    <a:pt x="43" y="129"/>
                    <a:pt x="43" y="129"/>
                    <a:pt x="43" y="129"/>
                  </a:cubicBezTo>
                  <a:cubicBezTo>
                    <a:pt x="51" y="127"/>
                    <a:pt x="51" y="127"/>
                    <a:pt x="51" y="127"/>
                  </a:cubicBezTo>
                  <a:cubicBezTo>
                    <a:pt x="51" y="123"/>
                    <a:pt x="51" y="123"/>
                    <a:pt x="51" y="123"/>
                  </a:cubicBezTo>
                  <a:cubicBezTo>
                    <a:pt x="44" y="114"/>
                    <a:pt x="44" y="114"/>
                    <a:pt x="44" y="114"/>
                  </a:cubicBezTo>
                  <a:cubicBezTo>
                    <a:pt x="38" y="105"/>
                    <a:pt x="38" y="105"/>
                    <a:pt x="38" y="105"/>
                  </a:cubicBezTo>
                  <a:cubicBezTo>
                    <a:pt x="28" y="102"/>
                    <a:pt x="28" y="102"/>
                    <a:pt x="28" y="102"/>
                  </a:cubicBezTo>
                  <a:cubicBezTo>
                    <a:pt x="28" y="88"/>
                    <a:pt x="28" y="88"/>
                    <a:pt x="28" y="88"/>
                  </a:cubicBezTo>
                  <a:cubicBezTo>
                    <a:pt x="25" y="82"/>
                    <a:pt x="25" y="82"/>
                    <a:pt x="25" y="82"/>
                  </a:cubicBezTo>
                  <a:cubicBezTo>
                    <a:pt x="32" y="75"/>
                    <a:pt x="32" y="75"/>
                    <a:pt x="32" y="75"/>
                  </a:cubicBezTo>
                  <a:cubicBezTo>
                    <a:pt x="30" y="57"/>
                    <a:pt x="30" y="57"/>
                    <a:pt x="30" y="57"/>
                  </a:cubicBezTo>
                  <a:cubicBezTo>
                    <a:pt x="27" y="49"/>
                    <a:pt x="27" y="49"/>
                    <a:pt x="27" y="49"/>
                  </a:cubicBezTo>
                  <a:cubicBezTo>
                    <a:pt x="22" y="44"/>
                    <a:pt x="22" y="44"/>
                    <a:pt x="22" y="44"/>
                  </a:cubicBezTo>
                  <a:cubicBezTo>
                    <a:pt x="24" y="36"/>
                    <a:pt x="24" y="36"/>
                    <a:pt x="24" y="36"/>
                  </a:cubicBezTo>
                  <a:cubicBezTo>
                    <a:pt x="32" y="36"/>
                    <a:pt x="32" y="36"/>
                    <a:pt x="32" y="36"/>
                  </a:cubicBezTo>
                  <a:cubicBezTo>
                    <a:pt x="43" y="41"/>
                    <a:pt x="43" y="41"/>
                    <a:pt x="43" y="41"/>
                  </a:cubicBezTo>
                  <a:cubicBezTo>
                    <a:pt x="49" y="39"/>
                    <a:pt x="49" y="39"/>
                    <a:pt x="49" y="39"/>
                  </a:cubicBezTo>
                  <a:cubicBezTo>
                    <a:pt x="57" y="32"/>
                    <a:pt x="57" y="32"/>
                    <a:pt x="57" y="32"/>
                  </a:cubicBezTo>
                  <a:cubicBezTo>
                    <a:pt x="64" y="24"/>
                    <a:pt x="64" y="24"/>
                    <a:pt x="64" y="24"/>
                  </a:cubicBezTo>
                  <a:cubicBezTo>
                    <a:pt x="69" y="23"/>
                    <a:pt x="69" y="23"/>
                    <a:pt x="69" y="23"/>
                  </a:cubicBezTo>
                  <a:cubicBezTo>
                    <a:pt x="77" y="27"/>
                    <a:pt x="77" y="27"/>
                    <a:pt x="77" y="27"/>
                  </a:cubicBezTo>
                  <a:cubicBezTo>
                    <a:pt x="74" y="9"/>
                    <a:pt x="74" y="9"/>
                    <a:pt x="74" y="9"/>
                  </a:cubicBezTo>
                  <a:cubicBezTo>
                    <a:pt x="80" y="9"/>
                    <a:pt x="80" y="9"/>
                    <a:pt x="80" y="9"/>
                  </a:cubicBezTo>
                  <a:cubicBezTo>
                    <a:pt x="88" y="0"/>
                    <a:pt x="88" y="0"/>
                    <a:pt x="88" y="0"/>
                  </a:cubicBezTo>
                  <a:cubicBezTo>
                    <a:pt x="103" y="1"/>
                    <a:pt x="103" y="1"/>
                    <a:pt x="103" y="1"/>
                  </a:cubicBezTo>
                  <a:cubicBezTo>
                    <a:pt x="119" y="11"/>
                    <a:pt x="119" y="11"/>
                    <a:pt x="119" y="11"/>
                  </a:cubicBezTo>
                  <a:cubicBezTo>
                    <a:pt x="119" y="16"/>
                    <a:pt x="119" y="16"/>
                    <a:pt x="119" y="16"/>
                  </a:cubicBezTo>
                  <a:cubicBezTo>
                    <a:pt x="124" y="22"/>
                    <a:pt x="124" y="22"/>
                    <a:pt x="124" y="22"/>
                  </a:cubicBezTo>
                  <a:cubicBezTo>
                    <a:pt x="119" y="24"/>
                    <a:pt x="119" y="24"/>
                    <a:pt x="119" y="24"/>
                  </a:cubicBezTo>
                  <a:cubicBezTo>
                    <a:pt x="116" y="30"/>
                    <a:pt x="116" y="30"/>
                    <a:pt x="116" y="30"/>
                  </a:cubicBezTo>
                  <a:cubicBezTo>
                    <a:pt x="118" y="37"/>
                    <a:pt x="118" y="37"/>
                    <a:pt x="118" y="37"/>
                  </a:cubicBezTo>
                  <a:cubicBezTo>
                    <a:pt x="125" y="39"/>
                    <a:pt x="125" y="39"/>
                    <a:pt x="125" y="39"/>
                  </a:cubicBezTo>
                  <a:cubicBezTo>
                    <a:pt x="133" y="31"/>
                    <a:pt x="133" y="31"/>
                    <a:pt x="133" y="31"/>
                  </a:cubicBezTo>
                  <a:cubicBezTo>
                    <a:pt x="142" y="35"/>
                    <a:pt x="142" y="35"/>
                    <a:pt x="142" y="35"/>
                  </a:cubicBezTo>
                  <a:cubicBezTo>
                    <a:pt x="147" y="31"/>
                    <a:pt x="147" y="31"/>
                    <a:pt x="147" y="31"/>
                  </a:cubicBezTo>
                  <a:cubicBezTo>
                    <a:pt x="152" y="42"/>
                    <a:pt x="152" y="42"/>
                    <a:pt x="152" y="42"/>
                  </a:cubicBezTo>
                  <a:close/>
                  <a:moveTo>
                    <a:pt x="130" y="232"/>
                  </a:moveTo>
                  <a:cubicBezTo>
                    <a:pt x="129" y="236"/>
                    <a:pt x="128" y="238"/>
                    <a:pt x="130" y="240"/>
                  </a:cubicBezTo>
                  <a:cubicBezTo>
                    <a:pt x="133" y="243"/>
                    <a:pt x="135" y="239"/>
                    <a:pt x="137" y="241"/>
                  </a:cubicBezTo>
                  <a:cubicBezTo>
                    <a:pt x="139" y="244"/>
                    <a:pt x="141" y="239"/>
                    <a:pt x="139" y="235"/>
                  </a:cubicBezTo>
                  <a:cubicBezTo>
                    <a:pt x="136" y="229"/>
                    <a:pt x="136" y="227"/>
                    <a:pt x="130" y="232"/>
                  </a:cubicBez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76" name="Freeform 60"/>
            <p:cNvSpPr>
              <a:spLocks/>
            </p:cNvSpPr>
            <p:nvPr/>
          </p:nvSpPr>
          <p:spPr bwMode="auto">
            <a:xfrm>
              <a:off x="12369247" y="7902527"/>
              <a:ext cx="403747" cy="479252"/>
            </a:xfrm>
            <a:custGeom>
              <a:avLst/>
              <a:gdLst>
                <a:gd name="T0" fmla="*/ 109976488 w 77"/>
                <a:gd name="T1" fmla="*/ 1545343375 h 102"/>
                <a:gd name="T2" fmla="*/ 164964732 w 77"/>
                <a:gd name="T3" fmla="*/ 1545343375 h 102"/>
                <a:gd name="T4" fmla="*/ 329929464 w 77"/>
                <a:gd name="T5" fmla="*/ 1567421857 h 102"/>
                <a:gd name="T6" fmla="*/ 439900709 w 77"/>
                <a:gd name="T7" fmla="*/ 1611574122 h 102"/>
                <a:gd name="T8" fmla="*/ 604865441 w 77"/>
                <a:gd name="T9" fmla="*/ 1810261665 h 102"/>
                <a:gd name="T10" fmla="*/ 742338672 w 77"/>
                <a:gd name="T11" fmla="*/ 1788183183 h 102"/>
                <a:gd name="T12" fmla="*/ 907298161 w 77"/>
                <a:gd name="T13" fmla="*/ 1876492412 h 102"/>
                <a:gd name="T14" fmla="*/ 907298161 w 77"/>
                <a:gd name="T15" fmla="*/ 1964796942 h 102"/>
                <a:gd name="T16" fmla="*/ 907298161 w 77"/>
                <a:gd name="T17" fmla="*/ 1986870725 h 102"/>
                <a:gd name="T18" fmla="*/ 879806661 w 77"/>
                <a:gd name="T19" fmla="*/ 1986870725 h 102"/>
                <a:gd name="T20" fmla="*/ 989783149 w 77"/>
                <a:gd name="T21" fmla="*/ 2031027689 h 102"/>
                <a:gd name="T22" fmla="*/ 1072262893 w 77"/>
                <a:gd name="T23" fmla="*/ 2097253737 h 102"/>
                <a:gd name="T24" fmla="*/ 1072262893 w 77"/>
                <a:gd name="T25" fmla="*/ 2147483646 h 102"/>
                <a:gd name="T26" fmla="*/ 1127251137 w 77"/>
                <a:gd name="T27" fmla="*/ 2147483646 h 102"/>
                <a:gd name="T28" fmla="*/ 1237227625 w 77"/>
                <a:gd name="T29" fmla="*/ 2119332219 h 102"/>
                <a:gd name="T30" fmla="*/ 1402192357 w 77"/>
                <a:gd name="T31" fmla="*/ 2147483646 h 102"/>
                <a:gd name="T32" fmla="*/ 1539660345 w 77"/>
                <a:gd name="T33" fmla="*/ 2147483646 h 102"/>
                <a:gd name="T34" fmla="*/ 1539660345 w 77"/>
                <a:gd name="T35" fmla="*/ 2147483646 h 102"/>
                <a:gd name="T36" fmla="*/ 1567157089 w 77"/>
                <a:gd name="T37" fmla="*/ 2147483646 h 102"/>
                <a:gd name="T38" fmla="*/ 1539660345 w 77"/>
                <a:gd name="T39" fmla="*/ 2031027689 h 102"/>
                <a:gd name="T40" fmla="*/ 1677133577 w 77"/>
                <a:gd name="T41" fmla="*/ 2008949207 h 102"/>
                <a:gd name="T42" fmla="*/ 1732116578 w 77"/>
                <a:gd name="T43" fmla="*/ 1854413930 h 102"/>
                <a:gd name="T44" fmla="*/ 1952069554 w 77"/>
                <a:gd name="T45" fmla="*/ 1876492412 h 102"/>
                <a:gd name="T46" fmla="*/ 2117034286 w 77"/>
                <a:gd name="T47" fmla="*/ 1788183183 h 102"/>
                <a:gd name="T48" fmla="*/ 2117034286 w 77"/>
                <a:gd name="T49" fmla="*/ 1766109400 h 102"/>
                <a:gd name="T50" fmla="*/ 2089542786 w 77"/>
                <a:gd name="T51" fmla="*/ 1567421857 h 102"/>
                <a:gd name="T52" fmla="*/ 2034554542 w 77"/>
                <a:gd name="T53" fmla="*/ 1412886580 h 102"/>
                <a:gd name="T54" fmla="*/ 1897081310 w 77"/>
                <a:gd name="T55" fmla="*/ 1214199038 h 102"/>
                <a:gd name="T56" fmla="*/ 1677133577 w 77"/>
                <a:gd name="T57" fmla="*/ 971359230 h 102"/>
                <a:gd name="T58" fmla="*/ 1704625077 w 77"/>
                <a:gd name="T59" fmla="*/ 750597904 h 102"/>
                <a:gd name="T60" fmla="*/ 1539660345 w 77"/>
                <a:gd name="T61" fmla="*/ 596062627 h 102"/>
                <a:gd name="T62" fmla="*/ 1402192357 w 77"/>
                <a:gd name="T63" fmla="*/ 375296603 h 102"/>
                <a:gd name="T64" fmla="*/ 1154747881 w 77"/>
                <a:gd name="T65" fmla="*/ 353222820 h 102"/>
                <a:gd name="T66" fmla="*/ 989783149 w 77"/>
                <a:gd name="T67" fmla="*/ 220761326 h 102"/>
                <a:gd name="T68" fmla="*/ 824818417 w 77"/>
                <a:gd name="T69" fmla="*/ 154535277 h 102"/>
                <a:gd name="T70" fmla="*/ 632362184 w 77"/>
                <a:gd name="T71" fmla="*/ 22078482 h 102"/>
                <a:gd name="T72" fmla="*/ 412409208 w 77"/>
                <a:gd name="T73" fmla="*/ 110383012 h 102"/>
                <a:gd name="T74" fmla="*/ 164964732 w 77"/>
                <a:gd name="T75" fmla="*/ 66230747 h 102"/>
                <a:gd name="T76" fmla="*/ 137467988 w 77"/>
                <a:gd name="T77" fmla="*/ 220761326 h 102"/>
                <a:gd name="T78" fmla="*/ 192456232 w 77"/>
                <a:gd name="T79" fmla="*/ 353222820 h 102"/>
                <a:gd name="T80" fmla="*/ 192456232 w 77"/>
                <a:gd name="T81" fmla="*/ 463605832 h 102"/>
                <a:gd name="T82" fmla="*/ 247444476 w 77"/>
                <a:gd name="T83" fmla="*/ 596062627 h 102"/>
                <a:gd name="T84" fmla="*/ 0 w 77"/>
                <a:gd name="T85" fmla="*/ 706445639 h 102"/>
                <a:gd name="T86" fmla="*/ 0 w 77"/>
                <a:gd name="T87" fmla="*/ 883054700 h 102"/>
                <a:gd name="T88" fmla="*/ 54988244 w 77"/>
                <a:gd name="T89" fmla="*/ 905133182 h 102"/>
                <a:gd name="T90" fmla="*/ 82479744 w 77"/>
                <a:gd name="T91" fmla="*/ 971359230 h 102"/>
                <a:gd name="T92" fmla="*/ 137467988 w 77"/>
                <a:gd name="T93" fmla="*/ 1081742242 h 102"/>
                <a:gd name="T94" fmla="*/ 247444476 w 77"/>
                <a:gd name="T95" fmla="*/ 1214199038 h 102"/>
                <a:gd name="T96" fmla="*/ 82479744 w 77"/>
                <a:gd name="T97" fmla="*/ 1258351303 h 102"/>
                <a:gd name="T98" fmla="*/ 82479744 w 77"/>
                <a:gd name="T99" fmla="*/ 1324582050 h 102"/>
                <a:gd name="T100" fmla="*/ 164964732 w 77"/>
                <a:gd name="T101" fmla="*/ 1412886580 h 102"/>
                <a:gd name="T102" fmla="*/ 137467988 w 77"/>
                <a:gd name="T103" fmla="*/ 1501191110 h 102"/>
                <a:gd name="T104" fmla="*/ 109976488 w 77"/>
                <a:gd name="T105" fmla="*/ 1545343375 h 1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77" h="102">
                  <a:moveTo>
                    <a:pt x="4" y="70"/>
                  </a:moveTo>
                  <a:cubicBezTo>
                    <a:pt x="6" y="70"/>
                    <a:pt x="6" y="70"/>
                    <a:pt x="6" y="70"/>
                  </a:cubicBezTo>
                  <a:cubicBezTo>
                    <a:pt x="12" y="71"/>
                    <a:pt x="12" y="71"/>
                    <a:pt x="12" y="71"/>
                  </a:cubicBezTo>
                  <a:cubicBezTo>
                    <a:pt x="16" y="73"/>
                    <a:pt x="16" y="73"/>
                    <a:pt x="16" y="73"/>
                  </a:cubicBezTo>
                  <a:cubicBezTo>
                    <a:pt x="22" y="82"/>
                    <a:pt x="22" y="82"/>
                    <a:pt x="22" y="82"/>
                  </a:cubicBezTo>
                  <a:cubicBezTo>
                    <a:pt x="27" y="81"/>
                    <a:pt x="27" y="81"/>
                    <a:pt x="27" y="81"/>
                  </a:cubicBezTo>
                  <a:cubicBezTo>
                    <a:pt x="33" y="85"/>
                    <a:pt x="33" y="85"/>
                    <a:pt x="33" y="85"/>
                  </a:cubicBezTo>
                  <a:cubicBezTo>
                    <a:pt x="33" y="89"/>
                    <a:pt x="33" y="89"/>
                    <a:pt x="33" y="89"/>
                  </a:cubicBezTo>
                  <a:cubicBezTo>
                    <a:pt x="33" y="90"/>
                    <a:pt x="33" y="90"/>
                    <a:pt x="33" y="90"/>
                  </a:cubicBezTo>
                  <a:cubicBezTo>
                    <a:pt x="32" y="90"/>
                    <a:pt x="32" y="90"/>
                    <a:pt x="32" y="90"/>
                  </a:cubicBezTo>
                  <a:cubicBezTo>
                    <a:pt x="36" y="92"/>
                    <a:pt x="36" y="92"/>
                    <a:pt x="36" y="92"/>
                  </a:cubicBezTo>
                  <a:cubicBezTo>
                    <a:pt x="39" y="95"/>
                    <a:pt x="39" y="95"/>
                    <a:pt x="39" y="95"/>
                  </a:cubicBezTo>
                  <a:cubicBezTo>
                    <a:pt x="39" y="101"/>
                    <a:pt x="39" y="101"/>
                    <a:pt x="39" y="101"/>
                  </a:cubicBezTo>
                  <a:cubicBezTo>
                    <a:pt x="40" y="101"/>
                    <a:pt x="40" y="101"/>
                    <a:pt x="41" y="101"/>
                  </a:cubicBezTo>
                  <a:cubicBezTo>
                    <a:pt x="42" y="100"/>
                    <a:pt x="45" y="96"/>
                    <a:pt x="45" y="96"/>
                  </a:cubicBezTo>
                  <a:cubicBezTo>
                    <a:pt x="45" y="96"/>
                    <a:pt x="50" y="102"/>
                    <a:pt x="51" y="102"/>
                  </a:cubicBezTo>
                  <a:cubicBezTo>
                    <a:pt x="51" y="102"/>
                    <a:pt x="53" y="102"/>
                    <a:pt x="56" y="102"/>
                  </a:cubicBezTo>
                  <a:cubicBezTo>
                    <a:pt x="56" y="102"/>
                    <a:pt x="56" y="102"/>
                    <a:pt x="56" y="102"/>
                  </a:cubicBezTo>
                  <a:cubicBezTo>
                    <a:pt x="56" y="102"/>
                    <a:pt x="59" y="100"/>
                    <a:pt x="57" y="98"/>
                  </a:cubicBezTo>
                  <a:cubicBezTo>
                    <a:pt x="56" y="95"/>
                    <a:pt x="55" y="92"/>
                    <a:pt x="56" y="92"/>
                  </a:cubicBezTo>
                  <a:cubicBezTo>
                    <a:pt x="57" y="92"/>
                    <a:pt x="61" y="92"/>
                    <a:pt x="61" y="91"/>
                  </a:cubicBezTo>
                  <a:cubicBezTo>
                    <a:pt x="61" y="89"/>
                    <a:pt x="62" y="84"/>
                    <a:pt x="63" y="84"/>
                  </a:cubicBezTo>
                  <a:cubicBezTo>
                    <a:pt x="65" y="84"/>
                    <a:pt x="68" y="87"/>
                    <a:pt x="71" y="85"/>
                  </a:cubicBezTo>
                  <a:cubicBezTo>
                    <a:pt x="72" y="84"/>
                    <a:pt x="74" y="82"/>
                    <a:pt x="77" y="81"/>
                  </a:cubicBezTo>
                  <a:cubicBezTo>
                    <a:pt x="77" y="80"/>
                    <a:pt x="77" y="80"/>
                    <a:pt x="77" y="80"/>
                  </a:cubicBezTo>
                  <a:cubicBezTo>
                    <a:pt x="77" y="80"/>
                    <a:pt x="77" y="73"/>
                    <a:pt x="76" y="71"/>
                  </a:cubicBezTo>
                  <a:cubicBezTo>
                    <a:pt x="76" y="70"/>
                    <a:pt x="74" y="67"/>
                    <a:pt x="74" y="64"/>
                  </a:cubicBezTo>
                  <a:cubicBezTo>
                    <a:pt x="74" y="61"/>
                    <a:pt x="70" y="60"/>
                    <a:pt x="69" y="55"/>
                  </a:cubicBezTo>
                  <a:cubicBezTo>
                    <a:pt x="68" y="50"/>
                    <a:pt x="61" y="48"/>
                    <a:pt x="61" y="44"/>
                  </a:cubicBezTo>
                  <a:cubicBezTo>
                    <a:pt x="62" y="41"/>
                    <a:pt x="65" y="37"/>
                    <a:pt x="62" y="34"/>
                  </a:cubicBezTo>
                  <a:cubicBezTo>
                    <a:pt x="59" y="30"/>
                    <a:pt x="58" y="33"/>
                    <a:pt x="56" y="27"/>
                  </a:cubicBezTo>
                  <a:cubicBezTo>
                    <a:pt x="54" y="21"/>
                    <a:pt x="54" y="19"/>
                    <a:pt x="51" y="17"/>
                  </a:cubicBezTo>
                  <a:cubicBezTo>
                    <a:pt x="49" y="16"/>
                    <a:pt x="45" y="18"/>
                    <a:pt x="42" y="16"/>
                  </a:cubicBezTo>
                  <a:cubicBezTo>
                    <a:pt x="40" y="13"/>
                    <a:pt x="39" y="10"/>
                    <a:pt x="36" y="10"/>
                  </a:cubicBezTo>
                  <a:cubicBezTo>
                    <a:pt x="33" y="11"/>
                    <a:pt x="32" y="12"/>
                    <a:pt x="30" y="7"/>
                  </a:cubicBezTo>
                  <a:cubicBezTo>
                    <a:pt x="27" y="3"/>
                    <a:pt x="27" y="1"/>
                    <a:pt x="23" y="1"/>
                  </a:cubicBezTo>
                  <a:cubicBezTo>
                    <a:pt x="20" y="2"/>
                    <a:pt x="18" y="6"/>
                    <a:pt x="15" y="5"/>
                  </a:cubicBezTo>
                  <a:cubicBezTo>
                    <a:pt x="12" y="4"/>
                    <a:pt x="9" y="0"/>
                    <a:pt x="6" y="3"/>
                  </a:cubicBezTo>
                  <a:cubicBezTo>
                    <a:pt x="3" y="6"/>
                    <a:pt x="7" y="9"/>
                    <a:pt x="5" y="10"/>
                  </a:cubicBezTo>
                  <a:cubicBezTo>
                    <a:pt x="3" y="12"/>
                    <a:pt x="6" y="15"/>
                    <a:pt x="7" y="16"/>
                  </a:cubicBezTo>
                  <a:cubicBezTo>
                    <a:pt x="8" y="17"/>
                    <a:pt x="8" y="20"/>
                    <a:pt x="7" y="21"/>
                  </a:cubicBezTo>
                  <a:cubicBezTo>
                    <a:pt x="6" y="23"/>
                    <a:pt x="10" y="26"/>
                    <a:pt x="9" y="27"/>
                  </a:cubicBezTo>
                  <a:cubicBezTo>
                    <a:pt x="8" y="28"/>
                    <a:pt x="0" y="32"/>
                    <a:pt x="0" y="32"/>
                  </a:cubicBezTo>
                  <a:cubicBezTo>
                    <a:pt x="0" y="32"/>
                    <a:pt x="0" y="37"/>
                    <a:pt x="0" y="40"/>
                  </a:cubicBezTo>
                  <a:cubicBezTo>
                    <a:pt x="2" y="41"/>
                    <a:pt x="2" y="41"/>
                    <a:pt x="2" y="41"/>
                  </a:cubicBezTo>
                  <a:cubicBezTo>
                    <a:pt x="3" y="44"/>
                    <a:pt x="3" y="44"/>
                    <a:pt x="3" y="44"/>
                  </a:cubicBezTo>
                  <a:cubicBezTo>
                    <a:pt x="5" y="49"/>
                    <a:pt x="5" y="49"/>
                    <a:pt x="5" y="49"/>
                  </a:cubicBezTo>
                  <a:cubicBezTo>
                    <a:pt x="9" y="55"/>
                    <a:pt x="9" y="55"/>
                    <a:pt x="9" y="55"/>
                  </a:cubicBezTo>
                  <a:cubicBezTo>
                    <a:pt x="9" y="55"/>
                    <a:pt x="3" y="56"/>
                    <a:pt x="3" y="57"/>
                  </a:cubicBezTo>
                  <a:cubicBezTo>
                    <a:pt x="2" y="58"/>
                    <a:pt x="3" y="60"/>
                    <a:pt x="3" y="60"/>
                  </a:cubicBezTo>
                  <a:cubicBezTo>
                    <a:pt x="3" y="60"/>
                    <a:pt x="6" y="64"/>
                    <a:pt x="6" y="64"/>
                  </a:cubicBezTo>
                  <a:cubicBezTo>
                    <a:pt x="5" y="68"/>
                    <a:pt x="5" y="68"/>
                    <a:pt x="5" y="68"/>
                  </a:cubicBezTo>
                  <a:lnTo>
                    <a:pt x="4" y="70"/>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77" name="Freeform 61"/>
            <p:cNvSpPr>
              <a:spLocks noEditPoints="1"/>
            </p:cNvSpPr>
            <p:nvPr/>
          </p:nvSpPr>
          <p:spPr bwMode="auto">
            <a:xfrm>
              <a:off x="12026062" y="7598776"/>
              <a:ext cx="469356" cy="519752"/>
            </a:xfrm>
            <a:custGeom>
              <a:avLst/>
              <a:gdLst>
                <a:gd name="T0" fmla="*/ 2147483646 w 89"/>
                <a:gd name="T1" fmla="*/ 1468997085 h 111"/>
                <a:gd name="T2" fmla="*/ 2147483646 w 89"/>
                <a:gd name="T3" fmla="*/ 1534776149 h 111"/>
                <a:gd name="T4" fmla="*/ 1974617608 w 89"/>
                <a:gd name="T5" fmla="*/ 1490925001 h 111"/>
                <a:gd name="T6" fmla="*/ 1946804309 w 89"/>
                <a:gd name="T7" fmla="*/ 1644401679 h 111"/>
                <a:gd name="T8" fmla="*/ 2002430906 w 89"/>
                <a:gd name="T9" fmla="*/ 1775950442 h 111"/>
                <a:gd name="T10" fmla="*/ 2002430906 w 89"/>
                <a:gd name="T11" fmla="*/ 1885580654 h 111"/>
                <a:gd name="T12" fmla="*/ 2058052229 w 89"/>
                <a:gd name="T13" fmla="*/ 2017129417 h 111"/>
                <a:gd name="T14" fmla="*/ 1807748365 w 89"/>
                <a:gd name="T15" fmla="*/ 2126759630 h 111"/>
                <a:gd name="T16" fmla="*/ 1779935067 w 89"/>
                <a:gd name="T17" fmla="*/ 2147483646 h 111"/>
                <a:gd name="T18" fmla="*/ 1640879123 w 89"/>
                <a:gd name="T19" fmla="*/ 2147483646 h 111"/>
                <a:gd name="T20" fmla="*/ 1418388558 w 89"/>
                <a:gd name="T21" fmla="*/ 2147483646 h 111"/>
                <a:gd name="T22" fmla="*/ 1279327341 w 89"/>
                <a:gd name="T23" fmla="*/ 2147483646 h 111"/>
                <a:gd name="T24" fmla="*/ 1084650074 w 89"/>
                <a:gd name="T25" fmla="*/ 2147483646 h 111"/>
                <a:gd name="T26" fmla="*/ 917780832 w 89"/>
                <a:gd name="T27" fmla="*/ 2147483646 h 111"/>
                <a:gd name="T28" fmla="*/ 862159509 w 89"/>
                <a:gd name="T29" fmla="*/ 2147483646 h 111"/>
                <a:gd name="T30" fmla="*/ 611855646 w 89"/>
                <a:gd name="T31" fmla="*/ 2147483646 h 111"/>
                <a:gd name="T32" fmla="*/ 500607726 w 89"/>
                <a:gd name="T33" fmla="*/ 2147483646 h 111"/>
                <a:gd name="T34" fmla="*/ 500607726 w 89"/>
                <a:gd name="T35" fmla="*/ 2147483646 h 111"/>
                <a:gd name="T36" fmla="*/ 472794428 w 89"/>
                <a:gd name="T37" fmla="*/ 1622473764 h 111"/>
                <a:gd name="T38" fmla="*/ 222490565 w 89"/>
                <a:gd name="T39" fmla="*/ 1205894877 h 111"/>
                <a:gd name="T40" fmla="*/ 194682540 w 89"/>
                <a:gd name="T41" fmla="*/ 920864753 h 111"/>
                <a:gd name="T42" fmla="*/ 55621323 w 89"/>
                <a:gd name="T43" fmla="*/ 701609011 h 111"/>
                <a:gd name="T44" fmla="*/ 83434621 w 89"/>
                <a:gd name="T45" fmla="*/ 482357951 h 111"/>
                <a:gd name="T46" fmla="*/ 166869242 w 89"/>
                <a:gd name="T47" fmla="*/ 306953357 h 111"/>
                <a:gd name="T48" fmla="*/ 361551783 w 89"/>
                <a:gd name="T49" fmla="*/ 460430035 h 111"/>
                <a:gd name="T50" fmla="*/ 584042348 w 89"/>
                <a:gd name="T51" fmla="*/ 548132332 h 111"/>
                <a:gd name="T52" fmla="*/ 723098291 w 89"/>
                <a:gd name="T53" fmla="*/ 416583569 h 111"/>
                <a:gd name="T54" fmla="*/ 1056836776 w 89"/>
                <a:gd name="T55" fmla="*/ 394655654 h 111"/>
                <a:gd name="T56" fmla="*/ 1307140639 w 89"/>
                <a:gd name="T57" fmla="*/ 394655654 h 111"/>
                <a:gd name="T58" fmla="*/ 1195897993 w 89"/>
                <a:gd name="T59" fmla="*/ 87702297 h 111"/>
                <a:gd name="T60" fmla="*/ 1501823179 w 89"/>
                <a:gd name="T61" fmla="*/ 109625530 h 111"/>
                <a:gd name="T62" fmla="*/ 1696500446 w 89"/>
                <a:gd name="T63" fmla="*/ 65774381 h 111"/>
                <a:gd name="T64" fmla="*/ 1696500446 w 89"/>
                <a:gd name="T65" fmla="*/ 65774381 h 111"/>
                <a:gd name="T66" fmla="*/ 1779935067 w 89"/>
                <a:gd name="T67" fmla="*/ 438506802 h 111"/>
                <a:gd name="T68" fmla="*/ 2002430906 w 89"/>
                <a:gd name="T69" fmla="*/ 460430035 h 111"/>
                <a:gd name="T70" fmla="*/ 2147483646 w 89"/>
                <a:gd name="T71" fmla="*/ 679685778 h 111"/>
                <a:gd name="T72" fmla="*/ 2147483646 w 89"/>
                <a:gd name="T73" fmla="*/ 767388075 h 111"/>
                <a:gd name="T74" fmla="*/ 2147483646 w 89"/>
                <a:gd name="T75" fmla="*/ 942787986 h 111"/>
                <a:gd name="T76" fmla="*/ 2147483646 w 89"/>
                <a:gd name="T77" fmla="*/ 1205894877 h 111"/>
                <a:gd name="T78" fmla="*/ 2147483646 w 89"/>
                <a:gd name="T79" fmla="*/ 1468997085 h 111"/>
                <a:gd name="T80" fmla="*/ 778724888 w 89"/>
                <a:gd name="T81" fmla="*/ 1162043728 h 111"/>
                <a:gd name="T82" fmla="*/ 806532913 w 89"/>
                <a:gd name="T83" fmla="*/ 1359371555 h 111"/>
                <a:gd name="T84" fmla="*/ 1001215453 w 89"/>
                <a:gd name="T85" fmla="*/ 1468997085 h 111"/>
                <a:gd name="T86" fmla="*/ 1223706018 w 89"/>
                <a:gd name="T87" fmla="*/ 1556699382 h 111"/>
                <a:gd name="T88" fmla="*/ 1056836776 w 89"/>
                <a:gd name="T89" fmla="*/ 1666324912 h 111"/>
                <a:gd name="T90" fmla="*/ 1001215453 w 89"/>
                <a:gd name="T91" fmla="*/ 1841729506 h 111"/>
                <a:gd name="T92" fmla="*/ 945594130 w 89"/>
                <a:gd name="T93" fmla="*/ 1973282951 h 111"/>
                <a:gd name="T94" fmla="*/ 667476969 w 89"/>
                <a:gd name="T95" fmla="*/ 1995206184 h 111"/>
                <a:gd name="T96" fmla="*/ 834346211 w 89"/>
                <a:gd name="T97" fmla="*/ 2147483646 h 111"/>
                <a:gd name="T98" fmla="*/ 1084650074 w 89"/>
                <a:gd name="T99" fmla="*/ 2060980566 h 111"/>
                <a:gd name="T100" fmla="*/ 1390575260 w 89"/>
                <a:gd name="T101" fmla="*/ 1863652739 h 111"/>
                <a:gd name="T102" fmla="*/ 1501823179 w 89"/>
                <a:gd name="T103" fmla="*/ 1732103976 h 111"/>
                <a:gd name="T104" fmla="*/ 1390575260 w 89"/>
                <a:gd name="T105" fmla="*/ 1468997085 h 111"/>
                <a:gd name="T106" fmla="*/ 1195897993 w 89"/>
                <a:gd name="T107" fmla="*/ 1315520407 h 111"/>
                <a:gd name="T108" fmla="*/ 945594130 w 89"/>
                <a:gd name="T109" fmla="*/ 1205894877 h 111"/>
                <a:gd name="T110" fmla="*/ 778724888 w 89"/>
                <a:gd name="T111" fmla="*/ 1162043728 h 11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89" h="111">
                  <a:moveTo>
                    <a:pt x="88" y="67"/>
                  </a:moveTo>
                  <a:cubicBezTo>
                    <a:pt x="85" y="68"/>
                    <a:pt x="82" y="71"/>
                    <a:pt x="80" y="70"/>
                  </a:cubicBezTo>
                  <a:cubicBezTo>
                    <a:pt x="77" y="69"/>
                    <a:pt x="74" y="65"/>
                    <a:pt x="71" y="68"/>
                  </a:cubicBezTo>
                  <a:cubicBezTo>
                    <a:pt x="68" y="71"/>
                    <a:pt x="72" y="74"/>
                    <a:pt x="70" y="75"/>
                  </a:cubicBezTo>
                  <a:cubicBezTo>
                    <a:pt x="68" y="77"/>
                    <a:pt x="71" y="80"/>
                    <a:pt x="72" y="81"/>
                  </a:cubicBezTo>
                  <a:cubicBezTo>
                    <a:pt x="73" y="82"/>
                    <a:pt x="73" y="85"/>
                    <a:pt x="72" y="86"/>
                  </a:cubicBezTo>
                  <a:cubicBezTo>
                    <a:pt x="71" y="88"/>
                    <a:pt x="75" y="91"/>
                    <a:pt x="74" y="92"/>
                  </a:cubicBezTo>
                  <a:cubicBezTo>
                    <a:pt x="73" y="93"/>
                    <a:pt x="65" y="97"/>
                    <a:pt x="65" y="97"/>
                  </a:cubicBezTo>
                  <a:cubicBezTo>
                    <a:pt x="65" y="97"/>
                    <a:pt x="66" y="104"/>
                    <a:pt x="64" y="106"/>
                  </a:cubicBezTo>
                  <a:cubicBezTo>
                    <a:pt x="63" y="109"/>
                    <a:pt x="60" y="111"/>
                    <a:pt x="59" y="111"/>
                  </a:cubicBezTo>
                  <a:cubicBezTo>
                    <a:pt x="57" y="111"/>
                    <a:pt x="52" y="111"/>
                    <a:pt x="51" y="109"/>
                  </a:cubicBezTo>
                  <a:cubicBezTo>
                    <a:pt x="50" y="108"/>
                    <a:pt x="48" y="103"/>
                    <a:pt x="46" y="103"/>
                  </a:cubicBezTo>
                  <a:cubicBezTo>
                    <a:pt x="44" y="104"/>
                    <a:pt x="40" y="106"/>
                    <a:pt x="39" y="107"/>
                  </a:cubicBezTo>
                  <a:cubicBezTo>
                    <a:pt x="38" y="107"/>
                    <a:pt x="34" y="108"/>
                    <a:pt x="33" y="110"/>
                  </a:cubicBezTo>
                  <a:cubicBezTo>
                    <a:pt x="32" y="110"/>
                    <a:pt x="32" y="111"/>
                    <a:pt x="31" y="111"/>
                  </a:cubicBezTo>
                  <a:cubicBezTo>
                    <a:pt x="28" y="108"/>
                    <a:pt x="24" y="105"/>
                    <a:pt x="22" y="103"/>
                  </a:cubicBezTo>
                  <a:cubicBezTo>
                    <a:pt x="22" y="102"/>
                    <a:pt x="20" y="103"/>
                    <a:pt x="18" y="104"/>
                  </a:cubicBezTo>
                  <a:cubicBezTo>
                    <a:pt x="18" y="102"/>
                    <a:pt x="18" y="100"/>
                    <a:pt x="18" y="98"/>
                  </a:cubicBezTo>
                  <a:cubicBezTo>
                    <a:pt x="18" y="93"/>
                    <a:pt x="18" y="80"/>
                    <a:pt x="17" y="74"/>
                  </a:cubicBezTo>
                  <a:cubicBezTo>
                    <a:pt x="17" y="69"/>
                    <a:pt x="9" y="58"/>
                    <a:pt x="8" y="55"/>
                  </a:cubicBezTo>
                  <a:cubicBezTo>
                    <a:pt x="8" y="51"/>
                    <a:pt x="11" y="46"/>
                    <a:pt x="7" y="42"/>
                  </a:cubicBezTo>
                  <a:cubicBezTo>
                    <a:pt x="4" y="39"/>
                    <a:pt x="0" y="36"/>
                    <a:pt x="2" y="32"/>
                  </a:cubicBezTo>
                  <a:cubicBezTo>
                    <a:pt x="4" y="28"/>
                    <a:pt x="6" y="25"/>
                    <a:pt x="3" y="22"/>
                  </a:cubicBezTo>
                  <a:cubicBezTo>
                    <a:pt x="0" y="19"/>
                    <a:pt x="4" y="14"/>
                    <a:pt x="6" y="14"/>
                  </a:cubicBezTo>
                  <a:cubicBezTo>
                    <a:pt x="9" y="14"/>
                    <a:pt x="12" y="17"/>
                    <a:pt x="13" y="21"/>
                  </a:cubicBezTo>
                  <a:cubicBezTo>
                    <a:pt x="14" y="26"/>
                    <a:pt x="21" y="29"/>
                    <a:pt x="21" y="25"/>
                  </a:cubicBezTo>
                  <a:cubicBezTo>
                    <a:pt x="22" y="21"/>
                    <a:pt x="22" y="19"/>
                    <a:pt x="26" y="19"/>
                  </a:cubicBezTo>
                  <a:cubicBezTo>
                    <a:pt x="30" y="19"/>
                    <a:pt x="35" y="20"/>
                    <a:pt x="38" y="18"/>
                  </a:cubicBezTo>
                  <a:cubicBezTo>
                    <a:pt x="41" y="16"/>
                    <a:pt x="48" y="25"/>
                    <a:pt x="47" y="18"/>
                  </a:cubicBezTo>
                  <a:cubicBezTo>
                    <a:pt x="45" y="11"/>
                    <a:pt x="41" y="7"/>
                    <a:pt x="43" y="4"/>
                  </a:cubicBezTo>
                  <a:cubicBezTo>
                    <a:pt x="46" y="1"/>
                    <a:pt x="54" y="0"/>
                    <a:pt x="54" y="5"/>
                  </a:cubicBezTo>
                  <a:cubicBezTo>
                    <a:pt x="55" y="9"/>
                    <a:pt x="59" y="4"/>
                    <a:pt x="61" y="3"/>
                  </a:cubicBezTo>
                  <a:cubicBezTo>
                    <a:pt x="61" y="3"/>
                    <a:pt x="61" y="3"/>
                    <a:pt x="61" y="3"/>
                  </a:cubicBezTo>
                  <a:cubicBezTo>
                    <a:pt x="62" y="8"/>
                    <a:pt x="64" y="19"/>
                    <a:pt x="64" y="20"/>
                  </a:cubicBezTo>
                  <a:cubicBezTo>
                    <a:pt x="65" y="22"/>
                    <a:pt x="70" y="22"/>
                    <a:pt x="72" y="21"/>
                  </a:cubicBezTo>
                  <a:cubicBezTo>
                    <a:pt x="75" y="20"/>
                    <a:pt x="82" y="31"/>
                    <a:pt x="82" y="31"/>
                  </a:cubicBezTo>
                  <a:cubicBezTo>
                    <a:pt x="82" y="31"/>
                    <a:pt x="80" y="34"/>
                    <a:pt x="80" y="35"/>
                  </a:cubicBezTo>
                  <a:cubicBezTo>
                    <a:pt x="80" y="36"/>
                    <a:pt x="80" y="43"/>
                    <a:pt x="78" y="43"/>
                  </a:cubicBezTo>
                  <a:cubicBezTo>
                    <a:pt x="77" y="43"/>
                    <a:pt x="89" y="55"/>
                    <a:pt x="89" y="55"/>
                  </a:cubicBezTo>
                  <a:cubicBezTo>
                    <a:pt x="88" y="67"/>
                    <a:pt x="88" y="67"/>
                    <a:pt x="88" y="67"/>
                  </a:cubicBezTo>
                  <a:close/>
                  <a:moveTo>
                    <a:pt x="28" y="53"/>
                  </a:moveTo>
                  <a:cubicBezTo>
                    <a:pt x="27" y="59"/>
                    <a:pt x="28" y="60"/>
                    <a:pt x="29" y="62"/>
                  </a:cubicBezTo>
                  <a:cubicBezTo>
                    <a:pt x="30" y="65"/>
                    <a:pt x="32" y="66"/>
                    <a:pt x="36" y="67"/>
                  </a:cubicBezTo>
                  <a:cubicBezTo>
                    <a:pt x="40" y="68"/>
                    <a:pt x="45" y="67"/>
                    <a:pt x="44" y="71"/>
                  </a:cubicBezTo>
                  <a:cubicBezTo>
                    <a:pt x="43" y="75"/>
                    <a:pt x="41" y="73"/>
                    <a:pt x="38" y="76"/>
                  </a:cubicBezTo>
                  <a:cubicBezTo>
                    <a:pt x="36" y="79"/>
                    <a:pt x="36" y="83"/>
                    <a:pt x="36" y="84"/>
                  </a:cubicBezTo>
                  <a:cubicBezTo>
                    <a:pt x="37" y="85"/>
                    <a:pt x="39" y="90"/>
                    <a:pt x="34" y="90"/>
                  </a:cubicBezTo>
                  <a:cubicBezTo>
                    <a:pt x="29" y="90"/>
                    <a:pt x="24" y="88"/>
                    <a:pt x="24" y="91"/>
                  </a:cubicBezTo>
                  <a:cubicBezTo>
                    <a:pt x="24" y="93"/>
                    <a:pt x="30" y="101"/>
                    <a:pt x="30" y="101"/>
                  </a:cubicBezTo>
                  <a:cubicBezTo>
                    <a:pt x="30" y="101"/>
                    <a:pt x="37" y="98"/>
                    <a:pt x="39" y="94"/>
                  </a:cubicBezTo>
                  <a:cubicBezTo>
                    <a:pt x="41" y="89"/>
                    <a:pt x="49" y="81"/>
                    <a:pt x="50" y="85"/>
                  </a:cubicBezTo>
                  <a:cubicBezTo>
                    <a:pt x="51" y="88"/>
                    <a:pt x="54" y="84"/>
                    <a:pt x="54" y="79"/>
                  </a:cubicBezTo>
                  <a:cubicBezTo>
                    <a:pt x="55" y="73"/>
                    <a:pt x="55" y="72"/>
                    <a:pt x="50" y="67"/>
                  </a:cubicBezTo>
                  <a:cubicBezTo>
                    <a:pt x="45" y="62"/>
                    <a:pt x="49" y="61"/>
                    <a:pt x="43" y="60"/>
                  </a:cubicBezTo>
                  <a:cubicBezTo>
                    <a:pt x="38" y="59"/>
                    <a:pt x="34" y="57"/>
                    <a:pt x="34" y="55"/>
                  </a:cubicBezTo>
                  <a:cubicBezTo>
                    <a:pt x="34" y="53"/>
                    <a:pt x="28" y="53"/>
                    <a:pt x="28" y="53"/>
                  </a:cubicBez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78" name="Freeform 62"/>
            <p:cNvSpPr>
              <a:spLocks/>
            </p:cNvSpPr>
            <p:nvPr/>
          </p:nvSpPr>
          <p:spPr bwMode="auto">
            <a:xfrm>
              <a:off x="14430883" y="6743774"/>
              <a:ext cx="729269" cy="742502"/>
            </a:xfrm>
            <a:custGeom>
              <a:avLst/>
              <a:gdLst>
                <a:gd name="T0" fmla="*/ 407530153 w 289"/>
                <a:gd name="T1" fmla="*/ 162000436 h 330"/>
                <a:gd name="T2" fmla="*/ 433001576 w 289"/>
                <a:gd name="T3" fmla="*/ 96187759 h 330"/>
                <a:gd name="T4" fmla="*/ 433001576 w 289"/>
                <a:gd name="T5" fmla="*/ 15187541 h 330"/>
                <a:gd name="T6" fmla="*/ 566722763 w 289"/>
                <a:gd name="T7" fmla="*/ 25312568 h 330"/>
                <a:gd name="T8" fmla="*/ 636765391 w 289"/>
                <a:gd name="T9" fmla="*/ 0 h 330"/>
                <a:gd name="T10" fmla="*/ 700441425 w 289"/>
                <a:gd name="T11" fmla="*/ 116437814 h 330"/>
                <a:gd name="T12" fmla="*/ 834162612 w 289"/>
                <a:gd name="T13" fmla="*/ 126562841 h 330"/>
                <a:gd name="T14" fmla="*/ 1031559832 w 289"/>
                <a:gd name="T15" fmla="*/ 182250491 h 330"/>
                <a:gd name="T16" fmla="*/ 1165281019 w 289"/>
                <a:gd name="T17" fmla="*/ 172125464 h 330"/>
                <a:gd name="T18" fmla="*/ 1260797594 w 289"/>
                <a:gd name="T19" fmla="*/ 212625573 h 330"/>
                <a:gd name="T20" fmla="*/ 1432723391 w 289"/>
                <a:gd name="T21" fmla="*/ 182250491 h 330"/>
                <a:gd name="T22" fmla="*/ 1827517833 w 289"/>
                <a:gd name="T23" fmla="*/ 298688305 h 330"/>
                <a:gd name="T24" fmla="*/ 1751106087 w 289"/>
                <a:gd name="T25" fmla="*/ 405001091 h 330"/>
                <a:gd name="T26" fmla="*/ 1681060935 w 289"/>
                <a:gd name="T27" fmla="*/ 561941264 h 330"/>
                <a:gd name="T28" fmla="*/ 1388149663 w 289"/>
                <a:gd name="T29" fmla="*/ 764441809 h 330"/>
                <a:gd name="T30" fmla="*/ 1324473628 w 289"/>
                <a:gd name="T31" fmla="*/ 911254705 h 330"/>
                <a:gd name="T32" fmla="*/ 1375413951 w 289"/>
                <a:gd name="T33" fmla="*/ 1037817545 h 330"/>
                <a:gd name="T34" fmla="*/ 1362678240 w 289"/>
                <a:gd name="T35" fmla="*/ 1164380386 h 330"/>
                <a:gd name="T36" fmla="*/ 1178016730 w 289"/>
                <a:gd name="T37" fmla="*/ 1235255577 h 330"/>
                <a:gd name="T38" fmla="*/ 1139812119 w 289"/>
                <a:gd name="T39" fmla="*/ 1341570614 h 330"/>
                <a:gd name="T40" fmla="*/ 980619510 w 289"/>
                <a:gd name="T41" fmla="*/ 1341570614 h 330"/>
                <a:gd name="T42" fmla="*/ 872369746 w 289"/>
                <a:gd name="T43" fmla="*/ 1458008427 h 330"/>
                <a:gd name="T44" fmla="*/ 674972526 w 289"/>
                <a:gd name="T45" fmla="*/ 1478258482 h 330"/>
                <a:gd name="T46" fmla="*/ 553987051 w 289"/>
                <a:gd name="T47" fmla="*/ 1660508973 h 330"/>
                <a:gd name="T48" fmla="*/ 433001576 w 289"/>
                <a:gd name="T49" fmla="*/ 1660508973 h 330"/>
                <a:gd name="T50" fmla="*/ 318382695 w 289"/>
                <a:gd name="T51" fmla="*/ 1554196186 h 330"/>
                <a:gd name="T52" fmla="*/ 197397221 w 289"/>
                <a:gd name="T53" fmla="*/ 1488383509 h 330"/>
                <a:gd name="T54" fmla="*/ 101883169 w 289"/>
                <a:gd name="T55" fmla="*/ 1382070723 h 330"/>
                <a:gd name="T56" fmla="*/ 38207135 w 289"/>
                <a:gd name="T57" fmla="*/ 1397258264 h 330"/>
                <a:gd name="T58" fmla="*/ 0 w 289"/>
                <a:gd name="T59" fmla="*/ 1255507882 h 330"/>
                <a:gd name="T60" fmla="*/ 184661509 w 289"/>
                <a:gd name="T61" fmla="*/ 1078317655 h 330"/>
                <a:gd name="T62" fmla="*/ 261073255 w 289"/>
                <a:gd name="T63" fmla="*/ 941629786 h 330"/>
                <a:gd name="T64" fmla="*/ 197397221 w 289"/>
                <a:gd name="T65" fmla="*/ 764441809 h 330"/>
                <a:gd name="T66" fmla="*/ 382058730 w 289"/>
                <a:gd name="T67" fmla="*/ 718879186 h 330"/>
                <a:gd name="T68" fmla="*/ 394794441 w 289"/>
                <a:gd name="T69" fmla="*/ 592316345 h 330"/>
                <a:gd name="T70" fmla="*/ 420265865 w 289"/>
                <a:gd name="T71" fmla="*/ 486003559 h 330"/>
                <a:gd name="T72" fmla="*/ 579455951 w 289"/>
                <a:gd name="T73" fmla="*/ 308813332 h 330"/>
                <a:gd name="T74" fmla="*/ 356589830 w 289"/>
                <a:gd name="T75" fmla="*/ 172125464 h 33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9" h="330">
                  <a:moveTo>
                    <a:pt x="56" y="34"/>
                  </a:moveTo>
                  <a:lnTo>
                    <a:pt x="64" y="32"/>
                  </a:lnTo>
                  <a:lnTo>
                    <a:pt x="68" y="28"/>
                  </a:lnTo>
                  <a:lnTo>
                    <a:pt x="68" y="19"/>
                  </a:lnTo>
                  <a:lnTo>
                    <a:pt x="62" y="15"/>
                  </a:lnTo>
                  <a:lnTo>
                    <a:pt x="68" y="3"/>
                  </a:lnTo>
                  <a:lnTo>
                    <a:pt x="85" y="9"/>
                  </a:lnTo>
                  <a:lnTo>
                    <a:pt x="89" y="5"/>
                  </a:lnTo>
                  <a:lnTo>
                    <a:pt x="93" y="7"/>
                  </a:lnTo>
                  <a:lnTo>
                    <a:pt x="100" y="0"/>
                  </a:lnTo>
                  <a:lnTo>
                    <a:pt x="112" y="9"/>
                  </a:lnTo>
                  <a:lnTo>
                    <a:pt x="110" y="23"/>
                  </a:lnTo>
                  <a:lnTo>
                    <a:pt x="120" y="30"/>
                  </a:lnTo>
                  <a:lnTo>
                    <a:pt x="131" y="25"/>
                  </a:lnTo>
                  <a:lnTo>
                    <a:pt x="152" y="42"/>
                  </a:lnTo>
                  <a:lnTo>
                    <a:pt x="162" y="36"/>
                  </a:lnTo>
                  <a:lnTo>
                    <a:pt x="177" y="44"/>
                  </a:lnTo>
                  <a:lnTo>
                    <a:pt x="183" y="34"/>
                  </a:lnTo>
                  <a:lnTo>
                    <a:pt x="191" y="38"/>
                  </a:lnTo>
                  <a:lnTo>
                    <a:pt x="198" y="42"/>
                  </a:lnTo>
                  <a:lnTo>
                    <a:pt x="208" y="30"/>
                  </a:lnTo>
                  <a:lnTo>
                    <a:pt x="225" y="36"/>
                  </a:lnTo>
                  <a:lnTo>
                    <a:pt x="262" y="57"/>
                  </a:lnTo>
                  <a:lnTo>
                    <a:pt x="287" y="59"/>
                  </a:lnTo>
                  <a:lnTo>
                    <a:pt x="289" y="73"/>
                  </a:lnTo>
                  <a:lnTo>
                    <a:pt x="275" y="80"/>
                  </a:lnTo>
                  <a:lnTo>
                    <a:pt x="275" y="98"/>
                  </a:lnTo>
                  <a:lnTo>
                    <a:pt x="264" y="111"/>
                  </a:lnTo>
                  <a:lnTo>
                    <a:pt x="237" y="151"/>
                  </a:lnTo>
                  <a:lnTo>
                    <a:pt x="218" y="151"/>
                  </a:lnTo>
                  <a:lnTo>
                    <a:pt x="210" y="163"/>
                  </a:lnTo>
                  <a:lnTo>
                    <a:pt x="208" y="180"/>
                  </a:lnTo>
                  <a:lnTo>
                    <a:pt x="216" y="190"/>
                  </a:lnTo>
                  <a:lnTo>
                    <a:pt x="216" y="205"/>
                  </a:lnTo>
                  <a:lnTo>
                    <a:pt x="204" y="217"/>
                  </a:lnTo>
                  <a:lnTo>
                    <a:pt x="214" y="230"/>
                  </a:lnTo>
                  <a:lnTo>
                    <a:pt x="200" y="244"/>
                  </a:lnTo>
                  <a:lnTo>
                    <a:pt x="185" y="244"/>
                  </a:lnTo>
                  <a:lnTo>
                    <a:pt x="170" y="253"/>
                  </a:lnTo>
                  <a:lnTo>
                    <a:pt x="179" y="265"/>
                  </a:lnTo>
                  <a:lnTo>
                    <a:pt x="166" y="276"/>
                  </a:lnTo>
                  <a:lnTo>
                    <a:pt x="154" y="265"/>
                  </a:lnTo>
                  <a:lnTo>
                    <a:pt x="143" y="269"/>
                  </a:lnTo>
                  <a:lnTo>
                    <a:pt x="137" y="288"/>
                  </a:lnTo>
                  <a:lnTo>
                    <a:pt x="127" y="294"/>
                  </a:lnTo>
                  <a:lnTo>
                    <a:pt x="106" y="292"/>
                  </a:lnTo>
                  <a:lnTo>
                    <a:pt x="102" y="311"/>
                  </a:lnTo>
                  <a:lnTo>
                    <a:pt x="87" y="328"/>
                  </a:lnTo>
                  <a:lnTo>
                    <a:pt x="87" y="330"/>
                  </a:lnTo>
                  <a:lnTo>
                    <a:pt x="68" y="328"/>
                  </a:lnTo>
                  <a:lnTo>
                    <a:pt x="62" y="307"/>
                  </a:lnTo>
                  <a:lnTo>
                    <a:pt x="50" y="307"/>
                  </a:lnTo>
                  <a:lnTo>
                    <a:pt x="43" y="292"/>
                  </a:lnTo>
                  <a:lnTo>
                    <a:pt x="31" y="294"/>
                  </a:lnTo>
                  <a:lnTo>
                    <a:pt x="16" y="284"/>
                  </a:lnTo>
                  <a:lnTo>
                    <a:pt x="16" y="273"/>
                  </a:lnTo>
                  <a:lnTo>
                    <a:pt x="8" y="273"/>
                  </a:lnTo>
                  <a:lnTo>
                    <a:pt x="6" y="276"/>
                  </a:lnTo>
                  <a:lnTo>
                    <a:pt x="0" y="261"/>
                  </a:lnTo>
                  <a:lnTo>
                    <a:pt x="0" y="248"/>
                  </a:lnTo>
                  <a:lnTo>
                    <a:pt x="25" y="240"/>
                  </a:lnTo>
                  <a:lnTo>
                    <a:pt x="29" y="213"/>
                  </a:lnTo>
                  <a:lnTo>
                    <a:pt x="31" y="196"/>
                  </a:lnTo>
                  <a:lnTo>
                    <a:pt x="41" y="186"/>
                  </a:lnTo>
                  <a:lnTo>
                    <a:pt x="43" y="153"/>
                  </a:lnTo>
                  <a:lnTo>
                    <a:pt x="31" y="151"/>
                  </a:lnTo>
                  <a:lnTo>
                    <a:pt x="47" y="155"/>
                  </a:lnTo>
                  <a:lnTo>
                    <a:pt x="60" y="142"/>
                  </a:lnTo>
                  <a:lnTo>
                    <a:pt x="62" y="126"/>
                  </a:lnTo>
                  <a:lnTo>
                    <a:pt x="62" y="117"/>
                  </a:lnTo>
                  <a:lnTo>
                    <a:pt x="58" y="109"/>
                  </a:lnTo>
                  <a:lnTo>
                    <a:pt x="66" y="96"/>
                  </a:lnTo>
                  <a:lnTo>
                    <a:pt x="91" y="75"/>
                  </a:lnTo>
                  <a:lnTo>
                    <a:pt x="91" y="61"/>
                  </a:lnTo>
                  <a:lnTo>
                    <a:pt x="79" y="50"/>
                  </a:lnTo>
                  <a:lnTo>
                    <a:pt x="56" y="34"/>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79" name="Freeform 63"/>
            <p:cNvSpPr>
              <a:spLocks noEditPoints="1"/>
            </p:cNvSpPr>
            <p:nvPr/>
          </p:nvSpPr>
          <p:spPr bwMode="auto">
            <a:xfrm>
              <a:off x="16744860" y="4415016"/>
              <a:ext cx="1864808" cy="4248014"/>
            </a:xfrm>
            <a:custGeom>
              <a:avLst/>
              <a:gdLst>
                <a:gd name="T0" fmla="*/ 2147483646 w 355"/>
                <a:gd name="T1" fmla="*/ 2147483646 h 906"/>
                <a:gd name="T2" fmla="*/ 2147483646 w 355"/>
                <a:gd name="T3" fmla="*/ 2147483646 h 906"/>
                <a:gd name="T4" fmla="*/ 2147483646 w 355"/>
                <a:gd name="T5" fmla="*/ 2147483646 h 906"/>
                <a:gd name="T6" fmla="*/ 2147483646 w 355"/>
                <a:gd name="T7" fmla="*/ 2147483646 h 906"/>
                <a:gd name="T8" fmla="*/ 2147483646 w 355"/>
                <a:gd name="T9" fmla="*/ 2147483646 h 906"/>
                <a:gd name="T10" fmla="*/ 2147483646 w 355"/>
                <a:gd name="T11" fmla="*/ 2147483646 h 906"/>
                <a:gd name="T12" fmla="*/ 2147483646 w 355"/>
                <a:gd name="T13" fmla="*/ 2147483646 h 906"/>
                <a:gd name="T14" fmla="*/ 2147483646 w 355"/>
                <a:gd name="T15" fmla="*/ 2147483646 h 906"/>
                <a:gd name="T16" fmla="*/ 2147483646 w 355"/>
                <a:gd name="T17" fmla="*/ 2147483646 h 906"/>
                <a:gd name="T18" fmla="*/ 2147483646 w 355"/>
                <a:gd name="T19" fmla="*/ 2147483646 h 906"/>
                <a:gd name="T20" fmla="*/ 2147483646 w 355"/>
                <a:gd name="T21" fmla="*/ 2147483646 h 906"/>
                <a:gd name="T22" fmla="*/ 2147483646 w 355"/>
                <a:gd name="T23" fmla="*/ 2147483646 h 906"/>
                <a:gd name="T24" fmla="*/ 2147483646 w 355"/>
                <a:gd name="T25" fmla="*/ 2147483646 h 906"/>
                <a:gd name="T26" fmla="*/ 2147483646 w 355"/>
                <a:gd name="T27" fmla="*/ 2147483646 h 906"/>
                <a:gd name="T28" fmla="*/ 2147483646 w 355"/>
                <a:gd name="T29" fmla="*/ 2147483646 h 906"/>
                <a:gd name="T30" fmla="*/ 2147483646 w 355"/>
                <a:gd name="T31" fmla="*/ 2147483646 h 906"/>
                <a:gd name="T32" fmla="*/ 2147483646 w 355"/>
                <a:gd name="T33" fmla="*/ 2147483646 h 906"/>
                <a:gd name="T34" fmla="*/ 2147483646 w 355"/>
                <a:gd name="T35" fmla="*/ 2147483646 h 906"/>
                <a:gd name="T36" fmla="*/ 2147483646 w 355"/>
                <a:gd name="T37" fmla="*/ 2147483646 h 906"/>
                <a:gd name="T38" fmla="*/ 2147483646 w 355"/>
                <a:gd name="T39" fmla="*/ 2147483646 h 906"/>
                <a:gd name="T40" fmla="*/ 2147483646 w 355"/>
                <a:gd name="T41" fmla="*/ 2147483646 h 906"/>
                <a:gd name="T42" fmla="*/ 2147483646 w 355"/>
                <a:gd name="T43" fmla="*/ 2147483646 h 906"/>
                <a:gd name="T44" fmla="*/ 2147483646 w 355"/>
                <a:gd name="T45" fmla="*/ 2147483646 h 906"/>
                <a:gd name="T46" fmla="*/ 2147483646 w 355"/>
                <a:gd name="T47" fmla="*/ 2147483646 h 906"/>
                <a:gd name="T48" fmla="*/ 2147483646 w 355"/>
                <a:gd name="T49" fmla="*/ 2147483646 h 906"/>
                <a:gd name="T50" fmla="*/ 2147483646 w 355"/>
                <a:gd name="T51" fmla="*/ 2147483646 h 906"/>
                <a:gd name="T52" fmla="*/ 2147483646 w 355"/>
                <a:gd name="T53" fmla="*/ 2147483646 h 906"/>
                <a:gd name="T54" fmla="*/ 2147483646 w 355"/>
                <a:gd name="T55" fmla="*/ 2147483646 h 906"/>
                <a:gd name="T56" fmla="*/ 2147483646 w 355"/>
                <a:gd name="T57" fmla="*/ 2147483646 h 906"/>
                <a:gd name="T58" fmla="*/ 2147483646 w 355"/>
                <a:gd name="T59" fmla="*/ 2147483646 h 906"/>
                <a:gd name="T60" fmla="*/ 2147483646 w 355"/>
                <a:gd name="T61" fmla="*/ 2147483646 h 906"/>
                <a:gd name="T62" fmla="*/ 2147483646 w 355"/>
                <a:gd name="T63" fmla="*/ 2147483646 h 906"/>
                <a:gd name="T64" fmla="*/ 2147483646 w 355"/>
                <a:gd name="T65" fmla="*/ 2147483646 h 906"/>
                <a:gd name="T66" fmla="*/ 1738410788 w 355"/>
                <a:gd name="T67" fmla="*/ 2147483646 h 906"/>
                <a:gd name="T68" fmla="*/ 1324502207 w 355"/>
                <a:gd name="T69" fmla="*/ 2147483646 h 906"/>
                <a:gd name="T70" fmla="*/ 1296908302 w 355"/>
                <a:gd name="T71" fmla="*/ 2147483646 h 906"/>
                <a:gd name="T72" fmla="*/ 607065919 w 355"/>
                <a:gd name="T73" fmla="*/ 2147483646 h 906"/>
                <a:gd name="T74" fmla="*/ 579472014 w 355"/>
                <a:gd name="T75" fmla="*/ 2147483646 h 906"/>
                <a:gd name="T76" fmla="*/ 413908581 w 355"/>
                <a:gd name="T77" fmla="*/ 2147483646 h 906"/>
                <a:gd name="T78" fmla="*/ 910593626 w 355"/>
                <a:gd name="T79" fmla="*/ 2147483646 h 906"/>
                <a:gd name="T80" fmla="*/ 662253730 w 355"/>
                <a:gd name="T81" fmla="*/ 2147483646 h 906"/>
                <a:gd name="T82" fmla="*/ 938187531 w 355"/>
                <a:gd name="T83" fmla="*/ 2147483646 h 906"/>
                <a:gd name="T84" fmla="*/ 965781437 w 355"/>
                <a:gd name="T85" fmla="*/ 2147483646 h 906"/>
                <a:gd name="T86" fmla="*/ 1462471734 w 355"/>
                <a:gd name="T87" fmla="*/ 2147483646 h 906"/>
                <a:gd name="T88" fmla="*/ 1407283923 w 355"/>
                <a:gd name="T89" fmla="*/ 2147483646 h 906"/>
                <a:gd name="T90" fmla="*/ 1131344869 w 355"/>
                <a:gd name="T91" fmla="*/ 2147483646 h 906"/>
                <a:gd name="T92" fmla="*/ 965781437 w 355"/>
                <a:gd name="T93" fmla="*/ 2147483646 h 906"/>
                <a:gd name="T94" fmla="*/ 2147483646 w 355"/>
                <a:gd name="T95" fmla="*/ 2147483646 h 906"/>
                <a:gd name="T96" fmla="*/ 2147483646 w 355"/>
                <a:gd name="T97" fmla="*/ 2147483646 h 906"/>
                <a:gd name="T98" fmla="*/ 2147483646 w 355"/>
                <a:gd name="T99" fmla="*/ 1385021359 h 906"/>
                <a:gd name="T100" fmla="*/ 2147483646 w 355"/>
                <a:gd name="T101" fmla="*/ 1912647204 h 906"/>
                <a:gd name="T102" fmla="*/ 2147483646 w 355"/>
                <a:gd name="T103" fmla="*/ 1099222854 h 906"/>
                <a:gd name="T104" fmla="*/ 2147483646 w 355"/>
                <a:gd name="T105" fmla="*/ 351750563 h 906"/>
                <a:gd name="T106" fmla="*/ 2147483646 w 355"/>
                <a:gd name="T107" fmla="*/ 879376408 h 906"/>
                <a:gd name="T108" fmla="*/ 2147483646 w 355"/>
                <a:gd name="T109" fmla="*/ 1670819864 h 906"/>
                <a:gd name="T110" fmla="*/ 2147483646 w 355"/>
                <a:gd name="T111" fmla="*/ 1099222854 h 90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55" h="906">
                  <a:moveTo>
                    <a:pt x="0" y="326"/>
                  </a:moveTo>
                  <a:cubicBezTo>
                    <a:pt x="0" y="326"/>
                    <a:pt x="0" y="326"/>
                    <a:pt x="0" y="326"/>
                  </a:cubicBezTo>
                  <a:cubicBezTo>
                    <a:pt x="0" y="326"/>
                    <a:pt x="0" y="326"/>
                    <a:pt x="0" y="326"/>
                  </a:cubicBezTo>
                  <a:cubicBezTo>
                    <a:pt x="0" y="326"/>
                    <a:pt x="0" y="326"/>
                    <a:pt x="0" y="326"/>
                  </a:cubicBezTo>
                  <a:close/>
                  <a:moveTo>
                    <a:pt x="93" y="758"/>
                  </a:moveTo>
                  <a:cubicBezTo>
                    <a:pt x="94" y="769"/>
                    <a:pt x="94" y="769"/>
                    <a:pt x="94" y="769"/>
                  </a:cubicBezTo>
                  <a:cubicBezTo>
                    <a:pt x="101" y="775"/>
                    <a:pt x="101" y="775"/>
                    <a:pt x="101" y="775"/>
                  </a:cubicBezTo>
                  <a:cubicBezTo>
                    <a:pt x="105" y="781"/>
                    <a:pt x="105" y="781"/>
                    <a:pt x="105" y="781"/>
                  </a:cubicBezTo>
                  <a:cubicBezTo>
                    <a:pt x="105" y="792"/>
                    <a:pt x="105" y="792"/>
                    <a:pt x="105" y="792"/>
                  </a:cubicBezTo>
                  <a:cubicBezTo>
                    <a:pt x="97" y="799"/>
                    <a:pt x="97" y="799"/>
                    <a:pt x="97" y="799"/>
                  </a:cubicBezTo>
                  <a:cubicBezTo>
                    <a:pt x="105" y="813"/>
                    <a:pt x="105" y="813"/>
                    <a:pt x="105" y="813"/>
                  </a:cubicBezTo>
                  <a:cubicBezTo>
                    <a:pt x="111" y="813"/>
                    <a:pt x="111" y="813"/>
                    <a:pt x="111" y="813"/>
                  </a:cubicBezTo>
                  <a:cubicBezTo>
                    <a:pt x="115" y="810"/>
                    <a:pt x="115" y="810"/>
                    <a:pt x="115" y="810"/>
                  </a:cubicBezTo>
                  <a:cubicBezTo>
                    <a:pt x="128" y="813"/>
                    <a:pt x="128" y="813"/>
                    <a:pt x="128" y="813"/>
                  </a:cubicBezTo>
                  <a:cubicBezTo>
                    <a:pt x="132" y="811"/>
                    <a:pt x="132" y="811"/>
                    <a:pt x="132" y="811"/>
                  </a:cubicBezTo>
                  <a:cubicBezTo>
                    <a:pt x="135" y="816"/>
                    <a:pt x="135" y="816"/>
                    <a:pt x="135" y="816"/>
                  </a:cubicBezTo>
                  <a:cubicBezTo>
                    <a:pt x="132" y="822"/>
                    <a:pt x="132" y="822"/>
                    <a:pt x="132" y="822"/>
                  </a:cubicBezTo>
                  <a:cubicBezTo>
                    <a:pt x="139" y="829"/>
                    <a:pt x="139" y="829"/>
                    <a:pt x="139" y="829"/>
                  </a:cubicBezTo>
                  <a:cubicBezTo>
                    <a:pt x="139" y="838"/>
                    <a:pt x="139" y="838"/>
                    <a:pt x="139" y="838"/>
                  </a:cubicBezTo>
                  <a:cubicBezTo>
                    <a:pt x="148" y="845"/>
                    <a:pt x="148" y="845"/>
                    <a:pt x="148" y="845"/>
                  </a:cubicBezTo>
                  <a:cubicBezTo>
                    <a:pt x="147" y="854"/>
                    <a:pt x="147" y="854"/>
                    <a:pt x="147" y="854"/>
                  </a:cubicBezTo>
                  <a:cubicBezTo>
                    <a:pt x="150" y="860"/>
                    <a:pt x="150" y="860"/>
                    <a:pt x="150" y="860"/>
                  </a:cubicBezTo>
                  <a:cubicBezTo>
                    <a:pt x="141" y="868"/>
                    <a:pt x="141" y="868"/>
                    <a:pt x="141" y="868"/>
                  </a:cubicBezTo>
                  <a:cubicBezTo>
                    <a:pt x="142" y="873"/>
                    <a:pt x="142" y="873"/>
                    <a:pt x="142" y="873"/>
                  </a:cubicBezTo>
                  <a:cubicBezTo>
                    <a:pt x="130" y="884"/>
                    <a:pt x="130" y="884"/>
                    <a:pt x="130" y="884"/>
                  </a:cubicBezTo>
                  <a:cubicBezTo>
                    <a:pt x="125" y="898"/>
                    <a:pt x="125" y="898"/>
                    <a:pt x="125" y="898"/>
                  </a:cubicBezTo>
                  <a:cubicBezTo>
                    <a:pt x="137" y="905"/>
                    <a:pt x="137" y="905"/>
                    <a:pt x="137" y="905"/>
                  </a:cubicBezTo>
                  <a:cubicBezTo>
                    <a:pt x="151" y="906"/>
                    <a:pt x="151" y="906"/>
                    <a:pt x="151" y="906"/>
                  </a:cubicBezTo>
                  <a:cubicBezTo>
                    <a:pt x="164" y="905"/>
                    <a:pt x="164" y="905"/>
                    <a:pt x="164" y="905"/>
                  </a:cubicBezTo>
                  <a:cubicBezTo>
                    <a:pt x="176" y="896"/>
                    <a:pt x="176" y="896"/>
                    <a:pt x="176" y="896"/>
                  </a:cubicBezTo>
                  <a:cubicBezTo>
                    <a:pt x="183" y="896"/>
                    <a:pt x="183" y="896"/>
                    <a:pt x="183" y="896"/>
                  </a:cubicBezTo>
                  <a:cubicBezTo>
                    <a:pt x="183" y="886"/>
                    <a:pt x="183" y="886"/>
                    <a:pt x="183" y="886"/>
                  </a:cubicBezTo>
                  <a:cubicBezTo>
                    <a:pt x="189" y="881"/>
                    <a:pt x="189" y="881"/>
                    <a:pt x="189" y="881"/>
                  </a:cubicBezTo>
                  <a:cubicBezTo>
                    <a:pt x="188" y="875"/>
                    <a:pt x="188" y="875"/>
                    <a:pt x="188" y="875"/>
                  </a:cubicBezTo>
                  <a:cubicBezTo>
                    <a:pt x="196" y="872"/>
                    <a:pt x="196" y="872"/>
                    <a:pt x="196" y="872"/>
                  </a:cubicBezTo>
                  <a:cubicBezTo>
                    <a:pt x="198" y="859"/>
                    <a:pt x="198" y="859"/>
                    <a:pt x="198" y="859"/>
                  </a:cubicBezTo>
                  <a:cubicBezTo>
                    <a:pt x="206" y="857"/>
                    <a:pt x="206" y="857"/>
                    <a:pt x="206" y="857"/>
                  </a:cubicBezTo>
                  <a:cubicBezTo>
                    <a:pt x="212" y="857"/>
                    <a:pt x="212" y="857"/>
                    <a:pt x="212" y="857"/>
                  </a:cubicBezTo>
                  <a:cubicBezTo>
                    <a:pt x="215" y="854"/>
                    <a:pt x="215" y="854"/>
                    <a:pt x="215" y="854"/>
                  </a:cubicBezTo>
                  <a:cubicBezTo>
                    <a:pt x="225" y="852"/>
                    <a:pt x="225" y="852"/>
                    <a:pt x="225" y="852"/>
                  </a:cubicBezTo>
                  <a:cubicBezTo>
                    <a:pt x="231" y="850"/>
                    <a:pt x="231" y="850"/>
                    <a:pt x="231" y="850"/>
                  </a:cubicBezTo>
                  <a:cubicBezTo>
                    <a:pt x="233" y="846"/>
                    <a:pt x="233" y="846"/>
                    <a:pt x="233" y="846"/>
                  </a:cubicBezTo>
                  <a:cubicBezTo>
                    <a:pt x="214" y="836"/>
                    <a:pt x="214" y="836"/>
                    <a:pt x="214" y="836"/>
                  </a:cubicBezTo>
                  <a:cubicBezTo>
                    <a:pt x="212" y="827"/>
                    <a:pt x="212" y="827"/>
                    <a:pt x="212" y="827"/>
                  </a:cubicBezTo>
                  <a:cubicBezTo>
                    <a:pt x="216" y="825"/>
                    <a:pt x="216" y="825"/>
                    <a:pt x="216" y="825"/>
                  </a:cubicBezTo>
                  <a:cubicBezTo>
                    <a:pt x="221" y="822"/>
                    <a:pt x="221" y="822"/>
                    <a:pt x="221" y="822"/>
                  </a:cubicBezTo>
                  <a:cubicBezTo>
                    <a:pt x="228" y="821"/>
                    <a:pt x="228" y="821"/>
                    <a:pt x="228" y="821"/>
                  </a:cubicBezTo>
                  <a:cubicBezTo>
                    <a:pt x="228" y="816"/>
                    <a:pt x="228" y="816"/>
                    <a:pt x="228" y="816"/>
                  </a:cubicBezTo>
                  <a:cubicBezTo>
                    <a:pt x="230" y="812"/>
                    <a:pt x="230" y="812"/>
                    <a:pt x="230" y="812"/>
                  </a:cubicBezTo>
                  <a:cubicBezTo>
                    <a:pt x="228" y="801"/>
                    <a:pt x="228" y="801"/>
                    <a:pt x="228" y="801"/>
                  </a:cubicBezTo>
                  <a:cubicBezTo>
                    <a:pt x="231" y="794"/>
                    <a:pt x="231" y="794"/>
                    <a:pt x="231" y="794"/>
                  </a:cubicBezTo>
                  <a:cubicBezTo>
                    <a:pt x="226" y="786"/>
                    <a:pt x="226" y="786"/>
                    <a:pt x="226" y="786"/>
                  </a:cubicBezTo>
                  <a:cubicBezTo>
                    <a:pt x="228" y="776"/>
                    <a:pt x="228" y="776"/>
                    <a:pt x="228" y="776"/>
                  </a:cubicBezTo>
                  <a:cubicBezTo>
                    <a:pt x="233" y="775"/>
                    <a:pt x="233" y="775"/>
                    <a:pt x="233" y="775"/>
                  </a:cubicBezTo>
                  <a:cubicBezTo>
                    <a:pt x="238" y="771"/>
                    <a:pt x="238" y="771"/>
                    <a:pt x="238" y="771"/>
                  </a:cubicBezTo>
                  <a:cubicBezTo>
                    <a:pt x="244" y="765"/>
                    <a:pt x="244" y="765"/>
                    <a:pt x="244" y="765"/>
                  </a:cubicBezTo>
                  <a:cubicBezTo>
                    <a:pt x="242" y="755"/>
                    <a:pt x="242" y="755"/>
                    <a:pt x="242" y="755"/>
                  </a:cubicBezTo>
                  <a:cubicBezTo>
                    <a:pt x="236" y="747"/>
                    <a:pt x="236" y="747"/>
                    <a:pt x="236" y="747"/>
                  </a:cubicBezTo>
                  <a:cubicBezTo>
                    <a:pt x="235" y="740"/>
                    <a:pt x="235" y="740"/>
                    <a:pt x="235" y="740"/>
                  </a:cubicBezTo>
                  <a:cubicBezTo>
                    <a:pt x="240" y="736"/>
                    <a:pt x="240" y="736"/>
                    <a:pt x="240" y="736"/>
                  </a:cubicBezTo>
                  <a:cubicBezTo>
                    <a:pt x="241" y="726"/>
                    <a:pt x="241" y="726"/>
                    <a:pt x="241" y="726"/>
                  </a:cubicBezTo>
                  <a:cubicBezTo>
                    <a:pt x="248" y="725"/>
                    <a:pt x="248" y="725"/>
                    <a:pt x="248" y="725"/>
                  </a:cubicBezTo>
                  <a:cubicBezTo>
                    <a:pt x="259" y="724"/>
                    <a:pt x="259" y="724"/>
                    <a:pt x="259" y="724"/>
                  </a:cubicBezTo>
                  <a:cubicBezTo>
                    <a:pt x="265" y="716"/>
                    <a:pt x="265" y="716"/>
                    <a:pt x="265" y="716"/>
                  </a:cubicBezTo>
                  <a:cubicBezTo>
                    <a:pt x="268" y="713"/>
                    <a:pt x="268" y="713"/>
                    <a:pt x="268" y="713"/>
                  </a:cubicBezTo>
                  <a:cubicBezTo>
                    <a:pt x="273" y="717"/>
                    <a:pt x="273" y="717"/>
                    <a:pt x="273" y="717"/>
                  </a:cubicBezTo>
                  <a:cubicBezTo>
                    <a:pt x="279" y="727"/>
                    <a:pt x="279" y="727"/>
                    <a:pt x="279" y="727"/>
                  </a:cubicBezTo>
                  <a:cubicBezTo>
                    <a:pt x="286" y="731"/>
                    <a:pt x="286" y="731"/>
                    <a:pt x="286" y="731"/>
                  </a:cubicBezTo>
                  <a:cubicBezTo>
                    <a:pt x="288" y="726"/>
                    <a:pt x="288" y="726"/>
                    <a:pt x="288" y="726"/>
                  </a:cubicBezTo>
                  <a:cubicBezTo>
                    <a:pt x="285" y="720"/>
                    <a:pt x="285" y="720"/>
                    <a:pt x="285" y="720"/>
                  </a:cubicBezTo>
                  <a:cubicBezTo>
                    <a:pt x="289" y="706"/>
                    <a:pt x="289" y="706"/>
                    <a:pt x="289" y="706"/>
                  </a:cubicBezTo>
                  <a:cubicBezTo>
                    <a:pt x="305" y="687"/>
                    <a:pt x="305" y="687"/>
                    <a:pt x="305" y="687"/>
                  </a:cubicBezTo>
                  <a:cubicBezTo>
                    <a:pt x="303" y="678"/>
                    <a:pt x="303" y="678"/>
                    <a:pt x="303" y="678"/>
                  </a:cubicBezTo>
                  <a:cubicBezTo>
                    <a:pt x="307" y="673"/>
                    <a:pt x="307" y="673"/>
                    <a:pt x="307" y="673"/>
                  </a:cubicBezTo>
                  <a:cubicBezTo>
                    <a:pt x="313" y="671"/>
                    <a:pt x="313" y="671"/>
                    <a:pt x="313" y="671"/>
                  </a:cubicBezTo>
                  <a:cubicBezTo>
                    <a:pt x="318" y="677"/>
                    <a:pt x="318" y="677"/>
                    <a:pt x="318" y="677"/>
                  </a:cubicBezTo>
                  <a:cubicBezTo>
                    <a:pt x="325" y="678"/>
                    <a:pt x="325" y="678"/>
                    <a:pt x="325" y="678"/>
                  </a:cubicBezTo>
                  <a:cubicBezTo>
                    <a:pt x="329" y="681"/>
                    <a:pt x="329" y="681"/>
                    <a:pt x="329" y="681"/>
                  </a:cubicBezTo>
                  <a:cubicBezTo>
                    <a:pt x="337" y="682"/>
                    <a:pt x="337" y="682"/>
                    <a:pt x="337" y="682"/>
                  </a:cubicBezTo>
                  <a:cubicBezTo>
                    <a:pt x="341" y="676"/>
                    <a:pt x="341" y="676"/>
                    <a:pt x="341" y="676"/>
                  </a:cubicBezTo>
                  <a:cubicBezTo>
                    <a:pt x="347" y="670"/>
                    <a:pt x="347" y="670"/>
                    <a:pt x="347" y="670"/>
                  </a:cubicBezTo>
                  <a:cubicBezTo>
                    <a:pt x="344" y="657"/>
                    <a:pt x="344" y="657"/>
                    <a:pt x="344" y="657"/>
                  </a:cubicBezTo>
                  <a:cubicBezTo>
                    <a:pt x="338" y="656"/>
                    <a:pt x="338" y="656"/>
                    <a:pt x="338" y="656"/>
                  </a:cubicBezTo>
                  <a:cubicBezTo>
                    <a:pt x="338" y="649"/>
                    <a:pt x="338" y="649"/>
                    <a:pt x="338" y="649"/>
                  </a:cubicBezTo>
                  <a:cubicBezTo>
                    <a:pt x="343" y="647"/>
                    <a:pt x="343" y="647"/>
                    <a:pt x="343" y="647"/>
                  </a:cubicBezTo>
                  <a:cubicBezTo>
                    <a:pt x="339" y="634"/>
                    <a:pt x="339" y="634"/>
                    <a:pt x="339" y="634"/>
                  </a:cubicBezTo>
                  <a:cubicBezTo>
                    <a:pt x="333" y="635"/>
                    <a:pt x="333" y="635"/>
                    <a:pt x="333" y="635"/>
                  </a:cubicBezTo>
                  <a:cubicBezTo>
                    <a:pt x="323" y="628"/>
                    <a:pt x="323" y="628"/>
                    <a:pt x="323" y="628"/>
                  </a:cubicBezTo>
                  <a:cubicBezTo>
                    <a:pt x="325" y="619"/>
                    <a:pt x="325" y="619"/>
                    <a:pt x="325" y="619"/>
                  </a:cubicBezTo>
                  <a:cubicBezTo>
                    <a:pt x="324" y="606"/>
                    <a:pt x="324" y="606"/>
                    <a:pt x="324" y="606"/>
                  </a:cubicBezTo>
                  <a:cubicBezTo>
                    <a:pt x="333" y="599"/>
                    <a:pt x="333" y="599"/>
                    <a:pt x="333" y="599"/>
                  </a:cubicBezTo>
                  <a:cubicBezTo>
                    <a:pt x="337" y="594"/>
                    <a:pt x="337" y="594"/>
                    <a:pt x="337" y="594"/>
                  </a:cubicBezTo>
                  <a:cubicBezTo>
                    <a:pt x="337" y="584"/>
                    <a:pt x="337" y="584"/>
                    <a:pt x="337" y="584"/>
                  </a:cubicBezTo>
                  <a:cubicBezTo>
                    <a:pt x="343" y="578"/>
                    <a:pt x="343" y="578"/>
                    <a:pt x="343" y="578"/>
                  </a:cubicBezTo>
                  <a:cubicBezTo>
                    <a:pt x="340" y="572"/>
                    <a:pt x="340" y="572"/>
                    <a:pt x="340" y="572"/>
                  </a:cubicBezTo>
                  <a:cubicBezTo>
                    <a:pt x="342" y="567"/>
                    <a:pt x="342" y="567"/>
                    <a:pt x="342" y="567"/>
                  </a:cubicBezTo>
                  <a:cubicBezTo>
                    <a:pt x="333" y="557"/>
                    <a:pt x="333" y="557"/>
                    <a:pt x="333" y="557"/>
                  </a:cubicBezTo>
                  <a:cubicBezTo>
                    <a:pt x="333" y="550"/>
                    <a:pt x="333" y="550"/>
                    <a:pt x="333" y="550"/>
                  </a:cubicBezTo>
                  <a:cubicBezTo>
                    <a:pt x="334" y="543"/>
                    <a:pt x="334" y="543"/>
                    <a:pt x="334" y="543"/>
                  </a:cubicBezTo>
                  <a:cubicBezTo>
                    <a:pt x="331" y="536"/>
                    <a:pt x="331" y="536"/>
                    <a:pt x="331" y="536"/>
                  </a:cubicBezTo>
                  <a:cubicBezTo>
                    <a:pt x="332" y="528"/>
                    <a:pt x="332" y="528"/>
                    <a:pt x="332" y="528"/>
                  </a:cubicBezTo>
                  <a:cubicBezTo>
                    <a:pt x="342" y="521"/>
                    <a:pt x="342" y="521"/>
                    <a:pt x="342" y="521"/>
                  </a:cubicBezTo>
                  <a:cubicBezTo>
                    <a:pt x="348" y="520"/>
                    <a:pt x="348" y="520"/>
                    <a:pt x="348" y="520"/>
                  </a:cubicBezTo>
                  <a:cubicBezTo>
                    <a:pt x="355" y="515"/>
                    <a:pt x="355" y="515"/>
                    <a:pt x="355" y="515"/>
                  </a:cubicBezTo>
                  <a:cubicBezTo>
                    <a:pt x="354" y="509"/>
                    <a:pt x="354" y="509"/>
                    <a:pt x="354" y="509"/>
                  </a:cubicBezTo>
                  <a:cubicBezTo>
                    <a:pt x="350" y="509"/>
                    <a:pt x="350" y="509"/>
                    <a:pt x="350" y="509"/>
                  </a:cubicBezTo>
                  <a:cubicBezTo>
                    <a:pt x="346" y="512"/>
                    <a:pt x="346" y="512"/>
                    <a:pt x="346" y="512"/>
                  </a:cubicBezTo>
                  <a:cubicBezTo>
                    <a:pt x="340" y="510"/>
                    <a:pt x="340" y="510"/>
                    <a:pt x="340" y="510"/>
                  </a:cubicBezTo>
                  <a:cubicBezTo>
                    <a:pt x="335" y="513"/>
                    <a:pt x="335" y="513"/>
                    <a:pt x="335" y="513"/>
                  </a:cubicBezTo>
                  <a:cubicBezTo>
                    <a:pt x="331" y="510"/>
                    <a:pt x="331" y="510"/>
                    <a:pt x="331" y="510"/>
                  </a:cubicBezTo>
                  <a:cubicBezTo>
                    <a:pt x="324" y="513"/>
                    <a:pt x="324" y="513"/>
                    <a:pt x="324" y="513"/>
                  </a:cubicBezTo>
                  <a:cubicBezTo>
                    <a:pt x="317" y="512"/>
                    <a:pt x="317" y="512"/>
                    <a:pt x="317" y="512"/>
                  </a:cubicBezTo>
                  <a:cubicBezTo>
                    <a:pt x="317" y="503"/>
                    <a:pt x="317" y="503"/>
                    <a:pt x="317" y="503"/>
                  </a:cubicBezTo>
                  <a:cubicBezTo>
                    <a:pt x="318" y="501"/>
                    <a:pt x="318" y="501"/>
                    <a:pt x="318" y="501"/>
                  </a:cubicBezTo>
                  <a:cubicBezTo>
                    <a:pt x="318" y="494"/>
                    <a:pt x="318" y="494"/>
                    <a:pt x="318" y="494"/>
                  </a:cubicBezTo>
                  <a:cubicBezTo>
                    <a:pt x="322" y="480"/>
                    <a:pt x="322" y="480"/>
                    <a:pt x="322" y="480"/>
                  </a:cubicBezTo>
                  <a:cubicBezTo>
                    <a:pt x="315" y="472"/>
                    <a:pt x="315" y="472"/>
                    <a:pt x="315" y="472"/>
                  </a:cubicBezTo>
                  <a:cubicBezTo>
                    <a:pt x="314" y="463"/>
                    <a:pt x="314" y="463"/>
                    <a:pt x="314" y="463"/>
                  </a:cubicBezTo>
                  <a:cubicBezTo>
                    <a:pt x="308" y="459"/>
                    <a:pt x="308" y="459"/>
                    <a:pt x="308" y="459"/>
                  </a:cubicBezTo>
                  <a:cubicBezTo>
                    <a:pt x="307" y="454"/>
                    <a:pt x="307" y="454"/>
                    <a:pt x="307" y="454"/>
                  </a:cubicBezTo>
                  <a:cubicBezTo>
                    <a:pt x="310" y="451"/>
                    <a:pt x="310" y="451"/>
                    <a:pt x="310" y="451"/>
                  </a:cubicBezTo>
                  <a:cubicBezTo>
                    <a:pt x="307" y="447"/>
                    <a:pt x="307" y="447"/>
                    <a:pt x="307" y="447"/>
                  </a:cubicBezTo>
                  <a:cubicBezTo>
                    <a:pt x="307" y="442"/>
                    <a:pt x="307" y="442"/>
                    <a:pt x="307" y="442"/>
                  </a:cubicBezTo>
                  <a:cubicBezTo>
                    <a:pt x="298" y="442"/>
                    <a:pt x="298" y="442"/>
                    <a:pt x="298" y="442"/>
                  </a:cubicBezTo>
                  <a:cubicBezTo>
                    <a:pt x="297" y="438"/>
                    <a:pt x="297" y="438"/>
                    <a:pt x="297" y="438"/>
                  </a:cubicBezTo>
                  <a:cubicBezTo>
                    <a:pt x="304" y="431"/>
                    <a:pt x="304" y="431"/>
                    <a:pt x="304" y="431"/>
                  </a:cubicBezTo>
                  <a:cubicBezTo>
                    <a:pt x="309" y="429"/>
                    <a:pt x="309" y="429"/>
                    <a:pt x="309" y="429"/>
                  </a:cubicBezTo>
                  <a:cubicBezTo>
                    <a:pt x="305" y="400"/>
                    <a:pt x="305" y="400"/>
                    <a:pt x="305" y="400"/>
                  </a:cubicBezTo>
                  <a:cubicBezTo>
                    <a:pt x="301" y="390"/>
                    <a:pt x="301" y="390"/>
                    <a:pt x="301" y="390"/>
                  </a:cubicBezTo>
                  <a:cubicBezTo>
                    <a:pt x="299" y="379"/>
                    <a:pt x="299" y="379"/>
                    <a:pt x="299" y="379"/>
                  </a:cubicBezTo>
                  <a:cubicBezTo>
                    <a:pt x="290" y="367"/>
                    <a:pt x="290" y="367"/>
                    <a:pt x="290" y="367"/>
                  </a:cubicBezTo>
                  <a:cubicBezTo>
                    <a:pt x="291" y="361"/>
                    <a:pt x="291" y="361"/>
                    <a:pt x="291" y="361"/>
                  </a:cubicBezTo>
                  <a:cubicBezTo>
                    <a:pt x="295" y="360"/>
                    <a:pt x="295" y="360"/>
                    <a:pt x="295" y="360"/>
                  </a:cubicBezTo>
                  <a:cubicBezTo>
                    <a:pt x="304" y="347"/>
                    <a:pt x="304" y="347"/>
                    <a:pt x="304" y="347"/>
                  </a:cubicBezTo>
                  <a:cubicBezTo>
                    <a:pt x="311" y="349"/>
                    <a:pt x="311" y="349"/>
                    <a:pt x="311" y="349"/>
                  </a:cubicBezTo>
                  <a:cubicBezTo>
                    <a:pt x="316" y="349"/>
                    <a:pt x="316" y="349"/>
                    <a:pt x="316" y="349"/>
                  </a:cubicBezTo>
                  <a:cubicBezTo>
                    <a:pt x="319" y="340"/>
                    <a:pt x="319" y="340"/>
                    <a:pt x="319" y="340"/>
                  </a:cubicBezTo>
                  <a:cubicBezTo>
                    <a:pt x="315" y="335"/>
                    <a:pt x="315" y="335"/>
                    <a:pt x="315" y="335"/>
                  </a:cubicBezTo>
                  <a:cubicBezTo>
                    <a:pt x="317" y="327"/>
                    <a:pt x="317" y="327"/>
                    <a:pt x="317" y="327"/>
                  </a:cubicBezTo>
                  <a:cubicBezTo>
                    <a:pt x="321" y="327"/>
                    <a:pt x="321" y="327"/>
                    <a:pt x="321" y="327"/>
                  </a:cubicBezTo>
                  <a:cubicBezTo>
                    <a:pt x="321" y="316"/>
                    <a:pt x="321" y="316"/>
                    <a:pt x="321" y="316"/>
                  </a:cubicBezTo>
                  <a:cubicBezTo>
                    <a:pt x="332" y="305"/>
                    <a:pt x="332" y="305"/>
                    <a:pt x="332" y="305"/>
                  </a:cubicBezTo>
                  <a:cubicBezTo>
                    <a:pt x="333" y="300"/>
                    <a:pt x="333" y="300"/>
                    <a:pt x="333" y="300"/>
                  </a:cubicBezTo>
                  <a:cubicBezTo>
                    <a:pt x="336" y="300"/>
                    <a:pt x="336" y="300"/>
                    <a:pt x="336" y="300"/>
                  </a:cubicBezTo>
                  <a:cubicBezTo>
                    <a:pt x="337" y="291"/>
                    <a:pt x="337" y="291"/>
                    <a:pt x="337" y="291"/>
                  </a:cubicBezTo>
                  <a:cubicBezTo>
                    <a:pt x="330" y="293"/>
                    <a:pt x="330" y="293"/>
                    <a:pt x="330" y="293"/>
                  </a:cubicBezTo>
                  <a:cubicBezTo>
                    <a:pt x="327" y="285"/>
                    <a:pt x="327" y="285"/>
                    <a:pt x="327" y="285"/>
                  </a:cubicBezTo>
                  <a:cubicBezTo>
                    <a:pt x="325" y="275"/>
                    <a:pt x="325" y="275"/>
                    <a:pt x="325" y="275"/>
                  </a:cubicBezTo>
                  <a:cubicBezTo>
                    <a:pt x="314" y="265"/>
                    <a:pt x="314" y="265"/>
                    <a:pt x="314" y="265"/>
                  </a:cubicBezTo>
                  <a:cubicBezTo>
                    <a:pt x="313" y="261"/>
                    <a:pt x="313" y="261"/>
                    <a:pt x="313" y="261"/>
                  </a:cubicBezTo>
                  <a:cubicBezTo>
                    <a:pt x="306" y="260"/>
                    <a:pt x="306" y="260"/>
                    <a:pt x="306" y="260"/>
                  </a:cubicBezTo>
                  <a:cubicBezTo>
                    <a:pt x="303" y="254"/>
                    <a:pt x="303" y="254"/>
                    <a:pt x="303" y="254"/>
                  </a:cubicBezTo>
                  <a:cubicBezTo>
                    <a:pt x="304" y="245"/>
                    <a:pt x="304" y="245"/>
                    <a:pt x="304" y="245"/>
                  </a:cubicBezTo>
                  <a:cubicBezTo>
                    <a:pt x="297" y="236"/>
                    <a:pt x="297" y="236"/>
                    <a:pt x="297" y="236"/>
                  </a:cubicBezTo>
                  <a:cubicBezTo>
                    <a:pt x="301" y="229"/>
                    <a:pt x="301" y="229"/>
                    <a:pt x="301" y="229"/>
                  </a:cubicBezTo>
                  <a:cubicBezTo>
                    <a:pt x="296" y="220"/>
                    <a:pt x="296" y="220"/>
                    <a:pt x="296" y="220"/>
                  </a:cubicBezTo>
                  <a:cubicBezTo>
                    <a:pt x="294" y="216"/>
                    <a:pt x="294" y="216"/>
                    <a:pt x="294" y="216"/>
                  </a:cubicBezTo>
                  <a:cubicBezTo>
                    <a:pt x="291" y="218"/>
                    <a:pt x="287" y="217"/>
                    <a:pt x="286" y="219"/>
                  </a:cubicBezTo>
                  <a:cubicBezTo>
                    <a:pt x="285" y="221"/>
                    <a:pt x="285" y="227"/>
                    <a:pt x="288" y="228"/>
                  </a:cubicBezTo>
                  <a:cubicBezTo>
                    <a:pt x="290" y="228"/>
                    <a:pt x="296" y="226"/>
                    <a:pt x="293" y="230"/>
                  </a:cubicBezTo>
                  <a:cubicBezTo>
                    <a:pt x="290" y="233"/>
                    <a:pt x="282" y="240"/>
                    <a:pt x="279" y="241"/>
                  </a:cubicBezTo>
                  <a:cubicBezTo>
                    <a:pt x="276" y="243"/>
                    <a:pt x="273" y="245"/>
                    <a:pt x="269" y="248"/>
                  </a:cubicBezTo>
                  <a:cubicBezTo>
                    <a:pt x="266" y="250"/>
                    <a:pt x="259" y="253"/>
                    <a:pt x="260" y="251"/>
                  </a:cubicBezTo>
                  <a:cubicBezTo>
                    <a:pt x="262" y="249"/>
                    <a:pt x="263" y="248"/>
                    <a:pt x="264" y="245"/>
                  </a:cubicBezTo>
                  <a:cubicBezTo>
                    <a:pt x="265" y="243"/>
                    <a:pt x="267" y="241"/>
                    <a:pt x="269" y="238"/>
                  </a:cubicBezTo>
                  <a:cubicBezTo>
                    <a:pt x="271" y="235"/>
                    <a:pt x="273" y="232"/>
                    <a:pt x="276" y="229"/>
                  </a:cubicBezTo>
                  <a:cubicBezTo>
                    <a:pt x="278" y="226"/>
                    <a:pt x="279" y="223"/>
                    <a:pt x="280" y="221"/>
                  </a:cubicBezTo>
                  <a:cubicBezTo>
                    <a:pt x="281" y="219"/>
                    <a:pt x="283" y="215"/>
                    <a:pt x="284" y="210"/>
                  </a:cubicBezTo>
                  <a:cubicBezTo>
                    <a:pt x="286" y="205"/>
                    <a:pt x="285" y="204"/>
                    <a:pt x="289" y="198"/>
                  </a:cubicBezTo>
                  <a:cubicBezTo>
                    <a:pt x="292" y="193"/>
                    <a:pt x="294" y="195"/>
                    <a:pt x="295" y="191"/>
                  </a:cubicBezTo>
                  <a:cubicBezTo>
                    <a:pt x="297" y="187"/>
                    <a:pt x="296" y="185"/>
                    <a:pt x="300" y="182"/>
                  </a:cubicBezTo>
                  <a:cubicBezTo>
                    <a:pt x="303" y="179"/>
                    <a:pt x="304" y="175"/>
                    <a:pt x="304" y="167"/>
                  </a:cubicBezTo>
                  <a:cubicBezTo>
                    <a:pt x="303" y="159"/>
                    <a:pt x="301" y="162"/>
                    <a:pt x="301" y="158"/>
                  </a:cubicBezTo>
                  <a:cubicBezTo>
                    <a:pt x="300" y="154"/>
                    <a:pt x="299" y="152"/>
                    <a:pt x="298" y="150"/>
                  </a:cubicBezTo>
                  <a:cubicBezTo>
                    <a:pt x="297" y="148"/>
                    <a:pt x="292" y="143"/>
                    <a:pt x="290" y="142"/>
                  </a:cubicBezTo>
                  <a:cubicBezTo>
                    <a:pt x="287" y="142"/>
                    <a:pt x="283" y="140"/>
                    <a:pt x="278" y="135"/>
                  </a:cubicBezTo>
                  <a:cubicBezTo>
                    <a:pt x="273" y="130"/>
                    <a:pt x="271" y="129"/>
                    <a:pt x="268" y="132"/>
                  </a:cubicBezTo>
                  <a:cubicBezTo>
                    <a:pt x="265" y="135"/>
                    <a:pt x="258" y="134"/>
                    <a:pt x="252" y="136"/>
                  </a:cubicBezTo>
                  <a:cubicBezTo>
                    <a:pt x="247" y="137"/>
                    <a:pt x="250" y="140"/>
                    <a:pt x="246" y="145"/>
                  </a:cubicBezTo>
                  <a:cubicBezTo>
                    <a:pt x="242" y="149"/>
                    <a:pt x="236" y="147"/>
                    <a:pt x="238" y="145"/>
                  </a:cubicBezTo>
                  <a:cubicBezTo>
                    <a:pt x="240" y="142"/>
                    <a:pt x="243" y="131"/>
                    <a:pt x="241" y="131"/>
                  </a:cubicBezTo>
                  <a:cubicBezTo>
                    <a:pt x="240" y="130"/>
                    <a:pt x="232" y="129"/>
                    <a:pt x="229" y="130"/>
                  </a:cubicBezTo>
                  <a:cubicBezTo>
                    <a:pt x="227" y="131"/>
                    <a:pt x="219" y="131"/>
                    <a:pt x="224" y="126"/>
                  </a:cubicBezTo>
                  <a:cubicBezTo>
                    <a:pt x="230" y="121"/>
                    <a:pt x="230" y="120"/>
                    <a:pt x="224" y="117"/>
                  </a:cubicBezTo>
                  <a:cubicBezTo>
                    <a:pt x="219" y="113"/>
                    <a:pt x="213" y="113"/>
                    <a:pt x="207" y="118"/>
                  </a:cubicBezTo>
                  <a:cubicBezTo>
                    <a:pt x="201" y="122"/>
                    <a:pt x="201" y="129"/>
                    <a:pt x="196" y="138"/>
                  </a:cubicBezTo>
                  <a:cubicBezTo>
                    <a:pt x="192" y="147"/>
                    <a:pt x="194" y="147"/>
                    <a:pt x="196" y="151"/>
                  </a:cubicBezTo>
                  <a:cubicBezTo>
                    <a:pt x="199" y="155"/>
                    <a:pt x="193" y="156"/>
                    <a:pt x="190" y="157"/>
                  </a:cubicBezTo>
                  <a:cubicBezTo>
                    <a:pt x="187" y="157"/>
                    <a:pt x="183" y="158"/>
                    <a:pt x="183" y="162"/>
                  </a:cubicBezTo>
                  <a:cubicBezTo>
                    <a:pt x="184" y="166"/>
                    <a:pt x="183" y="167"/>
                    <a:pt x="180" y="168"/>
                  </a:cubicBezTo>
                  <a:cubicBezTo>
                    <a:pt x="177" y="169"/>
                    <a:pt x="174" y="174"/>
                    <a:pt x="170" y="177"/>
                  </a:cubicBezTo>
                  <a:cubicBezTo>
                    <a:pt x="167" y="180"/>
                    <a:pt x="161" y="176"/>
                    <a:pt x="159" y="172"/>
                  </a:cubicBezTo>
                  <a:cubicBezTo>
                    <a:pt x="156" y="168"/>
                    <a:pt x="141" y="173"/>
                    <a:pt x="136" y="176"/>
                  </a:cubicBezTo>
                  <a:cubicBezTo>
                    <a:pt x="132" y="180"/>
                    <a:pt x="139" y="184"/>
                    <a:pt x="135" y="185"/>
                  </a:cubicBezTo>
                  <a:cubicBezTo>
                    <a:pt x="131" y="186"/>
                    <a:pt x="123" y="191"/>
                    <a:pt x="118" y="191"/>
                  </a:cubicBezTo>
                  <a:cubicBezTo>
                    <a:pt x="113" y="190"/>
                    <a:pt x="107" y="197"/>
                    <a:pt x="103" y="202"/>
                  </a:cubicBezTo>
                  <a:cubicBezTo>
                    <a:pt x="99" y="207"/>
                    <a:pt x="97" y="203"/>
                    <a:pt x="92" y="203"/>
                  </a:cubicBezTo>
                  <a:cubicBezTo>
                    <a:pt x="86" y="203"/>
                    <a:pt x="91" y="209"/>
                    <a:pt x="91" y="213"/>
                  </a:cubicBezTo>
                  <a:cubicBezTo>
                    <a:pt x="92" y="217"/>
                    <a:pt x="85" y="218"/>
                    <a:pt x="83" y="216"/>
                  </a:cubicBezTo>
                  <a:cubicBezTo>
                    <a:pt x="81" y="214"/>
                    <a:pt x="77" y="219"/>
                    <a:pt x="80" y="222"/>
                  </a:cubicBezTo>
                  <a:cubicBezTo>
                    <a:pt x="84" y="225"/>
                    <a:pt x="85" y="228"/>
                    <a:pt x="81" y="228"/>
                  </a:cubicBezTo>
                  <a:cubicBezTo>
                    <a:pt x="77" y="228"/>
                    <a:pt x="83" y="235"/>
                    <a:pt x="85" y="236"/>
                  </a:cubicBezTo>
                  <a:cubicBezTo>
                    <a:pt x="87" y="236"/>
                    <a:pt x="96" y="244"/>
                    <a:pt x="84" y="245"/>
                  </a:cubicBezTo>
                  <a:cubicBezTo>
                    <a:pt x="71" y="247"/>
                    <a:pt x="68" y="249"/>
                    <a:pt x="63" y="250"/>
                  </a:cubicBezTo>
                  <a:cubicBezTo>
                    <a:pt x="58" y="250"/>
                    <a:pt x="47" y="249"/>
                    <a:pt x="37" y="249"/>
                  </a:cubicBezTo>
                  <a:cubicBezTo>
                    <a:pt x="27" y="248"/>
                    <a:pt x="25" y="257"/>
                    <a:pt x="29" y="265"/>
                  </a:cubicBezTo>
                  <a:cubicBezTo>
                    <a:pt x="34" y="272"/>
                    <a:pt x="27" y="275"/>
                    <a:pt x="29" y="282"/>
                  </a:cubicBezTo>
                  <a:cubicBezTo>
                    <a:pt x="31" y="288"/>
                    <a:pt x="39" y="292"/>
                    <a:pt x="43" y="297"/>
                  </a:cubicBezTo>
                  <a:cubicBezTo>
                    <a:pt x="47" y="301"/>
                    <a:pt x="56" y="311"/>
                    <a:pt x="52" y="316"/>
                  </a:cubicBezTo>
                  <a:cubicBezTo>
                    <a:pt x="49" y="321"/>
                    <a:pt x="47" y="325"/>
                    <a:pt x="48" y="330"/>
                  </a:cubicBezTo>
                  <a:cubicBezTo>
                    <a:pt x="48" y="335"/>
                    <a:pt x="51" y="347"/>
                    <a:pt x="48" y="348"/>
                  </a:cubicBezTo>
                  <a:cubicBezTo>
                    <a:pt x="46" y="350"/>
                    <a:pt x="44" y="361"/>
                    <a:pt x="42" y="357"/>
                  </a:cubicBezTo>
                  <a:cubicBezTo>
                    <a:pt x="40" y="353"/>
                    <a:pt x="43" y="348"/>
                    <a:pt x="44" y="339"/>
                  </a:cubicBezTo>
                  <a:cubicBezTo>
                    <a:pt x="46" y="330"/>
                    <a:pt x="42" y="335"/>
                    <a:pt x="40" y="332"/>
                  </a:cubicBezTo>
                  <a:cubicBezTo>
                    <a:pt x="39" y="330"/>
                    <a:pt x="40" y="327"/>
                    <a:pt x="45" y="320"/>
                  </a:cubicBezTo>
                  <a:cubicBezTo>
                    <a:pt x="49" y="313"/>
                    <a:pt x="49" y="312"/>
                    <a:pt x="47" y="309"/>
                  </a:cubicBezTo>
                  <a:cubicBezTo>
                    <a:pt x="44" y="305"/>
                    <a:pt x="35" y="309"/>
                    <a:pt x="32" y="306"/>
                  </a:cubicBezTo>
                  <a:cubicBezTo>
                    <a:pt x="28" y="303"/>
                    <a:pt x="24" y="296"/>
                    <a:pt x="21" y="289"/>
                  </a:cubicBezTo>
                  <a:cubicBezTo>
                    <a:pt x="19" y="285"/>
                    <a:pt x="12" y="284"/>
                    <a:pt x="6" y="285"/>
                  </a:cubicBezTo>
                  <a:cubicBezTo>
                    <a:pt x="5" y="293"/>
                    <a:pt x="5" y="293"/>
                    <a:pt x="5" y="293"/>
                  </a:cubicBezTo>
                  <a:cubicBezTo>
                    <a:pt x="15" y="298"/>
                    <a:pt x="15" y="298"/>
                    <a:pt x="15" y="298"/>
                  </a:cubicBezTo>
                  <a:cubicBezTo>
                    <a:pt x="22" y="304"/>
                    <a:pt x="22" y="304"/>
                    <a:pt x="22" y="304"/>
                  </a:cubicBezTo>
                  <a:cubicBezTo>
                    <a:pt x="19" y="312"/>
                    <a:pt x="19" y="312"/>
                    <a:pt x="19" y="312"/>
                  </a:cubicBezTo>
                  <a:cubicBezTo>
                    <a:pt x="15" y="311"/>
                    <a:pt x="15" y="311"/>
                    <a:pt x="15" y="311"/>
                  </a:cubicBezTo>
                  <a:cubicBezTo>
                    <a:pt x="9" y="319"/>
                    <a:pt x="9" y="319"/>
                    <a:pt x="9" y="319"/>
                  </a:cubicBezTo>
                  <a:cubicBezTo>
                    <a:pt x="13" y="324"/>
                    <a:pt x="13" y="324"/>
                    <a:pt x="13" y="324"/>
                  </a:cubicBezTo>
                  <a:cubicBezTo>
                    <a:pt x="21" y="329"/>
                    <a:pt x="21" y="329"/>
                    <a:pt x="21" y="329"/>
                  </a:cubicBezTo>
                  <a:cubicBezTo>
                    <a:pt x="21" y="348"/>
                    <a:pt x="21" y="348"/>
                    <a:pt x="21" y="348"/>
                  </a:cubicBezTo>
                  <a:cubicBezTo>
                    <a:pt x="14" y="349"/>
                    <a:pt x="14" y="349"/>
                    <a:pt x="14" y="349"/>
                  </a:cubicBezTo>
                  <a:cubicBezTo>
                    <a:pt x="0" y="364"/>
                    <a:pt x="0" y="364"/>
                    <a:pt x="0" y="364"/>
                  </a:cubicBezTo>
                  <a:cubicBezTo>
                    <a:pt x="0" y="369"/>
                    <a:pt x="0" y="369"/>
                    <a:pt x="0" y="369"/>
                  </a:cubicBezTo>
                  <a:cubicBezTo>
                    <a:pt x="8" y="380"/>
                    <a:pt x="8" y="380"/>
                    <a:pt x="8" y="380"/>
                  </a:cubicBezTo>
                  <a:cubicBezTo>
                    <a:pt x="14" y="380"/>
                    <a:pt x="14" y="380"/>
                    <a:pt x="14" y="380"/>
                  </a:cubicBezTo>
                  <a:cubicBezTo>
                    <a:pt x="15" y="382"/>
                    <a:pt x="15" y="382"/>
                    <a:pt x="15" y="382"/>
                  </a:cubicBezTo>
                  <a:cubicBezTo>
                    <a:pt x="18" y="387"/>
                    <a:pt x="18" y="387"/>
                    <a:pt x="18" y="387"/>
                  </a:cubicBezTo>
                  <a:cubicBezTo>
                    <a:pt x="21" y="383"/>
                    <a:pt x="21" y="383"/>
                    <a:pt x="21" y="383"/>
                  </a:cubicBezTo>
                  <a:cubicBezTo>
                    <a:pt x="26" y="384"/>
                    <a:pt x="26" y="384"/>
                    <a:pt x="26" y="384"/>
                  </a:cubicBezTo>
                  <a:cubicBezTo>
                    <a:pt x="31" y="381"/>
                    <a:pt x="31" y="381"/>
                    <a:pt x="31" y="381"/>
                  </a:cubicBezTo>
                  <a:cubicBezTo>
                    <a:pt x="31" y="381"/>
                    <a:pt x="31" y="386"/>
                    <a:pt x="31" y="387"/>
                  </a:cubicBezTo>
                  <a:cubicBezTo>
                    <a:pt x="31" y="388"/>
                    <a:pt x="33" y="388"/>
                    <a:pt x="33" y="388"/>
                  </a:cubicBezTo>
                  <a:cubicBezTo>
                    <a:pt x="34" y="393"/>
                    <a:pt x="34" y="393"/>
                    <a:pt x="34" y="393"/>
                  </a:cubicBezTo>
                  <a:cubicBezTo>
                    <a:pt x="37" y="403"/>
                    <a:pt x="37" y="403"/>
                    <a:pt x="37" y="403"/>
                  </a:cubicBezTo>
                  <a:cubicBezTo>
                    <a:pt x="33" y="407"/>
                    <a:pt x="33" y="407"/>
                    <a:pt x="33" y="407"/>
                  </a:cubicBezTo>
                  <a:cubicBezTo>
                    <a:pt x="35" y="416"/>
                    <a:pt x="35" y="416"/>
                    <a:pt x="35" y="416"/>
                  </a:cubicBezTo>
                  <a:cubicBezTo>
                    <a:pt x="29" y="426"/>
                    <a:pt x="29" y="426"/>
                    <a:pt x="29" y="426"/>
                  </a:cubicBezTo>
                  <a:cubicBezTo>
                    <a:pt x="24" y="426"/>
                    <a:pt x="24" y="426"/>
                    <a:pt x="24" y="426"/>
                  </a:cubicBezTo>
                  <a:cubicBezTo>
                    <a:pt x="24" y="434"/>
                    <a:pt x="24" y="434"/>
                    <a:pt x="24" y="434"/>
                  </a:cubicBezTo>
                  <a:cubicBezTo>
                    <a:pt x="30" y="439"/>
                    <a:pt x="30" y="439"/>
                    <a:pt x="30" y="439"/>
                  </a:cubicBezTo>
                  <a:cubicBezTo>
                    <a:pt x="24" y="446"/>
                    <a:pt x="24" y="446"/>
                    <a:pt x="24" y="446"/>
                  </a:cubicBezTo>
                  <a:cubicBezTo>
                    <a:pt x="27" y="449"/>
                    <a:pt x="27" y="449"/>
                    <a:pt x="27" y="449"/>
                  </a:cubicBezTo>
                  <a:cubicBezTo>
                    <a:pt x="28" y="455"/>
                    <a:pt x="28" y="455"/>
                    <a:pt x="28" y="455"/>
                  </a:cubicBezTo>
                  <a:cubicBezTo>
                    <a:pt x="34" y="458"/>
                    <a:pt x="34" y="458"/>
                    <a:pt x="34" y="458"/>
                  </a:cubicBezTo>
                  <a:cubicBezTo>
                    <a:pt x="38" y="463"/>
                    <a:pt x="38" y="463"/>
                    <a:pt x="38" y="463"/>
                  </a:cubicBezTo>
                  <a:cubicBezTo>
                    <a:pt x="33" y="470"/>
                    <a:pt x="33" y="470"/>
                    <a:pt x="33" y="470"/>
                  </a:cubicBezTo>
                  <a:cubicBezTo>
                    <a:pt x="36" y="474"/>
                    <a:pt x="36" y="474"/>
                    <a:pt x="36" y="474"/>
                  </a:cubicBezTo>
                  <a:cubicBezTo>
                    <a:pt x="37" y="482"/>
                    <a:pt x="37" y="482"/>
                    <a:pt x="37" y="482"/>
                  </a:cubicBezTo>
                  <a:cubicBezTo>
                    <a:pt x="32" y="484"/>
                    <a:pt x="32" y="484"/>
                    <a:pt x="32" y="484"/>
                  </a:cubicBezTo>
                  <a:cubicBezTo>
                    <a:pt x="35" y="492"/>
                    <a:pt x="35" y="492"/>
                    <a:pt x="35" y="492"/>
                  </a:cubicBezTo>
                  <a:cubicBezTo>
                    <a:pt x="41" y="491"/>
                    <a:pt x="41" y="491"/>
                    <a:pt x="41" y="491"/>
                  </a:cubicBezTo>
                  <a:cubicBezTo>
                    <a:pt x="47" y="497"/>
                    <a:pt x="47" y="497"/>
                    <a:pt x="47" y="497"/>
                  </a:cubicBezTo>
                  <a:cubicBezTo>
                    <a:pt x="50" y="508"/>
                    <a:pt x="50" y="508"/>
                    <a:pt x="50" y="508"/>
                  </a:cubicBezTo>
                  <a:cubicBezTo>
                    <a:pt x="44" y="514"/>
                    <a:pt x="44" y="514"/>
                    <a:pt x="44" y="514"/>
                  </a:cubicBezTo>
                  <a:cubicBezTo>
                    <a:pt x="47" y="520"/>
                    <a:pt x="47" y="520"/>
                    <a:pt x="47" y="520"/>
                  </a:cubicBezTo>
                  <a:cubicBezTo>
                    <a:pt x="53" y="520"/>
                    <a:pt x="53" y="520"/>
                    <a:pt x="53" y="520"/>
                  </a:cubicBezTo>
                  <a:cubicBezTo>
                    <a:pt x="59" y="525"/>
                    <a:pt x="59" y="525"/>
                    <a:pt x="59" y="525"/>
                  </a:cubicBezTo>
                  <a:cubicBezTo>
                    <a:pt x="63" y="521"/>
                    <a:pt x="63" y="521"/>
                    <a:pt x="63" y="521"/>
                  </a:cubicBezTo>
                  <a:cubicBezTo>
                    <a:pt x="63" y="536"/>
                    <a:pt x="63" y="536"/>
                    <a:pt x="63" y="536"/>
                  </a:cubicBezTo>
                  <a:cubicBezTo>
                    <a:pt x="66" y="542"/>
                    <a:pt x="66" y="542"/>
                    <a:pt x="66" y="542"/>
                  </a:cubicBezTo>
                  <a:cubicBezTo>
                    <a:pt x="57" y="550"/>
                    <a:pt x="57" y="550"/>
                    <a:pt x="57" y="550"/>
                  </a:cubicBezTo>
                  <a:cubicBezTo>
                    <a:pt x="51" y="559"/>
                    <a:pt x="51" y="559"/>
                    <a:pt x="51" y="559"/>
                  </a:cubicBezTo>
                  <a:cubicBezTo>
                    <a:pt x="57" y="566"/>
                    <a:pt x="57" y="566"/>
                    <a:pt x="57" y="566"/>
                  </a:cubicBezTo>
                  <a:cubicBezTo>
                    <a:pt x="58" y="575"/>
                    <a:pt x="58" y="575"/>
                    <a:pt x="58" y="575"/>
                  </a:cubicBezTo>
                  <a:cubicBezTo>
                    <a:pt x="52" y="579"/>
                    <a:pt x="52" y="579"/>
                    <a:pt x="52" y="579"/>
                  </a:cubicBezTo>
                  <a:cubicBezTo>
                    <a:pt x="51" y="587"/>
                    <a:pt x="51" y="587"/>
                    <a:pt x="51" y="587"/>
                  </a:cubicBezTo>
                  <a:cubicBezTo>
                    <a:pt x="41" y="597"/>
                    <a:pt x="41" y="597"/>
                    <a:pt x="41" y="597"/>
                  </a:cubicBezTo>
                  <a:cubicBezTo>
                    <a:pt x="41" y="608"/>
                    <a:pt x="41" y="608"/>
                    <a:pt x="41" y="608"/>
                  </a:cubicBezTo>
                  <a:cubicBezTo>
                    <a:pt x="58" y="619"/>
                    <a:pt x="58" y="619"/>
                    <a:pt x="58" y="619"/>
                  </a:cubicBezTo>
                  <a:cubicBezTo>
                    <a:pt x="51" y="629"/>
                    <a:pt x="51" y="629"/>
                    <a:pt x="51" y="629"/>
                  </a:cubicBezTo>
                  <a:cubicBezTo>
                    <a:pt x="44" y="631"/>
                    <a:pt x="44" y="631"/>
                    <a:pt x="44" y="631"/>
                  </a:cubicBezTo>
                  <a:cubicBezTo>
                    <a:pt x="34" y="639"/>
                    <a:pt x="34" y="639"/>
                    <a:pt x="34" y="639"/>
                  </a:cubicBezTo>
                  <a:cubicBezTo>
                    <a:pt x="41" y="654"/>
                    <a:pt x="41" y="654"/>
                    <a:pt x="41" y="654"/>
                  </a:cubicBezTo>
                  <a:cubicBezTo>
                    <a:pt x="35" y="660"/>
                    <a:pt x="35" y="660"/>
                    <a:pt x="35" y="660"/>
                  </a:cubicBezTo>
                  <a:cubicBezTo>
                    <a:pt x="38" y="667"/>
                    <a:pt x="38" y="667"/>
                    <a:pt x="38" y="667"/>
                  </a:cubicBezTo>
                  <a:cubicBezTo>
                    <a:pt x="45" y="669"/>
                    <a:pt x="45" y="669"/>
                    <a:pt x="45" y="669"/>
                  </a:cubicBezTo>
                  <a:cubicBezTo>
                    <a:pt x="50" y="667"/>
                    <a:pt x="50" y="667"/>
                    <a:pt x="50" y="667"/>
                  </a:cubicBezTo>
                  <a:cubicBezTo>
                    <a:pt x="71" y="666"/>
                    <a:pt x="71" y="666"/>
                    <a:pt x="71" y="666"/>
                  </a:cubicBezTo>
                  <a:cubicBezTo>
                    <a:pt x="83" y="681"/>
                    <a:pt x="83" y="681"/>
                    <a:pt x="83" y="681"/>
                  </a:cubicBezTo>
                  <a:cubicBezTo>
                    <a:pt x="84" y="689"/>
                    <a:pt x="84" y="689"/>
                    <a:pt x="84" y="689"/>
                  </a:cubicBezTo>
                  <a:cubicBezTo>
                    <a:pt x="94" y="689"/>
                    <a:pt x="94" y="689"/>
                    <a:pt x="94" y="689"/>
                  </a:cubicBezTo>
                  <a:cubicBezTo>
                    <a:pt x="98" y="693"/>
                    <a:pt x="98" y="693"/>
                    <a:pt x="98" y="693"/>
                  </a:cubicBezTo>
                  <a:cubicBezTo>
                    <a:pt x="85" y="710"/>
                    <a:pt x="85" y="710"/>
                    <a:pt x="85" y="710"/>
                  </a:cubicBezTo>
                  <a:cubicBezTo>
                    <a:pt x="88" y="721"/>
                    <a:pt x="88" y="721"/>
                    <a:pt x="88" y="721"/>
                  </a:cubicBezTo>
                  <a:cubicBezTo>
                    <a:pt x="90" y="726"/>
                    <a:pt x="90" y="726"/>
                    <a:pt x="90" y="726"/>
                  </a:cubicBezTo>
                  <a:cubicBezTo>
                    <a:pt x="99" y="726"/>
                    <a:pt x="99" y="726"/>
                    <a:pt x="99" y="726"/>
                  </a:cubicBezTo>
                  <a:cubicBezTo>
                    <a:pt x="105" y="730"/>
                    <a:pt x="105" y="730"/>
                    <a:pt x="105" y="730"/>
                  </a:cubicBezTo>
                  <a:cubicBezTo>
                    <a:pt x="107" y="737"/>
                    <a:pt x="107" y="737"/>
                    <a:pt x="107" y="737"/>
                  </a:cubicBezTo>
                  <a:cubicBezTo>
                    <a:pt x="100" y="739"/>
                    <a:pt x="100" y="739"/>
                    <a:pt x="100" y="739"/>
                  </a:cubicBezTo>
                  <a:cubicBezTo>
                    <a:pt x="95" y="747"/>
                    <a:pt x="95" y="747"/>
                    <a:pt x="95" y="747"/>
                  </a:cubicBezTo>
                  <a:cubicBezTo>
                    <a:pt x="93" y="758"/>
                    <a:pt x="93" y="758"/>
                    <a:pt x="93" y="758"/>
                  </a:cubicBezTo>
                  <a:close/>
                  <a:moveTo>
                    <a:pt x="188" y="63"/>
                  </a:moveTo>
                  <a:cubicBezTo>
                    <a:pt x="184" y="67"/>
                    <a:pt x="185" y="71"/>
                    <a:pt x="185" y="74"/>
                  </a:cubicBezTo>
                  <a:cubicBezTo>
                    <a:pt x="185" y="76"/>
                    <a:pt x="184" y="86"/>
                    <a:pt x="182" y="91"/>
                  </a:cubicBezTo>
                  <a:cubicBezTo>
                    <a:pt x="180" y="97"/>
                    <a:pt x="179" y="105"/>
                    <a:pt x="179" y="109"/>
                  </a:cubicBezTo>
                  <a:cubicBezTo>
                    <a:pt x="179" y="112"/>
                    <a:pt x="186" y="111"/>
                    <a:pt x="190" y="106"/>
                  </a:cubicBezTo>
                  <a:cubicBezTo>
                    <a:pt x="194" y="101"/>
                    <a:pt x="198" y="100"/>
                    <a:pt x="203" y="100"/>
                  </a:cubicBezTo>
                  <a:cubicBezTo>
                    <a:pt x="207" y="100"/>
                    <a:pt x="216" y="90"/>
                    <a:pt x="216" y="87"/>
                  </a:cubicBezTo>
                  <a:cubicBezTo>
                    <a:pt x="217" y="83"/>
                    <a:pt x="209" y="73"/>
                    <a:pt x="206" y="70"/>
                  </a:cubicBezTo>
                  <a:cubicBezTo>
                    <a:pt x="203" y="66"/>
                    <a:pt x="199" y="68"/>
                    <a:pt x="198" y="68"/>
                  </a:cubicBezTo>
                  <a:cubicBezTo>
                    <a:pt x="198" y="69"/>
                    <a:pt x="196" y="69"/>
                    <a:pt x="196" y="66"/>
                  </a:cubicBezTo>
                  <a:cubicBezTo>
                    <a:pt x="195" y="63"/>
                    <a:pt x="193" y="62"/>
                    <a:pt x="191" y="62"/>
                  </a:cubicBezTo>
                  <a:cubicBezTo>
                    <a:pt x="189" y="61"/>
                    <a:pt x="188" y="63"/>
                    <a:pt x="188" y="63"/>
                  </a:cubicBezTo>
                  <a:close/>
                  <a:moveTo>
                    <a:pt x="138" y="50"/>
                  </a:moveTo>
                  <a:cubicBezTo>
                    <a:pt x="136" y="51"/>
                    <a:pt x="135" y="58"/>
                    <a:pt x="132" y="57"/>
                  </a:cubicBezTo>
                  <a:cubicBezTo>
                    <a:pt x="130" y="56"/>
                    <a:pt x="122" y="53"/>
                    <a:pt x="120" y="51"/>
                  </a:cubicBezTo>
                  <a:cubicBezTo>
                    <a:pt x="118" y="49"/>
                    <a:pt x="120" y="44"/>
                    <a:pt x="124" y="45"/>
                  </a:cubicBezTo>
                  <a:cubicBezTo>
                    <a:pt x="128" y="45"/>
                    <a:pt x="133" y="45"/>
                    <a:pt x="128" y="39"/>
                  </a:cubicBezTo>
                  <a:cubicBezTo>
                    <a:pt x="124" y="34"/>
                    <a:pt x="123" y="35"/>
                    <a:pt x="128" y="29"/>
                  </a:cubicBezTo>
                  <a:cubicBezTo>
                    <a:pt x="132" y="24"/>
                    <a:pt x="131" y="20"/>
                    <a:pt x="130" y="16"/>
                  </a:cubicBezTo>
                  <a:cubicBezTo>
                    <a:pt x="130" y="12"/>
                    <a:pt x="141" y="12"/>
                    <a:pt x="141" y="9"/>
                  </a:cubicBezTo>
                  <a:cubicBezTo>
                    <a:pt x="142" y="5"/>
                    <a:pt x="143" y="0"/>
                    <a:pt x="148" y="7"/>
                  </a:cubicBezTo>
                  <a:cubicBezTo>
                    <a:pt x="152" y="13"/>
                    <a:pt x="154" y="16"/>
                    <a:pt x="157" y="17"/>
                  </a:cubicBezTo>
                  <a:cubicBezTo>
                    <a:pt x="160" y="18"/>
                    <a:pt x="156" y="21"/>
                    <a:pt x="155" y="24"/>
                  </a:cubicBezTo>
                  <a:cubicBezTo>
                    <a:pt x="154" y="27"/>
                    <a:pt x="157" y="33"/>
                    <a:pt x="156" y="34"/>
                  </a:cubicBezTo>
                  <a:cubicBezTo>
                    <a:pt x="156" y="36"/>
                    <a:pt x="146" y="39"/>
                    <a:pt x="145" y="40"/>
                  </a:cubicBezTo>
                  <a:cubicBezTo>
                    <a:pt x="145" y="41"/>
                    <a:pt x="153" y="41"/>
                    <a:pt x="156" y="39"/>
                  </a:cubicBezTo>
                  <a:cubicBezTo>
                    <a:pt x="160" y="37"/>
                    <a:pt x="160" y="38"/>
                    <a:pt x="160" y="42"/>
                  </a:cubicBezTo>
                  <a:cubicBezTo>
                    <a:pt x="160" y="45"/>
                    <a:pt x="166" y="48"/>
                    <a:pt x="167" y="45"/>
                  </a:cubicBezTo>
                  <a:cubicBezTo>
                    <a:pt x="167" y="42"/>
                    <a:pt x="173" y="44"/>
                    <a:pt x="175" y="50"/>
                  </a:cubicBezTo>
                  <a:cubicBezTo>
                    <a:pt x="177" y="57"/>
                    <a:pt x="175" y="63"/>
                    <a:pt x="175" y="66"/>
                  </a:cubicBezTo>
                  <a:cubicBezTo>
                    <a:pt x="175" y="69"/>
                    <a:pt x="178" y="72"/>
                    <a:pt x="178" y="76"/>
                  </a:cubicBezTo>
                  <a:cubicBezTo>
                    <a:pt x="178" y="80"/>
                    <a:pt x="170" y="84"/>
                    <a:pt x="166" y="85"/>
                  </a:cubicBezTo>
                  <a:cubicBezTo>
                    <a:pt x="163" y="85"/>
                    <a:pt x="153" y="75"/>
                    <a:pt x="148" y="76"/>
                  </a:cubicBezTo>
                  <a:cubicBezTo>
                    <a:pt x="143" y="77"/>
                    <a:pt x="142" y="71"/>
                    <a:pt x="140" y="68"/>
                  </a:cubicBezTo>
                  <a:cubicBezTo>
                    <a:pt x="138" y="64"/>
                    <a:pt x="136" y="66"/>
                    <a:pt x="136" y="61"/>
                  </a:cubicBezTo>
                  <a:cubicBezTo>
                    <a:pt x="137" y="57"/>
                    <a:pt x="141" y="54"/>
                    <a:pt x="141" y="52"/>
                  </a:cubicBezTo>
                  <a:cubicBezTo>
                    <a:pt x="140" y="50"/>
                    <a:pt x="138" y="50"/>
                    <a:pt x="138" y="50"/>
                  </a:cubicBez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80" name="Freeform 64"/>
            <p:cNvSpPr>
              <a:spLocks/>
            </p:cNvSpPr>
            <p:nvPr/>
          </p:nvSpPr>
          <p:spPr bwMode="auto">
            <a:xfrm>
              <a:off x="19114353" y="7358026"/>
              <a:ext cx="1080024" cy="1417505"/>
            </a:xfrm>
            <a:custGeom>
              <a:avLst/>
              <a:gdLst>
                <a:gd name="T0" fmla="*/ 2147483646 w 205"/>
                <a:gd name="T1" fmla="*/ 88124690 h 302"/>
                <a:gd name="T2" fmla="*/ 2147483646 w 205"/>
                <a:gd name="T3" fmla="*/ 0 h 302"/>
                <a:gd name="T4" fmla="*/ 2147483646 w 205"/>
                <a:gd name="T5" fmla="*/ 286401722 h 302"/>
                <a:gd name="T6" fmla="*/ 2147483646 w 205"/>
                <a:gd name="T7" fmla="*/ 418591104 h 302"/>
                <a:gd name="T8" fmla="*/ 2147483646 w 205"/>
                <a:gd name="T9" fmla="*/ 793117516 h 302"/>
                <a:gd name="T10" fmla="*/ 2147483646 w 205"/>
                <a:gd name="T11" fmla="*/ 859209860 h 302"/>
                <a:gd name="T12" fmla="*/ 2147483646 w 205"/>
                <a:gd name="T13" fmla="*/ 1211708620 h 302"/>
                <a:gd name="T14" fmla="*/ 2026198782 w 205"/>
                <a:gd name="T15" fmla="*/ 1211708620 h 302"/>
                <a:gd name="T16" fmla="*/ 1859659081 w 205"/>
                <a:gd name="T17" fmla="*/ 1387958000 h 302"/>
                <a:gd name="T18" fmla="*/ 2137225249 w 205"/>
                <a:gd name="T19" fmla="*/ 1696392068 h 302"/>
                <a:gd name="T20" fmla="*/ 2147483646 w 205"/>
                <a:gd name="T21" fmla="*/ 2070918480 h 302"/>
                <a:gd name="T22" fmla="*/ 2147483646 w 205"/>
                <a:gd name="T23" fmla="*/ 2048886134 h 302"/>
                <a:gd name="T24" fmla="*/ 2147483646 w 205"/>
                <a:gd name="T25" fmla="*/ 2147483646 h 302"/>
                <a:gd name="T26" fmla="*/ 2147483646 w 205"/>
                <a:gd name="T27" fmla="*/ 2147483646 h 302"/>
                <a:gd name="T28" fmla="*/ 2109465998 w 205"/>
                <a:gd name="T29" fmla="*/ 2147483646 h 302"/>
                <a:gd name="T30" fmla="*/ 2147483646 w 205"/>
                <a:gd name="T31" fmla="*/ 2147483646 h 302"/>
                <a:gd name="T32" fmla="*/ 2147483646 w 205"/>
                <a:gd name="T33" fmla="*/ 2147483646 h 302"/>
                <a:gd name="T34" fmla="*/ 1498830965 w 205"/>
                <a:gd name="T35" fmla="*/ 2147483646 h 302"/>
                <a:gd name="T36" fmla="*/ 1193516083 w 205"/>
                <a:gd name="T37" fmla="*/ 2147483646 h 302"/>
                <a:gd name="T38" fmla="*/ 777169465 w 205"/>
                <a:gd name="T39" fmla="*/ 2147483646 h 302"/>
                <a:gd name="T40" fmla="*/ 83267216 w 205"/>
                <a:gd name="T41" fmla="*/ 2147483646 h 302"/>
                <a:gd name="T42" fmla="*/ 55513234 w 205"/>
                <a:gd name="T43" fmla="*/ 2147483646 h 302"/>
                <a:gd name="T44" fmla="*/ 277560900 w 205"/>
                <a:gd name="T45" fmla="*/ 2147483646 h 302"/>
                <a:gd name="T46" fmla="*/ 0 w 205"/>
                <a:gd name="T47" fmla="*/ 2147483646 h 302"/>
                <a:gd name="T48" fmla="*/ 277560900 w 205"/>
                <a:gd name="T49" fmla="*/ 2147483646 h 302"/>
                <a:gd name="T50" fmla="*/ 943709166 w 205"/>
                <a:gd name="T51" fmla="*/ 2147483646 h 302"/>
                <a:gd name="T52" fmla="*/ 1526590216 w 205"/>
                <a:gd name="T53" fmla="*/ 2147483646 h 302"/>
                <a:gd name="T54" fmla="*/ 2147483646 w 205"/>
                <a:gd name="T55" fmla="*/ 2147483646 h 302"/>
                <a:gd name="T56" fmla="*/ 2147483646 w 205"/>
                <a:gd name="T57" fmla="*/ 2147483646 h 302"/>
                <a:gd name="T58" fmla="*/ 2147483646 w 205"/>
                <a:gd name="T59" fmla="*/ 2147483646 h 302"/>
                <a:gd name="T60" fmla="*/ 2147483646 w 205"/>
                <a:gd name="T61" fmla="*/ 2147483646 h 302"/>
                <a:gd name="T62" fmla="*/ 2147483646 w 205"/>
                <a:gd name="T63" fmla="*/ 2147483646 h 302"/>
                <a:gd name="T64" fmla="*/ 2147483646 w 205"/>
                <a:gd name="T65" fmla="*/ 2147483646 h 302"/>
                <a:gd name="T66" fmla="*/ 2147483646 w 205"/>
                <a:gd name="T67" fmla="*/ 2147483646 h 302"/>
                <a:gd name="T68" fmla="*/ 2147483646 w 205"/>
                <a:gd name="T69" fmla="*/ 2147483646 h 302"/>
                <a:gd name="T70" fmla="*/ 2147483646 w 205"/>
                <a:gd name="T71" fmla="*/ 2147483646 h 302"/>
                <a:gd name="T72" fmla="*/ 2147483646 w 205"/>
                <a:gd name="T73" fmla="*/ 2147483646 h 302"/>
                <a:gd name="T74" fmla="*/ 2147483646 w 205"/>
                <a:gd name="T75" fmla="*/ 2147483646 h 302"/>
                <a:gd name="T76" fmla="*/ 2147483646 w 205"/>
                <a:gd name="T77" fmla="*/ 2147483646 h 302"/>
                <a:gd name="T78" fmla="*/ 2147483646 w 205"/>
                <a:gd name="T79" fmla="*/ 2048886134 h 302"/>
                <a:gd name="T80" fmla="*/ 2147483646 w 205"/>
                <a:gd name="T81" fmla="*/ 1784516758 h 302"/>
                <a:gd name="T82" fmla="*/ 2147483646 w 205"/>
                <a:gd name="T83" fmla="*/ 1608267378 h 302"/>
                <a:gd name="T84" fmla="*/ 2147483646 w 205"/>
                <a:gd name="T85" fmla="*/ 1189676274 h 302"/>
                <a:gd name="T86" fmla="*/ 2147483646 w 205"/>
                <a:gd name="T87" fmla="*/ 1211708620 h 302"/>
                <a:gd name="T88" fmla="*/ 2147483646 w 205"/>
                <a:gd name="T89" fmla="*/ 1057491586 h 302"/>
                <a:gd name="T90" fmla="*/ 2147483646 w 205"/>
                <a:gd name="T91" fmla="*/ 1123583930 h 302"/>
                <a:gd name="T92" fmla="*/ 2147483646 w 205"/>
                <a:gd name="T93" fmla="*/ 1079523932 h 302"/>
                <a:gd name="T94" fmla="*/ 2147483646 w 205"/>
                <a:gd name="T95" fmla="*/ 859209860 h 302"/>
                <a:gd name="T96" fmla="*/ 2147483646 w 205"/>
                <a:gd name="T97" fmla="*/ 837182208 h 302"/>
                <a:gd name="T98" fmla="*/ 2147483646 w 205"/>
                <a:gd name="T99" fmla="*/ 682960480 h 302"/>
                <a:gd name="T100" fmla="*/ 2147483646 w 205"/>
                <a:gd name="T101" fmla="*/ 528743446 h 302"/>
                <a:gd name="T102" fmla="*/ 2147483646 w 205"/>
                <a:gd name="T103" fmla="*/ 308434068 h 302"/>
                <a:gd name="T104" fmla="*/ 2147483646 w 205"/>
                <a:gd name="T105" fmla="*/ 110157036 h 3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05" h="302">
                  <a:moveTo>
                    <a:pt x="103" y="2"/>
                  </a:moveTo>
                  <a:cubicBezTo>
                    <a:pt x="97" y="4"/>
                    <a:pt x="97" y="4"/>
                    <a:pt x="97" y="4"/>
                  </a:cubicBezTo>
                  <a:cubicBezTo>
                    <a:pt x="92" y="3"/>
                    <a:pt x="92" y="3"/>
                    <a:pt x="92" y="3"/>
                  </a:cubicBezTo>
                  <a:cubicBezTo>
                    <a:pt x="87" y="0"/>
                    <a:pt x="87" y="0"/>
                    <a:pt x="87" y="0"/>
                  </a:cubicBezTo>
                  <a:cubicBezTo>
                    <a:pt x="80" y="5"/>
                    <a:pt x="80" y="5"/>
                    <a:pt x="80" y="5"/>
                  </a:cubicBezTo>
                  <a:cubicBezTo>
                    <a:pt x="81" y="13"/>
                    <a:pt x="81" y="13"/>
                    <a:pt x="81" y="13"/>
                  </a:cubicBezTo>
                  <a:cubicBezTo>
                    <a:pt x="78" y="15"/>
                    <a:pt x="78" y="15"/>
                    <a:pt x="78" y="15"/>
                  </a:cubicBezTo>
                  <a:cubicBezTo>
                    <a:pt x="82" y="19"/>
                    <a:pt x="82" y="19"/>
                    <a:pt x="82" y="19"/>
                  </a:cubicBezTo>
                  <a:cubicBezTo>
                    <a:pt x="79" y="23"/>
                    <a:pt x="79" y="23"/>
                    <a:pt x="79" y="23"/>
                  </a:cubicBezTo>
                  <a:cubicBezTo>
                    <a:pt x="89" y="36"/>
                    <a:pt x="89" y="36"/>
                    <a:pt x="89" y="36"/>
                  </a:cubicBezTo>
                  <a:cubicBezTo>
                    <a:pt x="95" y="33"/>
                    <a:pt x="95" y="33"/>
                    <a:pt x="95" y="33"/>
                  </a:cubicBezTo>
                  <a:cubicBezTo>
                    <a:pt x="98" y="39"/>
                    <a:pt x="98" y="39"/>
                    <a:pt x="98" y="39"/>
                  </a:cubicBezTo>
                  <a:cubicBezTo>
                    <a:pt x="96" y="43"/>
                    <a:pt x="96" y="43"/>
                    <a:pt x="96" y="43"/>
                  </a:cubicBezTo>
                  <a:cubicBezTo>
                    <a:pt x="87" y="55"/>
                    <a:pt x="87" y="55"/>
                    <a:pt x="87" y="55"/>
                  </a:cubicBezTo>
                  <a:cubicBezTo>
                    <a:pt x="80" y="52"/>
                    <a:pt x="80" y="52"/>
                    <a:pt x="80" y="52"/>
                  </a:cubicBezTo>
                  <a:cubicBezTo>
                    <a:pt x="73" y="55"/>
                    <a:pt x="73" y="55"/>
                    <a:pt x="73" y="55"/>
                  </a:cubicBezTo>
                  <a:cubicBezTo>
                    <a:pt x="69" y="55"/>
                    <a:pt x="69" y="55"/>
                    <a:pt x="69" y="55"/>
                  </a:cubicBezTo>
                  <a:cubicBezTo>
                    <a:pt x="67" y="63"/>
                    <a:pt x="67" y="63"/>
                    <a:pt x="67" y="63"/>
                  </a:cubicBezTo>
                  <a:cubicBezTo>
                    <a:pt x="74" y="67"/>
                    <a:pt x="74" y="67"/>
                    <a:pt x="74" y="67"/>
                  </a:cubicBezTo>
                  <a:cubicBezTo>
                    <a:pt x="77" y="77"/>
                    <a:pt x="77" y="77"/>
                    <a:pt x="77" y="77"/>
                  </a:cubicBezTo>
                  <a:cubicBezTo>
                    <a:pt x="84" y="84"/>
                    <a:pt x="84" y="84"/>
                    <a:pt x="84" y="84"/>
                  </a:cubicBezTo>
                  <a:cubicBezTo>
                    <a:pt x="86" y="94"/>
                    <a:pt x="86" y="94"/>
                    <a:pt x="86" y="94"/>
                  </a:cubicBezTo>
                  <a:cubicBezTo>
                    <a:pt x="92" y="94"/>
                    <a:pt x="92" y="94"/>
                    <a:pt x="92" y="94"/>
                  </a:cubicBezTo>
                  <a:cubicBezTo>
                    <a:pt x="97" y="93"/>
                    <a:pt x="97" y="93"/>
                    <a:pt x="97" y="93"/>
                  </a:cubicBezTo>
                  <a:cubicBezTo>
                    <a:pt x="108" y="103"/>
                    <a:pt x="108" y="103"/>
                    <a:pt x="108" y="103"/>
                  </a:cubicBezTo>
                  <a:cubicBezTo>
                    <a:pt x="109" y="114"/>
                    <a:pt x="109" y="114"/>
                    <a:pt x="109" y="114"/>
                  </a:cubicBezTo>
                  <a:cubicBezTo>
                    <a:pt x="107" y="119"/>
                    <a:pt x="107" y="119"/>
                    <a:pt x="107" y="119"/>
                  </a:cubicBezTo>
                  <a:cubicBezTo>
                    <a:pt x="98" y="121"/>
                    <a:pt x="98" y="121"/>
                    <a:pt x="98" y="121"/>
                  </a:cubicBezTo>
                  <a:cubicBezTo>
                    <a:pt x="84" y="143"/>
                    <a:pt x="84" y="143"/>
                    <a:pt x="84" y="143"/>
                  </a:cubicBezTo>
                  <a:cubicBezTo>
                    <a:pt x="76" y="150"/>
                    <a:pt x="76" y="150"/>
                    <a:pt x="76" y="150"/>
                  </a:cubicBezTo>
                  <a:cubicBezTo>
                    <a:pt x="74" y="158"/>
                    <a:pt x="74" y="158"/>
                    <a:pt x="74" y="158"/>
                  </a:cubicBezTo>
                  <a:cubicBezTo>
                    <a:pt x="80" y="167"/>
                    <a:pt x="80" y="167"/>
                    <a:pt x="80" y="167"/>
                  </a:cubicBezTo>
                  <a:cubicBezTo>
                    <a:pt x="85" y="173"/>
                    <a:pt x="85" y="173"/>
                    <a:pt x="85" y="173"/>
                  </a:cubicBezTo>
                  <a:cubicBezTo>
                    <a:pt x="84" y="183"/>
                    <a:pt x="84" y="183"/>
                    <a:pt x="84" y="183"/>
                  </a:cubicBezTo>
                  <a:cubicBezTo>
                    <a:pt x="71" y="197"/>
                    <a:pt x="71" y="197"/>
                    <a:pt x="71" y="197"/>
                  </a:cubicBezTo>
                  <a:cubicBezTo>
                    <a:pt x="54" y="204"/>
                    <a:pt x="54" y="204"/>
                    <a:pt x="54" y="204"/>
                  </a:cubicBezTo>
                  <a:cubicBezTo>
                    <a:pt x="52" y="214"/>
                    <a:pt x="52" y="214"/>
                    <a:pt x="52" y="214"/>
                  </a:cubicBezTo>
                  <a:cubicBezTo>
                    <a:pt x="43" y="222"/>
                    <a:pt x="43" y="222"/>
                    <a:pt x="43" y="222"/>
                  </a:cubicBezTo>
                  <a:cubicBezTo>
                    <a:pt x="40" y="234"/>
                    <a:pt x="40" y="234"/>
                    <a:pt x="40" y="234"/>
                  </a:cubicBezTo>
                  <a:cubicBezTo>
                    <a:pt x="28" y="233"/>
                    <a:pt x="28" y="233"/>
                    <a:pt x="28" y="233"/>
                  </a:cubicBezTo>
                  <a:cubicBezTo>
                    <a:pt x="14" y="244"/>
                    <a:pt x="14" y="244"/>
                    <a:pt x="14" y="244"/>
                  </a:cubicBezTo>
                  <a:cubicBezTo>
                    <a:pt x="3" y="244"/>
                    <a:pt x="3" y="244"/>
                    <a:pt x="3" y="244"/>
                  </a:cubicBezTo>
                  <a:cubicBezTo>
                    <a:pt x="3" y="252"/>
                    <a:pt x="3" y="252"/>
                    <a:pt x="3" y="252"/>
                  </a:cubicBezTo>
                  <a:cubicBezTo>
                    <a:pt x="2" y="258"/>
                    <a:pt x="2" y="258"/>
                    <a:pt x="2" y="258"/>
                  </a:cubicBezTo>
                  <a:cubicBezTo>
                    <a:pt x="3" y="273"/>
                    <a:pt x="3" y="273"/>
                    <a:pt x="3" y="273"/>
                  </a:cubicBezTo>
                  <a:cubicBezTo>
                    <a:pt x="10" y="273"/>
                    <a:pt x="10" y="273"/>
                    <a:pt x="10" y="273"/>
                  </a:cubicBezTo>
                  <a:cubicBezTo>
                    <a:pt x="1" y="281"/>
                    <a:pt x="1" y="281"/>
                    <a:pt x="1" y="281"/>
                  </a:cubicBezTo>
                  <a:cubicBezTo>
                    <a:pt x="0" y="288"/>
                    <a:pt x="0" y="288"/>
                    <a:pt x="0" y="288"/>
                  </a:cubicBezTo>
                  <a:cubicBezTo>
                    <a:pt x="1" y="288"/>
                    <a:pt x="1" y="289"/>
                    <a:pt x="1" y="290"/>
                  </a:cubicBezTo>
                  <a:cubicBezTo>
                    <a:pt x="1" y="295"/>
                    <a:pt x="7" y="296"/>
                    <a:pt x="10" y="299"/>
                  </a:cubicBezTo>
                  <a:cubicBezTo>
                    <a:pt x="13" y="302"/>
                    <a:pt x="20" y="302"/>
                    <a:pt x="24" y="300"/>
                  </a:cubicBezTo>
                  <a:cubicBezTo>
                    <a:pt x="27" y="298"/>
                    <a:pt x="30" y="296"/>
                    <a:pt x="34" y="299"/>
                  </a:cubicBezTo>
                  <a:cubicBezTo>
                    <a:pt x="37" y="301"/>
                    <a:pt x="41" y="299"/>
                    <a:pt x="45" y="298"/>
                  </a:cubicBezTo>
                  <a:cubicBezTo>
                    <a:pt x="49" y="298"/>
                    <a:pt x="52" y="294"/>
                    <a:pt x="55" y="295"/>
                  </a:cubicBezTo>
                  <a:cubicBezTo>
                    <a:pt x="58" y="297"/>
                    <a:pt x="62" y="292"/>
                    <a:pt x="64" y="289"/>
                  </a:cubicBezTo>
                  <a:cubicBezTo>
                    <a:pt x="66" y="286"/>
                    <a:pt x="82" y="274"/>
                    <a:pt x="89" y="274"/>
                  </a:cubicBezTo>
                  <a:cubicBezTo>
                    <a:pt x="95" y="274"/>
                    <a:pt x="96" y="271"/>
                    <a:pt x="97" y="265"/>
                  </a:cubicBezTo>
                  <a:cubicBezTo>
                    <a:pt x="98" y="259"/>
                    <a:pt x="101" y="258"/>
                    <a:pt x="104" y="253"/>
                  </a:cubicBezTo>
                  <a:cubicBezTo>
                    <a:pt x="107" y="248"/>
                    <a:pt x="112" y="242"/>
                    <a:pt x="116" y="242"/>
                  </a:cubicBezTo>
                  <a:cubicBezTo>
                    <a:pt x="120" y="242"/>
                    <a:pt x="127" y="240"/>
                    <a:pt x="131" y="244"/>
                  </a:cubicBezTo>
                  <a:cubicBezTo>
                    <a:pt x="134" y="247"/>
                    <a:pt x="142" y="242"/>
                    <a:pt x="145" y="239"/>
                  </a:cubicBezTo>
                  <a:cubicBezTo>
                    <a:pt x="149" y="236"/>
                    <a:pt x="154" y="235"/>
                    <a:pt x="155" y="237"/>
                  </a:cubicBezTo>
                  <a:cubicBezTo>
                    <a:pt x="157" y="239"/>
                    <a:pt x="160" y="239"/>
                    <a:pt x="164" y="239"/>
                  </a:cubicBezTo>
                  <a:cubicBezTo>
                    <a:pt x="168" y="239"/>
                    <a:pt x="173" y="240"/>
                    <a:pt x="178" y="239"/>
                  </a:cubicBezTo>
                  <a:cubicBezTo>
                    <a:pt x="182" y="239"/>
                    <a:pt x="187" y="235"/>
                    <a:pt x="188" y="231"/>
                  </a:cubicBezTo>
                  <a:cubicBezTo>
                    <a:pt x="189" y="227"/>
                    <a:pt x="193" y="220"/>
                    <a:pt x="198" y="218"/>
                  </a:cubicBezTo>
                  <a:cubicBezTo>
                    <a:pt x="202" y="216"/>
                    <a:pt x="204" y="212"/>
                    <a:pt x="201" y="209"/>
                  </a:cubicBezTo>
                  <a:cubicBezTo>
                    <a:pt x="198" y="205"/>
                    <a:pt x="195" y="202"/>
                    <a:pt x="196" y="199"/>
                  </a:cubicBezTo>
                  <a:cubicBezTo>
                    <a:pt x="197" y="196"/>
                    <a:pt x="197" y="193"/>
                    <a:pt x="197" y="190"/>
                  </a:cubicBezTo>
                  <a:cubicBezTo>
                    <a:pt x="196" y="186"/>
                    <a:pt x="197" y="181"/>
                    <a:pt x="197" y="176"/>
                  </a:cubicBezTo>
                  <a:cubicBezTo>
                    <a:pt x="197" y="170"/>
                    <a:pt x="196" y="166"/>
                    <a:pt x="198" y="163"/>
                  </a:cubicBezTo>
                  <a:cubicBezTo>
                    <a:pt x="200" y="159"/>
                    <a:pt x="202" y="149"/>
                    <a:pt x="199" y="145"/>
                  </a:cubicBezTo>
                  <a:cubicBezTo>
                    <a:pt x="196" y="142"/>
                    <a:pt x="199" y="139"/>
                    <a:pt x="195" y="137"/>
                  </a:cubicBezTo>
                  <a:cubicBezTo>
                    <a:pt x="192" y="135"/>
                    <a:pt x="189" y="139"/>
                    <a:pt x="187" y="141"/>
                  </a:cubicBezTo>
                  <a:cubicBezTo>
                    <a:pt x="184" y="143"/>
                    <a:pt x="180" y="143"/>
                    <a:pt x="182" y="137"/>
                  </a:cubicBezTo>
                  <a:cubicBezTo>
                    <a:pt x="183" y="130"/>
                    <a:pt x="186" y="123"/>
                    <a:pt x="186" y="120"/>
                  </a:cubicBezTo>
                  <a:cubicBezTo>
                    <a:pt x="186" y="117"/>
                    <a:pt x="198" y="111"/>
                    <a:pt x="202" y="107"/>
                  </a:cubicBezTo>
                  <a:cubicBezTo>
                    <a:pt x="203" y="105"/>
                    <a:pt x="204" y="104"/>
                    <a:pt x="205" y="104"/>
                  </a:cubicBezTo>
                  <a:cubicBezTo>
                    <a:pt x="200" y="95"/>
                    <a:pt x="200" y="95"/>
                    <a:pt x="200" y="95"/>
                  </a:cubicBezTo>
                  <a:cubicBezTo>
                    <a:pt x="193" y="93"/>
                    <a:pt x="193" y="93"/>
                    <a:pt x="193" y="93"/>
                  </a:cubicBezTo>
                  <a:cubicBezTo>
                    <a:pt x="187" y="84"/>
                    <a:pt x="187" y="84"/>
                    <a:pt x="187" y="84"/>
                  </a:cubicBezTo>
                  <a:cubicBezTo>
                    <a:pt x="193" y="81"/>
                    <a:pt x="193" y="81"/>
                    <a:pt x="193" y="81"/>
                  </a:cubicBezTo>
                  <a:cubicBezTo>
                    <a:pt x="188" y="74"/>
                    <a:pt x="188" y="74"/>
                    <a:pt x="188" y="74"/>
                  </a:cubicBezTo>
                  <a:cubicBezTo>
                    <a:pt x="183" y="73"/>
                    <a:pt x="183" y="73"/>
                    <a:pt x="183" y="73"/>
                  </a:cubicBezTo>
                  <a:cubicBezTo>
                    <a:pt x="183" y="62"/>
                    <a:pt x="183" y="62"/>
                    <a:pt x="183" y="62"/>
                  </a:cubicBezTo>
                  <a:cubicBezTo>
                    <a:pt x="178" y="54"/>
                    <a:pt x="178" y="54"/>
                    <a:pt x="178" y="54"/>
                  </a:cubicBezTo>
                  <a:cubicBezTo>
                    <a:pt x="174" y="51"/>
                    <a:pt x="174" y="51"/>
                    <a:pt x="174" y="51"/>
                  </a:cubicBezTo>
                  <a:cubicBezTo>
                    <a:pt x="170" y="55"/>
                    <a:pt x="170" y="55"/>
                    <a:pt x="170" y="55"/>
                  </a:cubicBezTo>
                  <a:cubicBezTo>
                    <a:pt x="166" y="54"/>
                    <a:pt x="166" y="54"/>
                    <a:pt x="166" y="54"/>
                  </a:cubicBezTo>
                  <a:cubicBezTo>
                    <a:pt x="164" y="48"/>
                    <a:pt x="164" y="48"/>
                    <a:pt x="164" y="48"/>
                  </a:cubicBezTo>
                  <a:cubicBezTo>
                    <a:pt x="159" y="45"/>
                    <a:pt x="159" y="45"/>
                    <a:pt x="159" y="45"/>
                  </a:cubicBezTo>
                  <a:cubicBezTo>
                    <a:pt x="152" y="51"/>
                    <a:pt x="152" y="51"/>
                    <a:pt x="152" y="51"/>
                  </a:cubicBezTo>
                  <a:cubicBezTo>
                    <a:pt x="151" y="54"/>
                    <a:pt x="151" y="54"/>
                    <a:pt x="151" y="54"/>
                  </a:cubicBezTo>
                  <a:cubicBezTo>
                    <a:pt x="143" y="49"/>
                    <a:pt x="143" y="49"/>
                    <a:pt x="143" y="49"/>
                  </a:cubicBezTo>
                  <a:cubicBezTo>
                    <a:pt x="148" y="43"/>
                    <a:pt x="148" y="43"/>
                    <a:pt x="148" y="43"/>
                  </a:cubicBezTo>
                  <a:cubicBezTo>
                    <a:pt x="145" y="39"/>
                    <a:pt x="145" y="39"/>
                    <a:pt x="145" y="39"/>
                  </a:cubicBezTo>
                  <a:cubicBezTo>
                    <a:pt x="139" y="40"/>
                    <a:pt x="139" y="40"/>
                    <a:pt x="139" y="40"/>
                  </a:cubicBezTo>
                  <a:cubicBezTo>
                    <a:pt x="134" y="38"/>
                    <a:pt x="134" y="38"/>
                    <a:pt x="134" y="38"/>
                  </a:cubicBezTo>
                  <a:cubicBezTo>
                    <a:pt x="130" y="34"/>
                    <a:pt x="130" y="34"/>
                    <a:pt x="130" y="34"/>
                  </a:cubicBezTo>
                  <a:cubicBezTo>
                    <a:pt x="129" y="31"/>
                    <a:pt x="129" y="31"/>
                    <a:pt x="129" y="31"/>
                  </a:cubicBezTo>
                  <a:cubicBezTo>
                    <a:pt x="126" y="30"/>
                    <a:pt x="126" y="30"/>
                    <a:pt x="126" y="30"/>
                  </a:cubicBezTo>
                  <a:cubicBezTo>
                    <a:pt x="125" y="24"/>
                    <a:pt x="125" y="24"/>
                    <a:pt x="125" y="24"/>
                  </a:cubicBezTo>
                  <a:cubicBezTo>
                    <a:pt x="120" y="20"/>
                    <a:pt x="120" y="20"/>
                    <a:pt x="120" y="20"/>
                  </a:cubicBezTo>
                  <a:cubicBezTo>
                    <a:pt x="114" y="14"/>
                    <a:pt x="114" y="14"/>
                    <a:pt x="114" y="14"/>
                  </a:cubicBezTo>
                  <a:cubicBezTo>
                    <a:pt x="108" y="13"/>
                    <a:pt x="108" y="13"/>
                    <a:pt x="108" y="13"/>
                  </a:cubicBezTo>
                  <a:cubicBezTo>
                    <a:pt x="106" y="5"/>
                    <a:pt x="106" y="5"/>
                    <a:pt x="106" y="5"/>
                  </a:cubicBezTo>
                  <a:lnTo>
                    <a:pt x="103" y="2"/>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81" name="Freeform 65"/>
            <p:cNvSpPr>
              <a:spLocks/>
            </p:cNvSpPr>
            <p:nvPr/>
          </p:nvSpPr>
          <p:spPr bwMode="auto">
            <a:xfrm>
              <a:off x="16232605" y="8282779"/>
              <a:ext cx="857963" cy="524252"/>
            </a:xfrm>
            <a:custGeom>
              <a:avLst/>
              <a:gdLst>
                <a:gd name="T0" fmla="*/ 2147483646 w 163"/>
                <a:gd name="T1" fmla="*/ 0 h 112"/>
                <a:gd name="T2" fmla="*/ 2147483646 w 163"/>
                <a:gd name="T3" fmla="*/ 175282720 h 112"/>
                <a:gd name="T4" fmla="*/ 2147483646 w 163"/>
                <a:gd name="T5" fmla="*/ 219099889 h 112"/>
                <a:gd name="T6" fmla="*/ 2147483646 w 163"/>
                <a:gd name="T7" fmla="*/ 394382609 h 112"/>
                <a:gd name="T8" fmla="*/ 2147483646 w 163"/>
                <a:gd name="T9" fmla="*/ 591571574 h 112"/>
                <a:gd name="T10" fmla="*/ 2147483646 w 163"/>
                <a:gd name="T11" fmla="*/ 679210593 h 112"/>
                <a:gd name="T12" fmla="*/ 2147483646 w 163"/>
                <a:gd name="T13" fmla="*/ 788765219 h 112"/>
                <a:gd name="T14" fmla="*/ 2147483646 w 163"/>
                <a:gd name="T15" fmla="*/ 810671463 h 112"/>
                <a:gd name="T16" fmla="*/ 2147483646 w 163"/>
                <a:gd name="T17" fmla="*/ 1029776033 h 112"/>
                <a:gd name="T18" fmla="*/ 2147483646 w 163"/>
                <a:gd name="T19" fmla="*/ 1205054073 h 112"/>
                <a:gd name="T20" fmla="*/ 2147483646 w 163"/>
                <a:gd name="T21" fmla="*/ 1314604017 h 112"/>
                <a:gd name="T22" fmla="*/ 2147483646 w 163"/>
                <a:gd name="T23" fmla="*/ 1446064887 h 112"/>
                <a:gd name="T24" fmla="*/ 2147483646 w 163"/>
                <a:gd name="T25" fmla="*/ 1599436682 h 112"/>
                <a:gd name="T26" fmla="*/ 2147483646 w 163"/>
                <a:gd name="T27" fmla="*/ 1643258532 h 112"/>
                <a:gd name="T28" fmla="*/ 2147483646 w 163"/>
                <a:gd name="T29" fmla="*/ 1555614832 h 112"/>
                <a:gd name="T30" fmla="*/ 2147483646 w 163"/>
                <a:gd name="T31" fmla="*/ 1621347607 h 112"/>
                <a:gd name="T32" fmla="*/ 2147483646 w 163"/>
                <a:gd name="T33" fmla="*/ 1774719402 h 112"/>
                <a:gd name="T34" fmla="*/ 2147483646 w 163"/>
                <a:gd name="T35" fmla="*/ 1949997441 h 112"/>
                <a:gd name="T36" fmla="*/ 2147483646 w 163"/>
                <a:gd name="T37" fmla="*/ 1949997441 h 112"/>
                <a:gd name="T38" fmla="*/ 2147483646 w 163"/>
                <a:gd name="T39" fmla="*/ 2103369236 h 112"/>
                <a:gd name="T40" fmla="*/ 2147483646 w 163"/>
                <a:gd name="T41" fmla="*/ 2147483646 h 112"/>
                <a:gd name="T42" fmla="*/ 2147483646 w 163"/>
                <a:gd name="T43" fmla="*/ 2147483646 h 112"/>
                <a:gd name="T44" fmla="*/ 2147483646 w 163"/>
                <a:gd name="T45" fmla="*/ 2147483646 h 112"/>
                <a:gd name="T46" fmla="*/ 2147483646 w 163"/>
                <a:gd name="T47" fmla="*/ 2147483646 h 112"/>
                <a:gd name="T48" fmla="*/ 2147483646 w 163"/>
                <a:gd name="T49" fmla="*/ 2147483646 h 112"/>
                <a:gd name="T50" fmla="*/ 1967072298 w 163"/>
                <a:gd name="T51" fmla="*/ 2147483646 h 112"/>
                <a:gd name="T52" fmla="*/ 1634609004 w 163"/>
                <a:gd name="T53" fmla="*/ 2147483646 h 112"/>
                <a:gd name="T54" fmla="*/ 1385262849 w 163"/>
                <a:gd name="T55" fmla="*/ 2103369236 h 112"/>
                <a:gd name="T56" fmla="*/ 1357555381 w 163"/>
                <a:gd name="T57" fmla="*/ 1906175591 h 112"/>
                <a:gd name="T58" fmla="*/ 1135916694 w 163"/>
                <a:gd name="T59" fmla="*/ 1862358422 h 112"/>
                <a:gd name="T60" fmla="*/ 1052799555 w 163"/>
                <a:gd name="T61" fmla="*/ 2037636461 h 112"/>
                <a:gd name="T62" fmla="*/ 803453400 w 163"/>
                <a:gd name="T63" fmla="*/ 2103369236 h 112"/>
                <a:gd name="T64" fmla="*/ 249346155 w 163"/>
                <a:gd name="T65" fmla="*/ 876404239 h 112"/>
                <a:gd name="T66" fmla="*/ 0 w 163"/>
                <a:gd name="T67" fmla="*/ 372471684 h 112"/>
                <a:gd name="T68" fmla="*/ 193936483 w 163"/>
                <a:gd name="T69" fmla="*/ 219099889 h 112"/>
                <a:gd name="T70" fmla="*/ 332463294 w 163"/>
                <a:gd name="T71" fmla="*/ 328649834 h 112"/>
                <a:gd name="T72" fmla="*/ 470990106 w 163"/>
                <a:gd name="T73" fmla="*/ 284832665 h 112"/>
                <a:gd name="T74" fmla="*/ 637219121 w 163"/>
                <a:gd name="T75" fmla="*/ 241010815 h 112"/>
                <a:gd name="T76" fmla="*/ 941980211 w 163"/>
                <a:gd name="T77" fmla="*/ 241010815 h 112"/>
                <a:gd name="T78" fmla="*/ 1163618898 w 163"/>
                <a:gd name="T79" fmla="*/ 87639020 h 112"/>
                <a:gd name="T80" fmla="*/ 1468379988 w 163"/>
                <a:gd name="T81" fmla="*/ 0 h 112"/>
                <a:gd name="T82" fmla="*/ 1717726143 w 163"/>
                <a:gd name="T83" fmla="*/ 0 h 112"/>
                <a:gd name="T84" fmla="*/ 1939364830 w 163"/>
                <a:gd name="T85" fmla="*/ 197188964 h 112"/>
                <a:gd name="T86" fmla="*/ 1939364830 w 163"/>
                <a:gd name="T87" fmla="*/ 350560759 h 112"/>
                <a:gd name="T88" fmla="*/ 2147483646 w 163"/>
                <a:gd name="T89" fmla="*/ 569660649 h 112"/>
                <a:gd name="T90" fmla="*/ 2147483646 w 163"/>
                <a:gd name="T91" fmla="*/ 394382609 h 112"/>
                <a:gd name="T92" fmla="*/ 2147483646 w 163"/>
                <a:gd name="T93" fmla="*/ 175282720 h 112"/>
                <a:gd name="T94" fmla="*/ 2147483646 w 163"/>
                <a:gd name="T95" fmla="*/ 284832665 h 112"/>
                <a:gd name="T96" fmla="*/ 2147483646 w 163"/>
                <a:gd name="T97" fmla="*/ 175282720 h 112"/>
                <a:gd name="T98" fmla="*/ 2147483646 w 163"/>
                <a:gd name="T99" fmla="*/ 241010815 h 112"/>
                <a:gd name="T100" fmla="*/ 2147483646 w 163"/>
                <a:gd name="T101" fmla="*/ 153371795 h 112"/>
                <a:gd name="T102" fmla="*/ 2147483646 w 163"/>
                <a:gd name="T103" fmla="*/ 153371795 h 112"/>
                <a:gd name="T104" fmla="*/ 2147483646 w 163"/>
                <a:gd name="T105" fmla="*/ 0 h 1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3" h="112">
                  <a:moveTo>
                    <a:pt x="132" y="0"/>
                  </a:moveTo>
                  <a:cubicBezTo>
                    <a:pt x="135" y="8"/>
                    <a:pt x="135" y="8"/>
                    <a:pt x="135" y="8"/>
                  </a:cubicBezTo>
                  <a:cubicBezTo>
                    <a:pt x="143" y="10"/>
                    <a:pt x="143" y="10"/>
                    <a:pt x="143" y="10"/>
                  </a:cubicBezTo>
                  <a:cubicBezTo>
                    <a:pt x="146" y="18"/>
                    <a:pt x="146" y="18"/>
                    <a:pt x="146" y="18"/>
                  </a:cubicBezTo>
                  <a:cubicBezTo>
                    <a:pt x="150" y="27"/>
                    <a:pt x="150" y="27"/>
                    <a:pt x="150" y="27"/>
                  </a:cubicBezTo>
                  <a:cubicBezTo>
                    <a:pt x="163" y="31"/>
                    <a:pt x="163" y="31"/>
                    <a:pt x="163" y="31"/>
                  </a:cubicBezTo>
                  <a:cubicBezTo>
                    <a:pt x="161" y="36"/>
                    <a:pt x="161" y="36"/>
                    <a:pt x="161" y="36"/>
                  </a:cubicBezTo>
                  <a:cubicBezTo>
                    <a:pt x="154" y="37"/>
                    <a:pt x="154" y="37"/>
                    <a:pt x="154" y="37"/>
                  </a:cubicBezTo>
                  <a:cubicBezTo>
                    <a:pt x="159" y="47"/>
                    <a:pt x="159" y="47"/>
                    <a:pt x="159" y="47"/>
                  </a:cubicBezTo>
                  <a:cubicBezTo>
                    <a:pt x="161" y="55"/>
                    <a:pt x="161" y="55"/>
                    <a:pt x="161" y="55"/>
                  </a:cubicBezTo>
                  <a:cubicBezTo>
                    <a:pt x="154" y="60"/>
                    <a:pt x="154" y="60"/>
                    <a:pt x="154" y="60"/>
                  </a:cubicBezTo>
                  <a:cubicBezTo>
                    <a:pt x="158" y="66"/>
                    <a:pt x="158" y="66"/>
                    <a:pt x="158" y="66"/>
                  </a:cubicBezTo>
                  <a:cubicBezTo>
                    <a:pt x="152" y="73"/>
                    <a:pt x="152" y="73"/>
                    <a:pt x="152" y="73"/>
                  </a:cubicBezTo>
                  <a:cubicBezTo>
                    <a:pt x="147" y="75"/>
                    <a:pt x="147" y="75"/>
                    <a:pt x="147" y="75"/>
                  </a:cubicBezTo>
                  <a:cubicBezTo>
                    <a:pt x="142" y="71"/>
                    <a:pt x="142" y="71"/>
                    <a:pt x="142" y="71"/>
                  </a:cubicBezTo>
                  <a:cubicBezTo>
                    <a:pt x="138" y="74"/>
                    <a:pt x="138" y="74"/>
                    <a:pt x="138" y="74"/>
                  </a:cubicBezTo>
                  <a:cubicBezTo>
                    <a:pt x="137" y="81"/>
                    <a:pt x="137" y="81"/>
                    <a:pt x="137" y="81"/>
                  </a:cubicBezTo>
                  <a:cubicBezTo>
                    <a:pt x="128" y="89"/>
                    <a:pt x="128" y="89"/>
                    <a:pt x="128" y="89"/>
                  </a:cubicBezTo>
                  <a:cubicBezTo>
                    <a:pt x="121" y="89"/>
                    <a:pt x="121" y="89"/>
                    <a:pt x="121" y="89"/>
                  </a:cubicBezTo>
                  <a:cubicBezTo>
                    <a:pt x="104" y="96"/>
                    <a:pt x="104" y="96"/>
                    <a:pt x="104" y="96"/>
                  </a:cubicBezTo>
                  <a:cubicBezTo>
                    <a:pt x="111" y="104"/>
                    <a:pt x="111" y="104"/>
                    <a:pt x="111" y="104"/>
                  </a:cubicBezTo>
                  <a:cubicBezTo>
                    <a:pt x="113" y="111"/>
                    <a:pt x="113" y="111"/>
                    <a:pt x="113" y="111"/>
                  </a:cubicBezTo>
                  <a:cubicBezTo>
                    <a:pt x="105" y="112"/>
                    <a:pt x="105" y="112"/>
                    <a:pt x="105" y="112"/>
                  </a:cubicBezTo>
                  <a:cubicBezTo>
                    <a:pt x="104" y="110"/>
                    <a:pt x="103" y="107"/>
                    <a:pt x="100" y="104"/>
                  </a:cubicBezTo>
                  <a:cubicBezTo>
                    <a:pt x="93" y="98"/>
                    <a:pt x="86" y="96"/>
                    <a:pt x="84" y="99"/>
                  </a:cubicBezTo>
                  <a:cubicBezTo>
                    <a:pt x="82" y="101"/>
                    <a:pt x="75" y="105"/>
                    <a:pt x="71" y="104"/>
                  </a:cubicBezTo>
                  <a:cubicBezTo>
                    <a:pt x="67" y="102"/>
                    <a:pt x="63" y="105"/>
                    <a:pt x="59" y="101"/>
                  </a:cubicBezTo>
                  <a:cubicBezTo>
                    <a:pt x="55" y="98"/>
                    <a:pt x="52" y="99"/>
                    <a:pt x="50" y="96"/>
                  </a:cubicBezTo>
                  <a:cubicBezTo>
                    <a:pt x="49" y="93"/>
                    <a:pt x="49" y="90"/>
                    <a:pt x="49" y="87"/>
                  </a:cubicBezTo>
                  <a:cubicBezTo>
                    <a:pt x="50" y="84"/>
                    <a:pt x="45" y="84"/>
                    <a:pt x="41" y="85"/>
                  </a:cubicBezTo>
                  <a:cubicBezTo>
                    <a:pt x="37" y="85"/>
                    <a:pt x="38" y="93"/>
                    <a:pt x="38" y="93"/>
                  </a:cubicBezTo>
                  <a:cubicBezTo>
                    <a:pt x="29" y="96"/>
                    <a:pt x="29" y="96"/>
                    <a:pt x="29" y="96"/>
                  </a:cubicBezTo>
                  <a:cubicBezTo>
                    <a:pt x="29" y="96"/>
                    <a:pt x="11" y="50"/>
                    <a:pt x="9" y="40"/>
                  </a:cubicBezTo>
                  <a:cubicBezTo>
                    <a:pt x="7" y="33"/>
                    <a:pt x="3" y="23"/>
                    <a:pt x="0" y="17"/>
                  </a:cubicBezTo>
                  <a:cubicBezTo>
                    <a:pt x="7" y="10"/>
                    <a:pt x="7" y="10"/>
                    <a:pt x="7" y="10"/>
                  </a:cubicBezTo>
                  <a:cubicBezTo>
                    <a:pt x="12" y="15"/>
                    <a:pt x="12" y="15"/>
                    <a:pt x="12" y="15"/>
                  </a:cubicBezTo>
                  <a:cubicBezTo>
                    <a:pt x="17" y="13"/>
                    <a:pt x="17" y="13"/>
                    <a:pt x="17" y="13"/>
                  </a:cubicBezTo>
                  <a:cubicBezTo>
                    <a:pt x="23" y="11"/>
                    <a:pt x="23" y="11"/>
                    <a:pt x="23" y="11"/>
                  </a:cubicBezTo>
                  <a:cubicBezTo>
                    <a:pt x="34" y="11"/>
                    <a:pt x="34" y="11"/>
                    <a:pt x="34" y="11"/>
                  </a:cubicBezTo>
                  <a:cubicBezTo>
                    <a:pt x="42" y="4"/>
                    <a:pt x="42" y="4"/>
                    <a:pt x="42" y="4"/>
                  </a:cubicBezTo>
                  <a:cubicBezTo>
                    <a:pt x="53" y="0"/>
                    <a:pt x="53" y="0"/>
                    <a:pt x="53" y="0"/>
                  </a:cubicBezTo>
                  <a:cubicBezTo>
                    <a:pt x="62" y="0"/>
                    <a:pt x="62" y="0"/>
                    <a:pt x="62" y="0"/>
                  </a:cubicBezTo>
                  <a:cubicBezTo>
                    <a:pt x="70" y="9"/>
                    <a:pt x="70" y="9"/>
                    <a:pt x="70" y="9"/>
                  </a:cubicBezTo>
                  <a:cubicBezTo>
                    <a:pt x="70" y="16"/>
                    <a:pt x="70" y="16"/>
                    <a:pt x="70" y="16"/>
                  </a:cubicBezTo>
                  <a:cubicBezTo>
                    <a:pt x="84" y="26"/>
                    <a:pt x="84" y="26"/>
                    <a:pt x="84" y="26"/>
                  </a:cubicBezTo>
                  <a:cubicBezTo>
                    <a:pt x="88" y="18"/>
                    <a:pt x="88" y="18"/>
                    <a:pt x="88" y="18"/>
                  </a:cubicBezTo>
                  <a:cubicBezTo>
                    <a:pt x="95" y="8"/>
                    <a:pt x="95" y="8"/>
                    <a:pt x="95" y="8"/>
                  </a:cubicBezTo>
                  <a:cubicBezTo>
                    <a:pt x="100" y="13"/>
                    <a:pt x="100" y="13"/>
                    <a:pt x="100" y="13"/>
                  </a:cubicBezTo>
                  <a:cubicBezTo>
                    <a:pt x="104" y="8"/>
                    <a:pt x="104" y="8"/>
                    <a:pt x="104" y="8"/>
                  </a:cubicBezTo>
                  <a:cubicBezTo>
                    <a:pt x="109" y="11"/>
                    <a:pt x="109" y="11"/>
                    <a:pt x="109" y="11"/>
                  </a:cubicBezTo>
                  <a:cubicBezTo>
                    <a:pt x="114" y="7"/>
                    <a:pt x="114" y="7"/>
                    <a:pt x="114" y="7"/>
                  </a:cubicBezTo>
                  <a:cubicBezTo>
                    <a:pt x="123" y="7"/>
                    <a:pt x="123" y="7"/>
                    <a:pt x="123" y="7"/>
                  </a:cubicBezTo>
                  <a:lnTo>
                    <a:pt x="132" y="0"/>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82" name="Freeform 66"/>
            <p:cNvSpPr>
              <a:spLocks/>
            </p:cNvSpPr>
            <p:nvPr/>
          </p:nvSpPr>
          <p:spPr bwMode="auto">
            <a:xfrm>
              <a:off x="16061013" y="7819277"/>
              <a:ext cx="865534" cy="585002"/>
            </a:xfrm>
            <a:custGeom>
              <a:avLst/>
              <a:gdLst>
                <a:gd name="T0" fmla="*/ 742958649 w 165"/>
                <a:gd name="T1" fmla="*/ 0 h 125"/>
                <a:gd name="T2" fmla="*/ 908060571 w 165"/>
                <a:gd name="T3" fmla="*/ 21902475 h 125"/>
                <a:gd name="T4" fmla="*/ 1073162492 w 165"/>
                <a:gd name="T5" fmla="*/ 153317324 h 125"/>
                <a:gd name="T6" fmla="*/ 1403366336 w 165"/>
                <a:gd name="T7" fmla="*/ 153317324 h 125"/>
                <a:gd name="T8" fmla="*/ 1953704327 w 165"/>
                <a:gd name="T9" fmla="*/ 306634648 h 125"/>
                <a:gd name="T10" fmla="*/ 2147483646 w 165"/>
                <a:gd name="T11" fmla="*/ 766591301 h 125"/>
                <a:gd name="T12" fmla="*/ 2147483646 w 165"/>
                <a:gd name="T13" fmla="*/ 766591301 h 125"/>
                <a:gd name="T14" fmla="*/ 2147483646 w 165"/>
                <a:gd name="T15" fmla="*/ 919908625 h 125"/>
                <a:gd name="T16" fmla="*/ 2147483646 w 165"/>
                <a:gd name="T17" fmla="*/ 898006150 h 125"/>
                <a:gd name="T18" fmla="*/ 2147483646 w 165"/>
                <a:gd name="T19" fmla="*/ 766591301 h 125"/>
                <a:gd name="T20" fmla="*/ 2147483646 w 165"/>
                <a:gd name="T21" fmla="*/ 832298725 h 125"/>
                <a:gd name="T22" fmla="*/ 2147483646 w 165"/>
                <a:gd name="T23" fmla="*/ 1138933374 h 125"/>
                <a:gd name="T24" fmla="*/ 2147483646 w 165"/>
                <a:gd name="T25" fmla="*/ 1204640798 h 125"/>
                <a:gd name="T26" fmla="*/ 2147483646 w 165"/>
                <a:gd name="T27" fmla="*/ 1270348223 h 125"/>
                <a:gd name="T28" fmla="*/ 2147483646 w 165"/>
                <a:gd name="T29" fmla="*/ 1357958123 h 125"/>
                <a:gd name="T30" fmla="*/ 2147483646 w 165"/>
                <a:gd name="T31" fmla="*/ 1138933374 h 125"/>
                <a:gd name="T32" fmla="*/ 2147483646 w 165"/>
                <a:gd name="T33" fmla="*/ 1182738324 h 125"/>
                <a:gd name="T34" fmla="*/ 2147483646 w 165"/>
                <a:gd name="T35" fmla="*/ 1401763072 h 125"/>
                <a:gd name="T36" fmla="*/ 2147483646 w 165"/>
                <a:gd name="T37" fmla="*/ 1664592771 h 125"/>
                <a:gd name="T38" fmla="*/ 2147483646 w 165"/>
                <a:gd name="T39" fmla="*/ 1927422469 h 125"/>
                <a:gd name="T40" fmla="*/ 2147483646 w 165"/>
                <a:gd name="T41" fmla="*/ 2147483646 h 125"/>
                <a:gd name="T42" fmla="*/ 2147483646 w 165"/>
                <a:gd name="T43" fmla="*/ 2147483646 h 125"/>
                <a:gd name="T44" fmla="*/ 2147483646 w 165"/>
                <a:gd name="T45" fmla="*/ 2147483646 h 125"/>
                <a:gd name="T46" fmla="*/ 2147483646 w 165"/>
                <a:gd name="T47" fmla="*/ 2147483646 h 125"/>
                <a:gd name="T48" fmla="*/ 2147483646 w 165"/>
                <a:gd name="T49" fmla="*/ 2147483646 h 125"/>
                <a:gd name="T50" fmla="*/ 2147483646 w 165"/>
                <a:gd name="T51" fmla="*/ 2147483646 h 125"/>
                <a:gd name="T52" fmla="*/ 2147483646 w 165"/>
                <a:gd name="T53" fmla="*/ 2147483646 h 125"/>
                <a:gd name="T54" fmla="*/ 2147483646 w 165"/>
                <a:gd name="T55" fmla="*/ 2147483646 h 125"/>
                <a:gd name="T56" fmla="*/ 2147483646 w 165"/>
                <a:gd name="T57" fmla="*/ 2147483646 h 125"/>
                <a:gd name="T58" fmla="*/ 2147483646 w 165"/>
                <a:gd name="T59" fmla="*/ 2147483646 h 125"/>
                <a:gd name="T60" fmla="*/ 2147483646 w 165"/>
                <a:gd name="T61" fmla="*/ 2147483646 h 125"/>
                <a:gd name="T62" fmla="*/ 2147483646 w 165"/>
                <a:gd name="T63" fmla="*/ 2147483646 h 125"/>
                <a:gd name="T64" fmla="*/ 2147483646 w 165"/>
                <a:gd name="T65" fmla="*/ 2147483646 h 125"/>
                <a:gd name="T66" fmla="*/ 2063774024 w 165"/>
                <a:gd name="T67" fmla="*/ 2147483646 h 125"/>
                <a:gd name="T68" fmla="*/ 1843634631 w 165"/>
                <a:gd name="T69" fmla="*/ 2147483646 h 125"/>
                <a:gd name="T70" fmla="*/ 1540949523 w 165"/>
                <a:gd name="T71" fmla="*/ 2147483646 h 125"/>
                <a:gd name="T72" fmla="*/ 1375847601 w 165"/>
                <a:gd name="T73" fmla="*/ 2147483646 h 125"/>
                <a:gd name="T74" fmla="*/ 1238264414 w 165"/>
                <a:gd name="T75" fmla="*/ 2147483646 h 125"/>
                <a:gd name="T76" fmla="*/ 1100675982 w 165"/>
                <a:gd name="T77" fmla="*/ 2147483646 h 125"/>
                <a:gd name="T78" fmla="*/ 908060571 w 165"/>
                <a:gd name="T79" fmla="*/ 2147483646 h 125"/>
                <a:gd name="T80" fmla="*/ 770472138 w 165"/>
                <a:gd name="T81" fmla="*/ 2147483646 h 125"/>
                <a:gd name="T82" fmla="*/ 440273540 w 165"/>
                <a:gd name="T83" fmla="*/ 1993129894 h 125"/>
                <a:gd name="T84" fmla="*/ 577856727 w 165"/>
                <a:gd name="T85" fmla="*/ 1905519995 h 125"/>
                <a:gd name="T86" fmla="*/ 550337991 w 165"/>
                <a:gd name="T87" fmla="*/ 1796007620 h 125"/>
                <a:gd name="T88" fmla="*/ 302685108 w 165"/>
                <a:gd name="T89" fmla="*/ 1839812570 h 125"/>
                <a:gd name="T90" fmla="*/ 82550961 w 165"/>
                <a:gd name="T91" fmla="*/ 1883617520 h 125"/>
                <a:gd name="T92" fmla="*/ 0 w 165"/>
                <a:gd name="T93" fmla="*/ 1883617520 h 125"/>
                <a:gd name="T94" fmla="*/ 27518736 w 165"/>
                <a:gd name="T95" fmla="*/ 1774105145 h 125"/>
                <a:gd name="T96" fmla="*/ 137583186 w 165"/>
                <a:gd name="T97" fmla="*/ 1598885346 h 125"/>
                <a:gd name="T98" fmla="*/ 55032225 w 165"/>
                <a:gd name="T99" fmla="*/ 1467470497 h 125"/>
                <a:gd name="T100" fmla="*/ 27518736 w 165"/>
                <a:gd name="T101" fmla="*/ 1095128424 h 125"/>
                <a:gd name="T102" fmla="*/ 110069696 w 165"/>
                <a:gd name="T103" fmla="*/ 832298725 h 125"/>
                <a:gd name="T104" fmla="*/ 357722579 w 165"/>
                <a:gd name="T105" fmla="*/ 722786351 h 125"/>
                <a:gd name="T106" fmla="*/ 550337991 w 165"/>
                <a:gd name="T107" fmla="*/ 635171772 h 125"/>
                <a:gd name="T108" fmla="*/ 605375462 w 165"/>
                <a:gd name="T109" fmla="*/ 416147023 h 125"/>
                <a:gd name="T110" fmla="*/ 742958649 w 165"/>
                <a:gd name="T111" fmla="*/ 306634648 h 125"/>
                <a:gd name="T112" fmla="*/ 742958649 w 165"/>
                <a:gd name="T113" fmla="*/ 0 h 12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65" h="125">
                  <a:moveTo>
                    <a:pt x="27" y="0"/>
                  </a:moveTo>
                  <a:cubicBezTo>
                    <a:pt x="33" y="1"/>
                    <a:pt x="33" y="1"/>
                    <a:pt x="33" y="1"/>
                  </a:cubicBezTo>
                  <a:cubicBezTo>
                    <a:pt x="39" y="7"/>
                    <a:pt x="39" y="7"/>
                    <a:pt x="39" y="7"/>
                  </a:cubicBezTo>
                  <a:cubicBezTo>
                    <a:pt x="51" y="7"/>
                    <a:pt x="51" y="7"/>
                    <a:pt x="51" y="7"/>
                  </a:cubicBezTo>
                  <a:cubicBezTo>
                    <a:pt x="71" y="14"/>
                    <a:pt x="71" y="14"/>
                    <a:pt x="71" y="14"/>
                  </a:cubicBezTo>
                  <a:cubicBezTo>
                    <a:pt x="88" y="35"/>
                    <a:pt x="88" y="35"/>
                    <a:pt x="88" y="35"/>
                  </a:cubicBezTo>
                  <a:cubicBezTo>
                    <a:pt x="103" y="35"/>
                    <a:pt x="103" y="35"/>
                    <a:pt x="103" y="35"/>
                  </a:cubicBezTo>
                  <a:cubicBezTo>
                    <a:pt x="110" y="42"/>
                    <a:pt x="110" y="42"/>
                    <a:pt x="110" y="42"/>
                  </a:cubicBezTo>
                  <a:cubicBezTo>
                    <a:pt x="124" y="41"/>
                    <a:pt x="124" y="41"/>
                    <a:pt x="124" y="41"/>
                  </a:cubicBezTo>
                  <a:cubicBezTo>
                    <a:pt x="129" y="35"/>
                    <a:pt x="129" y="35"/>
                    <a:pt x="129" y="35"/>
                  </a:cubicBezTo>
                  <a:cubicBezTo>
                    <a:pt x="136" y="38"/>
                    <a:pt x="136" y="38"/>
                    <a:pt x="136" y="38"/>
                  </a:cubicBezTo>
                  <a:cubicBezTo>
                    <a:pt x="135" y="52"/>
                    <a:pt x="135" y="52"/>
                    <a:pt x="135" y="52"/>
                  </a:cubicBezTo>
                  <a:cubicBezTo>
                    <a:pt x="137" y="55"/>
                    <a:pt x="137" y="55"/>
                    <a:pt x="137" y="55"/>
                  </a:cubicBezTo>
                  <a:cubicBezTo>
                    <a:pt x="135" y="58"/>
                    <a:pt x="135" y="58"/>
                    <a:pt x="135" y="58"/>
                  </a:cubicBezTo>
                  <a:cubicBezTo>
                    <a:pt x="138" y="62"/>
                    <a:pt x="138" y="62"/>
                    <a:pt x="138" y="62"/>
                  </a:cubicBezTo>
                  <a:cubicBezTo>
                    <a:pt x="147" y="52"/>
                    <a:pt x="147" y="52"/>
                    <a:pt x="147" y="52"/>
                  </a:cubicBezTo>
                  <a:cubicBezTo>
                    <a:pt x="156" y="54"/>
                    <a:pt x="156" y="54"/>
                    <a:pt x="156" y="54"/>
                  </a:cubicBezTo>
                  <a:cubicBezTo>
                    <a:pt x="158" y="64"/>
                    <a:pt x="158" y="64"/>
                    <a:pt x="158" y="64"/>
                  </a:cubicBezTo>
                  <a:cubicBezTo>
                    <a:pt x="158" y="64"/>
                    <a:pt x="161" y="76"/>
                    <a:pt x="161" y="76"/>
                  </a:cubicBezTo>
                  <a:cubicBezTo>
                    <a:pt x="161" y="77"/>
                    <a:pt x="159" y="88"/>
                    <a:pt x="159" y="88"/>
                  </a:cubicBezTo>
                  <a:cubicBezTo>
                    <a:pt x="165" y="99"/>
                    <a:pt x="165" y="99"/>
                    <a:pt x="165" y="99"/>
                  </a:cubicBezTo>
                  <a:cubicBezTo>
                    <a:pt x="156" y="106"/>
                    <a:pt x="156" y="106"/>
                    <a:pt x="156" y="106"/>
                  </a:cubicBezTo>
                  <a:cubicBezTo>
                    <a:pt x="147" y="106"/>
                    <a:pt x="147" y="106"/>
                    <a:pt x="147" y="106"/>
                  </a:cubicBezTo>
                  <a:cubicBezTo>
                    <a:pt x="142" y="110"/>
                    <a:pt x="142" y="110"/>
                    <a:pt x="142" y="110"/>
                  </a:cubicBezTo>
                  <a:cubicBezTo>
                    <a:pt x="137" y="107"/>
                    <a:pt x="137" y="107"/>
                    <a:pt x="137" y="107"/>
                  </a:cubicBezTo>
                  <a:cubicBezTo>
                    <a:pt x="133" y="112"/>
                    <a:pt x="133" y="112"/>
                    <a:pt x="133" y="112"/>
                  </a:cubicBezTo>
                  <a:cubicBezTo>
                    <a:pt x="128" y="107"/>
                    <a:pt x="128" y="107"/>
                    <a:pt x="128" y="107"/>
                  </a:cubicBezTo>
                  <a:cubicBezTo>
                    <a:pt x="121" y="117"/>
                    <a:pt x="121" y="117"/>
                    <a:pt x="121" y="117"/>
                  </a:cubicBezTo>
                  <a:cubicBezTo>
                    <a:pt x="117" y="125"/>
                    <a:pt x="117" y="125"/>
                    <a:pt x="117" y="125"/>
                  </a:cubicBezTo>
                  <a:cubicBezTo>
                    <a:pt x="103" y="115"/>
                    <a:pt x="103" y="115"/>
                    <a:pt x="103" y="115"/>
                  </a:cubicBezTo>
                  <a:cubicBezTo>
                    <a:pt x="103" y="108"/>
                    <a:pt x="103" y="108"/>
                    <a:pt x="103" y="108"/>
                  </a:cubicBezTo>
                  <a:cubicBezTo>
                    <a:pt x="95" y="99"/>
                    <a:pt x="95" y="99"/>
                    <a:pt x="95" y="99"/>
                  </a:cubicBezTo>
                  <a:cubicBezTo>
                    <a:pt x="86" y="99"/>
                    <a:pt x="86" y="99"/>
                    <a:pt x="86" y="99"/>
                  </a:cubicBezTo>
                  <a:cubicBezTo>
                    <a:pt x="75" y="103"/>
                    <a:pt x="75" y="103"/>
                    <a:pt x="75" y="103"/>
                  </a:cubicBezTo>
                  <a:cubicBezTo>
                    <a:pt x="67" y="110"/>
                    <a:pt x="67" y="110"/>
                    <a:pt x="67" y="110"/>
                  </a:cubicBezTo>
                  <a:cubicBezTo>
                    <a:pt x="56" y="110"/>
                    <a:pt x="56" y="110"/>
                    <a:pt x="56" y="110"/>
                  </a:cubicBezTo>
                  <a:cubicBezTo>
                    <a:pt x="50" y="112"/>
                    <a:pt x="50" y="112"/>
                    <a:pt x="50" y="112"/>
                  </a:cubicBezTo>
                  <a:cubicBezTo>
                    <a:pt x="45" y="114"/>
                    <a:pt x="45" y="114"/>
                    <a:pt x="45" y="114"/>
                  </a:cubicBezTo>
                  <a:cubicBezTo>
                    <a:pt x="40" y="109"/>
                    <a:pt x="40" y="109"/>
                    <a:pt x="40" y="109"/>
                  </a:cubicBezTo>
                  <a:cubicBezTo>
                    <a:pt x="33" y="116"/>
                    <a:pt x="33" y="116"/>
                    <a:pt x="33" y="116"/>
                  </a:cubicBezTo>
                  <a:cubicBezTo>
                    <a:pt x="31" y="113"/>
                    <a:pt x="29" y="110"/>
                    <a:pt x="28" y="109"/>
                  </a:cubicBezTo>
                  <a:cubicBezTo>
                    <a:pt x="23" y="105"/>
                    <a:pt x="16" y="94"/>
                    <a:pt x="16" y="91"/>
                  </a:cubicBezTo>
                  <a:cubicBezTo>
                    <a:pt x="16" y="87"/>
                    <a:pt x="18" y="88"/>
                    <a:pt x="21" y="87"/>
                  </a:cubicBezTo>
                  <a:cubicBezTo>
                    <a:pt x="23" y="85"/>
                    <a:pt x="21" y="82"/>
                    <a:pt x="20" y="82"/>
                  </a:cubicBezTo>
                  <a:cubicBezTo>
                    <a:pt x="18" y="82"/>
                    <a:pt x="13" y="83"/>
                    <a:pt x="11" y="84"/>
                  </a:cubicBezTo>
                  <a:cubicBezTo>
                    <a:pt x="9" y="84"/>
                    <a:pt x="6" y="86"/>
                    <a:pt x="3" y="86"/>
                  </a:cubicBezTo>
                  <a:cubicBezTo>
                    <a:pt x="2" y="85"/>
                    <a:pt x="1" y="85"/>
                    <a:pt x="0" y="86"/>
                  </a:cubicBezTo>
                  <a:cubicBezTo>
                    <a:pt x="1" y="81"/>
                    <a:pt x="1" y="81"/>
                    <a:pt x="1" y="81"/>
                  </a:cubicBezTo>
                  <a:cubicBezTo>
                    <a:pt x="5" y="73"/>
                    <a:pt x="5" y="73"/>
                    <a:pt x="5" y="73"/>
                  </a:cubicBezTo>
                  <a:cubicBezTo>
                    <a:pt x="2" y="67"/>
                    <a:pt x="2" y="67"/>
                    <a:pt x="2" y="67"/>
                  </a:cubicBezTo>
                  <a:cubicBezTo>
                    <a:pt x="1" y="50"/>
                    <a:pt x="1" y="50"/>
                    <a:pt x="1" y="50"/>
                  </a:cubicBezTo>
                  <a:cubicBezTo>
                    <a:pt x="4" y="38"/>
                    <a:pt x="4" y="38"/>
                    <a:pt x="4" y="38"/>
                  </a:cubicBezTo>
                  <a:cubicBezTo>
                    <a:pt x="13" y="33"/>
                    <a:pt x="13" y="33"/>
                    <a:pt x="13" y="33"/>
                  </a:cubicBezTo>
                  <a:cubicBezTo>
                    <a:pt x="20" y="29"/>
                    <a:pt x="20" y="29"/>
                    <a:pt x="20" y="29"/>
                  </a:cubicBezTo>
                  <a:cubicBezTo>
                    <a:pt x="22" y="19"/>
                    <a:pt x="22" y="19"/>
                    <a:pt x="22" y="19"/>
                  </a:cubicBezTo>
                  <a:cubicBezTo>
                    <a:pt x="27" y="14"/>
                    <a:pt x="27" y="14"/>
                    <a:pt x="27" y="14"/>
                  </a:cubicBezTo>
                  <a:lnTo>
                    <a:pt x="27" y="0"/>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83" name="Freeform 67"/>
            <p:cNvSpPr>
              <a:spLocks/>
            </p:cNvSpPr>
            <p:nvPr/>
          </p:nvSpPr>
          <p:spPr bwMode="auto">
            <a:xfrm>
              <a:off x="16881125" y="7967778"/>
              <a:ext cx="413841" cy="648002"/>
            </a:xfrm>
            <a:custGeom>
              <a:avLst/>
              <a:gdLst>
                <a:gd name="T0" fmla="*/ 0 w 79"/>
                <a:gd name="T1" fmla="*/ 485085845 h 138"/>
                <a:gd name="T2" fmla="*/ 164651095 w 79"/>
                <a:gd name="T3" fmla="*/ 374836287 h 138"/>
                <a:gd name="T4" fmla="*/ 521392514 w 79"/>
                <a:gd name="T5" fmla="*/ 396887138 h 138"/>
                <a:gd name="T6" fmla="*/ 850694703 w 79"/>
                <a:gd name="T7" fmla="*/ 198443569 h 138"/>
                <a:gd name="T8" fmla="*/ 1125113194 w 79"/>
                <a:gd name="T9" fmla="*/ 198443569 h 138"/>
                <a:gd name="T10" fmla="*/ 1179996892 w 79"/>
                <a:gd name="T11" fmla="*/ 242540575 h 138"/>
                <a:gd name="T12" fmla="*/ 1344647986 w 79"/>
                <a:gd name="T13" fmla="*/ 132295713 h 138"/>
                <a:gd name="T14" fmla="*/ 1454415383 w 79"/>
                <a:gd name="T15" fmla="*/ 198443569 h 138"/>
                <a:gd name="T16" fmla="*/ 1783717572 w 79"/>
                <a:gd name="T17" fmla="*/ 0 h 138"/>
                <a:gd name="T18" fmla="*/ 1838601270 w 79"/>
                <a:gd name="T19" fmla="*/ 0 h 138"/>
                <a:gd name="T20" fmla="*/ 1866045738 w 79"/>
                <a:gd name="T21" fmla="*/ 242540575 h 138"/>
                <a:gd name="T22" fmla="*/ 2058136063 w 79"/>
                <a:gd name="T23" fmla="*/ 374836287 h 138"/>
                <a:gd name="T24" fmla="*/ 2147483646 w 79"/>
                <a:gd name="T25" fmla="*/ 507132000 h 138"/>
                <a:gd name="T26" fmla="*/ 2147483646 w 79"/>
                <a:gd name="T27" fmla="*/ 749677270 h 138"/>
                <a:gd name="T28" fmla="*/ 1783717572 w 79"/>
                <a:gd name="T29" fmla="*/ 992217845 h 138"/>
                <a:gd name="T30" fmla="*/ 1893484968 w 79"/>
                <a:gd name="T31" fmla="*/ 1256809270 h 138"/>
                <a:gd name="T32" fmla="*/ 1893484968 w 79"/>
                <a:gd name="T33" fmla="*/ 1521400696 h 138"/>
                <a:gd name="T34" fmla="*/ 1701394644 w 79"/>
                <a:gd name="T35" fmla="*/ 1631645558 h 138"/>
                <a:gd name="T36" fmla="*/ 1783717572 w 79"/>
                <a:gd name="T37" fmla="*/ 1675747259 h 138"/>
                <a:gd name="T38" fmla="*/ 1948368666 w 79"/>
                <a:gd name="T39" fmla="*/ 1631645558 h 138"/>
                <a:gd name="T40" fmla="*/ 2147483646 w 79"/>
                <a:gd name="T41" fmla="*/ 1653696408 h 138"/>
                <a:gd name="T42" fmla="*/ 2058136063 w 79"/>
                <a:gd name="T43" fmla="*/ 1763941270 h 138"/>
                <a:gd name="T44" fmla="*/ 2058136063 w 79"/>
                <a:gd name="T45" fmla="*/ 2006486541 h 138"/>
                <a:gd name="T46" fmla="*/ 1866045738 w 79"/>
                <a:gd name="T47" fmla="*/ 2147483646 h 138"/>
                <a:gd name="T48" fmla="*/ 2058136063 w 79"/>
                <a:gd name="T49" fmla="*/ 2147483646 h 138"/>
                <a:gd name="T50" fmla="*/ 1975813135 w 79"/>
                <a:gd name="T51" fmla="*/ 2147483646 h 138"/>
                <a:gd name="T52" fmla="*/ 2113019761 w 79"/>
                <a:gd name="T53" fmla="*/ 2147483646 h 138"/>
                <a:gd name="T54" fmla="*/ 1838601270 w 79"/>
                <a:gd name="T55" fmla="*/ 2147483646 h 138"/>
                <a:gd name="T56" fmla="*/ 1838601270 w 79"/>
                <a:gd name="T57" fmla="*/ 2147483646 h 138"/>
                <a:gd name="T58" fmla="*/ 1701394644 w 79"/>
                <a:gd name="T59" fmla="*/ 2147483646 h 138"/>
                <a:gd name="T60" fmla="*/ 1701394644 w 79"/>
                <a:gd name="T61" fmla="*/ 2147483646 h 138"/>
                <a:gd name="T62" fmla="*/ 1564182779 w 79"/>
                <a:gd name="T63" fmla="*/ 2147483646 h 138"/>
                <a:gd name="T64" fmla="*/ 1372092455 w 79"/>
                <a:gd name="T65" fmla="*/ 2147483646 h 138"/>
                <a:gd name="T66" fmla="*/ 1207441360 w 79"/>
                <a:gd name="T67" fmla="*/ 2147483646 h 138"/>
                <a:gd name="T68" fmla="*/ 1042790266 w 79"/>
                <a:gd name="T69" fmla="*/ 2147483646 h 138"/>
                <a:gd name="T70" fmla="*/ 987906567 w 79"/>
                <a:gd name="T71" fmla="*/ 2147483646 h 138"/>
                <a:gd name="T72" fmla="*/ 850694703 w 79"/>
                <a:gd name="T73" fmla="*/ 2147483646 h 138"/>
                <a:gd name="T74" fmla="*/ 1042790266 w 79"/>
                <a:gd name="T75" fmla="*/ 2147483646 h 138"/>
                <a:gd name="T76" fmla="*/ 1097673964 w 79"/>
                <a:gd name="T77" fmla="*/ 2147483646 h 138"/>
                <a:gd name="T78" fmla="*/ 740927306 w 79"/>
                <a:gd name="T79" fmla="*/ 2072634397 h 138"/>
                <a:gd name="T80" fmla="*/ 631159910 w 79"/>
                <a:gd name="T81" fmla="*/ 1874190828 h 138"/>
                <a:gd name="T82" fmla="*/ 548836982 w 79"/>
                <a:gd name="T83" fmla="*/ 1697793414 h 138"/>
                <a:gd name="T84" fmla="*/ 329302189 w 79"/>
                <a:gd name="T85" fmla="*/ 1653696408 h 138"/>
                <a:gd name="T86" fmla="*/ 246974023 w 79"/>
                <a:gd name="T87" fmla="*/ 1477303690 h 138"/>
                <a:gd name="T88" fmla="*/ 82322928 w 79"/>
                <a:gd name="T89" fmla="*/ 1234758420 h 138"/>
                <a:gd name="T90" fmla="*/ 137206626 w 79"/>
                <a:gd name="T91" fmla="*/ 970166994 h 138"/>
                <a:gd name="T92" fmla="*/ 54883698 w 79"/>
                <a:gd name="T93" fmla="*/ 705575569 h 138"/>
                <a:gd name="T94" fmla="*/ 0 w 79"/>
                <a:gd name="T95" fmla="*/ 485085845 h 1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79" h="138">
                  <a:moveTo>
                    <a:pt x="0" y="22"/>
                  </a:moveTo>
                  <a:cubicBezTo>
                    <a:pt x="6" y="17"/>
                    <a:pt x="6" y="17"/>
                    <a:pt x="6" y="17"/>
                  </a:cubicBezTo>
                  <a:cubicBezTo>
                    <a:pt x="19" y="18"/>
                    <a:pt x="19" y="18"/>
                    <a:pt x="19" y="18"/>
                  </a:cubicBezTo>
                  <a:cubicBezTo>
                    <a:pt x="31" y="9"/>
                    <a:pt x="31" y="9"/>
                    <a:pt x="31" y="9"/>
                  </a:cubicBezTo>
                  <a:cubicBezTo>
                    <a:pt x="41" y="9"/>
                    <a:pt x="41" y="9"/>
                    <a:pt x="41" y="9"/>
                  </a:cubicBezTo>
                  <a:cubicBezTo>
                    <a:pt x="43" y="11"/>
                    <a:pt x="43" y="11"/>
                    <a:pt x="43" y="11"/>
                  </a:cubicBezTo>
                  <a:cubicBezTo>
                    <a:pt x="49" y="6"/>
                    <a:pt x="49" y="6"/>
                    <a:pt x="49" y="6"/>
                  </a:cubicBezTo>
                  <a:cubicBezTo>
                    <a:pt x="53" y="9"/>
                    <a:pt x="53" y="9"/>
                    <a:pt x="53" y="9"/>
                  </a:cubicBezTo>
                  <a:cubicBezTo>
                    <a:pt x="65" y="0"/>
                    <a:pt x="65" y="0"/>
                    <a:pt x="65" y="0"/>
                  </a:cubicBezTo>
                  <a:cubicBezTo>
                    <a:pt x="67" y="0"/>
                    <a:pt x="67" y="0"/>
                    <a:pt x="67" y="0"/>
                  </a:cubicBezTo>
                  <a:cubicBezTo>
                    <a:pt x="68" y="11"/>
                    <a:pt x="68" y="11"/>
                    <a:pt x="68" y="11"/>
                  </a:cubicBezTo>
                  <a:cubicBezTo>
                    <a:pt x="75" y="17"/>
                    <a:pt x="75" y="17"/>
                    <a:pt x="75" y="17"/>
                  </a:cubicBezTo>
                  <a:cubicBezTo>
                    <a:pt x="79" y="23"/>
                    <a:pt x="79" y="23"/>
                    <a:pt x="79" y="23"/>
                  </a:cubicBezTo>
                  <a:cubicBezTo>
                    <a:pt x="79" y="34"/>
                    <a:pt x="79" y="34"/>
                    <a:pt x="79" y="34"/>
                  </a:cubicBezTo>
                  <a:cubicBezTo>
                    <a:pt x="65" y="45"/>
                    <a:pt x="65" y="45"/>
                    <a:pt x="65" y="45"/>
                  </a:cubicBezTo>
                  <a:cubicBezTo>
                    <a:pt x="69" y="57"/>
                    <a:pt x="69" y="57"/>
                    <a:pt x="69" y="57"/>
                  </a:cubicBezTo>
                  <a:cubicBezTo>
                    <a:pt x="69" y="69"/>
                    <a:pt x="69" y="69"/>
                    <a:pt x="69" y="69"/>
                  </a:cubicBezTo>
                  <a:cubicBezTo>
                    <a:pt x="62" y="74"/>
                    <a:pt x="62" y="74"/>
                    <a:pt x="62" y="74"/>
                  </a:cubicBezTo>
                  <a:cubicBezTo>
                    <a:pt x="65" y="76"/>
                    <a:pt x="65" y="76"/>
                    <a:pt x="65" y="76"/>
                  </a:cubicBezTo>
                  <a:cubicBezTo>
                    <a:pt x="71" y="74"/>
                    <a:pt x="71" y="74"/>
                    <a:pt x="71" y="74"/>
                  </a:cubicBezTo>
                  <a:cubicBezTo>
                    <a:pt x="79" y="75"/>
                    <a:pt x="79" y="75"/>
                    <a:pt x="79" y="75"/>
                  </a:cubicBezTo>
                  <a:cubicBezTo>
                    <a:pt x="75" y="80"/>
                    <a:pt x="75" y="80"/>
                    <a:pt x="75" y="80"/>
                  </a:cubicBezTo>
                  <a:cubicBezTo>
                    <a:pt x="75" y="91"/>
                    <a:pt x="75" y="91"/>
                    <a:pt x="75" y="91"/>
                  </a:cubicBezTo>
                  <a:cubicBezTo>
                    <a:pt x="68" y="100"/>
                    <a:pt x="68" y="100"/>
                    <a:pt x="68" y="100"/>
                  </a:cubicBezTo>
                  <a:cubicBezTo>
                    <a:pt x="75" y="107"/>
                    <a:pt x="75" y="107"/>
                    <a:pt x="75" y="107"/>
                  </a:cubicBezTo>
                  <a:cubicBezTo>
                    <a:pt x="72" y="114"/>
                    <a:pt x="72" y="114"/>
                    <a:pt x="72" y="114"/>
                  </a:cubicBezTo>
                  <a:cubicBezTo>
                    <a:pt x="77" y="122"/>
                    <a:pt x="77" y="122"/>
                    <a:pt x="77" y="122"/>
                  </a:cubicBezTo>
                  <a:cubicBezTo>
                    <a:pt x="67" y="130"/>
                    <a:pt x="67" y="130"/>
                    <a:pt x="67" y="130"/>
                  </a:cubicBezTo>
                  <a:cubicBezTo>
                    <a:pt x="67" y="138"/>
                    <a:pt x="67" y="138"/>
                    <a:pt x="67" y="138"/>
                  </a:cubicBezTo>
                  <a:cubicBezTo>
                    <a:pt x="62" y="136"/>
                    <a:pt x="62" y="136"/>
                    <a:pt x="62" y="136"/>
                  </a:cubicBezTo>
                  <a:cubicBezTo>
                    <a:pt x="62" y="131"/>
                    <a:pt x="62" y="131"/>
                    <a:pt x="62" y="131"/>
                  </a:cubicBezTo>
                  <a:cubicBezTo>
                    <a:pt x="57" y="130"/>
                    <a:pt x="57" y="130"/>
                    <a:pt x="57" y="130"/>
                  </a:cubicBezTo>
                  <a:cubicBezTo>
                    <a:pt x="50" y="126"/>
                    <a:pt x="50" y="126"/>
                    <a:pt x="50" y="126"/>
                  </a:cubicBezTo>
                  <a:cubicBezTo>
                    <a:pt x="44" y="127"/>
                    <a:pt x="44" y="127"/>
                    <a:pt x="44" y="127"/>
                  </a:cubicBezTo>
                  <a:cubicBezTo>
                    <a:pt x="38" y="122"/>
                    <a:pt x="38" y="122"/>
                    <a:pt x="38" y="122"/>
                  </a:cubicBezTo>
                  <a:cubicBezTo>
                    <a:pt x="36" y="114"/>
                    <a:pt x="36" y="114"/>
                    <a:pt x="36" y="114"/>
                  </a:cubicBezTo>
                  <a:cubicBezTo>
                    <a:pt x="31" y="104"/>
                    <a:pt x="31" y="104"/>
                    <a:pt x="31" y="104"/>
                  </a:cubicBezTo>
                  <a:cubicBezTo>
                    <a:pt x="38" y="103"/>
                    <a:pt x="38" y="103"/>
                    <a:pt x="38" y="103"/>
                  </a:cubicBezTo>
                  <a:cubicBezTo>
                    <a:pt x="40" y="98"/>
                    <a:pt x="40" y="98"/>
                    <a:pt x="40" y="98"/>
                  </a:cubicBezTo>
                  <a:cubicBezTo>
                    <a:pt x="27" y="94"/>
                    <a:pt x="27" y="94"/>
                    <a:pt x="27" y="94"/>
                  </a:cubicBezTo>
                  <a:cubicBezTo>
                    <a:pt x="23" y="85"/>
                    <a:pt x="23" y="85"/>
                    <a:pt x="23" y="85"/>
                  </a:cubicBezTo>
                  <a:cubicBezTo>
                    <a:pt x="20" y="77"/>
                    <a:pt x="20" y="77"/>
                    <a:pt x="20" y="77"/>
                  </a:cubicBezTo>
                  <a:cubicBezTo>
                    <a:pt x="12" y="75"/>
                    <a:pt x="12" y="75"/>
                    <a:pt x="12" y="75"/>
                  </a:cubicBezTo>
                  <a:cubicBezTo>
                    <a:pt x="9" y="67"/>
                    <a:pt x="9" y="67"/>
                    <a:pt x="9" y="67"/>
                  </a:cubicBezTo>
                  <a:cubicBezTo>
                    <a:pt x="3" y="56"/>
                    <a:pt x="3" y="56"/>
                    <a:pt x="3" y="56"/>
                  </a:cubicBezTo>
                  <a:cubicBezTo>
                    <a:pt x="3" y="56"/>
                    <a:pt x="5" y="45"/>
                    <a:pt x="5" y="44"/>
                  </a:cubicBezTo>
                  <a:cubicBezTo>
                    <a:pt x="5" y="44"/>
                    <a:pt x="2" y="32"/>
                    <a:pt x="2" y="32"/>
                  </a:cubicBezTo>
                  <a:lnTo>
                    <a:pt x="0" y="22"/>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4" name="Freeform 68"/>
            <p:cNvSpPr>
              <a:spLocks noEditPoints="1"/>
            </p:cNvSpPr>
            <p:nvPr/>
          </p:nvSpPr>
          <p:spPr bwMode="auto">
            <a:xfrm>
              <a:off x="18269382" y="4438241"/>
              <a:ext cx="2785920" cy="3065699"/>
            </a:xfrm>
            <a:custGeom>
              <a:avLst/>
              <a:gdLst>
                <a:gd name="T0" fmla="*/ 30 w 530"/>
                <a:gd name="T1" fmla="*/ 215 h 654"/>
                <a:gd name="T2" fmla="*/ 118 w 530"/>
                <a:gd name="T3" fmla="*/ 199 h 654"/>
                <a:gd name="T4" fmla="*/ 163 w 530"/>
                <a:gd name="T5" fmla="*/ 171 h 654"/>
                <a:gd name="T6" fmla="*/ 171 w 530"/>
                <a:gd name="T7" fmla="*/ 197 h 654"/>
                <a:gd name="T8" fmla="*/ 222 w 530"/>
                <a:gd name="T9" fmla="*/ 187 h 654"/>
                <a:gd name="T10" fmla="*/ 272 w 530"/>
                <a:gd name="T11" fmla="*/ 151 h 654"/>
                <a:gd name="T12" fmla="*/ 251 w 530"/>
                <a:gd name="T13" fmla="*/ 113 h 654"/>
                <a:gd name="T14" fmla="*/ 302 w 530"/>
                <a:gd name="T15" fmla="*/ 92 h 654"/>
                <a:gd name="T16" fmla="*/ 336 w 530"/>
                <a:gd name="T17" fmla="*/ 79 h 654"/>
                <a:gd name="T18" fmla="*/ 407 w 530"/>
                <a:gd name="T19" fmla="*/ 23 h 654"/>
                <a:gd name="T20" fmla="*/ 465 w 530"/>
                <a:gd name="T21" fmla="*/ 20 h 654"/>
                <a:gd name="T22" fmla="*/ 490 w 530"/>
                <a:gd name="T23" fmla="*/ 46 h 654"/>
                <a:gd name="T24" fmla="*/ 490 w 530"/>
                <a:gd name="T25" fmla="*/ 91 h 654"/>
                <a:gd name="T26" fmla="*/ 529 w 530"/>
                <a:gd name="T27" fmla="*/ 123 h 654"/>
                <a:gd name="T28" fmla="*/ 504 w 530"/>
                <a:gd name="T29" fmla="*/ 149 h 654"/>
                <a:gd name="T30" fmla="*/ 527 w 530"/>
                <a:gd name="T31" fmla="*/ 199 h 654"/>
                <a:gd name="T32" fmla="*/ 501 w 530"/>
                <a:gd name="T33" fmla="*/ 229 h 654"/>
                <a:gd name="T34" fmla="*/ 486 w 530"/>
                <a:gd name="T35" fmla="*/ 256 h 654"/>
                <a:gd name="T36" fmla="*/ 509 w 530"/>
                <a:gd name="T37" fmla="*/ 307 h 654"/>
                <a:gd name="T38" fmla="*/ 492 w 530"/>
                <a:gd name="T39" fmla="*/ 341 h 654"/>
                <a:gd name="T40" fmla="*/ 462 w 530"/>
                <a:gd name="T41" fmla="*/ 358 h 654"/>
                <a:gd name="T42" fmla="*/ 473 w 530"/>
                <a:gd name="T43" fmla="*/ 414 h 654"/>
                <a:gd name="T44" fmla="*/ 469 w 530"/>
                <a:gd name="T45" fmla="*/ 461 h 654"/>
                <a:gd name="T46" fmla="*/ 445 w 530"/>
                <a:gd name="T47" fmla="*/ 483 h 654"/>
                <a:gd name="T48" fmla="*/ 436 w 530"/>
                <a:gd name="T49" fmla="*/ 515 h 654"/>
                <a:gd name="T50" fmla="*/ 445 w 530"/>
                <a:gd name="T51" fmla="*/ 547 h 654"/>
                <a:gd name="T52" fmla="*/ 462 w 530"/>
                <a:gd name="T53" fmla="*/ 572 h 654"/>
                <a:gd name="T54" fmla="*/ 462 w 530"/>
                <a:gd name="T55" fmla="*/ 598 h 654"/>
                <a:gd name="T56" fmla="*/ 421 w 530"/>
                <a:gd name="T57" fmla="*/ 630 h 654"/>
                <a:gd name="T58" fmla="*/ 382 w 530"/>
                <a:gd name="T59" fmla="*/ 643 h 654"/>
                <a:gd name="T60" fmla="*/ 334 w 530"/>
                <a:gd name="T61" fmla="*/ 645 h 654"/>
                <a:gd name="T62" fmla="*/ 290 w 530"/>
                <a:gd name="T63" fmla="*/ 654 h 654"/>
                <a:gd name="T64" fmla="*/ 267 w 530"/>
                <a:gd name="T65" fmla="*/ 628 h 654"/>
                <a:gd name="T66" fmla="*/ 248 w 530"/>
                <a:gd name="T67" fmla="*/ 597 h 654"/>
                <a:gd name="T68" fmla="*/ 219 w 530"/>
                <a:gd name="T69" fmla="*/ 586 h 654"/>
                <a:gd name="T70" fmla="*/ 178 w 530"/>
                <a:gd name="T71" fmla="*/ 595 h 654"/>
                <a:gd name="T72" fmla="*/ 164 w 530"/>
                <a:gd name="T73" fmla="*/ 641 h 654"/>
                <a:gd name="T74" fmla="*/ 136 w 530"/>
                <a:gd name="T75" fmla="*/ 637 h 654"/>
                <a:gd name="T76" fmla="*/ 114 w 530"/>
                <a:gd name="T77" fmla="*/ 589 h 654"/>
                <a:gd name="T78" fmla="*/ 100 w 530"/>
                <a:gd name="T79" fmla="*/ 563 h 654"/>
                <a:gd name="T80" fmla="*/ 81 w 530"/>
                <a:gd name="T81" fmla="*/ 530 h 654"/>
                <a:gd name="T82" fmla="*/ 64 w 530"/>
                <a:gd name="T83" fmla="*/ 504 h 654"/>
                <a:gd name="T84" fmla="*/ 34 w 530"/>
                <a:gd name="T85" fmla="*/ 508 h 654"/>
                <a:gd name="T86" fmla="*/ 25 w 530"/>
                <a:gd name="T87" fmla="*/ 467 h 654"/>
                <a:gd name="T88" fmla="*/ 17 w 530"/>
                <a:gd name="T89" fmla="*/ 437 h 654"/>
                <a:gd name="T90" fmla="*/ 11 w 530"/>
                <a:gd name="T91" fmla="*/ 385 h 654"/>
                <a:gd name="T92" fmla="*/ 21 w 530"/>
                <a:gd name="T93" fmla="*/ 344 h 654"/>
                <a:gd name="T94" fmla="*/ 31 w 530"/>
                <a:gd name="T95" fmla="*/ 311 h 654"/>
                <a:gd name="T96" fmla="*/ 37 w 530"/>
                <a:gd name="T97" fmla="*/ 280 h 654"/>
                <a:gd name="T98" fmla="*/ 14 w 530"/>
                <a:gd name="T99" fmla="*/ 240 h 654"/>
                <a:gd name="T100" fmla="*/ 234 w 530"/>
                <a:gd name="T101" fmla="*/ 26 h 654"/>
                <a:gd name="T102" fmla="*/ 251 w 530"/>
                <a:gd name="T103" fmla="*/ 6 h 654"/>
                <a:gd name="T104" fmla="*/ 223 w 530"/>
                <a:gd name="T105" fmla="*/ 53 h 654"/>
                <a:gd name="T106" fmla="*/ 203 w 530"/>
                <a:gd name="T107" fmla="*/ 27 h 654"/>
                <a:gd name="T108" fmla="*/ 169 w 530"/>
                <a:gd name="T109" fmla="*/ 47 h 654"/>
                <a:gd name="T110" fmla="*/ 217 w 530"/>
                <a:gd name="T111" fmla="*/ 54 h 654"/>
                <a:gd name="T112" fmla="*/ 235 w 530"/>
                <a:gd name="T113" fmla="*/ 98 h 654"/>
                <a:gd name="T114" fmla="*/ 234 w 530"/>
                <a:gd name="T115" fmla="*/ 9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0" h="654">
                  <a:moveTo>
                    <a:pt x="4" y="211"/>
                  </a:moveTo>
                  <a:cubicBezTo>
                    <a:pt x="4" y="211"/>
                    <a:pt x="4" y="211"/>
                    <a:pt x="4" y="211"/>
                  </a:cubicBezTo>
                  <a:cubicBezTo>
                    <a:pt x="7" y="209"/>
                    <a:pt x="10" y="207"/>
                    <a:pt x="11" y="211"/>
                  </a:cubicBezTo>
                  <a:cubicBezTo>
                    <a:pt x="12" y="215"/>
                    <a:pt x="16" y="217"/>
                    <a:pt x="19" y="214"/>
                  </a:cubicBezTo>
                  <a:cubicBezTo>
                    <a:pt x="22" y="211"/>
                    <a:pt x="22" y="206"/>
                    <a:pt x="25" y="207"/>
                  </a:cubicBezTo>
                  <a:cubicBezTo>
                    <a:pt x="28" y="209"/>
                    <a:pt x="29" y="215"/>
                    <a:pt x="30" y="215"/>
                  </a:cubicBezTo>
                  <a:cubicBezTo>
                    <a:pt x="32" y="215"/>
                    <a:pt x="38" y="212"/>
                    <a:pt x="41" y="209"/>
                  </a:cubicBezTo>
                  <a:cubicBezTo>
                    <a:pt x="43" y="206"/>
                    <a:pt x="52" y="204"/>
                    <a:pt x="61" y="203"/>
                  </a:cubicBezTo>
                  <a:cubicBezTo>
                    <a:pt x="70" y="201"/>
                    <a:pt x="74" y="197"/>
                    <a:pt x="74" y="201"/>
                  </a:cubicBezTo>
                  <a:cubicBezTo>
                    <a:pt x="74" y="205"/>
                    <a:pt x="75" y="207"/>
                    <a:pt x="81" y="210"/>
                  </a:cubicBezTo>
                  <a:cubicBezTo>
                    <a:pt x="87" y="212"/>
                    <a:pt x="99" y="207"/>
                    <a:pt x="103" y="204"/>
                  </a:cubicBezTo>
                  <a:cubicBezTo>
                    <a:pt x="107" y="201"/>
                    <a:pt x="116" y="202"/>
                    <a:pt x="118" y="199"/>
                  </a:cubicBezTo>
                  <a:cubicBezTo>
                    <a:pt x="119" y="195"/>
                    <a:pt x="117" y="191"/>
                    <a:pt x="114" y="189"/>
                  </a:cubicBezTo>
                  <a:cubicBezTo>
                    <a:pt x="111" y="187"/>
                    <a:pt x="108" y="182"/>
                    <a:pt x="110" y="178"/>
                  </a:cubicBezTo>
                  <a:cubicBezTo>
                    <a:pt x="111" y="174"/>
                    <a:pt x="116" y="169"/>
                    <a:pt x="120" y="172"/>
                  </a:cubicBezTo>
                  <a:cubicBezTo>
                    <a:pt x="124" y="174"/>
                    <a:pt x="132" y="174"/>
                    <a:pt x="135" y="171"/>
                  </a:cubicBezTo>
                  <a:cubicBezTo>
                    <a:pt x="138" y="169"/>
                    <a:pt x="144" y="165"/>
                    <a:pt x="148" y="166"/>
                  </a:cubicBezTo>
                  <a:cubicBezTo>
                    <a:pt x="151" y="167"/>
                    <a:pt x="162" y="168"/>
                    <a:pt x="163" y="171"/>
                  </a:cubicBezTo>
                  <a:cubicBezTo>
                    <a:pt x="164" y="174"/>
                    <a:pt x="165" y="176"/>
                    <a:pt x="164" y="177"/>
                  </a:cubicBezTo>
                  <a:cubicBezTo>
                    <a:pt x="162" y="179"/>
                    <a:pt x="170" y="178"/>
                    <a:pt x="171" y="178"/>
                  </a:cubicBezTo>
                  <a:cubicBezTo>
                    <a:pt x="172" y="179"/>
                    <a:pt x="168" y="185"/>
                    <a:pt x="165" y="187"/>
                  </a:cubicBezTo>
                  <a:cubicBezTo>
                    <a:pt x="163" y="188"/>
                    <a:pt x="172" y="183"/>
                    <a:pt x="176" y="186"/>
                  </a:cubicBezTo>
                  <a:cubicBezTo>
                    <a:pt x="180" y="190"/>
                    <a:pt x="183" y="190"/>
                    <a:pt x="181" y="193"/>
                  </a:cubicBezTo>
                  <a:cubicBezTo>
                    <a:pt x="179" y="195"/>
                    <a:pt x="173" y="195"/>
                    <a:pt x="171" y="197"/>
                  </a:cubicBezTo>
                  <a:cubicBezTo>
                    <a:pt x="170" y="198"/>
                    <a:pt x="175" y="198"/>
                    <a:pt x="182" y="203"/>
                  </a:cubicBezTo>
                  <a:cubicBezTo>
                    <a:pt x="189" y="208"/>
                    <a:pt x="201" y="217"/>
                    <a:pt x="203" y="218"/>
                  </a:cubicBezTo>
                  <a:cubicBezTo>
                    <a:pt x="205" y="219"/>
                    <a:pt x="219" y="223"/>
                    <a:pt x="218" y="216"/>
                  </a:cubicBezTo>
                  <a:cubicBezTo>
                    <a:pt x="218" y="210"/>
                    <a:pt x="215" y="202"/>
                    <a:pt x="212" y="196"/>
                  </a:cubicBezTo>
                  <a:cubicBezTo>
                    <a:pt x="209" y="191"/>
                    <a:pt x="208" y="183"/>
                    <a:pt x="210" y="183"/>
                  </a:cubicBezTo>
                  <a:cubicBezTo>
                    <a:pt x="212" y="182"/>
                    <a:pt x="218" y="186"/>
                    <a:pt x="222" y="187"/>
                  </a:cubicBezTo>
                  <a:cubicBezTo>
                    <a:pt x="226" y="189"/>
                    <a:pt x="236" y="186"/>
                    <a:pt x="236" y="184"/>
                  </a:cubicBezTo>
                  <a:cubicBezTo>
                    <a:pt x="237" y="182"/>
                    <a:pt x="236" y="174"/>
                    <a:pt x="243" y="171"/>
                  </a:cubicBezTo>
                  <a:cubicBezTo>
                    <a:pt x="249" y="167"/>
                    <a:pt x="251" y="166"/>
                    <a:pt x="257" y="168"/>
                  </a:cubicBezTo>
                  <a:cubicBezTo>
                    <a:pt x="263" y="170"/>
                    <a:pt x="265" y="164"/>
                    <a:pt x="261" y="163"/>
                  </a:cubicBezTo>
                  <a:cubicBezTo>
                    <a:pt x="258" y="162"/>
                    <a:pt x="258" y="159"/>
                    <a:pt x="261" y="156"/>
                  </a:cubicBezTo>
                  <a:cubicBezTo>
                    <a:pt x="265" y="154"/>
                    <a:pt x="273" y="154"/>
                    <a:pt x="272" y="151"/>
                  </a:cubicBezTo>
                  <a:cubicBezTo>
                    <a:pt x="271" y="148"/>
                    <a:pt x="262" y="142"/>
                    <a:pt x="261" y="139"/>
                  </a:cubicBezTo>
                  <a:cubicBezTo>
                    <a:pt x="261" y="136"/>
                    <a:pt x="262" y="131"/>
                    <a:pt x="260" y="132"/>
                  </a:cubicBezTo>
                  <a:cubicBezTo>
                    <a:pt x="258" y="134"/>
                    <a:pt x="255" y="139"/>
                    <a:pt x="252" y="134"/>
                  </a:cubicBezTo>
                  <a:cubicBezTo>
                    <a:pt x="248" y="129"/>
                    <a:pt x="252" y="127"/>
                    <a:pt x="255" y="126"/>
                  </a:cubicBezTo>
                  <a:cubicBezTo>
                    <a:pt x="259" y="125"/>
                    <a:pt x="259" y="120"/>
                    <a:pt x="258" y="118"/>
                  </a:cubicBezTo>
                  <a:cubicBezTo>
                    <a:pt x="257" y="117"/>
                    <a:pt x="250" y="114"/>
                    <a:pt x="251" y="113"/>
                  </a:cubicBezTo>
                  <a:cubicBezTo>
                    <a:pt x="252" y="112"/>
                    <a:pt x="253" y="109"/>
                    <a:pt x="257" y="109"/>
                  </a:cubicBezTo>
                  <a:cubicBezTo>
                    <a:pt x="260" y="110"/>
                    <a:pt x="267" y="105"/>
                    <a:pt x="271" y="102"/>
                  </a:cubicBezTo>
                  <a:cubicBezTo>
                    <a:pt x="275" y="98"/>
                    <a:pt x="281" y="96"/>
                    <a:pt x="286" y="92"/>
                  </a:cubicBezTo>
                  <a:cubicBezTo>
                    <a:pt x="290" y="89"/>
                    <a:pt x="298" y="83"/>
                    <a:pt x="299" y="86"/>
                  </a:cubicBezTo>
                  <a:cubicBezTo>
                    <a:pt x="301" y="88"/>
                    <a:pt x="295" y="92"/>
                    <a:pt x="294" y="95"/>
                  </a:cubicBezTo>
                  <a:cubicBezTo>
                    <a:pt x="293" y="98"/>
                    <a:pt x="300" y="94"/>
                    <a:pt x="302" y="92"/>
                  </a:cubicBezTo>
                  <a:cubicBezTo>
                    <a:pt x="304" y="90"/>
                    <a:pt x="305" y="95"/>
                    <a:pt x="306" y="97"/>
                  </a:cubicBezTo>
                  <a:cubicBezTo>
                    <a:pt x="307" y="99"/>
                    <a:pt x="310" y="95"/>
                    <a:pt x="307" y="90"/>
                  </a:cubicBezTo>
                  <a:cubicBezTo>
                    <a:pt x="304" y="85"/>
                    <a:pt x="305" y="82"/>
                    <a:pt x="308" y="78"/>
                  </a:cubicBezTo>
                  <a:cubicBezTo>
                    <a:pt x="312" y="75"/>
                    <a:pt x="319" y="71"/>
                    <a:pt x="325" y="69"/>
                  </a:cubicBezTo>
                  <a:cubicBezTo>
                    <a:pt x="331" y="67"/>
                    <a:pt x="336" y="69"/>
                    <a:pt x="335" y="72"/>
                  </a:cubicBezTo>
                  <a:cubicBezTo>
                    <a:pt x="333" y="75"/>
                    <a:pt x="331" y="81"/>
                    <a:pt x="336" y="79"/>
                  </a:cubicBezTo>
                  <a:cubicBezTo>
                    <a:pt x="341" y="78"/>
                    <a:pt x="345" y="74"/>
                    <a:pt x="347" y="76"/>
                  </a:cubicBezTo>
                  <a:cubicBezTo>
                    <a:pt x="349" y="78"/>
                    <a:pt x="353" y="78"/>
                    <a:pt x="356" y="74"/>
                  </a:cubicBezTo>
                  <a:cubicBezTo>
                    <a:pt x="359" y="70"/>
                    <a:pt x="366" y="69"/>
                    <a:pt x="368" y="72"/>
                  </a:cubicBezTo>
                  <a:cubicBezTo>
                    <a:pt x="370" y="75"/>
                    <a:pt x="381" y="71"/>
                    <a:pt x="383" y="64"/>
                  </a:cubicBezTo>
                  <a:cubicBezTo>
                    <a:pt x="385" y="56"/>
                    <a:pt x="385" y="49"/>
                    <a:pt x="391" y="43"/>
                  </a:cubicBezTo>
                  <a:cubicBezTo>
                    <a:pt x="396" y="37"/>
                    <a:pt x="399" y="30"/>
                    <a:pt x="407" y="23"/>
                  </a:cubicBezTo>
                  <a:cubicBezTo>
                    <a:pt x="415" y="15"/>
                    <a:pt x="428" y="16"/>
                    <a:pt x="434" y="19"/>
                  </a:cubicBezTo>
                  <a:cubicBezTo>
                    <a:pt x="440" y="22"/>
                    <a:pt x="438" y="25"/>
                    <a:pt x="443" y="29"/>
                  </a:cubicBezTo>
                  <a:cubicBezTo>
                    <a:pt x="447" y="32"/>
                    <a:pt x="452" y="26"/>
                    <a:pt x="453" y="23"/>
                  </a:cubicBezTo>
                  <a:cubicBezTo>
                    <a:pt x="455" y="20"/>
                    <a:pt x="460" y="24"/>
                    <a:pt x="464" y="27"/>
                  </a:cubicBezTo>
                  <a:cubicBezTo>
                    <a:pt x="468" y="31"/>
                    <a:pt x="474" y="32"/>
                    <a:pt x="474" y="30"/>
                  </a:cubicBezTo>
                  <a:cubicBezTo>
                    <a:pt x="474" y="28"/>
                    <a:pt x="468" y="26"/>
                    <a:pt x="465" y="20"/>
                  </a:cubicBezTo>
                  <a:cubicBezTo>
                    <a:pt x="462" y="15"/>
                    <a:pt x="462" y="14"/>
                    <a:pt x="464" y="9"/>
                  </a:cubicBezTo>
                  <a:cubicBezTo>
                    <a:pt x="476" y="16"/>
                    <a:pt x="476" y="16"/>
                    <a:pt x="476" y="16"/>
                  </a:cubicBezTo>
                  <a:cubicBezTo>
                    <a:pt x="489" y="23"/>
                    <a:pt x="489" y="23"/>
                    <a:pt x="489" y="23"/>
                  </a:cubicBezTo>
                  <a:cubicBezTo>
                    <a:pt x="494" y="27"/>
                    <a:pt x="494" y="27"/>
                    <a:pt x="494" y="27"/>
                  </a:cubicBezTo>
                  <a:cubicBezTo>
                    <a:pt x="501" y="36"/>
                    <a:pt x="501" y="36"/>
                    <a:pt x="501" y="36"/>
                  </a:cubicBezTo>
                  <a:cubicBezTo>
                    <a:pt x="490" y="46"/>
                    <a:pt x="490" y="46"/>
                    <a:pt x="490" y="46"/>
                  </a:cubicBezTo>
                  <a:cubicBezTo>
                    <a:pt x="490" y="53"/>
                    <a:pt x="490" y="53"/>
                    <a:pt x="490" y="53"/>
                  </a:cubicBezTo>
                  <a:cubicBezTo>
                    <a:pt x="486" y="62"/>
                    <a:pt x="486" y="62"/>
                    <a:pt x="486" y="62"/>
                  </a:cubicBezTo>
                  <a:cubicBezTo>
                    <a:pt x="484" y="67"/>
                    <a:pt x="484" y="67"/>
                    <a:pt x="484" y="67"/>
                  </a:cubicBezTo>
                  <a:cubicBezTo>
                    <a:pt x="483" y="75"/>
                    <a:pt x="483" y="75"/>
                    <a:pt x="483" y="75"/>
                  </a:cubicBezTo>
                  <a:cubicBezTo>
                    <a:pt x="490" y="83"/>
                    <a:pt x="490" y="83"/>
                    <a:pt x="490" y="83"/>
                  </a:cubicBezTo>
                  <a:cubicBezTo>
                    <a:pt x="490" y="91"/>
                    <a:pt x="490" y="91"/>
                    <a:pt x="490" y="91"/>
                  </a:cubicBezTo>
                  <a:cubicBezTo>
                    <a:pt x="503" y="91"/>
                    <a:pt x="503" y="91"/>
                    <a:pt x="503" y="91"/>
                  </a:cubicBezTo>
                  <a:cubicBezTo>
                    <a:pt x="513" y="90"/>
                    <a:pt x="513" y="90"/>
                    <a:pt x="513" y="90"/>
                  </a:cubicBezTo>
                  <a:cubicBezTo>
                    <a:pt x="523" y="99"/>
                    <a:pt x="523" y="99"/>
                    <a:pt x="523" y="99"/>
                  </a:cubicBezTo>
                  <a:cubicBezTo>
                    <a:pt x="529" y="106"/>
                    <a:pt x="529" y="106"/>
                    <a:pt x="529" y="106"/>
                  </a:cubicBezTo>
                  <a:cubicBezTo>
                    <a:pt x="530" y="116"/>
                    <a:pt x="530" y="116"/>
                    <a:pt x="530" y="116"/>
                  </a:cubicBezTo>
                  <a:cubicBezTo>
                    <a:pt x="529" y="123"/>
                    <a:pt x="529" y="123"/>
                    <a:pt x="529" y="123"/>
                  </a:cubicBezTo>
                  <a:cubicBezTo>
                    <a:pt x="517" y="123"/>
                    <a:pt x="517" y="123"/>
                    <a:pt x="517" y="123"/>
                  </a:cubicBezTo>
                  <a:cubicBezTo>
                    <a:pt x="517" y="131"/>
                    <a:pt x="517" y="131"/>
                    <a:pt x="517" y="131"/>
                  </a:cubicBezTo>
                  <a:cubicBezTo>
                    <a:pt x="509" y="131"/>
                    <a:pt x="509" y="131"/>
                    <a:pt x="509" y="131"/>
                  </a:cubicBezTo>
                  <a:cubicBezTo>
                    <a:pt x="508" y="141"/>
                    <a:pt x="508" y="141"/>
                    <a:pt x="508" y="141"/>
                  </a:cubicBezTo>
                  <a:cubicBezTo>
                    <a:pt x="502" y="144"/>
                    <a:pt x="502" y="144"/>
                    <a:pt x="502" y="144"/>
                  </a:cubicBezTo>
                  <a:cubicBezTo>
                    <a:pt x="504" y="149"/>
                    <a:pt x="504" y="149"/>
                    <a:pt x="504" y="149"/>
                  </a:cubicBezTo>
                  <a:cubicBezTo>
                    <a:pt x="512" y="153"/>
                    <a:pt x="512" y="153"/>
                    <a:pt x="512" y="153"/>
                  </a:cubicBezTo>
                  <a:cubicBezTo>
                    <a:pt x="504" y="159"/>
                    <a:pt x="504" y="159"/>
                    <a:pt x="504" y="159"/>
                  </a:cubicBezTo>
                  <a:cubicBezTo>
                    <a:pt x="514" y="168"/>
                    <a:pt x="514" y="168"/>
                    <a:pt x="514" y="168"/>
                  </a:cubicBezTo>
                  <a:cubicBezTo>
                    <a:pt x="513" y="181"/>
                    <a:pt x="513" y="181"/>
                    <a:pt x="513" y="181"/>
                  </a:cubicBezTo>
                  <a:cubicBezTo>
                    <a:pt x="525" y="191"/>
                    <a:pt x="525" y="191"/>
                    <a:pt x="525" y="191"/>
                  </a:cubicBezTo>
                  <a:cubicBezTo>
                    <a:pt x="527" y="199"/>
                    <a:pt x="527" y="199"/>
                    <a:pt x="527" y="199"/>
                  </a:cubicBezTo>
                  <a:cubicBezTo>
                    <a:pt x="521" y="202"/>
                    <a:pt x="521" y="202"/>
                    <a:pt x="521" y="202"/>
                  </a:cubicBezTo>
                  <a:cubicBezTo>
                    <a:pt x="518" y="211"/>
                    <a:pt x="518" y="211"/>
                    <a:pt x="518" y="211"/>
                  </a:cubicBezTo>
                  <a:cubicBezTo>
                    <a:pt x="516" y="222"/>
                    <a:pt x="516" y="222"/>
                    <a:pt x="516" y="222"/>
                  </a:cubicBezTo>
                  <a:cubicBezTo>
                    <a:pt x="509" y="222"/>
                    <a:pt x="509" y="222"/>
                    <a:pt x="509" y="222"/>
                  </a:cubicBezTo>
                  <a:cubicBezTo>
                    <a:pt x="502" y="221"/>
                    <a:pt x="502" y="221"/>
                    <a:pt x="502" y="221"/>
                  </a:cubicBezTo>
                  <a:cubicBezTo>
                    <a:pt x="501" y="229"/>
                    <a:pt x="501" y="229"/>
                    <a:pt x="501" y="229"/>
                  </a:cubicBezTo>
                  <a:cubicBezTo>
                    <a:pt x="494" y="234"/>
                    <a:pt x="494" y="234"/>
                    <a:pt x="494" y="234"/>
                  </a:cubicBezTo>
                  <a:cubicBezTo>
                    <a:pt x="488" y="239"/>
                    <a:pt x="488" y="239"/>
                    <a:pt x="488" y="239"/>
                  </a:cubicBezTo>
                  <a:cubicBezTo>
                    <a:pt x="501" y="245"/>
                    <a:pt x="501" y="245"/>
                    <a:pt x="501" y="245"/>
                  </a:cubicBezTo>
                  <a:cubicBezTo>
                    <a:pt x="497" y="251"/>
                    <a:pt x="497" y="251"/>
                    <a:pt x="497" y="251"/>
                  </a:cubicBezTo>
                  <a:cubicBezTo>
                    <a:pt x="494" y="252"/>
                    <a:pt x="494" y="252"/>
                    <a:pt x="494" y="252"/>
                  </a:cubicBezTo>
                  <a:cubicBezTo>
                    <a:pt x="486" y="256"/>
                    <a:pt x="486" y="256"/>
                    <a:pt x="486" y="256"/>
                  </a:cubicBezTo>
                  <a:cubicBezTo>
                    <a:pt x="479" y="263"/>
                    <a:pt x="479" y="263"/>
                    <a:pt x="479" y="263"/>
                  </a:cubicBezTo>
                  <a:cubicBezTo>
                    <a:pt x="483" y="269"/>
                    <a:pt x="483" y="269"/>
                    <a:pt x="483" y="269"/>
                  </a:cubicBezTo>
                  <a:cubicBezTo>
                    <a:pt x="484" y="277"/>
                    <a:pt x="484" y="277"/>
                    <a:pt x="484" y="277"/>
                  </a:cubicBezTo>
                  <a:cubicBezTo>
                    <a:pt x="489" y="288"/>
                    <a:pt x="489" y="288"/>
                    <a:pt x="489" y="288"/>
                  </a:cubicBezTo>
                  <a:cubicBezTo>
                    <a:pt x="500" y="300"/>
                    <a:pt x="500" y="300"/>
                    <a:pt x="500" y="300"/>
                  </a:cubicBezTo>
                  <a:cubicBezTo>
                    <a:pt x="509" y="307"/>
                    <a:pt x="509" y="307"/>
                    <a:pt x="509" y="307"/>
                  </a:cubicBezTo>
                  <a:cubicBezTo>
                    <a:pt x="511" y="318"/>
                    <a:pt x="511" y="318"/>
                    <a:pt x="511" y="318"/>
                  </a:cubicBezTo>
                  <a:cubicBezTo>
                    <a:pt x="509" y="318"/>
                    <a:pt x="509" y="318"/>
                    <a:pt x="509" y="318"/>
                  </a:cubicBezTo>
                  <a:cubicBezTo>
                    <a:pt x="512" y="336"/>
                    <a:pt x="512" y="336"/>
                    <a:pt x="512" y="336"/>
                  </a:cubicBezTo>
                  <a:cubicBezTo>
                    <a:pt x="504" y="332"/>
                    <a:pt x="504" y="332"/>
                    <a:pt x="504" y="332"/>
                  </a:cubicBezTo>
                  <a:cubicBezTo>
                    <a:pt x="499" y="333"/>
                    <a:pt x="499" y="333"/>
                    <a:pt x="499" y="333"/>
                  </a:cubicBezTo>
                  <a:cubicBezTo>
                    <a:pt x="492" y="341"/>
                    <a:pt x="492" y="341"/>
                    <a:pt x="492" y="341"/>
                  </a:cubicBezTo>
                  <a:cubicBezTo>
                    <a:pt x="484" y="348"/>
                    <a:pt x="484" y="348"/>
                    <a:pt x="484" y="348"/>
                  </a:cubicBezTo>
                  <a:cubicBezTo>
                    <a:pt x="478" y="350"/>
                    <a:pt x="478" y="350"/>
                    <a:pt x="478" y="350"/>
                  </a:cubicBezTo>
                  <a:cubicBezTo>
                    <a:pt x="467" y="345"/>
                    <a:pt x="467" y="345"/>
                    <a:pt x="467" y="345"/>
                  </a:cubicBezTo>
                  <a:cubicBezTo>
                    <a:pt x="459" y="345"/>
                    <a:pt x="459" y="345"/>
                    <a:pt x="459" y="345"/>
                  </a:cubicBezTo>
                  <a:cubicBezTo>
                    <a:pt x="457" y="353"/>
                    <a:pt x="457" y="353"/>
                    <a:pt x="457" y="353"/>
                  </a:cubicBezTo>
                  <a:cubicBezTo>
                    <a:pt x="462" y="358"/>
                    <a:pt x="462" y="358"/>
                    <a:pt x="462" y="358"/>
                  </a:cubicBezTo>
                  <a:cubicBezTo>
                    <a:pt x="465" y="366"/>
                    <a:pt x="465" y="366"/>
                    <a:pt x="465" y="366"/>
                  </a:cubicBezTo>
                  <a:cubicBezTo>
                    <a:pt x="467" y="384"/>
                    <a:pt x="467" y="384"/>
                    <a:pt x="467" y="384"/>
                  </a:cubicBezTo>
                  <a:cubicBezTo>
                    <a:pt x="460" y="391"/>
                    <a:pt x="460" y="391"/>
                    <a:pt x="460" y="391"/>
                  </a:cubicBezTo>
                  <a:cubicBezTo>
                    <a:pt x="463" y="397"/>
                    <a:pt x="463" y="397"/>
                    <a:pt x="463" y="397"/>
                  </a:cubicBezTo>
                  <a:cubicBezTo>
                    <a:pt x="463" y="411"/>
                    <a:pt x="463" y="411"/>
                    <a:pt x="463" y="411"/>
                  </a:cubicBezTo>
                  <a:cubicBezTo>
                    <a:pt x="473" y="414"/>
                    <a:pt x="473" y="414"/>
                    <a:pt x="473" y="414"/>
                  </a:cubicBezTo>
                  <a:cubicBezTo>
                    <a:pt x="479" y="423"/>
                    <a:pt x="479" y="423"/>
                    <a:pt x="479" y="423"/>
                  </a:cubicBezTo>
                  <a:cubicBezTo>
                    <a:pt x="486" y="432"/>
                    <a:pt x="486" y="432"/>
                    <a:pt x="486" y="432"/>
                  </a:cubicBezTo>
                  <a:cubicBezTo>
                    <a:pt x="486" y="436"/>
                    <a:pt x="486" y="436"/>
                    <a:pt x="486" y="436"/>
                  </a:cubicBezTo>
                  <a:cubicBezTo>
                    <a:pt x="478" y="438"/>
                    <a:pt x="478" y="438"/>
                    <a:pt x="478" y="438"/>
                  </a:cubicBezTo>
                  <a:cubicBezTo>
                    <a:pt x="479" y="452"/>
                    <a:pt x="479" y="452"/>
                    <a:pt x="479" y="452"/>
                  </a:cubicBezTo>
                  <a:cubicBezTo>
                    <a:pt x="469" y="461"/>
                    <a:pt x="469" y="461"/>
                    <a:pt x="469" y="461"/>
                  </a:cubicBezTo>
                  <a:cubicBezTo>
                    <a:pt x="462" y="461"/>
                    <a:pt x="462" y="461"/>
                    <a:pt x="462" y="461"/>
                  </a:cubicBezTo>
                  <a:cubicBezTo>
                    <a:pt x="461" y="467"/>
                    <a:pt x="461" y="467"/>
                    <a:pt x="461" y="467"/>
                  </a:cubicBezTo>
                  <a:cubicBezTo>
                    <a:pt x="464" y="472"/>
                    <a:pt x="464" y="472"/>
                    <a:pt x="464" y="472"/>
                  </a:cubicBezTo>
                  <a:cubicBezTo>
                    <a:pt x="461" y="479"/>
                    <a:pt x="461" y="479"/>
                    <a:pt x="461" y="479"/>
                  </a:cubicBezTo>
                  <a:cubicBezTo>
                    <a:pt x="452" y="483"/>
                    <a:pt x="452" y="483"/>
                    <a:pt x="452" y="483"/>
                  </a:cubicBezTo>
                  <a:cubicBezTo>
                    <a:pt x="445" y="483"/>
                    <a:pt x="445" y="483"/>
                    <a:pt x="445" y="483"/>
                  </a:cubicBezTo>
                  <a:cubicBezTo>
                    <a:pt x="437" y="489"/>
                    <a:pt x="437" y="489"/>
                    <a:pt x="437" y="489"/>
                  </a:cubicBezTo>
                  <a:cubicBezTo>
                    <a:pt x="436" y="498"/>
                    <a:pt x="436" y="498"/>
                    <a:pt x="436" y="498"/>
                  </a:cubicBezTo>
                  <a:cubicBezTo>
                    <a:pt x="439" y="500"/>
                    <a:pt x="439" y="500"/>
                    <a:pt x="439" y="500"/>
                  </a:cubicBezTo>
                  <a:cubicBezTo>
                    <a:pt x="435" y="505"/>
                    <a:pt x="435" y="505"/>
                    <a:pt x="435" y="505"/>
                  </a:cubicBezTo>
                  <a:cubicBezTo>
                    <a:pt x="440" y="510"/>
                    <a:pt x="440" y="510"/>
                    <a:pt x="440" y="510"/>
                  </a:cubicBezTo>
                  <a:cubicBezTo>
                    <a:pt x="436" y="515"/>
                    <a:pt x="436" y="515"/>
                    <a:pt x="436" y="515"/>
                  </a:cubicBezTo>
                  <a:cubicBezTo>
                    <a:pt x="441" y="522"/>
                    <a:pt x="441" y="522"/>
                    <a:pt x="441" y="522"/>
                  </a:cubicBezTo>
                  <a:cubicBezTo>
                    <a:pt x="441" y="530"/>
                    <a:pt x="441" y="530"/>
                    <a:pt x="441" y="530"/>
                  </a:cubicBezTo>
                  <a:cubicBezTo>
                    <a:pt x="435" y="530"/>
                    <a:pt x="435" y="530"/>
                    <a:pt x="435" y="530"/>
                  </a:cubicBezTo>
                  <a:cubicBezTo>
                    <a:pt x="442" y="537"/>
                    <a:pt x="442" y="537"/>
                    <a:pt x="442" y="537"/>
                  </a:cubicBezTo>
                  <a:cubicBezTo>
                    <a:pt x="448" y="538"/>
                    <a:pt x="448" y="538"/>
                    <a:pt x="448" y="538"/>
                  </a:cubicBezTo>
                  <a:cubicBezTo>
                    <a:pt x="445" y="547"/>
                    <a:pt x="445" y="547"/>
                    <a:pt x="445" y="547"/>
                  </a:cubicBezTo>
                  <a:cubicBezTo>
                    <a:pt x="448" y="552"/>
                    <a:pt x="448" y="552"/>
                    <a:pt x="448" y="552"/>
                  </a:cubicBezTo>
                  <a:cubicBezTo>
                    <a:pt x="442" y="557"/>
                    <a:pt x="442" y="557"/>
                    <a:pt x="442" y="557"/>
                  </a:cubicBezTo>
                  <a:cubicBezTo>
                    <a:pt x="443" y="562"/>
                    <a:pt x="443" y="562"/>
                    <a:pt x="443" y="562"/>
                  </a:cubicBezTo>
                  <a:cubicBezTo>
                    <a:pt x="453" y="560"/>
                    <a:pt x="453" y="560"/>
                    <a:pt x="453" y="560"/>
                  </a:cubicBezTo>
                  <a:cubicBezTo>
                    <a:pt x="462" y="563"/>
                    <a:pt x="462" y="563"/>
                    <a:pt x="462" y="563"/>
                  </a:cubicBezTo>
                  <a:cubicBezTo>
                    <a:pt x="462" y="572"/>
                    <a:pt x="462" y="572"/>
                    <a:pt x="462" y="572"/>
                  </a:cubicBezTo>
                  <a:cubicBezTo>
                    <a:pt x="456" y="578"/>
                    <a:pt x="456" y="578"/>
                    <a:pt x="456" y="578"/>
                  </a:cubicBezTo>
                  <a:cubicBezTo>
                    <a:pt x="461" y="582"/>
                    <a:pt x="461" y="582"/>
                    <a:pt x="461" y="582"/>
                  </a:cubicBezTo>
                  <a:cubicBezTo>
                    <a:pt x="460" y="591"/>
                    <a:pt x="460" y="591"/>
                    <a:pt x="460" y="591"/>
                  </a:cubicBezTo>
                  <a:cubicBezTo>
                    <a:pt x="464" y="598"/>
                    <a:pt x="464" y="598"/>
                    <a:pt x="464" y="598"/>
                  </a:cubicBezTo>
                  <a:cubicBezTo>
                    <a:pt x="468" y="597"/>
                    <a:pt x="468" y="597"/>
                    <a:pt x="468" y="597"/>
                  </a:cubicBezTo>
                  <a:cubicBezTo>
                    <a:pt x="462" y="598"/>
                    <a:pt x="462" y="598"/>
                    <a:pt x="462" y="598"/>
                  </a:cubicBezTo>
                  <a:cubicBezTo>
                    <a:pt x="442" y="613"/>
                    <a:pt x="442" y="613"/>
                    <a:pt x="442" y="613"/>
                  </a:cubicBezTo>
                  <a:cubicBezTo>
                    <a:pt x="443" y="618"/>
                    <a:pt x="443" y="618"/>
                    <a:pt x="443" y="618"/>
                  </a:cubicBezTo>
                  <a:cubicBezTo>
                    <a:pt x="435" y="623"/>
                    <a:pt x="435" y="623"/>
                    <a:pt x="435" y="623"/>
                  </a:cubicBezTo>
                  <a:cubicBezTo>
                    <a:pt x="427" y="623"/>
                    <a:pt x="427" y="623"/>
                    <a:pt x="427" y="623"/>
                  </a:cubicBezTo>
                  <a:cubicBezTo>
                    <a:pt x="422" y="625"/>
                    <a:pt x="422" y="625"/>
                    <a:pt x="422" y="625"/>
                  </a:cubicBezTo>
                  <a:cubicBezTo>
                    <a:pt x="421" y="630"/>
                    <a:pt x="421" y="630"/>
                    <a:pt x="421" y="630"/>
                  </a:cubicBezTo>
                  <a:cubicBezTo>
                    <a:pt x="411" y="628"/>
                    <a:pt x="411" y="628"/>
                    <a:pt x="411" y="628"/>
                  </a:cubicBezTo>
                  <a:cubicBezTo>
                    <a:pt x="399" y="642"/>
                    <a:pt x="399" y="642"/>
                    <a:pt x="399" y="642"/>
                  </a:cubicBezTo>
                  <a:cubicBezTo>
                    <a:pt x="393" y="638"/>
                    <a:pt x="393" y="638"/>
                    <a:pt x="393" y="638"/>
                  </a:cubicBezTo>
                  <a:cubicBezTo>
                    <a:pt x="389" y="642"/>
                    <a:pt x="389" y="642"/>
                    <a:pt x="389" y="642"/>
                  </a:cubicBezTo>
                  <a:cubicBezTo>
                    <a:pt x="385" y="639"/>
                    <a:pt x="385" y="639"/>
                    <a:pt x="385" y="639"/>
                  </a:cubicBezTo>
                  <a:cubicBezTo>
                    <a:pt x="382" y="643"/>
                    <a:pt x="382" y="643"/>
                    <a:pt x="382" y="643"/>
                  </a:cubicBezTo>
                  <a:cubicBezTo>
                    <a:pt x="372" y="648"/>
                    <a:pt x="372" y="648"/>
                    <a:pt x="372" y="648"/>
                  </a:cubicBezTo>
                  <a:cubicBezTo>
                    <a:pt x="361" y="639"/>
                    <a:pt x="361" y="639"/>
                    <a:pt x="361" y="639"/>
                  </a:cubicBezTo>
                  <a:cubicBezTo>
                    <a:pt x="353" y="638"/>
                    <a:pt x="353" y="638"/>
                    <a:pt x="353" y="638"/>
                  </a:cubicBezTo>
                  <a:cubicBezTo>
                    <a:pt x="350" y="643"/>
                    <a:pt x="350" y="643"/>
                    <a:pt x="350" y="643"/>
                  </a:cubicBezTo>
                  <a:cubicBezTo>
                    <a:pt x="339" y="639"/>
                    <a:pt x="339" y="639"/>
                    <a:pt x="339" y="639"/>
                  </a:cubicBezTo>
                  <a:cubicBezTo>
                    <a:pt x="334" y="645"/>
                    <a:pt x="334" y="645"/>
                    <a:pt x="334" y="645"/>
                  </a:cubicBezTo>
                  <a:cubicBezTo>
                    <a:pt x="325" y="641"/>
                    <a:pt x="325" y="641"/>
                    <a:pt x="325" y="641"/>
                  </a:cubicBezTo>
                  <a:cubicBezTo>
                    <a:pt x="319" y="644"/>
                    <a:pt x="319" y="644"/>
                    <a:pt x="319" y="644"/>
                  </a:cubicBezTo>
                  <a:cubicBezTo>
                    <a:pt x="312" y="638"/>
                    <a:pt x="312" y="638"/>
                    <a:pt x="312" y="638"/>
                  </a:cubicBezTo>
                  <a:cubicBezTo>
                    <a:pt x="309" y="643"/>
                    <a:pt x="309" y="643"/>
                    <a:pt x="309" y="643"/>
                  </a:cubicBezTo>
                  <a:cubicBezTo>
                    <a:pt x="301" y="643"/>
                    <a:pt x="301" y="643"/>
                    <a:pt x="301" y="643"/>
                  </a:cubicBezTo>
                  <a:cubicBezTo>
                    <a:pt x="290" y="654"/>
                    <a:pt x="290" y="654"/>
                    <a:pt x="290" y="654"/>
                  </a:cubicBezTo>
                  <a:cubicBezTo>
                    <a:pt x="287" y="653"/>
                    <a:pt x="287" y="653"/>
                    <a:pt x="287" y="653"/>
                  </a:cubicBezTo>
                  <a:cubicBezTo>
                    <a:pt x="286" y="647"/>
                    <a:pt x="286" y="647"/>
                    <a:pt x="286" y="647"/>
                  </a:cubicBezTo>
                  <a:cubicBezTo>
                    <a:pt x="281" y="643"/>
                    <a:pt x="281" y="643"/>
                    <a:pt x="281" y="643"/>
                  </a:cubicBezTo>
                  <a:cubicBezTo>
                    <a:pt x="275" y="637"/>
                    <a:pt x="275" y="637"/>
                    <a:pt x="275" y="637"/>
                  </a:cubicBezTo>
                  <a:cubicBezTo>
                    <a:pt x="269" y="636"/>
                    <a:pt x="269" y="636"/>
                    <a:pt x="269" y="636"/>
                  </a:cubicBezTo>
                  <a:cubicBezTo>
                    <a:pt x="267" y="628"/>
                    <a:pt x="267" y="628"/>
                    <a:pt x="267" y="628"/>
                  </a:cubicBezTo>
                  <a:cubicBezTo>
                    <a:pt x="264" y="625"/>
                    <a:pt x="264" y="625"/>
                    <a:pt x="264" y="625"/>
                  </a:cubicBezTo>
                  <a:cubicBezTo>
                    <a:pt x="265" y="619"/>
                    <a:pt x="265" y="619"/>
                    <a:pt x="265" y="619"/>
                  </a:cubicBezTo>
                  <a:cubicBezTo>
                    <a:pt x="253" y="606"/>
                    <a:pt x="253" y="606"/>
                    <a:pt x="253" y="606"/>
                  </a:cubicBezTo>
                  <a:cubicBezTo>
                    <a:pt x="252" y="603"/>
                    <a:pt x="252" y="603"/>
                    <a:pt x="252" y="603"/>
                  </a:cubicBezTo>
                  <a:cubicBezTo>
                    <a:pt x="248" y="603"/>
                    <a:pt x="248" y="603"/>
                    <a:pt x="248" y="603"/>
                  </a:cubicBezTo>
                  <a:cubicBezTo>
                    <a:pt x="248" y="597"/>
                    <a:pt x="248" y="597"/>
                    <a:pt x="248" y="597"/>
                  </a:cubicBezTo>
                  <a:cubicBezTo>
                    <a:pt x="238" y="587"/>
                    <a:pt x="238" y="587"/>
                    <a:pt x="238" y="587"/>
                  </a:cubicBezTo>
                  <a:cubicBezTo>
                    <a:pt x="234" y="591"/>
                    <a:pt x="234" y="591"/>
                    <a:pt x="234" y="591"/>
                  </a:cubicBezTo>
                  <a:cubicBezTo>
                    <a:pt x="231" y="595"/>
                    <a:pt x="231" y="595"/>
                    <a:pt x="231" y="595"/>
                  </a:cubicBezTo>
                  <a:cubicBezTo>
                    <a:pt x="225" y="598"/>
                    <a:pt x="225" y="598"/>
                    <a:pt x="225" y="598"/>
                  </a:cubicBezTo>
                  <a:cubicBezTo>
                    <a:pt x="220" y="592"/>
                    <a:pt x="220" y="592"/>
                    <a:pt x="220" y="592"/>
                  </a:cubicBezTo>
                  <a:cubicBezTo>
                    <a:pt x="219" y="586"/>
                    <a:pt x="219" y="586"/>
                    <a:pt x="219" y="586"/>
                  </a:cubicBezTo>
                  <a:cubicBezTo>
                    <a:pt x="211" y="583"/>
                    <a:pt x="211" y="583"/>
                    <a:pt x="211" y="583"/>
                  </a:cubicBezTo>
                  <a:cubicBezTo>
                    <a:pt x="211" y="583"/>
                    <a:pt x="204" y="580"/>
                    <a:pt x="204" y="580"/>
                  </a:cubicBezTo>
                  <a:cubicBezTo>
                    <a:pt x="203" y="580"/>
                    <a:pt x="189" y="580"/>
                    <a:pt x="189" y="580"/>
                  </a:cubicBezTo>
                  <a:cubicBezTo>
                    <a:pt x="184" y="586"/>
                    <a:pt x="184" y="586"/>
                    <a:pt x="184" y="586"/>
                  </a:cubicBezTo>
                  <a:cubicBezTo>
                    <a:pt x="182" y="592"/>
                    <a:pt x="182" y="592"/>
                    <a:pt x="182" y="592"/>
                  </a:cubicBezTo>
                  <a:cubicBezTo>
                    <a:pt x="178" y="595"/>
                    <a:pt x="178" y="595"/>
                    <a:pt x="178" y="595"/>
                  </a:cubicBezTo>
                  <a:cubicBezTo>
                    <a:pt x="183" y="602"/>
                    <a:pt x="183" y="602"/>
                    <a:pt x="183" y="602"/>
                  </a:cubicBezTo>
                  <a:cubicBezTo>
                    <a:pt x="177" y="608"/>
                    <a:pt x="177" y="608"/>
                    <a:pt x="177" y="608"/>
                  </a:cubicBezTo>
                  <a:cubicBezTo>
                    <a:pt x="172" y="616"/>
                    <a:pt x="172" y="616"/>
                    <a:pt x="172" y="616"/>
                  </a:cubicBezTo>
                  <a:cubicBezTo>
                    <a:pt x="173" y="628"/>
                    <a:pt x="173" y="628"/>
                    <a:pt x="173" y="628"/>
                  </a:cubicBezTo>
                  <a:cubicBezTo>
                    <a:pt x="164" y="633"/>
                    <a:pt x="164" y="633"/>
                    <a:pt x="164" y="633"/>
                  </a:cubicBezTo>
                  <a:cubicBezTo>
                    <a:pt x="164" y="641"/>
                    <a:pt x="164" y="641"/>
                    <a:pt x="164" y="641"/>
                  </a:cubicBezTo>
                  <a:cubicBezTo>
                    <a:pt x="160" y="637"/>
                    <a:pt x="160" y="637"/>
                    <a:pt x="160" y="637"/>
                  </a:cubicBezTo>
                  <a:cubicBezTo>
                    <a:pt x="159" y="630"/>
                    <a:pt x="159" y="630"/>
                    <a:pt x="159" y="630"/>
                  </a:cubicBezTo>
                  <a:cubicBezTo>
                    <a:pt x="156" y="627"/>
                    <a:pt x="156" y="627"/>
                    <a:pt x="156" y="627"/>
                  </a:cubicBezTo>
                  <a:cubicBezTo>
                    <a:pt x="151" y="632"/>
                    <a:pt x="151" y="632"/>
                    <a:pt x="151" y="632"/>
                  </a:cubicBezTo>
                  <a:cubicBezTo>
                    <a:pt x="146" y="634"/>
                    <a:pt x="146" y="634"/>
                    <a:pt x="146" y="634"/>
                  </a:cubicBezTo>
                  <a:cubicBezTo>
                    <a:pt x="136" y="637"/>
                    <a:pt x="136" y="637"/>
                    <a:pt x="136" y="637"/>
                  </a:cubicBezTo>
                  <a:cubicBezTo>
                    <a:pt x="129" y="648"/>
                    <a:pt x="129" y="648"/>
                    <a:pt x="129" y="648"/>
                  </a:cubicBezTo>
                  <a:cubicBezTo>
                    <a:pt x="121" y="649"/>
                    <a:pt x="121" y="649"/>
                    <a:pt x="121" y="649"/>
                  </a:cubicBezTo>
                  <a:cubicBezTo>
                    <a:pt x="112" y="641"/>
                    <a:pt x="112" y="641"/>
                    <a:pt x="112" y="641"/>
                  </a:cubicBezTo>
                  <a:cubicBezTo>
                    <a:pt x="112" y="613"/>
                    <a:pt x="112" y="613"/>
                    <a:pt x="112" y="613"/>
                  </a:cubicBezTo>
                  <a:cubicBezTo>
                    <a:pt x="113" y="601"/>
                    <a:pt x="113" y="601"/>
                    <a:pt x="113" y="601"/>
                  </a:cubicBezTo>
                  <a:cubicBezTo>
                    <a:pt x="114" y="589"/>
                    <a:pt x="114" y="589"/>
                    <a:pt x="114" y="589"/>
                  </a:cubicBezTo>
                  <a:cubicBezTo>
                    <a:pt x="104" y="583"/>
                    <a:pt x="104" y="583"/>
                    <a:pt x="104" y="583"/>
                  </a:cubicBezTo>
                  <a:cubicBezTo>
                    <a:pt x="103" y="578"/>
                    <a:pt x="103" y="578"/>
                    <a:pt x="103" y="578"/>
                  </a:cubicBezTo>
                  <a:cubicBezTo>
                    <a:pt x="100" y="573"/>
                    <a:pt x="100" y="573"/>
                    <a:pt x="100" y="573"/>
                  </a:cubicBezTo>
                  <a:cubicBezTo>
                    <a:pt x="97" y="571"/>
                    <a:pt x="97" y="571"/>
                    <a:pt x="97" y="571"/>
                  </a:cubicBezTo>
                  <a:cubicBezTo>
                    <a:pt x="97" y="566"/>
                    <a:pt x="97" y="566"/>
                    <a:pt x="97" y="566"/>
                  </a:cubicBezTo>
                  <a:cubicBezTo>
                    <a:pt x="100" y="563"/>
                    <a:pt x="100" y="563"/>
                    <a:pt x="100" y="563"/>
                  </a:cubicBezTo>
                  <a:cubicBezTo>
                    <a:pt x="100" y="557"/>
                    <a:pt x="100" y="557"/>
                    <a:pt x="100" y="557"/>
                  </a:cubicBezTo>
                  <a:cubicBezTo>
                    <a:pt x="95" y="554"/>
                    <a:pt x="95" y="554"/>
                    <a:pt x="95" y="554"/>
                  </a:cubicBezTo>
                  <a:cubicBezTo>
                    <a:pt x="86" y="551"/>
                    <a:pt x="86" y="551"/>
                    <a:pt x="86" y="551"/>
                  </a:cubicBezTo>
                  <a:cubicBezTo>
                    <a:pt x="88" y="544"/>
                    <a:pt x="88" y="544"/>
                    <a:pt x="88" y="544"/>
                  </a:cubicBezTo>
                  <a:cubicBezTo>
                    <a:pt x="85" y="538"/>
                    <a:pt x="85" y="538"/>
                    <a:pt x="85" y="538"/>
                  </a:cubicBezTo>
                  <a:cubicBezTo>
                    <a:pt x="81" y="530"/>
                    <a:pt x="81" y="530"/>
                    <a:pt x="81" y="530"/>
                  </a:cubicBezTo>
                  <a:cubicBezTo>
                    <a:pt x="76" y="524"/>
                    <a:pt x="76" y="524"/>
                    <a:pt x="76" y="524"/>
                  </a:cubicBezTo>
                  <a:cubicBezTo>
                    <a:pt x="66" y="526"/>
                    <a:pt x="66" y="526"/>
                    <a:pt x="66" y="526"/>
                  </a:cubicBezTo>
                  <a:cubicBezTo>
                    <a:pt x="63" y="520"/>
                    <a:pt x="63" y="520"/>
                    <a:pt x="63" y="520"/>
                  </a:cubicBezTo>
                  <a:cubicBezTo>
                    <a:pt x="70" y="516"/>
                    <a:pt x="70" y="516"/>
                    <a:pt x="70" y="516"/>
                  </a:cubicBezTo>
                  <a:cubicBezTo>
                    <a:pt x="65" y="510"/>
                    <a:pt x="65" y="510"/>
                    <a:pt x="65" y="510"/>
                  </a:cubicBezTo>
                  <a:cubicBezTo>
                    <a:pt x="64" y="504"/>
                    <a:pt x="64" y="504"/>
                    <a:pt x="64" y="504"/>
                  </a:cubicBezTo>
                  <a:cubicBezTo>
                    <a:pt x="60" y="504"/>
                    <a:pt x="60" y="504"/>
                    <a:pt x="60" y="504"/>
                  </a:cubicBezTo>
                  <a:cubicBezTo>
                    <a:pt x="56" y="507"/>
                    <a:pt x="56" y="507"/>
                    <a:pt x="56" y="507"/>
                  </a:cubicBezTo>
                  <a:cubicBezTo>
                    <a:pt x="50" y="505"/>
                    <a:pt x="50" y="505"/>
                    <a:pt x="50" y="505"/>
                  </a:cubicBezTo>
                  <a:cubicBezTo>
                    <a:pt x="45" y="508"/>
                    <a:pt x="45" y="508"/>
                    <a:pt x="45" y="508"/>
                  </a:cubicBezTo>
                  <a:cubicBezTo>
                    <a:pt x="41" y="505"/>
                    <a:pt x="41" y="505"/>
                    <a:pt x="41" y="505"/>
                  </a:cubicBezTo>
                  <a:cubicBezTo>
                    <a:pt x="34" y="508"/>
                    <a:pt x="34" y="508"/>
                    <a:pt x="34" y="508"/>
                  </a:cubicBezTo>
                  <a:cubicBezTo>
                    <a:pt x="27" y="507"/>
                    <a:pt x="27" y="507"/>
                    <a:pt x="27" y="507"/>
                  </a:cubicBezTo>
                  <a:cubicBezTo>
                    <a:pt x="27" y="498"/>
                    <a:pt x="27" y="498"/>
                    <a:pt x="27" y="498"/>
                  </a:cubicBezTo>
                  <a:cubicBezTo>
                    <a:pt x="28" y="496"/>
                    <a:pt x="28" y="496"/>
                    <a:pt x="28" y="496"/>
                  </a:cubicBezTo>
                  <a:cubicBezTo>
                    <a:pt x="28" y="489"/>
                    <a:pt x="28" y="489"/>
                    <a:pt x="28" y="489"/>
                  </a:cubicBezTo>
                  <a:cubicBezTo>
                    <a:pt x="32" y="475"/>
                    <a:pt x="32" y="475"/>
                    <a:pt x="32" y="475"/>
                  </a:cubicBezTo>
                  <a:cubicBezTo>
                    <a:pt x="25" y="467"/>
                    <a:pt x="25" y="467"/>
                    <a:pt x="25" y="467"/>
                  </a:cubicBezTo>
                  <a:cubicBezTo>
                    <a:pt x="24" y="458"/>
                    <a:pt x="24" y="458"/>
                    <a:pt x="24" y="458"/>
                  </a:cubicBezTo>
                  <a:cubicBezTo>
                    <a:pt x="18" y="454"/>
                    <a:pt x="18" y="454"/>
                    <a:pt x="18" y="454"/>
                  </a:cubicBezTo>
                  <a:cubicBezTo>
                    <a:pt x="17" y="449"/>
                    <a:pt x="17" y="449"/>
                    <a:pt x="17" y="449"/>
                  </a:cubicBezTo>
                  <a:cubicBezTo>
                    <a:pt x="20" y="446"/>
                    <a:pt x="20" y="446"/>
                    <a:pt x="20" y="446"/>
                  </a:cubicBezTo>
                  <a:cubicBezTo>
                    <a:pt x="17" y="442"/>
                    <a:pt x="17" y="442"/>
                    <a:pt x="17" y="442"/>
                  </a:cubicBezTo>
                  <a:cubicBezTo>
                    <a:pt x="17" y="437"/>
                    <a:pt x="17" y="437"/>
                    <a:pt x="17" y="437"/>
                  </a:cubicBezTo>
                  <a:cubicBezTo>
                    <a:pt x="8" y="437"/>
                    <a:pt x="8" y="437"/>
                    <a:pt x="8" y="437"/>
                  </a:cubicBezTo>
                  <a:cubicBezTo>
                    <a:pt x="7" y="433"/>
                    <a:pt x="7" y="433"/>
                    <a:pt x="7" y="433"/>
                  </a:cubicBezTo>
                  <a:cubicBezTo>
                    <a:pt x="14" y="426"/>
                    <a:pt x="14" y="426"/>
                    <a:pt x="14" y="426"/>
                  </a:cubicBezTo>
                  <a:cubicBezTo>
                    <a:pt x="19" y="424"/>
                    <a:pt x="19" y="424"/>
                    <a:pt x="19" y="424"/>
                  </a:cubicBezTo>
                  <a:cubicBezTo>
                    <a:pt x="15" y="395"/>
                    <a:pt x="15" y="395"/>
                    <a:pt x="15" y="395"/>
                  </a:cubicBezTo>
                  <a:cubicBezTo>
                    <a:pt x="11" y="385"/>
                    <a:pt x="11" y="385"/>
                    <a:pt x="11" y="385"/>
                  </a:cubicBezTo>
                  <a:cubicBezTo>
                    <a:pt x="9" y="374"/>
                    <a:pt x="9" y="374"/>
                    <a:pt x="9" y="374"/>
                  </a:cubicBezTo>
                  <a:cubicBezTo>
                    <a:pt x="0" y="362"/>
                    <a:pt x="0" y="362"/>
                    <a:pt x="0" y="362"/>
                  </a:cubicBezTo>
                  <a:cubicBezTo>
                    <a:pt x="1" y="356"/>
                    <a:pt x="1" y="356"/>
                    <a:pt x="1" y="356"/>
                  </a:cubicBezTo>
                  <a:cubicBezTo>
                    <a:pt x="5" y="355"/>
                    <a:pt x="5" y="355"/>
                    <a:pt x="5" y="355"/>
                  </a:cubicBezTo>
                  <a:cubicBezTo>
                    <a:pt x="14" y="342"/>
                    <a:pt x="14" y="342"/>
                    <a:pt x="14" y="342"/>
                  </a:cubicBezTo>
                  <a:cubicBezTo>
                    <a:pt x="21" y="344"/>
                    <a:pt x="21" y="344"/>
                    <a:pt x="21" y="344"/>
                  </a:cubicBezTo>
                  <a:cubicBezTo>
                    <a:pt x="26" y="344"/>
                    <a:pt x="26" y="344"/>
                    <a:pt x="26" y="344"/>
                  </a:cubicBezTo>
                  <a:cubicBezTo>
                    <a:pt x="29" y="335"/>
                    <a:pt x="29" y="335"/>
                    <a:pt x="29" y="335"/>
                  </a:cubicBezTo>
                  <a:cubicBezTo>
                    <a:pt x="25" y="330"/>
                    <a:pt x="25" y="330"/>
                    <a:pt x="25" y="330"/>
                  </a:cubicBezTo>
                  <a:cubicBezTo>
                    <a:pt x="27" y="322"/>
                    <a:pt x="27" y="322"/>
                    <a:pt x="27" y="322"/>
                  </a:cubicBezTo>
                  <a:cubicBezTo>
                    <a:pt x="31" y="322"/>
                    <a:pt x="31" y="322"/>
                    <a:pt x="31" y="322"/>
                  </a:cubicBezTo>
                  <a:cubicBezTo>
                    <a:pt x="31" y="311"/>
                    <a:pt x="31" y="311"/>
                    <a:pt x="31" y="311"/>
                  </a:cubicBezTo>
                  <a:cubicBezTo>
                    <a:pt x="42" y="300"/>
                    <a:pt x="42" y="300"/>
                    <a:pt x="42" y="300"/>
                  </a:cubicBezTo>
                  <a:cubicBezTo>
                    <a:pt x="43" y="295"/>
                    <a:pt x="43" y="295"/>
                    <a:pt x="43" y="295"/>
                  </a:cubicBezTo>
                  <a:cubicBezTo>
                    <a:pt x="46" y="295"/>
                    <a:pt x="46" y="295"/>
                    <a:pt x="46" y="295"/>
                  </a:cubicBezTo>
                  <a:cubicBezTo>
                    <a:pt x="47" y="286"/>
                    <a:pt x="47" y="286"/>
                    <a:pt x="47" y="286"/>
                  </a:cubicBezTo>
                  <a:cubicBezTo>
                    <a:pt x="40" y="288"/>
                    <a:pt x="40" y="288"/>
                    <a:pt x="40" y="288"/>
                  </a:cubicBezTo>
                  <a:cubicBezTo>
                    <a:pt x="37" y="280"/>
                    <a:pt x="37" y="280"/>
                    <a:pt x="37" y="280"/>
                  </a:cubicBezTo>
                  <a:cubicBezTo>
                    <a:pt x="35" y="270"/>
                    <a:pt x="35" y="270"/>
                    <a:pt x="35" y="270"/>
                  </a:cubicBezTo>
                  <a:cubicBezTo>
                    <a:pt x="24" y="260"/>
                    <a:pt x="24" y="260"/>
                    <a:pt x="24" y="260"/>
                  </a:cubicBezTo>
                  <a:cubicBezTo>
                    <a:pt x="23" y="256"/>
                    <a:pt x="23" y="256"/>
                    <a:pt x="23" y="256"/>
                  </a:cubicBezTo>
                  <a:cubicBezTo>
                    <a:pt x="16" y="255"/>
                    <a:pt x="16" y="255"/>
                    <a:pt x="16" y="255"/>
                  </a:cubicBezTo>
                  <a:cubicBezTo>
                    <a:pt x="13" y="249"/>
                    <a:pt x="13" y="249"/>
                    <a:pt x="13" y="249"/>
                  </a:cubicBezTo>
                  <a:cubicBezTo>
                    <a:pt x="14" y="240"/>
                    <a:pt x="14" y="240"/>
                    <a:pt x="14" y="240"/>
                  </a:cubicBezTo>
                  <a:cubicBezTo>
                    <a:pt x="7" y="231"/>
                    <a:pt x="7" y="231"/>
                    <a:pt x="7" y="231"/>
                  </a:cubicBezTo>
                  <a:cubicBezTo>
                    <a:pt x="11" y="224"/>
                    <a:pt x="11" y="224"/>
                    <a:pt x="11" y="224"/>
                  </a:cubicBezTo>
                  <a:cubicBezTo>
                    <a:pt x="6" y="215"/>
                    <a:pt x="6" y="215"/>
                    <a:pt x="6" y="215"/>
                  </a:cubicBezTo>
                  <a:cubicBezTo>
                    <a:pt x="4" y="211"/>
                    <a:pt x="4" y="211"/>
                    <a:pt x="4" y="211"/>
                  </a:cubicBezTo>
                  <a:close/>
                  <a:moveTo>
                    <a:pt x="229" y="18"/>
                  </a:moveTo>
                  <a:cubicBezTo>
                    <a:pt x="229" y="18"/>
                    <a:pt x="230" y="22"/>
                    <a:pt x="234" y="26"/>
                  </a:cubicBezTo>
                  <a:cubicBezTo>
                    <a:pt x="238" y="30"/>
                    <a:pt x="242" y="26"/>
                    <a:pt x="245" y="26"/>
                  </a:cubicBezTo>
                  <a:cubicBezTo>
                    <a:pt x="248" y="27"/>
                    <a:pt x="252" y="25"/>
                    <a:pt x="256" y="23"/>
                  </a:cubicBezTo>
                  <a:cubicBezTo>
                    <a:pt x="259" y="22"/>
                    <a:pt x="263" y="17"/>
                    <a:pt x="265" y="13"/>
                  </a:cubicBezTo>
                  <a:cubicBezTo>
                    <a:pt x="267" y="9"/>
                    <a:pt x="268" y="7"/>
                    <a:pt x="266" y="3"/>
                  </a:cubicBezTo>
                  <a:cubicBezTo>
                    <a:pt x="263" y="0"/>
                    <a:pt x="260" y="0"/>
                    <a:pt x="259" y="1"/>
                  </a:cubicBezTo>
                  <a:cubicBezTo>
                    <a:pt x="257" y="2"/>
                    <a:pt x="251" y="3"/>
                    <a:pt x="251" y="6"/>
                  </a:cubicBezTo>
                  <a:cubicBezTo>
                    <a:pt x="250" y="9"/>
                    <a:pt x="247" y="10"/>
                    <a:pt x="246" y="9"/>
                  </a:cubicBezTo>
                  <a:cubicBezTo>
                    <a:pt x="244" y="8"/>
                    <a:pt x="241" y="9"/>
                    <a:pt x="239" y="11"/>
                  </a:cubicBezTo>
                  <a:cubicBezTo>
                    <a:pt x="237" y="14"/>
                    <a:pt x="239" y="16"/>
                    <a:pt x="236" y="17"/>
                  </a:cubicBezTo>
                  <a:cubicBezTo>
                    <a:pt x="233" y="17"/>
                    <a:pt x="229" y="18"/>
                    <a:pt x="229" y="18"/>
                  </a:cubicBezTo>
                  <a:close/>
                  <a:moveTo>
                    <a:pt x="217" y="54"/>
                  </a:moveTo>
                  <a:cubicBezTo>
                    <a:pt x="217" y="54"/>
                    <a:pt x="221" y="54"/>
                    <a:pt x="223" y="53"/>
                  </a:cubicBezTo>
                  <a:cubicBezTo>
                    <a:pt x="224" y="53"/>
                    <a:pt x="225" y="49"/>
                    <a:pt x="225" y="48"/>
                  </a:cubicBezTo>
                  <a:cubicBezTo>
                    <a:pt x="224" y="46"/>
                    <a:pt x="220" y="45"/>
                    <a:pt x="222" y="45"/>
                  </a:cubicBezTo>
                  <a:cubicBezTo>
                    <a:pt x="224" y="45"/>
                    <a:pt x="226" y="44"/>
                    <a:pt x="228" y="41"/>
                  </a:cubicBezTo>
                  <a:cubicBezTo>
                    <a:pt x="230" y="38"/>
                    <a:pt x="227" y="36"/>
                    <a:pt x="225" y="32"/>
                  </a:cubicBezTo>
                  <a:cubicBezTo>
                    <a:pt x="223" y="29"/>
                    <a:pt x="221" y="24"/>
                    <a:pt x="217" y="23"/>
                  </a:cubicBezTo>
                  <a:cubicBezTo>
                    <a:pt x="213" y="21"/>
                    <a:pt x="205" y="25"/>
                    <a:pt x="203" y="27"/>
                  </a:cubicBezTo>
                  <a:cubicBezTo>
                    <a:pt x="201" y="29"/>
                    <a:pt x="199" y="32"/>
                    <a:pt x="197" y="31"/>
                  </a:cubicBezTo>
                  <a:cubicBezTo>
                    <a:pt x="195" y="30"/>
                    <a:pt x="189" y="30"/>
                    <a:pt x="188" y="32"/>
                  </a:cubicBezTo>
                  <a:cubicBezTo>
                    <a:pt x="187" y="35"/>
                    <a:pt x="192" y="40"/>
                    <a:pt x="193" y="42"/>
                  </a:cubicBezTo>
                  <a:cubicBezTo>
                    <a:pt x="193" y="43"/>
                    <a:pt x="190" y="46"/>
                    <a:pt x="188" y="44"/>
                  </a:cubicBezTo>
                  <a:cubicBezTo>
                    <a:pt x="186" y="42"/>
                    <a:pt x="183" y="49"/>
                    <a:pt x="179" y="45"/>
                  </a:cubicBezTo>
                  <a:cubicBezTo>
                    <a:pt x="175" y="40"/>
                    <a:pt x="169" y="44"/>
                    <a:pt x="169" y="47"/>
                  </a:cubicBezTo>
                  <a:cubicBezTo>
                    <a:pt x="168" y="50"/>
                    <a:pt x="168" y="62"/>
                    <a:pt x="173" y="67"/>
                  </a:cubicBezTo>
                  <a:cubicBezTo>
                    <a:pt x="178" y="71"/>
                    <a:pt x="177" y="74"/>
                    <a:pt x="180" y="76"/>
                  </a:cubicBezTo>
                  <a:cubicBezTo>
                    <a:pt x="183" y="78"/>
                    <a:pt x="202" y="79"/>
                    <a:pt x="204" y="79"/>
                  </a:cubicBezTo>
                  <a:cubicBezTo>
                    <a:pt x="207" y="78"/>
                    <a:pt x="201" y="72"/>
                    <a:pt x="202" y="68"/>
                  </a:cubicBezTo>
                  <a:cubicBezTo>
                    <a:pt x="202" y="64"/>
                    <a:pt x="206" y="66"/>
                    <a:pt x="208" y="63"/>
                  </a:cubicBezTo>
                  <a:cubicBezTo>
                    <a:pt x="210" y="60"/>
                    <a:pt x="217" y="54"/>
                    <a:pt x="217" y="54"/>
                  </a:cubicBezTo>
                  <a:close/>
                  <a:moveTo>
                    <a:pt x="222" y="79"/>
                  </a:moveTo>
                  <a:cubicBezTo>
                    <a:pt x="221" y="82"/>
                    <a:pt x="220" y="88"/>
                    <a:pt x="224" y="89"/>
                  </a:cubicBezTo>
                  <a:cubicBezTo>
                    <a:pt x="227" y="90"/>
                    <a:pt x="232" y="84"/>
                    <a:pt x="230" y="81"/>
                  </a:cubicBezTo>
                  <a:cubicBezTo>
                    <a:pt x="228" y="77"/>
                    <a:pt x="222" y="79"/>
                    <a:pt x="222" y="79"/>
                  </a:cubicBezTo>
                  <a:close/>
                  <a:moveTo>
                    <a:pt x="234" y="90"/>
                  </a:moveTo>
                  <a:cubicBezTo>
                    <a:pt x="234" y="90"/>
                    <a:pt x="237" y="95"/>
                    <a:pt x="235" y="98"/>
                  </a:cubicBezTo>
                  <a:cubicBezTo>
                    <a:pt x="233" y="100"/>
                    <a:pt x="235" y="107"/>
                    <a:pt x="237" y="103"/>
                  </a:cubicBezTo>
                  <a:cubicBezTo>
                    <a:pt x="239" y="100"/>
                    <a:pt x="244" y="98"/>
                    <a:pt x="246" y="98"/>
                  </a:cubicBezTo>
                  <a:cubicBezTo>
                    <a:pt x="248" y="98"/>
                    <a:pt x="262" y="91"/>
                    <a:pt x="261" y="86"/>
                  </a:cubicBezTo>
                  <a:cubicBezTo>
                    <a:pt x="261" y="82"/>
                    <a:pt x="258" y="81"/>
                    <a:pt x="250" y="80"/>
                  </a:cubicBezTo>
                  <a:cubicBezTo>
                    <a:pt x="243" y="79"/>
                    <a:pt x="239" y="80"/>
                    <a:pt x="236" y="82"/>
                  </a:cubicBezTo>
                  <a:cubicBezTo>
                    <a:pt x="234" y="83"/>
                    <a:pt x="234" y="90"/>
                    <a:pt x="234" y="90"/>
                  </a:cubicBezTo>
                  <a:close/>
                  <a:moveTo>
                    <a:pt x="15" y="190"/>
                  </a:moveTo>
                  <a:cubicBezTo>
                    <a:pt x="11" y="191"/>
                    <a:pt x="8" y="198"/>
                    <a:pt x="5" y="199"/>
                  </a:cubicBezTo>
                  <a:cubicBezTo>
                    <a:pt x="1" y="200"/>
                    <a:pt x="11" y="204"/>
                    <a:pt x="16" y="204"/>
                  </a:cubicBezTo>
                  <a:cubicBezTo>
                    <a:pt x="20" y="204"/>
                    <a:pt x="23" y="198"/>
                    <a:pt x="22" y="194"/>
                  </a:cubicBezTo>
                  <a:cubicBezTo>
                    <a:pt x="21" y="190"/>
                    <a:pt x="15" y="190"/>
                    <a:pt x="15" y="190"/>
                  </a:cubicBezTo>
                  <a:close/>
                </a:path>
              </a:pathLst>
            </a:custGeom>
            <a:solidFill>
              <a:schemeClr val="tx2">
                <a:lumMod val="50000"/>
                <a:lumOff val="50000"/>
              </a:schemeClr>
            </a:solidFill>
            <a:ln w="38100" cap="rnd" cmpd="sng">
              <a:noFill/>
              <a:prstDash val="solid"/>
              <a:round/>
              <a:headEnd/>
              <a:tailEnd/>
            </a:ln>
          </p:spPr>
          <p:txBody>
            <a:bodyPr/>
            <a:lstStyle/>
            <a:p>
              <a:pPr defTabSz="1828434" eaLnBrk="1" fontAlgn="auto" hangingPunct="1">
                <a:spcBef>
                  <a:spcPts val="0"/>
                </a:spcBef>
                <a:spcAft>
                  <a:spcPts val="0"/>
                </a:spcAft>
                <a:defRPr/>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72785" name="Freeform 69"/>
            <p:cNvSpPr>
              <a:spLocks/>
            </p:cNvSpPr>
            <p:nvPr/>
          </p:nvSpPr>
          <p:spPr bwMode="auto">
            <a:xfrm>
              <a:off x="14304711" y="6012521"/>
              <a:ext cx="1650318" cy="864003"/>
            </a:xfrm>
            <a:custGeom>
              <a:avLst/>
              <a:gdLst>
                <a:gd name="T0" fmla="*/ 2147483646 w 654"/>
                <a:gd name="T1" fmla="*/ 425253727 h 384"/>
                <a:gd name="T2" fmla="*/ 2147483646 w 654"/>
                <a:gd name="T3" fmla="*/ 582191771 h 384"/>
                <a:gd name="T4" fmla="*/ 2147483646 w 654"/>
                <a:gd name="T5" fmla="*/ 688504641 h 384"/>
                <a:gd name="T6" fmla="*/ 2147483646 w 654"/>
                <a:gd name="T7" fmla="*/ 855567721 h 384"/>
                <a:gd name="T8" fmla="*/ 2147483646 w 654"/>
                <a:gd name="T9" fmla="*/ 1088445779 h 384"/>
                <a:gd name="T10" fmla="*/ 2147483646 w 654"/>
                <a:gd name="T11" fmla="*/ 1037820604 h 384"/>
                <a:gd name="T12" fmla="*/ 2147483646 w 654"/>
                <a:gd name="T13" fmla="*/ 1321321588 h 384"/>
                <a:gd name="T14" fmla="*/ 2147483646 w 654"/>
                <a:gd name="T15" fmla="*/ 1554197397 h 384"/>
                <a:gd name="T16" fmla="*/ 2147483646 w 654"/>
                <a:gd name="T17" fmla="*/ 1721262727 h 384"/>
                <a:gd name="T18" fmla="*/ 2147483646 w 654"/>
                <a:gd name="T19" fmla="*/ 1888325807 h 384"/>
                <a:gd name="T20" fmla="*/ 1751105999 w 654"/>
                <a:gd name="T21" fmla="*/ 1827575596 h 384"/>
                <a:gd name="T22" fmla="*/ 1534606483 w 654"/>
                <a:gd name="T23" fmla="*/ 1837700631 h 384"/>
                <a:gd name="T24" fmla="*/ 1349942460 w 654"/>
                <a:gd name="T25" fmla="*/ 1827575596 h 384"/>
                <a:gd name="T26" fmla="*/ 1082502624 w 654"/>
                <a:gd name="T27" fmla="*/ 1797200490 h 384"/>
                <a:gd name="T28" fmla="*/ 955148038 w 654"/>
                <a:gd name="T29" fmla="*/ 1645324963 h 384"/>
                <a:gd name="T30" fmla="*/ 859633992 w 654"/>
                <a:gd name="T31" fmla="*/ 1690887621 h 384"/>
                <a:gd name="T32" fmla="*/ 751384234 w 654"/>
                <a:gd name="T33" fmla="*/ 1741512797 h 384"/>
                <a:gd name="T34" fmla="*/ 604927343 w 654"/>
                <a:gd name="T35" fmla="*/ 1817450561 h 384"/>
                <a:gd name="T36" fmla="*/ 458470453 w 654"/>
                <a:gd name="T37" fmla="*/ 1787075455 h 384"/>
                <a:gd name="T38" fmla="*/ 248337531 w 654"/>
                <a:gd name="T39" fmla="*/ 1761762867 h 384"/>
                <a:gd name="T40" fmla="*/ 89147453 w 654"/>
                <a:gd name="T41" fmla="*/ 1898450842 h 384"/>
                <a:gd name="T42" fmla="*/ 63676031 w 654"/>
                <a:gd name="T43" fmla="*/ 1731387762 h 384"/>
                <a:gd name="T44" fmla="*/ 50940320 w 654"/>
                <a:gd name="T45" fmla="*/ 1584572502 h 384"/>
                <a:gd name="T46" fmla="*/ 171925789 w 654"/>
                <a:gd name="T47" fmla="*/ 1437759492 h 384"/>
                <a:gd name="T48" fmla="*/ 197397211 w 654"/>
                <a:gd name="T49" fmla="*/ 1351696693 h 384"/>
                <a:gd name="T50" fmla="*/ 541251312 w 654"/>
                <a:gd name="T51" fmla="*/ 1235258789 h 384"/>
                <a:gd name="T52" fmla="*/ 738648523 w 654"/>
                <a:gd name="T53" fmla="*/ 901130379 h 384"/>
                <a:gd name="T54" fmla="*/ 490308468 w 654"/>
                <a:gd name="T55" fmla="*/ 972007875 h 384"/>
                <a:gd name="T56" fmla="*/ 407530133 w 654"/>
                <a:gd name="T57" fmla="*/ 825192615 h 384"/>
                <a:gd name="T58" fmla="*/ 566722734 w 654"/>
                <a:gd name="T59" fmla="*/ 678379605 h 384"/>
                <a:gd name="T60" fmla="*/ 604927343 w 654"/>
                <a:gd name="T61" fmla="*/ 551816666 h 384"/>
                <a:gd name="T62" fmla="*/ 528515601 w 654"/>
                <a:gd name="T63" fmla="*/ 278438467 h 384"/>
                <a:gd name="T64" fmla="*/ 776853132 w 654"/>
                <a:gd name="T65" fmla="*/ 369566033 h 384"/>
                <a:gd name="T66" fmla="*/ 1101604929 w 654"/>
                <a:gd name="T67" fmla="*/ 475878902 h 384"/>
                <a:gd name="T68" fmla="*/ 1324473562 w 654"/>
                <a:gd name="T69" fmla="*/ 405003656 h 384"/>
                <a:gd name="T70" fmla="*/ 1362678171 w 654"/>
                <a:gd name="T71" fmla="*/ 126562939 h 384"/>
                <a:gd name="T72" fmla="*/ 1961238921 w 654"/>
                <a:gd name="T73" fmla="*/ 0 h 384"/>
                <a:gd name="T74" fmla="*/ 2147483646 w 654"/>
                <a:gd name="T75" fmla="*/ 106312869 h 384"/>
                <a:gd name="T76" fmla="*/ 2147483646 w 654"/>
                <a:gd name="T77" fmla="*/ 329065893 h 384"/>
                <a:gd name="T78" fmla="*/ 2147483646 w 654"/>
                <a:gd name="T79" fmla="*/ 516379043 h 384"/>
                <a:gd name="T80" fmla="*/ 2147483646 w 654"/>
                <a:gd name="T81" fmla="*/ 389816104 h 384"/>
                <a:gd name="T82" fmla="*/ 2147483646 w 654"/>
                <a:gd name="T83" fmla="*/ 329065893 h 38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54" h="384">
                  <a:moveTo>
                    <a:pt x="654" y="61"/>
                  </a:moveTo>
                  <a:lnTo>
                    <a:pt x="643" y="67"/>
                  </a:lnTo>
                  <a:lnTo>
                    <a:pt x="639" y="84"/>
                  </a:lnTo>
                  <a:lnTo>
                    <a:pt x="652" y="96"/>
                  </a:lnTo>
                  <a:lnTo>
                    <a:pt x="637" y="107"/>
                  </a:lnTo>
                  <a:lnTo>
                    <a:pt x="650" y="115"/>
                  </a:lnTo>
                  <a:lnTo>
                    <a:pt x="633" y="123"/>
                  </a:lnTo>
                  <a:lnTo>
                    <a:pt x="618" y="136"/>
                  </a:lnTo>
                  <a:lnTo>
                    <a:pt x="608" y="136"/>
                  </a:lnTo>
                  <a:lnTo>
                    <a:pt x="604" y="153"/>
                  </a:lnTo>
                  <a:lnTo>
                    <a:pt x="566" y="153"/>
                  </a:lnTo>
                  <a:lnTo>
                    <a:pt x="533" y="169"/>
                  </a:lnTo>
                  <a:lnTo>
                    <a:pt x="531" y="184"/>
                  </a:lnTo>
                  <a:lnTo>
                    <a:pt x="502" y="184"/>
                  </a:lnTo>
                  <a:lnTo>
                    <a:pt x="468" y="215"/>
                  </a:lnTo>
                  <a:lnTo>
                    <a:pt x="454" y="217"/>
                  </a:lnTo>
                  <a:lnTo>
                    <a:pt x="458" y="209"/>
                  </a:lnTo>
                  <a:lnTo>
                    <a:pt x="446" y="205"/>
                  </a:lnTo>
                  <a:lnTo>
                    <a:pt x="414" y="236"/>
                  </a:lnTo>
                  <a:lnTo>
                    <a:pt x="416" y="255"/>
                  </a:lnTo>
                  <a:lnTo>
                    <a:pt x="400" y="261"/>
                  </a:lnTo>
                  <a:lnTo>
                    <a:pt x="400" y="280"/>
                  </a:lnTo>
                  <a:lnTo>
                    <a:pt x="379" y="288"/>
                  </a:lnTo>
                  <a:lnTo>
                    <a:pt x="373" y="307"/>
                  </a:lnTo>
                  <a:lnTo>
                    <a:pt x="375" y="321"/>
                  </a:lnTo>
                  <a:lnTo>
                    <a:pt x="373" y="325"/>
                  </a:lnTo>
                  <a:lnTo>
                    <a:pt x="368" y="340"/>
                  </a:lnTo>
                  <a:lnTo>
                    <a:pt x="350" y="359"/>
                  </a:lnTo>
                  <a:lnTo>
                    <a:pt x="352" y="369"/>
                  </a:lnTo>
                  <a:lnTo>
                    <a:pt x="345" y="373"/>
                  </a:lnTo>
                  <a:lnTo>
                    <a:pt x="337" y="384"/>
                  </a:lnTo>
                  <a:lnTo>
                    <a:pt x="312" y="382"/>
                  </a:lnTo>
                  <a:lnTo>
                    <a:pt x="275" y="361"/>
                  </a:lnTo>
                  <a:lnTo>
                    <a:pt x="258" y="355"/>
                  </a:lnTo>
                  <a:lnTo>
                    <a:pt x="248" y="367"/>
                  </a:lnTo>
                  <a:lnTo>
                    <a:pt x="241" y="363"/>
                  </a:lnTo>
                  <a:lnTo>
                    <a:pt x="233" y="359"/>
                  </a:lnTo>
                  <a:lnTo>
                    <a:pt x="227" y="369"/>
                  </a:lnTo>
                  <a:lnTo>
                    <a:pt x="212" y="361"/>
                  </a:lnTo>
                  <a:lnTo>
                    <a:pt x="202" y="367"/>
                  </a:lnTo>
                  <a:lnTo>
                    <a:pt x="181" y="350"/>
                  </a:lnTo>
                  <a:lnTo>
                    <a:pt x="170" y="355"/>
                  </a:lnTo>
                  <a:lnTo>
                    <a:pt x="160" y="348"/>
                  </a:lnTo>
                  <a:lnTo>
                    <a:pt x="162" y="334"/>
                  </a:lnTo>
                  <a:lnTo>
                    <a:pt x="150" y="325"/>
                  </a:lnTo>
                  <a:lnTo>
                    <a:pt x="143" y="332"/>
                  </a:lnTo>
                  <a:lnTo>
                    <a:pt x="139" y="330"/>
                  </a:lnTo>
                  <a:lnTo>
                    <a:pt x="135" y="334"/>
                  </a:lnTo>
                  <a:lnTo>
                    <a:pt x="118" y="328"/>
                  </a:lnTo>
                  <a:lnTo>
                    <a:pt x="112" y="340"/>
                  </a:lnTo>
                  <a:lnTo>
                    <a:pt x="118" y="344"/>
                  </a:lnTo>
                  <a:lnTo>
                    <a:pt x="118" y="353"/>
                  </a:lnTo>
                  <a:lnTo>
                    <a:pt x="114" y="357"/>
                  </a:lnTo>
                  <a:lnTo>
                    <a:pt x="95" y="359"/>
                  </a:lnTo>
                  <a:lnTo>
                    <a:pt x="89" y="367"/>
                  </a:lnTo>
                  <a:lnTo>
                    <a:pt x="81" y="367"/>
                  </a:lnTo>
                  <a:lnTo>
                    <a:pt x="72" y="353"/>
                  </a:lnTo>
                  <a:lnTo>
                    <a:pt x="60" y="363"/>
                  </a:lnTo>
                  <a:lnTo>
                    <a:pt x="54" y="359"/>
                  </a:lnTo>
                  <a:lnTo>
                    <a:pt x="39" y="348"/>
                  </a:lnTo>
                  <a:lnTo>
                    <a:pt x="27" y="353"/>
                  </a:lnTo>
                  <a:lnTo>
                    <a:pt x="25" y="365"/>
                  </a:lnTo>
                  <a:lnTo>
                    <a:pt x="14" y="375"/>
                  </a:lnTo>
                  <a:lnTo>
                    <a:pt x="8" y="371"/>
                  </a:lnTo>
                  <a:lnTo>
                    <a:pt x="10" y="363"/>
                  </a:lnTo>
                  <a:lnTo>
                    <a:pt x="10" y="342"/>
                  </a:lnTo>
                  <a:lnTo>
                    <a:pt x="0" y="334"/>
                  </a:lnTo>
                  <a:lnTo>
                    <a:pt x="2" y="323"/>
                  </a:lnTo>
                  <a:lnTo>
                    <a:pt x="8" y="313"/>
                  </a:lnTo>
                  <a:lnTo>
                    <a:pt x="12" y="300"/>
                  </a:lnTo>
                  <a:lnTo>
                    <a:pt x="25" y="300"/>
                  </a:lnTo>
                  <a:lnTo>
                    <a:pt x="27" y="284"/>
                  </a:lnTo>
                  <a:lnTo>
                    <a:pt x="35" y="271"/>
                  </a:lnTo>
                  <a:lnTo>
                    <a:pt x="27" y="265"/>
                  </a:lnTo>
                  <a:lnTo>
                    <a:pt x="31" y="267"/>
                  </a:lnTo>
                  <a:lnTo>
                    <a:pt x="54" y="259"/>
                  </a:lnTo>
                  <a:lnTo>
                    <a:pt x="64" y="267"/>
                  </a:lnTo>
                  <a:lnTo>
                    <a:pt x="85" y="244"/>
                  </a:lnTo>
                  <a:lnTo>
                    <a:pt x="77" y="236"/>
                  </a:lnTo>
                  <a:lnTo>
                    <a:pt x="127" y="192"/>
                  </a:lnTo>
                  <a:lnTo>
                    <a:pt x="116" y="178"/>
                  </a:lnTo>
                  <a:lnTo>
                    <a:pt x="97" y="175"/>
                  </a:lnTo>
                  <a:lnTo>
                    <a:pt x="87" y="182"/>
                  </a:lnTo>
                  <a:lnTo>
                    <a:pt x="77" y="192"/>
                  </a:lnTo>
                  <a:lnTo>
                    <a:pt x="58" y="186"/>
                  </a:lnTo>
                  <a:lnTo>
                    <a:pt x="56" y="173"/>
                  </a:lnTo>
                  <a:lnTo>
                    <a:pt x="64" y="163"/>
                  </a:lnTo>
                  <a:lnTo>
                    <a:pt x="70" y="148"/>
                  </a:lnTo>
                  <a:lnTo>
                    <a:pt x="89" y="146"/>
                  </a:lnTo>
                  <a:lnTo>
                    <a:pt x="89" y="134"/>
                  </a:lnTo>
                  <a:lnTo>
                    <a:pt x="83" y="125"/>
                  </a:lnTo>
                  <a:lnTo>
                    <a:pt x="83" y="117"/>
                  </a:lnTo>
                  <a:lnTo>
                    <a:pt x="95" y="109"/>
                  </a:lnTo>
                  <a:lnTo>
                    <a:pt x="97" y="86"/>
                  </a:lnTo>
                  <a:lnTo>
                    <a:pt x="85" y="75"/>
                  </a:lnTo>
                  <a:lnTo>
                    <a:pt x="83" y="55"/>
                  </a:lnTo>
                  <a:lnTo>
                    <a:pt x="89" y="55"/>
                  </a:lnTo>
                  <a:lnTo>
                    <a:pt x="104" y="61"/>
                  </a:lnTo>
                  <a:lnTo>
                    <a:pt x="122" y="73"/>
                  </a:lnTo>
                  <a:lnTo>
                    <a:pt x="143" y="84"/>
                  </a:lnTo>
                  <a:lnTo>
                    <a:pt x="152" y="102"/>
                  </a:lnTo>
                  <a:lnTo>
                    <a:pt x="173" y="94"/>
                  </a:lnTo>
                  <a:lnTo>
                    <a:pt x="202" y="111"/>
                  </a:lnTo>
                  <a:lnTo>
                    <a:pt x="216" y="94"/>
                  </a:lnTo>
                  <a:lnTo>
                    <a:pt x="208" y="80"/>
                  </a:lnTo>
                  <a:lnTo>
                    <a:pt x="212" y="65"/>
                  </a:lnTo>
                  <a:lnTo>
                    <a:pt x="202" y="46"/>
                  </a:lnTo>
                  <a:lnTo>
                    <a:pt x="214" y="25"/>
                  </a:lnTo>
                  <a:lnTo>
                    <a:pt x="227" y="7"/>
                  </a:lnTo>
                  <a:lnTo>
                    <a:pt x="302" y="9"/>
                  </a:lnTo>
                  <a:lnTo>
                    <a:pt x="308" y="0"/>
                  </a:lnTo>
                  <a:lnTo>
                    <a:pt x="335" y="2"/>
                  </a:lnTo>
                  <a:lnTo>
                    <a:pt x="348" y="17"/>
                  </a:lnTo>
                  <a:lnTo>
                    <a:pt x="364" y="21"/>
                  </a:lnTo>
                  <a:lnTo>
                    <a:pt x="395" y="44"/>
                  </a:lnTo>
                  <a:lnTo>
                    <a:pt x="412" y="50"/>
                  </a:lnTo>
                  <a:lnTo>
                    <a:pt x="425" y="65"/>
                  </a:lnTo>
                  <a:lnTo>
                    <a:pt x="452" y="69"/>
                  </a:lnTo>
                  <a:lnTo>
                    <a:pt x="500" y="102"/>
                  </a:lnTo>
                  <a:lnTo>
                    <a:pt x="518" y="102"/>
                  </a:lnTo>
                  <a:lnTo>
                    <a:pt x="527" y="109"/>
                  </a:lnTo>
                  <a:lnTo>
                    <a:pt x="560" y="100"/>
                  </a:lnTo>
                  <a:lnTo>
                    <a:pt x="579" y="77"/>
                  </a:lnTo>
                  <a:lnTo>
                    <a:pt x="600" y="82"/>
                  </a:lnTo>
                  <a:lnTo>
                    <a:pt x="606" y="67"/>
                  </a:lnTo>
                  <a:lnTo>
                    <a:pt x="621" y="65"/>
                  </a:lnTo>
                  <a:lnTo>
                    <a:pt x="637" y="52"/>
                  </a:lnTo>
                  <a:lnTo>
                    <a:pt x="654" y="61"/>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86" name="Freeform 70"/>
            <p:cNvSpPr>
              <a:spLocks/>
            </p:cNvSpPr>
            <p:nvPr/>
          </p:nvSpPr>
          <p:spPr bwMode="auto">
            <a:xfrm>
              <a:off x="13368522" y="5258769"/>
              <a:ext cx="815065" cy="857253"/>
            </a:xfrm>
            <a:custGeom>
              <a:avLst/>
              <a:gdLst>
                <a:gd name="T0" fmla="*/ 0 w 155"/>
                <a:gd name="T1" fmla="*/ 2147483646 h 183"/>
                <a:gd name="T2" fmla="*/ 884850339 w 155"/>
                <a:gd name="T3" fmla="*/ 2147483646 h 183"/>
                <a:gd name="T4" fmla="*/ 1520842930 w 155"/>
                <a:gd name="T5" fmla="*/ 2062738096 h 183"/>
                <a:gd name="T6" fmla="*/ 1659098988 w 155"/>
                <a:gd name="T7" fmla="*/ 1777464909 h 183"/>
                <a:gd name="T8" fmla="*/ 1686753354 w 155"/>
                <a:gd name="T9" fmla="*/ 1360526093 h 183"/>
                <a:gd name="T10" fmla="*/ 1963265470 w 155"/>
                <a:gd name="T11" fmla="*/ 1294695621 h 183"/>
                <a:gd name="T12" fmla="*/ 2129175895 w 155"/>
                <a:gd name="T13" fmla="*/ 1075257591 h 183"/>
                <a:gd name="T14" fmla="*/ 2147483646 w 155"/>
                <a:gd name="T15" fmla="*/ 899703419 h 183"/>
                <a:gd name="T16" fmla="*/ 2147483646 w 155"/>
                <a:gd name="T17" fmla="*/ 789984404 h 183"/>
                <a:gd name="T18" fmla="*/ 2147483646 w 155"/>
                <a:gd name="T19" fmla="*/ 658318775 h 183"/>
                <a:gd name="T20" fmla="*/ 2147483646 w 155"/>
                <a:gd name="T21" fmla="*/ 460822674 h 183"/>
                <a:gd name="T22" fmla="*/ 2147483646 w 155"/>
                <a:gd name="T23" fmla="*/ 482769288 h 183"/>
                <a:gd name="T24" fmla="*/ 2147483646 w 155"/>
                <a:gd name="T25" fmla="*/ 0 h 183"/>
                <a:gd name="T26" fmla="*/ 2147483646 w 155"/>
                <a:gd name="T27" fmla="*/ 263326573 h 183"/>
                <a:gd name="T28" fmla="*/ 2147483646 w 155"/>
                <a:gd name="T29" fmla="*/ 504711217 h 183"/>
                <a:gd name="T30" fmla="*/ 2147483646 w 155"/>
                <a:gd name="T31" fmla="*/ 614430232 h 183"/>
                <a:gd name="T32" fmla="*/ 2147483646 w 155"/>
                <a:gd name="T33" fmla="*/ 724153932 h 183"/>
                <a:gd name="T34" fmla="*/ 2147483646 w 155"/>
                <a:gd name="T35" fmla="*/ 943591962 h 183"/>
                <a:gd name="T36" fmla="*/ 2147483646 w 155"/>
                <a:gd name="T37" fmla="*/ 1272753692 h 183"/>
                <a:gd name="T38" fmla="*/ 2147483646 w 155"/>
                <a:gd name="T39" fmla="*/ 1426361250 h 183"/>
                <a:gd name="T40" fmla="*/ 2147483646 w 155"/>
                <a:gd name="T41" fmla="*/ 1536080265 h 183"/>
                <a:gd name="T42" fmla="*/ 2147483646 w 155"/>
                <a:gd name="T43" fmla="*/ 1865241995 h 183"/>
                <a:gd name="T44" fmla="*/ 2147483646 w 155"/>
                <a:gd name="T45" fmla="*/ 2040791482 h 183"/>
                <a:gd name="T46" fmla="*/ 2147483646 w 155"/>
                <a:gd name="T47" fmla="*/ 2147483646 h 183"/>
                <a:gd name="T48" fmla="*/ 2147483646 w 155"/>
                <a:gd name="T49" fmla="*/ 2147483646 h 183"/>
                <a:gd name="T50" fmla="*/ 2147483646 w 155"/>
                <a:gd name="T51" fmla="*/ 2147483646 h 183"/>
                <a:gd name="T52" fmla="*/ 2147483646 w 155"/>
                <a:gd name="T53" fmla="*/ 2147483646 h 183"/>
                <a:gd name="T54" fmla="*/ 2147483646 w 155"/>
                <a:gd name="T55" fmla="*/ 2147483646 h 183"/>
                <a:gd name="T56" fmla="*/ 2147483646 w 155"/>
                <a:gd name="T57" fmla="*/ 2147483646 h 183"/>
                <a:gd name="T58" fmla="*/ 2147483646 w 155"/>
                <a:gd name="T59" fmla="*/ 2147483646 h 183"/>
                <a:gd name="T60" fmla="*/ 2147483646 w 155"/>
                <a:gd name="T61" fmla="*/ 2147483646 h 183"/>
                <a:gd name="T62" fmla="*/ 2147483646 w 155"/>
                <a:gd name="T63" fmla="*/ 2147483646 h 183"/>
                <a:gd name="T64" fmla="*/ 2147483646 w 155"/>
                <a:gd name="T65" fmla="*/ 2147483646 h 183"/>
                <a:gd name="T66" fmla="*/ 2147483646 w 155"/>
                <a:gd name="T67" fmla="*/ 2147483646 h 183"/>
                <a:gd name="T68" fmla="*/ 2147483646 w 155"/>
                <a:gd name="T69" fmla="*/ 2147483646 h 183"/>
                <a:gd name="T70" fmla="*/ 2147483646 w 155"/>
                <a:gd name="T71" fmla="*/ 2147483646 h 183"/>
                <a:gd name="T72" fmla="*/ 2147483646 w 155"/>
                <a:gd name="T73" fmla="*/ 2147483646 h 183"/>
                <a:gd name="T74" fmla="*/ 2046223312 w 155"/>
                <a:gd name="T75" fmla="*/ 2147483646 h 183"/>
                <a:gd name="T76" fmla="*/ 1907961995 w 155"/>
                <a:gd name="T77" fmla="*/ 2147483646 h 183"/>
                <a:gd name="T78" fmla="*/ 1797355046 w 155"/>
                <a:gd name="T79" fmla="*/ 2147483646 h 183"/>
                <a:gd name="T80" fmla="*/ 1548492038 w 155"/>
                <a:gd name="T81" fmla="*/ 2147483646 h 183"/>
                <a:gd name="T82" fmla="*/ 1382581613 w 155"/>
                <a:gd name="T83" fmla="*/ 2147483646 h 183"/>
                <a:gd name="T84" fmla="*/ 1244325555 w 155"/>
                <a:gd name="T85" fmla="*/ 2147483646 h 183"/>
                <a:gd name="T86" fmla="*/ 1133718606 w 155"/>
                <a:gd name="T87" fmla="*/ 2147483646 h 183"/>
                <a:gd name="T88" fmla="*/ 884850339 w 155"/>
                <a:gd name="T89" fmla="*/ 2147483646 h 183"/>
                <a:gd name="T90" fmla="*/ 663641698 w 155"/>
                <a:gd name="T91" fmla="*/ 2147483646 h 183"/>
                <a:gd name="T92" fmla="*/ 414773432 w 155"/>
                <a:gd name="T93" fmla="*/ 2147483646 h 183"/>
                <a:gd name="T94" fmla="*/ 0 w 155"/>
                <a:gd name="T95" fmla="*/ 2147483646 h 183"/>
                <a:gd name="T96" fmla="*/ 0 w 155"/>
                <a:gd name="T97" fmla="*/ 2147483646 h 18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55" h="183">
                  <a:moveTo>
                    <a:pt x="0" y="98"/>
                  </a:moveTo>
                  <a:cubicBezTo>
                    <a:pt x="32" y="98"/>
                    <a:pt x="32" y="98"/>
                    <a:pt x="32" y="98"/>
                  </a:cubicBezTo>
                  <a:cubicBezTo>
                    <a:pt x="43" y="98"/>
                    <a:pt x="47" y="95"/>
                    <a:pt x="55" y="94"/>
                  </a:cubicBezTo>
                  <a:cubicBezTo>
                    <a:pt x="62" y="93"/>
                    <a:pt x="59" y="87"/>
                    <a:pt x="60" y="81"/>
                  </a:cubicBezTo>
                  <a:cubicBezTo>
                    <a:pt x="60" y="75"/>
                    <a:pt x="61" y="65"/>
                    <a:pt x="61" y="62"/>
                  </a:cubicBezTo>
                  <a:cubicBezTo>
                    <a:pt x="61" y="59"/>
                    <a:pt x="65" y="59"/>
                    <a:pt x="71" y="59"/>
                  </a:cubicBezTo>
                  <a:cubicBezTo>
                    <a:pt x="77" y="59"/>
                    <a:pt x="77" y="56"/>
                    <a:pt x="77" y="49"/>
                  </a:cubicBezTo>
                  <a:cubicBezTo>
                    <a:pt x="77" y="42"/>
                    <a:pt x="77" y="41"/>
                    <a:pt x="81" y="41"/>
                  </a:cubicBezTo>
                  <a:cubicBezTo>
                    <a:pt x="86" y="42"/>
                    <a:pt x="84" y="40"/>
                    <a:pt x="83" y="36"/>
                  </a:cubicBezTo>
                  <a:cubicBezTo>
                    <a:pt x="83" y="33"/>
                    <a:pt x="89" y="33"/>
                    <a:pt x="91" y="30"/>
                  </a:cubicBezTo>
                  <a:cubicBezTo>
                    <a:pt x="93" y="28"/>
                    <a:pt x="98" y="23"/>
                    <a:pt x="101" y="21"/>
                  </a:cubicBezTo>
                  <a:cubicBezTo>
                    <a:pt x="105" y="19"/>
                    <a:pt x="106" y="23"/>
                    <a:pt x="108" y="22"/>
                  </a:cubicBezTo>
                  <a:cubicBezTo>
                    <a:pt x="109" y="21"/>
                    <a:pt x="115" y="9"/>
                    <a:pt x="120" y="0"/>
                  </a:cubicBezTo>
                  <a:cubicBezTo>
                    <a:pt x="135" y="12"/>
                    <a:pt x="135" y="12"/>
                    <a:pt x="135" y="12"/>
                  </a:cubicBezTo>
                  <a:cubicBezTo>
                    <a:pt x="133" y="23"/>
                    <a:pt x="133" y="23"/>
                    <a:pt x="133" y="23"/>
                  </a:cubicBezTo>
                  <a:cubicBezTo>
                    <a:pt x="137" y="28"/>
                    <a:pt x="137" y="28"/>
                    <a:pt x="137" y="28"/>
                  </a:cubicBezTo>
                  <a:cubicBezTo>
                    <a:pt x="152" y="33"/>
                    <a:pt x="152" y="33"/>
                    <a:pt x="152" y="33"/>
                  </a:cubicBezTo>
                  <a:cubicBezTo>
                    <a:pt x="150" y="37"/>
                    <a:pt x="148" y="35"/>
                    <a:pt x="151" y="43"/>
                  </a:cubicBezTo>
                  <a:cubicBezTo>
                    <a:pt x="155" y="53"/>
                    <a:pt x="153" y="56"/>
                    <a:pt x="151" y="58"/>
                  </a:cubicBezTo>
                  <a:cubicBezTo>
                    <a:pt x="149" y="60"/>
                    <a:pt x="143" y="65"/>
                    <a:pt x="140" y="65"/>
                  </a:cubicBezTo>
                  <a:cubicBezTo>
                    <a:pt x="137" y="66"/>
                    <a:pt x="133" y="66"/>
                    <a:pt x="133" y="70"/>
                  </a:cubicBezTo>
                  <a:cubicBezTo>
                    <a:pt x="133" y="75"/>
                    <a:pt x="130" y="83"/>
                    <a:pt x="126" y="85"/>
                  </a:cubicBezTo>
                  <a:cubicBezTo>
                    <a:pt x="121" y="87"/>
                    <a:pt x="122" y="91"/>
                    <a:pt x="121" y="93"/>
                  </a:cubicBezTo>
                  <a:cubicBezTo>
                    <a:pt x="120" y="95"/>
                    <a:pt x="126" y="98"/>
                    <a:pt x="126" y="103"/>
                  </a:cubicBezTo>
                  <a:cubicBezTo>
                    <a:pt x="126" y="107"/>
                    <a:pt x="124" y="109"/>
                    <a:pt x="125" y="113"/>
                  </a:cubicBezTo>
                  <a:cubicBezTo>
                    <a:pt x="125" y="115"/>
                    <a:pt x="125" y="115"/>
                    <a:pt x="126" y="116"/>
                  </a:cubicBezTo>
                  <a:cubicBezTo>
                    <a:pt x="118" y="124"/>
                    <a:pt x="118" y="124"/>
                    <a:pt x="118" y="124"/>
                  </a:cubicBezTo>
                  <a:cubicBezTo>
                    <a:pt x="109" y="120"/>
                    <a:pt x="109" y="120"/>
                    <a:pt x="109" y="120"/>
                  </a:cubicBezTo>
                  <a:cubicBezTo>
                    <a:pt x="110" y="130"/>
                    <a:pt x="110" y="130"/>
                    <a:pt x="110" y="130"/>
                  </a:cubicBezTo>
                  <a:cubicBezTo>
                    <a:pt x="101" y="137"/>
                    <a:pt x="101" y="137"/>
                    <a:pt x="101" y="137"/>
                  </a:cubicBezTo>
                  <a:cubicBezTo>
                    <a:pt x="102" y="147"/>
                    <a:pt x="102" y="147"/>
                    <a:pt x="102" y="147"/>
                  </a:cubicBezTo>
                  <a:cubicBezTo>
                    <a:pt x="108" y="152"/>
                    <a:pt x="108" y="152"/>
                    <a:pt x="108" y="152"/>
                  </a:cubicBezTo>
                  <a:cubicBezTo>
                    <a:pt x="105" y="157"/>
                    <a:pt x="105" y="157"/>
                    <a:pt x="105" y="157"/>
                  </a:cubicBezTo>
                  <a:cubicBezTo>
                    <a:pt x="98" y="161"/>
                    <a:pt x="98" y="161"/>
                    <a:pt x="98" y="161"/>
                  </a:cubicBezTo>
                  <a:cubicBezTo>
                    <a:pt x="99" y="170"/>
                    <a:pt x="99" y="170"/>
                    <a:pt x="99" y="170"/>
                  </a:cubicBezTo>
                  <a:cubicBezTo>
                    <a:pt x="86" y="179"/>
                    <a:pt x="86" y="179"/>
                    <a:pt x="86" y="179"/>
                  </a:cubicBezTo>
                  <a:cubicBezTo>
                    <a:pt x="82" y="171"/>
                    <a:pt x="82" y="171"/>
                    <a:pt x="82" y="171"/>
                  </a:cubicBezTo>
                  <a:cubicBezTo>
                    <a:pt x="74" y="170"/>
                    <a:pt x="74" y="170"/>
                    <a:pt x="74" y="170"/>
                  </a:cubicBezTo>
                  <a:cubicBezTo>
                    <a:pt x="69" y="171"/>
                    <a:pt x="69" y="171"/>
                    <a:pt x="69" y="171"/>
                  </a:cubicBezTo>
                  <a:cubicBezTo>
                    <a:pt x="65" y="167"/>
                    <a:pt x="65" y="167"/>
                    <a:pt x="65" y="167"/>
                  </a:cubicBezTo>
                  <a:cubicBezTo>
                    <a:pt x="56" y="169"/>
                    <a:pt x="56" y="169"/>
                    <a:pt x="56" y="169"/>
                  </a:cubicBezTo>
                  <a:cubicBezTo>
                    <a:pt x="50" y="173"/>
                    <a:pt x="50" y="173"/>
                    <a:pt x="50" y="173"/>
                  </a:cubicBezTo>
                  <a:cubicBezTo>
                    <a:pt x="45" y="171"/>
                    <a:pt x="45" y="171"/>
                    <a:pt x="45" y="171"/>
                  </a:cubicBezTo>
                  <a:cubicBezTo>
                    <a:pt x="41" y="178"/>
                    <a:pt x="41" y="178"/>
                    <a:pt x="41" y="178"/>
                  </a:cubicBezTo>
                  <a:cubicBezTo>
                    <a:pt x="32" y="183"/>
                    <a:pt x="32" y="183"/>
                    <a:pt x="32" y="183"/>
                  </a:cubicBezTo>
                  <a:cubicBezTo>
                    <a:pt x="24" y="160"/>
                    <a:pt x="24" y="160"/>
                    <a:pt x="24" y="160"/>
                  </a:cubicBezTo>
                  <a:cubicBezTo>
                    <a:pt x="15" y="156"/>
                    <a:pt x="15" y="156"/>
                    <a:pt x="15" y="156"/>
                  </a:cubicBezTo>
                  <a:cubicBezTo>
                    <a:pt x="0" y="111"/>
                    <a:pt x="0" y="111"/>
                    <a:pt x="0" y="111"/>
                  </a:cubicBezTo>
                  <a:lnTo>
                    <a:pt x="0" y="98"/>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87" name="Freeform 71"/>
            <p:cNvSpPr>
              <a:spLocks/>
            </p:cNvSpPr>
            <p:nvPr/>
          </p:nvSpPr>
          <p:spPr bwMode="auto">
            <a:xfrm>
              <a:off x="12190084" y="8080278"/>
              <a:ext cx="224585" cy="173251"/>
            </a:xfrm>
            <a:custGeom>
              <a:avLst/>
              <a:gdLst>
                <a:gd name="T0" fmla="*/ 927478598 w 43"/>
                <a:gd name="T1" fmla="*/ 43851233 h 37"/>
                <a:gd name="T2" fmla="*/ 982037084 w 43"/>
                <a:gd name="T3" fmla="*/ 65774508 h 37"/>
                <a:gd name="T4" fmla="*/ 1009316327 w 43"/>
                <a:gd name="T5" fmla="*/ 131553699 h 37"/>
                <a:gd name="T6" fmla="*/ 1063869591 w 43"/>
                <a:gd name="T7" fmla="*/ 241179439 h 37"/>
                <a:gd name="T8" fmla="*/ 1172986563 w 43"/>
                <a:gd name="T9" fmla="*/ 372733138 h 37"/>
                <a:gd name="T10" fmla="*/ 1009316327 w 43"/>
                <a:gd name="T11" fmla="*/ 416584371 h 37"/>
                <a:gd name="T12" fmla="*/ 1009316327 w 43"/>
                <a:gd name="T13" fmla="*/ 482358879 h 37"/>
                <a:gd name="T14" fmla="*/ 1091148834 w 43"/>
                <a:gd name="T15" fmla="*/ 570061344 h 37"/>
                <a:gd name="T16" fmla="*/ 1063869591 w 43"/>
                <a:gd name="T17" fmla="*/ 657763810 h 37"/>
                <a:gd name="T18" fmla="*/ 1036590348 w 43"/>
                <a:gd name="T19" fmla="*/ 701615043 h 37"/>
                <a:gd name="T20" fmla="*/ 1009316327 w 43"/>
                <a:gd name="T21" fmla="*/ 701615043 h 37"/>
                <a:gd name="T22" fmla="*/ 791082382 w 43"/>
                <a:gd name="T23" fmla="*/ 767389551 h 37"/>
                <a:gd name="T24" fmla="*/ 654691390 w 43"/>
                <a:gd name="T25" fmla="*/ 811240784 h 37"/>
                <a:gd name="T26" fmla="*/ 654691390 w 43"/>
                <a:gd name="T27" fmla="*/ 811240784 h 37"/>
                <a:gd name="T28" fmla="*/ 381904181 w 43"/>
                <a:gd name="T29" fmla="*/ 679687085 h 37"/>
                <a:gd name="T30" fmla="*/ 136396216 w 43"/>
                <a:gd name="T31" fmla="*/ 328881905 h 37"/>
                <a:gd name="T32" fmla="*/ 0 w 43"/>
                <a:gd name="T33" fmla="*/ 175404931 h 37"/>
                <a:gd name="T34" fmla="*/ 54558486 w 43"/>
                <a:gd name="T35" fmla="*/ 153476974 h 37"/>
                <a:gd name="T36" fmla="*/ 218228722 w 43"/>
                <a:gd name="T37" fmla="*/ 87702466 h 37"/>
                <a:gd name="T38" fmla="*/ 409183424 w 43"/>
                <a:gd name="T39" fmla="*/ 0 h 37"/>
                <a:gd name="T40" fmla="*/ 545574417 w 43"/>
                <a:gd name="T41" fmla="*/ 131553699 h 37"/>
                <a:gd name="T42" fmla="*/ 763803139 w 43"/>
                <a:gd name="T43" fmla="*/ 175404931 h 37"/>
                <a:gd name="T44" fmla="*/ 900199355 w 43"/>
                <a:gd name="T45" fmla="*/ 65774508 h 37"/>
                <a:gd name="T46" fmla="*/ 927478598 w 43"/>
                <a:gd name="T47" fmla="*/ 43851233 h 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3" h="37">
                  <a:moveTo>
                    <a:pt x="34" y="2"/>
                  </a:moveTo>
                  <a:cubicBezTo>
                    <a:pt x="36" y="3"/>
                    <a:pt x="36" y="3"/>
                    <a:pt x="36" y="3"/>
                  </a:cubicBezTo>
                  <a:cubicBezTo>
                    <a:pt x="37" y="6"/>
                    <a:pt x="37" y="6"/>
                    <a:pt x="37" y="6"/>
                  </a:cubicBezTo>
                  <a:cubicBezTo>
                    <a:pt x="39" y="11"/>
                    <a:pt x="39" y="11"/>
                    <a:pt x="39" y="11"/>
                  </a:cubicBezTo>
                  <a:cubicBezTo>
                    <a:pt x="43" y="17"/>
                    <a:pt x="43" y="17"/>
                    <a:pt x="43" y="17"/>
                  </a:cubicBezTo>
                  <a:cubicBezTo>
                    <a:pt x="43" y="17"/>
                    <a:pt x="37" y="18"/>
                    <a:pt x="37" y="19"/>
                  </a:cubicBezTo>
                  <a:cubicBezTo>
                    <a:pt x="36" y="20"/>
                    <a:pt x="37" y="22"/>
                    <a:pt x="37" y="22"/>
                  </a:cubicBezTo>
                  <a:cubicBezTo>
                    <a:pt x="37" y="22"/>
                    <a:pt x="40" y="26"/>
                    <a:pt x="40" y="26"/>
                  </a:cubicBezTo>
                  <a:cubicBezTo>
                    <a:pt x="39" y="30"/>
                    <a:pt x="39" y="30"/>
                    <a:pt x="39" y="30"/>
                  </a:cubicBezTo>
                  <a:cubicBezTo>
                    <a:pt x="38" y="32"/>
                    <a:pt x="38" y="32"/>
                    <a:pt x="38" y="32"/>
                  </a:cubicBezTo>
                  <a:cubicBezTo>
                    <a:pt x="37" y="32"/>
                    <a:pt x="37" y="32"/>
                    <a:pt x="37" y="32"/>
                  </a:cubicBezTo>
                  <a:cubicBezTo>
                    <a:pt x="29" y="35"/>
                    <a:pt x="29" y="35"/>
                    <a:pt x="29" y="35"/>
                  </a:cubicBezTo>
                  <a:cubicBezTo>
                    <a:pt x="29" y="35"/>
                    <a:pt x="27" y="36"/>
                    <a:pt x="24" y="37"/>
                  </a:cubicBezTo>
                  <a:cubicBezTo>
                    <a:pt x="24" y="37"/>
                    <a:pt x="24" y="37"/>
                    <a:pt x="24" y="37"/>
                  </a:cubicBezTo>
                  <a:cubicBezTo>
                    <a:pt x="21" y="34"/>
                    <a:pt x="17" y="34"/>
                    <a:pt x="14" y="31"/>
                  </a:cubicBezTo>
                  <a:cubicBezTo>
                    <a:pt x="11" y="28"/>
                    <a:pt x="7" y="22"/>
                    <a:pt x="5" y="15"/>
                  </a:cubicBezTo>
                  <a:cubicBezTo>
                    <a:pt x="4" y="12"/>
                    <a:pt x="2" y="10"/>
                    <a:pt x="0" y="8"/>
                  </a:cubicBezTo>
                  <a:cubicBezTo>
                    <a:pt x="1" y="8"/>
                    <a:pt x="1" y="7"/>
                    <a:pt x="2" y="7"/>
                  </a:cubicBezTo>
                  <a:cubicBezTo>
                    <a:pt x="3" y="5"/>
                    <a:pt x="7" y="4"/>
                    <a:pt x="8" y="4"/>
                  </a:cubicBezTo>
                  <a:cubicBezTo>
                    <a:pt x="9" y="3"/>
                    <a:pt x="13" y="1"/>
                    <a:pt x="15" y="0"/>
                  </a:cubicBezTo>
                  <a:cubicBezTo>
                    <a:pt x="17" y="0"/>
                    <a:pt x="19" y="5"/>
                    <a:pt x="20" y="6"/>
                  </a:cubicBezTo>
                  <a:cubicBezTo>
                    <a:pt x="21" y="8"/>
                    <a:pt x="26" y="8"/>
                    <a:pt x="28" y="8"/>
                  </a:cubicBezTo>
                  <a:cubicBezTo>
                    <a:pt x="29" y="8"/>
                    <a:pt x="32" y="6"/>
                    <a:pt x="33" y="3"/>
                  </a:cubicBezTo>
                  <a:cubicBezTo>
                    <a:pt x="34" y="3"/>
                    <a:pt x="34" y="2"/>
                    <a:pt x="34" y="2"/>
                  </a:cubicBez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88" name="Freeform 72"/>
            <p:cNvSpPr>
              <a:spLocks/>
            </p:cNvSpPr>
            <p:nvPr/>
          </p:nvSpPr>
          <p:spPr bwMode="auto">
            <a:xfrm>
              <a:off x="12316255" y="8231028"/>
              <a:ext cx="224585" cy="141750"/>
            </a:xfrm>
            <a:custGeom>
              <a:avLst/>
              <a:gdLst>
                <a:gd name="T0" fmla="*/ 0 w 43"/>
                <a:gd name="T1" fmla="*/ 111628125 h 30"/>
                <a:gd name="T2" fmla="*/ 136396216 w 43"/>
                <a:gd name="T3" fmla="*/ 66976875 h 30"/>
                <a:gd name="T4" fmla="*/ 354624938 w 43"/>
                <a:gd name="T5" fmla="*/ 0 h 30"/>
                <a:gd name="T6" fmla="*/ 436462667 w 43"/>
                <a:gd name="T7" fmla="*/ 0 h 30"/>
                <a:gd name="T8" fmla="*/ 600132903 w 43"/>
                <a:gd name="T9" fmla="*/ 22325625 h 30"/>
                <a:gd name="T10" fmla="*/ 709249876 w 43"/>
                <a:gd name="T11" fmla="*/ 66976875 h 30"/>
                <a:gd name="T12" fmla="*/ 872920112 w 43"/>
                <a:gd name="T13" fmla="*/ 267907500 h 30"/>
                <a:gd name="T14" fmla="*/ 1009316327 w 43"/>
                <a:gd name="T15" fmla="*/ 245581875 h 30"/>
                <a:gd name="T16" fmla="*/ 1172986563 w 43"/>
                <a:gd name="T17" fmla="*/ 334884375 h 30"/>
                <a:gd name="T18" fmla="*/ 1172986563 w 43"/>
                <a:gd name="T19" fmla="*/ 424186875 h 30"/>
                <a:gd name="T20" fmla="*/ 1172986563 w 43"/>
                <a:gd name="T21" fmla="*/ 446512500 h 30"/>
                <a:gd name="T22" fmla="*/ 1145707320 w 43"/>
                <a:gd name="T23" fmla="*/ 446512500 h 30"/>
                <a:gd name="T24" fmla="*/ 1036590348 w 43"/>
                <a:gd name="T25" fmla="*/ 468838125 h 30"/>
                <a:gd name="T26" fmla="*/ 1036590348 w 43"/>
                <a:gd name="T27" fmla="*/ 602791875 h 30"/>
                <a:gd name="T28" fmla="*/ 954757841 w 43"/>
                <a:gd name="T29" fmla="*/ 602791875 h 30"/>
                <a:gd name="T30" fmla="*/ 791082382 w 43"/>
                <a:gd name="T31" fmla="*/ 669768750 h 30"/>
                <a:gd name="T32" fmla="*/ 709249876 w 43"/>
                <a:gd name="T33" fmla="*/ 625117500 h 30"/>
                <a:gd name="T34" fmla="*/ 545574417 w 43"/>
                <a:gd name="T35" fmla="*/ 602791875 h 30"/>
                <a:gd name="T36" fmla="*/ 327345695 w 43"/>
                <a:gd name="T37" fmla="*/ 647443125 h 30"/>
                <a:gd name="T38" fmla="*/ 300066452 w 43"/>
                <a:gd name="T39" fmla="*/ 580466250 h 30"/>
                <a:gd name="T40" fmla="*/ 272787208 w 43"/>
                <a:gd name="T41" fmla="*/ 401861250 h 30"/>
                <a:gd name="T42" fmla="*/ 0 w 43"/>
                <a:gd name="T43" fmla="*/ 111628125 h 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3" h="30">
                  <a:moveTo>
                    <a:pt x="0" y="5"/>
                  </a:moveTo>
                  <a:cubicBezTo>
                    <a:pt x="3" y="4"/>
                    <a:pt x="5" y="3"/>
                    <a:pt x="5" y="3"/>
                  </a:cubicBezTo>
                  <a:cubicBezTo>
                    <a:pt x="13" y="0"/>
                    <a:pt x="13" y="0"/>
                    <a:pt x="13" y="0"/>
                  </a:cubicBezTo>
                  <a:cubicBezTo>
                    <a:pt x="16" y="0"/>
                    <a:pt x="16" y="0"/>
                    <a:pt x="16" y="0"/>
                  </a:cubicBezTo>
                  <a:cubicBezTo>
                    <a:pt x="22" y="1"/>
                    <a:pt x="22" y="1"/>
                    <a:pt x="22" y="1"/>
                  </a:cubicBezTo>
                  <a:cubicBezTo>
                    <a:pt x="26" y="3"/>
                    <a:pt x="26" y="3"/>
                    <a:pt x="26" y="3"/>
                  </a:cubicBezTo>
                  <a:cubicBezTo>
                    <a:pt x="32" y="12"/>
                    <a:pt x="32" y="12"/>
                    <a:pt x="32" y="12"/>
                  </a:cubicBezTo>
                  <a:cubicBezTo>
                    <a:pt x="37" y="11"/>
                    <a:pt x="37" y="11"/>
                    <a:pt x="37" y="11"/>
                  </a:cubicBezTo>
                  <a:cubicBezTo>
                    <a:pt x="43" y="15"/>
                    <a:pt x="43" y="15"/>
                    <a:pt x="43" y="15"/>
                  </a:cubicBezTo>
                  <a:cubicBezTo>
                    <a:pt x="43" y="19"/>
                    <a:pt x="43" y="19"/>
                    <a:pt x="43" y="19"/>
                  </a:cubicBezTo>
                  <a:cubicBezTo>
                    <a:pt x="43" y="20"/>
                    <a:pt x="43" y="20"/>
                    <a:pt x="43" y="20"/>
                  </a:cubicBezTo>
                  <a:cubicBezTo>
                    <a:pt x="42" y="20"/>
                    <a:pt x="42" y="20"/>
                    <a:pt x="42" y="20"/>
                  </a:cubicBezTo>
                  <a:cubicBezTo>
                    <a:pt x="38" y="21"/>
                    <a:pt x="38" y="21"/>
                    <a:pt x="38" y="21"/>
                  </a:cubicBezTo>
                  <a:cubicBezTo>
                    <a:pt x="38" y="27"/>
                    <a:pt x="38" y="27"/>
                    <a:pt x="38" y="27"/>
                  </a:cubicBezTo>
                  <a:cubicBezTo>
                    <a:pt x="35" y="27"/>
                    <a:pt x="35" y="27"/>
                    <a:pt x="35" y="27"/>
                  </a:cubicBezTo>
                  <a:cubicBezTo>
                    <a:pt x="29" y="30"/>
                    <a:pt x="29" y="30"/>
                    <a:pt x="29" y="30"/>
                  </a:cubicBezTo>
                  <a:cubicBezTo>
                    <a:pt x="26" y="28"/>
                    <a:pt x="26" y="28"/>
                    <a:pt x="26" y="28"/>
                  </a:cubicBezTo>
                  <a:cubicBezTo>
                    <a:pt x="20" y="27"/>
                    <a:pt x="20" y="27"/>
                    <a:pt x="20" y="27"/>
                  </a:cubicBezTo>
                  <a:cubicBezTo>
                    <a:pt x="12" y="29"/>
                    <a:pt x="12" y="29"/>
                    <a:pt x="12" y="29"/>
                  </a:cubicBezTo>
                  <a:cubicBezTo>
                    <a:pt x="12" y="28"/>
                    <a:pt x="11" y="27"/>
                    <a:pt x="11" y="26"/>
                  </a:cubicBezTo>
                  <a:cubicBezTo>
                    <a:pt x="8" y="23"/>
                    <a:pt x="8" y="22"/>
                    <a:pt x="10" y="18"/>
                  </a:cubicBezTo>
                  <a:cubicBezTo>
                    <a:pt x="11" y="13"/>
                    <a:pt x="2" y="9"/>
                    <a:pt x="0" y="5"/>
                  </a:cubicBez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89" name="Freeform 73"/>
            <p:cNvSpPr>
              <a:spLocks/>
            </p:cNvSpPr>
            <p:nvPr/>
          </p:nvSpPr>
          <p:spPr bwMode="auto">
            <a:xfrm>
              <a:off x="12379341" y="8325529"/>
              <a:ext cx="194303" cy="139500"/>
            </a:xfrm>
            <a:custGeom>
              <a:avLst/>
              <a:gdLst>
                <a:gd name="T0" fmla="*/ 0 w 37"/>
                <a:gd name="T1" fmla="*/ 194602500 h 30"/>
                <a:gd name="T2" fmla="*/ 220617928 w 37"/>
                <a:gd name="T3" fmla="*/ 151357500 h 30"/>
                <a:gd name="T4" fmla="*/ 386085312 w 37"/>
                <a:gd name="T5" fmla="*/ 172980000 h 30"/>
                <a:gd name="T6" fmla="*/ 468816379 w 37"/>
                <a:gd name="T7" fmla="*/ 216225000 h 30"/>
                <a:gd name="T8" fmla="*/ 634283763 w 37"/>
                <a:gd name="T9" fmla="*/ 151357500 h 30"/>
                <a:gd name="T10" fmla="*/ 717014830 w 37"/>
                <a:gd name="T11" fmla="*/ 151357500 h 30"/>
                <a:gd name="T12" fmla="*/ 717014830 w 37"/>
                <a:gd name="T13" fmla="*/ 21622500 h 30"/>
                <a:gd name="T14" fmla="*/ 827326420 w 37"/>
                <a:gd name="T15" fmla="*/ 0 h 30"/>
                <a:gd name="T16" fmla="*/ 937638009 w 37"/>
                <a:gd name="T17" fmla="*/ 43245000 h 30"/>
                <a:gd name="T18" fmla="*/ 1020369076 w 37"/>
                <a:gd name="T19" fmla="*/ 108112500 h 30"/>
                <a:gd name="T20" fmla="*/ 1020369076 w 37"/>
                <a:gd name="T21" fmla="*/ 237847500 h 30"/>
                <a:gd name="T22" fmla="*/ 882482215 w 37"/>
                <a:gd name="T23" fmla="*/ 259470000 h 30"/>
                <a:gd name="T24" fmla="*/ 882482215 w 37"/>
                <a:gd name="T25" fmla="*/ 281092500 h 30"/>
                <a:gd name="T26" fmla="*/ 744595353 w 37"/>
                <a:gd name="T27" fmla="*/ 237847500 h 30"/>
                <a:gd name="T28" fmla="*/ 689439558 w 37"/>
                <a:gd name="T29" fmla="*/ 367582500 h 30"/>
                <a:gd name="T30" fmla="*/ 689439558 w 37"/>
                <a:gd name="T31" fmla="*/ 518940000 h 30"/>
                <a:gd name="T32" fmla="*/ 634283763 w 37"/>
                <a:gd name="T33" fmla="*/ 605430000 h 30"/>
                <a:gd name="T34" fmla="*/ 551552697 w 37"/>
                <a:gd name="T35" fmla="*/ 648675000 h 30"/>
                <a:gd name="T36" fmla="*/ 413660584 w 37"/>
                <a:gd name="T37" fmla="*/ 562185000 h 30"/>
                <a:gd name="T38" fmla="*/ 82731067 w 37"/>
                <a:gd name="T39" fmla="*/ 475695000 h 30"/>
                <a:gd name="T40" fmla="*/ 110311590 w 37"/>
                <a:gd name="T41" fmla="*/ 324337500 h 30"/>
                <a:gd name="T42" fmla="*/ 0 w 37"/>
                <a:gd name="T43" fmla="*/ 194602500 h 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7" h="30">
                  <a:moveTo>
                    <a:pt x="0" y="9"/>
                  </a:moveTo>
                  <a:cubicBezTo>
                    <a:pt x="8" y="7"/>
                    <a:pt x="8" y="7"/>
                    <a:pt x="8" y="7"/>
                  </a:cubicBezTo>
                  <a:cubicBezTo>
                    <a:pt x="14" y="8"/>
                    <a:pt x="14" y="8"/>
                    <a:pt x="14" y="8"/>
                  </a:cubicBezTo>
                  <a:cubicBezTo>
                    <a:pt x="17" y="10"/>
                    <a:pt x="17" y="10"/>
                    <a:pt x="17" y="10"/>
                  </a:cubicBezTo>
                  <a:cubicBezTo>
                    <a:pt x="23" y="7"/>
                    <a:pt x="23" y="7"/>
                    <a:pt x="23" y="7"/>
                  </a:cubicBezTo>
                  <a:cubicBezTo>
                    <a:pt x="26" y="7"/>
                    <a:pt x="26" y="7"/>
                    <a:pt x="26" y="7"/>
                  </a:cubicBezTo>
                  <a:cubicBezTo>
                    <a:pt x="26" y="1"/>
                    <a:pt x="26" y="1"/>
                    <a:pt x="26" y="1"/>
                  </a:cubicBezTo>
                  <a:cubicBezTo>
                    <a:pt x="30" y="0"/>
                    <a:pt x="30" y="0"/>
                    <a:pt x="30" y="0"/>
                  </a:cubicBezTo>
                  <a:cubicBezTo>
                    <a:pt x="34" y="2"/>
                    <a:pt x="34" y="2"/>
                    <a:pt x="34" y="2"/>
                  </a:cubicBezTo>
                  <a:cubicBezTo>
                    <a:pt x="37" y="5"/>
                    <a:pt x="37" y="5"/>
                    <a:pt x="37" y="5"/>
                  </a:cubicBezTo>
                  <a:cubicBezTo>
                    <a:pt x="37" y="11"/>
                    <a:pt x="37" y="11"/>
                    <a:pt x="37" y="11"/>
                  </a:cubicBezTo>
                  <a:cubicBezTo>
                    <a:pt x="35" y="11"/>
                    <a:pt x="32" y="11"/>
                    <a:pt x="32" y="12"/>
                  </a:cubicBezTo>
                  <a:cubicBezTo>
                    <a:pt x="32" y="12"/>
                    <a:pt x="32" y="13"/>
                    <a:pt x="32" y="13"/>
                  </a:cubicBezTo>
                  <a:cubicBezTo>
                    <a:pt x="27" y="11"/>
                    <a:pt x="27" y="11"/>
                    <a:pt x="27" y="11"/>
                  </a:cubicBezTo>
                  <a:cubicBezTo>
                    <a:pt x="27" y="11"/>
                    <a:pt x="25" y="16"/>
                    <a:pt x="25" y="17"/>
                  </a:cubicBezTo>
                  <a:cubicBezTo>
                    <a:pt x="25" y="18"/>
                    <a:pt x="25" y="24"/>
                    <a:pt x="25" y="24"/>
                  </a:cubicBezTo>
                  <a:cubicBezTo>
                    <a:pt x="25" y="24"/>
                    <a:pt x="24" y="28"/>
                    <a:pt x="23" y="28"/>
                  </a:cubicBezTo>
                  <a:cubicBezTo>
                    <a:pt x="23" y="28"/>
                    <a:pt x="21" y="29"/>
                    <a:pt x="20" y="30"/>
                  </a:cubicBezTo>
                  <a:cubicBezTo>
                    <a:pt x="18" y="28"/>
                    <a:pt x="16" y="27"/>
                    <a:pt x="15" y="26"/>
                  </a:cubicBezTo>
                  <a:cubicBezTo>
                    <a:pt x="12" y="24"/>
                    <a:pt x="5" y="25"/>
                    <a:pt x="3" y="22"/>
                  </a:cubicBezTo>
                  <a:cubicBezTo>
                    <a:pt x="2" y="19"/>
                    <a:pt x="3" y="18"/>
                    <a:pt x="4" y="15"/>
                  </a:cubicBezTo>
                  <a:cubicBezTo>
                    <a:pt x="4" y="13"/>
                    <a:pt x="2" y="11"/>
                    <a:pt x="0" y="9"/>
                  </a:cubicBez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90" name="Freeform 74"/>
            <p:cNvSpPr>
              <a:spLocks/>
            </p:cNvSpPr>
            <p:nvPr/>
          </p:nvSpPr>
          <p:spPr bwMode="auto">
            <a:xfrm>
              <a:off x="12482801" y="8377279"/>
              <a:ext cx="100937" cy="144000"/>
            </a:xfrm>
            <a:custGeom>
              <a:avLst/>
              <a:gdLst>
                <a:gd name="T0" fmla="*/ 338670197 w 19"/>
                <a:gd name="T1" fmla="*/ 43153548 h 31"/>
                <a:gd name="T2" fmla="*/ 197554959 w 19"/>
                <a:gd name="T3" fmla="*/ 0 h 31"/>
                <a:gd name="T4" fmla="*/ 141109926 w 19"/>
                <a:gd name="T5" fmla="*/ 129465290 h 31"/>
                <a:gd name="T6" fmla="*/ 141109926 w 19"/>
                <a:gd name="T7" fmla="*/ 280507355 h 31"/>
                <a:gd name="T8" fmla="*/ 84664893 w 19"/>
                <a:gd name="T9" fmla="*/ 366819097 h 31"/>
                <a:gd name="T10" fmla="*/ 0 w 19"/>
                <a:gd name="T11" fmla="*/ 409972645 h 31"/>
                <a:gd name="T12" fmla="*/ 28219860 w 19"/>
                <a:gd name="T13" fmla="*/ 431549419 h 31"/>
                <a:gd name="T14" fmla="*/ 141109926 w 19"/>
                <a:gd name="T15" fmla="*/ 668903226 h 31"/>
                <a:gd name="T16" fmla="*/ 395115230 w 19"/>
                <a:gd name="T17" fmla="*/ 517861161 h 31"/>
                <a:gd name="T18" fmla="*/ 536225156 w 19"/>
                <a:gd name="T19" fmla="*/ 215777032 h 31"/>
                <a:gd name="T20" fmla="*/ 338670197 w 19"/>
                <a:gd name="T21" fmla="*/ 43153548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 h="31">
                  <a:moveTo>
                    <a:pt x="12" y="2"/>
                  </a:moveTo>
                  <a:cubicBezTo>
                    <a:pt x="7" y="0"/>
                    <a:pt x="7" y="0"/>
                    <a:pt x="7" y="0"/>
                  </a:cubicBezTo>
                  <a:cubicBezTo>
                    <a:pt x="7" y="0"/>
                    <a:pt x="5" y="5"/>
                    <a:pt x="5" y="6"/>
                  </a:cubicBezTo>
                  <a:cubicBezTo>
                    <a:pt x="5" y="7"/>
                    <a:pt x="5" y="13"/>
                    <a:pt x="5" y="13"/>
                  </a:cubicBezTo>
                  <a:cubicBezTo>
                    <a:pt x="5" y="13"/>
                    <a:pt x="4" y="17"/>
                    <a:pt x="3" y="17"/>
                  </a:cubicBezTo>
                  <a:cubicBezTo>
                    <a:pt x="3" y="17"/>
                    <a:pt x="1" y="18"/>
                    <a:pt x="0" y="19"/>
                  </a:cubicBezTo>
                  <a:cubicBezTo>
                    <a:pt x="0" y="19"/>
                    <a:pt x="1" y="20"/>
                    <a:pt x="1" y="20"/>
                  </a:cubicBezTo>
                  <a:cubicBezTo>
                    <a:pt x="2" y="22"/>
                    <a:pt x="4" y="26"/>
                    <a:pt x="5" y="31"/>
                  </a:cubicBezTo>
                  <a:cubicBezTo>
                    <a:pt x="9" y="29"/>
                    <a:pt x="13" y="26"/>
                    <a:pt x="14" y="24"/>
                  </a:cubicBezTo>
                  <a:cubicBezTo>
                    <a:pt x="15" y="19"/>
                    <a:pt x="19" y="10"/>
                    <a:pt x="19" y="10"/>
                  </a:cubicBezTo>
                  <a:cubicBezTo>
                    <a:pt x="19" y="10"/>
                    <a:pt x="13" y="4"/>
                    <a:pt x="12" y="2"/>
                  </a:cubicBez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91" name="Freeform 75"/>
            <p:cNvSpPr>
              <a:spLocks/>
            </p:cNvSpPr>
            <p:nvPr/>
          </p:nvSpPr>
          <p:spPr bwMode="auto">
            <a:xfrm>
              <a:off x="12515606" y="8282779"/>
              <a:ext cx="330568" cy="553502"/>
            </a:xfrm>
            <a:custGeom>
              <a:avLst/>
              <a:gdLst>
                <a:gd name="T0" fmla="*/ 0 w 63"/>
                <a:gd name="T1" fmla="*/ 1430169426 h 118"/>
                <a:gd name="T2" fmla="*/ 192726391 w 63"/>
                <a:gd name="T3" fmla="*/ 1342157917 h 118"/>
                <a:gd name="T4" fmla="*/ 468047558 w 63"/>
                <a:gd name="T5" fmla="*/ 1276150459 h 118"/>
                <a:gd name="T6" fmla="*/ 578173926 w 63"/>
                <a:gd name="T7" fmla="*/ 1210143000 h 118"/>
                <a:gd name="T8" fmla="*/ 715837133 w 63"/>
                <a:gd name="T9" fmla="*/ 1320158558 h 118"/>
                <a:gd name="T10" fmla="*/ 798431909 w 63"/>
                <a:gd name="T11" fmla="*/ 1100132132 h 118"/>
                <a:gd name="T12" fmla="*/ 1211416284 w 63"/>
                <a:gd name="T13" fmla="*/ 880105706 h 118"/>
                <a:gd name="T14" fmla="*/ 1211416284 w 63"/>
                <a:gd name="T15" fmla="*/ 682083329 h 118"/>
                <a:gd name="T16" fmla="*/ 1018689892 w 63"/>
                <a:gd name="T17" fmla="*/ 682083329 h 118"/>
                <a:gd name="T18" fmla="*/ 936095116 w 63"/>
                <a:gd name="T19" fmla="*/ 594071820 h 118"/>
                <a:gd name="T20" fmla="*/ 770900317 w 63"/>
                <a:gd name="T21" fmla="*/ 462056903 h 118"/>
                <a:gd name="T22" fmla="*/ 798431909 w 63"/>
                <a:gd name="T23" fmla="*/ 374045394 h 118"/>
                <a:gd name="T24" fmla="*/ 770900317 w 63"/>
                <a:gd name="T25" fmla="*/ 242030476 h 118"/>
                <a:gd name="T26" fmla="*/ 908563524 w 63"/>
                <a:gd name="T27" fmla="*/ 220026426 h 118"/>
                <a:gd name="T28" fmla="*/ 963626708 w 63"/>
                <a:gd name="T29" fmla="*/ 66007459 h 118"/>
                <a:gd name="T30" fmla="*/ 1183884692 w 63"/>
                <a:gd name="T31" fmla="*/ 88011509 h 118"/>
                <a:gd name="T32" fmla="*/ 1349074244 w 63"/>
                <a:gd name="T33" fmla="*/ 0 h 118"/>
                <a:gd name="T34" fmla="*/ 1651932250 w 63"/>
                <a:gd name="T35" fmla="*/ 176023017 h 118"/>
                <a:gd name="T36" fmla="*/ 1679463842 w 63"/>
                <a:gd name="T37" fmla="*/ 308037935 h 118"/>
                <a:gd name="T38" fmla="*/ 1706995434 w 63"/>
                <a:gd name="T39" fmla="*/ 374045394 h 118"/>
                <a:gd name="T40" fmla="*/ 1651932250 w 63"/>
                <a:gd name="T41" fmla="*/ 528064361 h 118"/>
                <a:gd name="T42" fmla="*/ 1679463842 w 63"/>
                <a:gd name="T43" fmla="*/ 946113164 h 118"/>
                <a:gd name="T44" fmla="*/ 1569332227 w 63"/>
                <a:gd name="T45" fmla="*/ 1144135541 h 118"/>
                <a:gd name="T46" fmla="*/ 1349074244 w 63"/>
                <a:gd name="T47" fmla="*/ 1496176885 h 118"/>
                <a:gd name="T48" fmla="*/ 1238947876 w 63"/>
                <a:gd name="T49" fmla="*/ 1826218870 h 118"/>
                <a:gd name="T50" fmla="*/ 1321542652 w 63"/>
                <a:gd name="T51" fmla="*/ 2147483646 h 118"/>
                <a:gd name="T52" fmla="*/ 1349074244 w 63"/>
                <a:gd name="T53" fmla="*/ 2147483646 h 118"/>
                <a:gd name="T54" fmla="*/ 1128821508 w 63"/>
                <a:gd name="T55" fmla="*/ 2147483646 h 118"/>
                <a:gd name="T56" fmla="*/ 798431909 w 63"/>
                <a:gd name="T57" fmla="*/ 2147483646 h 118"/>
                <a:gd name="T58" fmla="*/ 495579150 w 63"/>
                <a:gd name="T59" fmla="*/ 2147483646 h 118"/>
                <a:gd name="T60" fmla="*/ 385452782 w 63"/>
                <a:gd name="T61" fmla="*/ 2134252114 h 118"/>
                <a:gd name="T62" fmla="*/ 330384351 w 63"/>
                <a:gd name="T63" fmla="*/ 1848218229 h 118"/>
                <a:gd name="T64" fmla="*/ 55063184 w 63"/>
                <a:gd name="T65" fmla="*/ 1540184985 h 118"/>
                <a:gd name="T66" fmla="*/ 0 w 63"/>
                <a:gd name="T67" fmla="*/ 1430169426 h 11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 h="118">
                  <a:moveTo>
                    <a:pt x="0" y="65"/>
                  </a:moveTo>
                  <a:cubicBezTo>
                    <a:pt x="2" y="63"/>
                    <a:pt x="4" y="61"/>
                    <a:pt x="7" y="61"/>
                  </a:cubicBezTo>
                  <a:cubicBezTo>
                    <a:pt x="14" y="60"/>
                    <a:pt x="16" y="58"/>
                    <a:pt x="17" y="58"/>
                  </a:cubicBezTo>
                  <a:cubicBezTo>
                    <a:pt x="17" y="57"/>
                    <a:pt x="21" y="55"/>
                    <a:pt x="21" y="55"/>
                  </a:cubicBezTo>
                  <a:cubicBezTo>
                    <a:pt x="26" y="60"/>
                    <a:pt x="26" y="60"/>
                    <a:pt x="26" y="60"/>
                  </a:cubicBezTo>
                  <a:cubicBezTo>
                    <a:pt x="26" y="60"/>
                    <a:pt x="27" y="54"/>
                    <a:pt x="29" y="50"/>
                  </a:cubicBezTo>
                  <a:cubicBezTo>
                    <a:pt x="32" y="46"/>
                    <a:pt x="44" y="40"/>
                    <a:pt x="44" y="40"/>
                  </a:cubicBezTo>
                  <a:cubicBezTo>
                    <a:pt x="44" y="31"/>
                    <a:pt x="44" y="31"/>
                    <a:pt x="44" y="31"/>
                  </a:cubicBezTo>
                  <a:cubicBezTo>
                    <a:pt x="37" y="31"/>
                    <a:pt x="37" y="31"/>
                    <a:pt x="37" y="31"/>
                  </a:cubicBezTo>
                  <a:cubicBezTo>
                    <a:pt x="37" y="31"/>
                    <a:pt x="36" y="29"/>
                    <a:pt x="34" y="27"/>
                  </a:cubicBezTo>
                  <a:cubicBezTo>
                    <a:pt x="32" y="25"/>
                    <a:pt x="28" y="21"/>
                    <a:pt x="28" y="21"/>
                  </a:cubicBezTo>
                  <a:cubicBezTo>
                    <a:pt x="28" y="21"/>
                    <a:pt x="31" y="19"/>
                    <a:pt x="29" y="17"/>
                  </a:cubicBezTo>
                  <a:cubicBezTo>
                    <a:pt x="28" y="14"/>
                    <a:pt x="27" y="11"/>
                    <a:pt x="28" y="11"/>
                  </a:cubicBezTo>
                  <a:cubicBezTo>
                    <a:pt x="29" y="11"/>
                    <a:pt x="33" y="11"/>
                    <a:pt x="33" y="10"/>
                  </a:cubicBezTo>
                  <a:cubicBezTo>
                    <a:pt x="33" y="8"/>
                    <a:pt x="34" y="3"/>
                    <a:pt x="35" y="3"/>
                  </a:cubicBezTo>
                  <a:cubicBezTo>
                    <a:pt x="37" y="3"/>
                    <a:pt x="40" y="6"/>
                    <a:pt x="43" y="4"/>
                  </a:cubicBezTo>
                  <a:cubicBezTo>
                    <a:pt x="44" y="3"/>
                    <a:pt x="46" y="1"/>
                    <a:pt x="49" y="0"/>
                  </a:cubicBezTo>
                  <a:cubicBezTo>
                    <a:pt x="60" y="8"/>
                    <a:pt x="60" y="8"/>
                    <a:pt x="60" y="8"/>
                  </a:cubicBezTo>
                  <a:cubicBezTo>
                    <a:pt x="61" y="14"/>
                    <a:pt x="61" y="14"/>
                    <a:pt x="61" y="14"/>
                  </a:cubicBezTo>
                  <a:cubicBezTo>
                    <a:pt x="62" y="17"/>
                    <a:pt x="62" y="17"/>
                    <a:pt x="62" y="17"/>
                  </a:cubicBezTo>
                  <a:cubicBezTo>
                    <a:pt x="60" y="19"/>
                    <a:pt x="60" y="20"/>
                    <a:pt x="60" y="24"/>
                  </a:cubicBezTo>
                  <a:cubicBezTo>
                    <a:pt x="61" y="29"/>
                    <a:pt x="62" y="39"/>
                    <a:pt x="61" y="43"/>
                  </a:cubicBezTo>
                  <a:cubicBezTo>
                    <a:pt x="61" y="48"/>
                    <a:pt x="63" y="48"/>
                    <a:pt x="57" y="52"/>
                  </a:cubicBezTo>
                  <a:cubicBezTo>
                    <a:pt x="50" y="56"/>
                    <a:pt x="49" y="63"/>
                    <a:pt x="49" y="68"/>
                  </a:cubicBezTo>
                  <a:cubicBezTo>
                    <a:pt x="49" y="73"/>
                    <a:pt x="45" y="78"/>
                    <a:pt x="45" y="83"/>
                  </a:cubicBezTo>
                  <a:cubicBezTo>
                    <a:pt x="45" y="87"/>
                    <a:pt x="48" y="95"/>
                    <a:pt x="48" y="102"/>
                  </a:cubicBezTo>
                  <a:cubicBezTo>
                    <a:pt x="48" y="106"/>
                    <a:pt x="49" y="109"/>
                    <a:pt x="49" y="112"/>
                  </a:cubicBezTo>
                  <a:cubicBezTo>
                    <a:pt x="46" y="113"/>
                    <a:pt x="43" y="113"/>
                    <a:pt x="41" y="113"/>
                  </a:cubicBezTo>
                  <a:cubicBezTo>
                    <a:pt x="35" y="113"/>
                    <a:pt x="31" y="113"/>
                    <a:pt x="29" y="115"/>
                  </a:cubicBezTo>
                  <a:cubicBezTo>
                    <a:pt x="26" y="118"/>
                    <a:pt x="20" y="114"/>
                    <a:pt x="18" y="111"/>
                  </a:cubicBezTo>
                  <a:cubicBezTo>
                    <a:pt x="16" y="107"/>
                    <a:pt x="14" y="100"/>
                    <a:pt x="14" y="97"/>
                  </a:cubicBezTo>
                  <a:cubicBezTo>
                    <a:pt x="14" y="94"/>
                    <a:pt x="13" y="88"/>
                    <a:pt x="12" y="84"/>
                  </a:cubicBezTo>
                  <a:cubicBezTo>
                    <a:pt x="12" y="80"/>
                    <a:pt x="3" y="74"/>
                    <a:pt x="2" y="70"/>
                  </a:cubicBezTo>
                  <a:cubicBezTo>
                    <a:pt x="1" y="68"/>
                    <a:pt x="0" y="67"/>
                    <a:pt x="0" y="65"/>
                  </a:cubicBez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92" name="Freeform 76"/>
            <p:cNvSpPr>
              <a:spLocks/>
            </p:cNvSpPr>
            <p:nvPr/>
          </p:nvSpPr>
          <p:spPr bwMode="auto">
            <a:xfrm>
              <a:off x="12510559" y="8352529"/>
              <a:ext cx="237202" cy="234001"/>
            </a:xfrm>
            <a:custGeom>
              <a:avLst/>
              <a:gdLst>
                <a:gd name="T0" fmla="*/ 0 w 45"/>
                <a:gd name="T1" fmla="*/ 788494450 h 50"/>
                <a:gd name="T2" fmla="*/ 250063620 w 45"/>
                <a:gd name="T3" fmla="*/ 635176994 h 50"/>
                <a:gd name="T4" fmla="*/ 388990195 w 45"/>
                <a:gd name="T5" fmla="*/ 328537404 h 50"/>
                <a:gd name="T6" fmla="*/ 194495098 w 45"/>
                <a:gd name="T7" fmla="*/ 131414962 h 50"/>
                <a:gd name="T8" fmla="*/ 388990195 w 45"/>
                <a:gd name="T9" fmla="*/ 109512468 h 50"/>
                <a:gd name="T10" fmla="*/ 500132510 w 45"/>
                <a:gd name="T11" fmla="*/ 0 h 50"/>
                <a:gd name="T12" fmla="*/ 666843347 w 45"/>
                <a:gd name="T13" fmla="*/ 131414962 h 50"/>
                <a:gd name="T14" fmla="*/ 805769923 w 45"/>
                <a:gd name="T15" fmla="*/ 131414962 h 50"/>
                <a:gd name="T16" fmla="*/ 972475488 w 45"/>
                <a:gd name="T17" fmla="*/ 262829923 h 50"/>
                <a:gd name="T18" fmla="*/ 1055833542 w 45"/>
                <a:gd name="T19" fmla="*/ 350439898 h 50"/>
                <a:gd name="T20" fmla="*/ 1250328640 w 45"/>
                <a:gd name="T21" fmla="*/ 350439898 h 50"/>
                <a:gd name="T22" fmla="*/ 1250328640 w 45"/>
                <a:gd name="T23" fmla="*/ 547567020 h 50"/>
                <a:gd name="T24" fmla="*/ 833554184 w 45"/>
                <a:gd name="T25" fmla="*/ 766591956 h 50"/>
                <a:gd name="T26" fmla="*/ 750196130 w 45"/>
                <a:gd name="T27" fmla="*/ 985616892 h 50"/>
                <a:gd name="T28" fmla="*/ 611269554 w 45"/>
                <a:gd name="T29" fmla="*/ 876104424 h 50"/>
                <a:gd name="T30" fmla="*/ 500132510 w 45"/>
                <a:gd name="T31" fmla="*/ 941811905 h 50"/>
                <a:gd name="T32" fmla="*/ 222279359 w 45"/>
                <a:gd name="T33" fmla="*/ 1007519386 h 50"/>
                <a:gd name="T34" fmla="*/ 27784261 w 45"/>
                <a:gd name="T35" fmla="*/ 1095129360 h 50"/>
                <a:gd name="T36" fmla="*/ 27784261 w 45"/>
                <a:gd name="T37" fmla="*/ 941811905 h 50"/>
                <a:gd name="T38" fmla="*/ 0 w 45"/>
                <a:gd name="T39" fmla="*/ 788494450 h 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5" h="50">
                  <a:moveTo>
                    <a:pt x="0" y="36"/>
                  </a:moveTo>
                  <a:cubicBezTo>
                    <a:pt x="4" y="34"/>
                    <a:pt x="8" y="31"/>
                    <a:pt x="9" y="29"/>
                  </a:cubicBezTo>
                  <a:cubicBezTo>
                    <a:pt x="10" y="24"/>
                    <a:pt x="14" y="15"/>
                    <a:pt x="14" y="15"/>
                  </a:cubicBezTo>
                  <a:cubicBezTo>
                    <a:pt x="14" y="15"/>
                    <a:pt x="7" y="8"/>
                    <a:pt x="7" y="6"/>
                  </a:cubicBezTo>
                  <a:cubicBezTo>
                    <a:pt x="7" y="4"/>
                    <a:pt x="13" y="6"/>
                    <a:pt x="14" y="5"/>
                  </a:cubicBezTo>
                  <a:cubicBezTo>
                    <a:pt x="15" y="4"/>
                    <a:pt x="18" y="0"/>
                    <a:pt x="18" y="0"/>
                  </a:cubicBezTo>
                  <a:cubicBezTo>
                    <a:pt x="18" y="0"/>
                    <a:pt x="23" y="6"/>
                    <a:pt x="24" y="6"/>
                  </a:cubicBezTo>
                  <a:cubicBezTo>
                    <a:pt x="24" y="6"/>
                    <a:pt x="26" y="6"/>
                    <a:pt x="29" y="6"/>
                  </a:cubicBezTo>
                  <a:cubicBezTo>
                    <a:pt x="30" y="7"/>
                    <a:pt x="33" y="10"/>
                    <a:pt x="35" y="12"/>
                  </a:cubicBezTo>
                  <a:cubicBezTo>
                    <a:pt x="37" y="14"/>
                    <a:pt x="38" y="16"/>
                    <a:pt x="38" y="16"/>
                  </a:cubicBezTo>
                  <a:cubicBezTo>
                    <a:pt x="45" y="16"/>
                    <a:pt x="45" y="16"/>
                    <a:pt x="45" y="16"/>
                  </a:cubicBezTo>
                  <a:cubicBezTo>
                    <a:pt x="45" y="25"/>
                    <a:pt x="45" y="25"/>
                    <a:pt x="45" y="25"/>
                  </a:cubicBezTo>
                  <a:cubicBezTo>
                    <a:pt x="45" y="25"/>
                    <a:pt x="33" y="31"/>
                    <a:pt x="30" y="35"/>
                  </a:cubicBezTo>
                  <a:cubicBezTo>
                    <a:pt x="28" y="39"/>
                    <a:pt x="27" y="45"/>
                    <a:pt x="27" y="45"/>
                  </a:cubicBezTo>
                  <a:cubicBezTo>
                    <a:pt x="22" y="40"/>
                    <a:pt x="22" y="40"/>
                    <a:pt x="22" y="40"/>
                  </a:cubicBezTo>
                  <a:cubicBezTo>
                    <a:pt x="22" y="40"/>
                    <a:pt x="18" y="42"/>
                    <a:pt x="18" y="43"/>
                  </a:cubicBezTo>
                  <a:cubicBezTo>
                    <a:pt x="17" y="43"/>
                    <a:pt x="15" y="45"/>
                    <a:pt x="8" y="46"/>
                  </a:cubicBezTo>
                  <a:cubicBezTo>
                    <a:pt x="5" y="46"/>
                    <a:pt x="3" y="48"/>
                    <a:pt x="1" y="50"/>
                  </a:cubicBezTo>
                  <a:cubicBezTo>
                    <a:pt x="1" y="48"/>
                    <a:pt x="1" y="46"/>
                    <a:pt x="1" y="43"/>
                  </a:cubicBezTo>
                  <a:cubicBezTo>
                    <a:pt x="1" y="41"/>
                    <a:pt x="1" y="38"/>
                    <a:pt x="0" y="36"/>
                  </a:cubicBez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93" name="Freeform 77"/>
            <p:cNvSpPr>
              <a:spLocks/>
            </p:cNvSpPr>
            <p:nvPr/>
          </p:nvSpPr>
          <p:spPr bwMode="auto">
            <a:xfrm>
              <a:off x="12510559" y="7832777"/>
              <a:ext cx="582910" cy="528752"/>
            </a:xfrm>
            <a:custGeom>
              <a:avLst/>
              <a:gdLst>
                <a:gd name="T0" fmla="*/ 2147483646 w 111"/>
                <a:gd name="T1" fmla="*/ 2147483646 h 113"/>
                <a:gd name="T2" fmla="*/ 1737392138 w 111"/>
                <a:gd name="T3" fmla="*/ 2147483646 h 113"/>
                <a:gd name="T4" fmla="*/ 1682236248 w 111"/>
                <a:gd name="T5" fmla="*/ 2147483646 h 113"/>
                <a:gd name="T6" fmla="*/ 1351306163 w 111"/>
                <a:gd name="T7" fmla="*/ 1882979456 h 113"/>
                <a:gd name="T8" fmla="*/ 1158263176 w 111"/>
                <a:gd name="T9" fmla="*/ 1532655521 h 113"/>
                <a:gd name="T10" fmla="*/ 965214937 w 111"/>
                <a:gd name="T11" fmla="*/ 1072861204 h 113"/>
                <a:gd name="T12" fmla="*/ 661865422 w 111"/>
                <a:gd name="T13" fmla="*/ 700643192 h 113"/>
                <a:gd name="T14" fmla="*/ 248198877 w 111"/>
                <a:gd name="T15" fmla="*/ 547379980 h 113"/>
                <a:gd name="T16" fmla="*/ 0 w 111"/>
                <a:gd name="T17" fmla="*/ 394112088 h 113"/>
                <a:gd name="T18" fmla="*/ 275774196 w 111"/>
                <a:gd name="T19" fmla="*/ 372218012 h 113"/>
                <a:gd name="T20" fmla="*/ 606709533 w 111"/>
                <a:gd name="T21" fmla="*/ 284637028 h 113"/>
                <a:gd name="T22" fmla="*/ 827327839 w 111"/>
                <a:gd name="T23" fmla="*/ 525481224 h 113"/>
                <a:gd name="T24" fmla="*/ 1185838495 w 111"/>
                <a:gd name="T25" fmla="*/ 832012328 h 113"/>
                <a:gd name="T26" fmla="*/ 1516768580 w 111"/>
                <a:gd name="T27" fmla="*/ 678749116 h 113"/>
                <a:gd name="T28" fmla="*/ 1902854555 w 111"/>
                <a:gd name="T29" fmla="*/ 394112088 h 113"/>
                <a:gd name="T30" fmla="*/ 1654655678 w 111"/>
                <a:gd name="T31" fmla="*/ 350323936 h 113"/>
                <a:gd name="T32" fmla="*/ 1764967457 w 111"/>
                <a:gd name="T33" fmla="*/ 109475060 h 113"/>
                <a:gd name="T34" fmla="*/ 2068322223 w 111"/>
                <a:gd name="T35" fmla="*/ 153267892 h 113"/>
                <a:gd name="T36" fmla="*/ 2147483646 w 111"/>
                <a:gd name="T37" fmla="*/ 109475060 h 113"/>
                <a:gd name="T38" fmla="*/ 2147483646 w 111"/>
                <a:gd name="T39" fmla="*/ 21894076 h 113"/>
                <a:gd name="T40" fmla="*/ 2147483646 w 111"/>
                <a:gd name="T41" fmla="*/ 240844196 h 113"/>
                <a:gd name="T42" fmla="*/ 2147483646 w 111"/>
                <a:gd name="T43" fmla="*/ 459798996 h 113"/>
                <a:gd name="T44" fmla="*/ 2147483646 w 111"/>
                <a:gd name="T45" fmla="*/ 656855040 h 113"/>
                <a:gd name="T46" fmla="*/ 2147483646 w 111"/>
                <a:gd name="T47" fmla="*/ 985280220 h 113"/>
                <a:gd name="T48" fmla="*/ 2147483646 w 111"/>
                <a:gd name="T49" fmla="*/ 1094755280 h 113"/>
                <a:gd name="T50" fmla="*/ 2147483646 w 111"/>
                <a:gd name="T51" fmla="*/ 1291811324 h 113"/>
                <a:gd name="T52" fmla="*/ 2147483646 w 111"/>
                <a:gd name="T53" fmla="*/ 1401286384 h 113"/>
                <a:gd name="T54" fmla="*/ 2147483646 w 111"/>
                <a:gd name="T55" fmla="*/ 1532655521 h 113"/>
                <a:gd name="T56" fmla="*/ 2147483646 w 111"/>
                <a:gd name="T57" fmla="*/ 1598342428 h 113"/>
                <a:gd name="T58" fmla="*/ 2147483646 w 111"/>
                <a:gd name="T59" fmla="*/ 1576448352 h 113"/>
                <a:gd name="T60" fmla="*/ 2147483646 w 111"/>
                <a:gd name="T61" fmla="*/ 1795398472 h 113"/>
                <a:gd name="T62" fmla="*/ 2147483646 w 111"/>
                <a:gd name="T63" fmla="*/ 2147483646 h 11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1" h="113">
                  <a:moveTo>
                    <a:pt x="92" y="99"/>
                  </a:moveTo>
                  <a:cubicBezTo>
                    <a:pt x="88" y="100"/>
                    <a:pt x="86" y="105"/>
                    <a:pt x="86" y="105"/>
                  </a:cubicBezTo>
                  <a:cubicBezTo>
                    <a:pt x="79" y="106"/>
                    <a:pt x="74" y="110"/>
                    <a:pt x="68" y="111"/>
                  </a:cubicBezTo>
                  <a:cubicBezTo>
                    <a:pt x="66" y="112"/>
                    <a:pt x="64" y="112"/>
                    <a:pt x="63" y="113"/>
                  </a:cubicBezTo>
                  <a:cubicBezTo>
                    <a:pt x="62" y="110"/>
                    <a:pt x="62" y="110"/>
                    <a:pt x="62" y="110"/>
                  </a:cubicBezTo>
                  <a:cubicBezTo>
                    <a:pt x="61" y="104"/>
                    <a:pt x="61" y="104"/>
                    <a:pt x="61" y="104"/>
                  </a:cubicBezTo>
                  <a:cubicBezTo>
                    <a:pt x="50" y="95"/>
                    <a:pt x="50" y="95"/>
                    <a:pt x="50" y="95"/>
                  </a:cubicBezTo>
                  <a:cubicBezTo>
                    <a:pt x="50" y="95"/>
                    <a:pt x="50" y="88"/>
                    <a:pt x="49" y="86"/>
                  </a:cubicBezTo>
                  <a:cubicBezTo>
                    <a:pt x="49" y="85"/>
                    <a:pt x="47" y="82"/>
                    <a:pt x="47" y="79"/>
                  </a:cubicBezTo>
                  <a:cubicBezTo>
                    <a:pt x="47" y="76"/>
                    <a:pt x="43" y="75"/>
                    <a:pt x="42" y="70"/>
                  </a:cubicBezTo>
                  <a:cubicBezTo>
                    <a:pt x="41" y="65"/>
                    <a:pt x="34" y="63"/>
                    <a:pt x="34" y="59"/>
                  </a:cubicBezTo>
                  <a:cubicBezTo>
                    <a:pt x="35" y="56"/>
                    <a:pt x="38" y="52"/>
                    <a:pt x="35" y="49"/>
                  </a:cubicBezTo>
                  <a:cubicBezTo>
                    <a:pt x="32" y="45"/>
                    <a:pt x="31" y="48"/>
                    <a:pt x="29" y="42"/>
                  </a:cubicBezTo>
                  <a:cubicBezTo>
                    <a:pt x="27" y="36"/>
                    <a:pt x="27" y="34"/>
                    <a:pt x="24" y="32"/>
                  </a:cubicBezTo>
                  <a:cubicBezTo>
                    <a:pt x="22" y="31"/>
                    <a:pt x="18" y="33"/>
                    <a:pt x="15" y="31"/>
                  </a:cubicBezTo>
                  <a:cubicBezTo>
                    <a:pt x="13" y="28"/>
                    <a:pt x="12" y="25"/>
                    <a:pt x="9" y="25"/>
                  </a:cubicBezTo>
                  <a:cubicBezTo>
                    <a:pt x="6" y="26"/>
                    <a:pt x="5" y="27"/>
                    <a:pt x="3" y="22"/>
                  </a:cubicBezTo>
                  <a:cubicBezTo>
                    <a:pt x="2" y="21"/>
                    <a:pt x="1" y="19"/>
                    <a:pt x="0" y="18"/>
                  </a:cubicBezTo>
                  <a:cubicBezTo>
                    <a:pt x="4" y="16"/>
                    <a:pt x="4" y="16"/>
                    <a:pt x="4" y="16"/>
                  </a:cubicBezTo>
                  <a:cubicBezTo>
                    <a:pt x="4" y="16"/>
                    <a:pt x="7" y="16"/>
                    <a:pt x="10" y="17"/>
                  </a:cubicBezTo>
                  <a:cubicBezTo>
                    <a:pt x="13" y="17"/>
                    <a:pt x="17" y="18"/>
                    <a:pt x="17" y="15"/>
                  </a:cubicBezTo>
                  <a:cubicBezTo>
                    <a:pt x="17" y="13"/>
                    <a:pt x="22" y="10"/>
                    <a:pt x="22" y="13"/>
                  </a:cubicBezTo>
                  <a:cubicBezTo>
                    <a:pt x="22" y="16"/>
                    <a:pt x="22" y="20"/>
                    <a:pt x="23" y="21"/>
                  </a:cubicBezTo>
                  <a:cubicBezTo>
                    <a:pt x="23" y="22"/>
                    <a:pt x="30" y="21"/>
                    <a:pt x="30" y="24"/>
                  </a:cubicBezTo>
                  <a:cubicBezTo>
                    <a:pt x="31" y="27"/>
                    <a:pt x="31" y="34"/>
                    <a:pt x="34" y="36"/>
                  </a:cubicBezTo>
                  <a:cubicBezTo>
                    <a:pt x="37" y="39"/>
                    <a:pt x="39" y="39"/>
                    <a:pt x="43" y="38"/>
                  </a:cubicBezTo>
                  <a:cubicBezTo>
                    <a:pt x="46" y="37"/>
                    <a:pt x="47" y="35"/>
                    <a:pt x="48" y="33"/>
                  </a:cubicBezTo>
                  <a:cubicBezTo>
                    <a:pt x="49" y="31"/>
                    <a:pt x="49" y="30"/>
                    <a:pt x="55" y="31"/>
                  </a:cubicBezTo>
                  <a:cubicBezTo>
                    <a:pt x="61" y="33"/>
                    <a:pt x="62" y="29"/>
                    <a:pt x="65" y="26"/>
                  </a:cubicBezTo>
                  <a:cubicBezTo>
                    <a:pt x="68" y="23"/>
                    <a:pt x="69" y="20"/>
                    <a:pt x="69" y="18"/>
                  </a:cubicBezTo>
                  <a:cubicBezTo>
                    <a:pt x="69" y="15"/>
                    <a:pt x="67" y="16"/>
                    <a:pt x="64" y="17"/>
                  </a:cubicBezTo>
                  <a:cubicBezTo>
                    <a:pt x="61" y="18"/>
                    <a:pt x="59" y="18"/>
                    <a:pt x="60" y="16"/>
                  </a:cubicBezTo>
                  <a:cubicBezTo>
                    <a:pt x="60" y="14"/>
                    <a:pt x="60" y="11"/>
                    <a:pt x="59" y="10"/>
                  </a:cubicBezTo>
                  <a:cubicBezTo>
                    <a:pt x="64" y="5"/>
                    <a:pt x="64" y="5"/>
                    <a:pt x="64" y="5"/>
                  </a:cubicBezTo>
                  <a:cubicBezTo>
                    <a:pt x="68" y="8"/>
                    <a:pt x="68" y="8"/>
                    <a:pt x="68" y="8"/>
                  </a:cubicBezTo>
                  <a:cubicBezTo>
                    <a:pt x="75" y="7"/>
                    <a:pt x="75" y="7"/>
                    <a:pt x="75" y="7"/>
                  </a:cubicBezTo>
                  <a:cubicBezTo>
                    <a:pt x="79" y="10"/>
                    <a:pt x="79" y="10"/>
                    <a:pt x="79" y="10"/>
                  </a:cubicBezTo>
                  <a:cubicBezTo>
                    <a:pt x="81" y="5"/>
                    <a:pt x="81" y="5"/>
                    <a:pt x="81" y="5"/>
                  </a:cubicBezTo>
                  <a:cubicBezTo>
                    <a:pt x="83" y="0"/>
                    <a:pt x="83" y="0"/>
                    <a:pt x="83" y="0"/>
                  </a:cubicBezTo>
                  <a:cubicBezTo>
                    <a:pt x="86" y="1"/>
                    <a:pt x="86" y="1"/>
                    <a:pt x="86" y="1"/>
                  </a:cubicBezTo>
                  <a:cubicBezTo>
                    <a:pt x="86" y="8"/>
                    <a:pt x="86" y="8"/>
                    <a:pt x="86" y="8"/>
                  </a:cubicBezTo>
                  <a:cubicBezTo>
                    <a:pt x="91" y="11"/>
                    <a:pt x="91" y="11"/>
                    <a:pt x="91" y="11"/>
                  </a:cubicBezTo>
                  <a:cubicBezTo>
                    <a:pt x="96" y="12"/>
                    <a:pt x="96" y="12"/>
                    <a:pt x="96" y="12"/>
                  </a:cubicBezTo>
                  <a:cubicBezTo>
                    <a:pt x="99" y="21"/>
                    <a:pt x="99" y="21"/>
                    <a:pt x="99" y="21"/>
                  </a:cubicBezTo>
                  <a:cubicBezTo>
                    <a:pt x="102" y="23"/>
                    <a:pt x="102" y="23"/>
                    <a:pt x="102" y="23"/>
                  </a:cubicBezTo>
                  <a:cubicBezTo>
                    <a:pt x="99" y="30"/>
                    <a:pt x="99" y="30"/>
                    <a:pt x="99" y="30"/>
                  </a:cubicBezTo>
                  <a:cubicBezTo>
                    <a:pt x="100" y="39"/>
                    <a:pt x="100" y="39"/>
                    <a:pt x="100" y="39"/>
                  </a:cubicBezTo>
                  <a:cubicBezTo>
                    <a:pt x="104" y="45"/>
                    <a:pt x="104" y="45"/>
                    <a:pt x="104" y="45"/>
                  </a:cubicBezTo>
                  <a:cubicBezTo>
                    <a:pt x="111" y="44"/>
                    <a:pt x="111" y="44"/>
                    <a:pt x="111" y="44"/>
                  </a:cubicBezTo>
                  <a:cubicBezTo>
                    <a:pt x="110" y="50"/>
                    <a:pt x="110" y="50"/>
                    <a:pt x="110" y="50"/>
                  </a:cubicBezTo>
                  <a:cubicBezTo>
                    <a:pt x="106" y="54"/>
                    <a:pt x="106" y="54"/>
                    <a:pt x="106" y="54"/>
                  </a:cubicBezTo>
                  <a:cubicBezTo>
                    <a:pt x="105" y="59"/>
                    <a:pt x="105" y="59"/>
                    <a:pt x="105" y="59"/>
                  </a:cubicBezTo>
                  <a:cubicBezTo>
                    <a:pt x="104" y="62"/>
                    <a:pt x="104" y="62"/>
                    <a:pt x="104" y="62"/>
                  </a:cubicBezTo>
                  <a:cubicBezTo>
                    <a:pt x="104" y="64"/>
                    <a:pt x="104" y="64"/>
                    <a:pt x="104" y="64"/>
                  </a:cubicBezTo>
                  <a:cubicBezTo>
                    <a:pt x="106" y="66"/>
                    <a:pt x="106" y="66"/>
                    <a:pt x="106" y="66"/>
                  </a:cubicBezTo>
                  <a:cubicBezTo>
                    <a:pt x="104" y="70"/>
                    <a:pt x="104" y="70"/>
                    <a:pt x="104" y="70"/>
                  </a:cubicBezTo>
                  <a:cubicBezTo>
                    <a:pt x="97" y="71"/>
                    <a:pt x="97" y="71"/>
                    <a:pt x="97" y="71"/>
                  </a:cubicBezTo>
                  <a:cubicBezTo>
                    <a:pt x="97" y="73"/>
                    <a:pt x="97" y="73"/>
                    <a:pt x="97" y="73"/>
                  </a:cubicBezTo>
                  <a:cubicBezTo>
                    <a:pt x="92" y="71"/>
                    <a:pt x="92" y="71"/>
                    <a:pt x="92" y="71"/>
                  </a:cubicBezTo>
                  <a:cubicBezTo>
                    <a:pt x="89" y="72"/>
                    <a:pt x="89" y="72"/>
                    <a:pt x="89" y="72"/>
                  </a:cubicBezTo>
                  <a:cubicBezTo>
                    <a:pt x="88" y="76"/>
                    <a:pt x="88" y="76"/>
                    <a:pt x="88" y="76"/>
                  </a:cubicBezTo>
                  <a:cubicBezTo>
                    <a:pt x="91" y="82"/>
                    <a:pt x="91" y="82"/>
                    <a:pt x="91" y="82"/>
                  </a:cubicBezTo>
                  <a:cubicBezTo>
                    <a:pt x="92" y="86"/>
                    <a:pt x="92" y="86"/>
                    <a:pt x="92" y="86"/>
                  </a:cubicBezTo>
                  <a:lnTo>
                    <a:pt x="92" y="99"/>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94" name="Freeform 78"/>
            <p:cNvSpPr>
              <a:spLocks/>
            </p:cNvSpPr>
            <p:nvPr/>
          </p:nvSpPr>
          <p:spPr bwMode="auto">
            <a:xfrm>
              <a:off x="12152233" y="7846277"/>
              <a:ext cx="164022" cy="225001"/>
            </a:xfrm>
            <a:custGeom>
              <a:avLst/>
              <a:gdLst>
                <a:gd name="T0" fmla="*/ 111979407 w 31"/>
                <a:gd name="T1" fmla="*/ 0 h 48"/>
                <a:gd name="T2" fmla="*/ 139974258 w 31"/>
                <a:gd name="T3" fmla="*/ 197757129 h 48"/>
                <a:gd name="T4" fmla="*/ 335938220 w 31"/>
                <a:gd name="T5" fmla="*/ 307618555 h 48"/>
                <a:gd name="T6" fmla="*/ 559902325 w 31"/>
                <a:gd name="T7" fmla="*/ 395509570 h 48"/>
                <a:gd name="T8" fmla="*/ 391927923 w 31"/>
                <a:gd name="T9" fmla="*/ 505375684 h 48"/>
                <a:gd name="T10" fmla="*/ 335938220 w 31"/>
                <a:gd name="T11" fmla="*/ 681157715 h 48"/>
                <a:gd name="T12" fmla="*/ 279948517 w 31"/>
                <a:gd name="T13" fmla="*/ 812994238 h 48"/>
                <a:gd name="T14" fmla="*/ 0 w 31"/>
                <a:gd name="T15" fmla="*/ 834969336 h 48"/>
                <a:gd name="T16" fmla="*/ 167969110 w 31"/>
                <a:gd name="T17" fmla="*/ 1054696875 h 48"/>
                <a:gd name="T18" fmla="*/ 419922775 w 31"/>
                <a:gd name="T19" fmla="*/ 900885254 h 48"/>
                <a:gd name="T20" fmla="*/ 727871435 w 31"/>
                <a:gd name="T21" fmla="*/ 703132813 h 48"/>
                <a:gd name="T22" fmla="*/ 839850841 w 31"/>
                <a:gd name="T23" fmla="*/ 571296289 h 48"/>
                <a:gd name="T24" fmla="*/ 727871435 w 31"/>
                <a:gd name="T25" fmla="*/ 307618555 h 48"/>
                <a:gd name="T26" fmla="*/ 531907473 w 31"/>
                <a:gd name="T27" fmla="*/ 153811621 h 48"/>
                <a:gd name="T28" fmla="*/ 279948517 w 31"/>
                <a:gd name="T29" fmla="*/ 43945508 h 48"/>
                <a:gd name="T30" fmla="*/ 111979407 w 31"/>
                <a:gd name="T31" fmla="*/ 0 h 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1" h="48">
                  <a:moveTo>
                    <a:pt x="4" y="0"/>
                  </a:moveTo>
                  <a:cubicBezTo>
                    <a:pt x="3" y="6"/>
                    <a:pt x="4" y="7"/>
                    <a:pt x="5" y="9"/>
                  </a:cubicBezTo>
                  <a:cubicBezTo>
                    <a:pt x="6" y="12"/>
                    <a:pt x="8" y="13"/>
                    <a:pt x="12" y="14"/>
                  </a:cubicBezTo>
                  <a:cubicBezTo>
                    <a:pt x="16" y="15"/>
                    <a:pt x="21" y="14"/>
                    <a:pt x="20" y="18"/>
                  </a:cubicBezTo>
                  <a:cubicBezTo>
                    <a:pt x="19" y="22"/>
                    <a:pt x="17" y="20"/>
                    <a:pt x="14" y="23"/>
                  </a:cubicBezTo>
                  <a:cubicBezTo>
                    <a:pt x="12" y="26"/>
                    <a:pt x="12" y="30"/>
                    <a:pt x="12" y="31"/>
                  </a:cubicBezTo>
                  <a:cubicBezTo>
                    <a:pt x="13" y="32"/>
                    <a:pt x="15" y="37"/>
                    <a:pt x="10" y="37"/>
                  </a:cubicBezTo>
                  <a:cubicBezTo>
                    <a:pt x="5" y="37"/>
                    <a:pt x="0" y="35"/>
                    <a:pt x="0" y="38"/>
                  </a:cubicBezTo>
                  <a:cubicBezTo>
                    <a:pt x="0" y="40"/>
                    <a:pt x="6" y="48"/>
                    <a:pt x="6" y="48"/>
                  </a:cubicBezTo>
                  <a:cubicBezTo>
                    <a:pt x="6" y="48"/>
                    <a:pt x="13" y="45"/>
                    <a:pt x="15" y="41"/>
                  </a:cubicBezTo>
                  <a:cubicBezTo>
                    <a:pt x="17" y="36"/>
                    <a:pt x="25" y="28"/>
                    <a:pt x="26" y="32"/>
                  </a:cubicBezTo>
                  <a:cubicBezTo>
                    <a:pt x="27" y="35"/>
                    <a:pt x="30" y="31"/>
                    <a:pt x="30" y="26"/>
                  </a:cubicBezTo>
                  <a:cubicBezTo>
                    <a:pt x="31" y="20"/>
                    <a:pt x="31" y="19"/>
                    <a:pt x="26" y="14"/>
                  </a:cubicBezTo>
                  <a:cubicBezTo>
                    <a:pt x="21" y="9"/>
                    <a:pt x="25" y="8"/>
                    <a:pt x="19" y="7"/>
                  </a:cubicBezTo>
                  <a:cubicBezTo>
                    <a:pt x="14" y="6"/>
                    <a:pt x="10" y="4"/>
                    <a:pt x="10" y="2"/>
                  </a:cubicBezTo>
                  <a:cubicBezTo>
                    <a:pt x="10" y="0"/>
                    <a:pt x="4" y="0"/>
                    <a:pt x="4" y="0"/>
                  </a:cubicBez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95" name="Freeform 79"/>
            <p:cNvSpPr>
              <a:spLocks/>
            </p:cNvSpPr>
            <p:nvPr/>
          </p:nvSpPr>
          <p:spPr bwMode="auto">
            <a:xfrm>
              <a:off x="14178540" y="7358026"/>
              <a:ext cx="608145" cy="717752"/>
            </a:xfrm>
            <a:custGeom>
              <a:avLst/>
              <a:gdLst>
                <a:gd name="T0" fmla="*/ 2147483646 w 116"/>
                <a:gd name="T1" fmla="*/ 814268534 h 153"/>
                <a:gd name="T2" fmla="*/ 2147483646 w 116"/>
                <a:gd name="T3" fmla="*/ 990328877 h 153"/>
                <a:gd name="T4" fmla="*/ 2147483646 w 116"/>
                <a:gd name="T5" fmla="*/ 1078354358 h 153"/>
                <a:gd name="T6" fmla="*/ 2147483646 w 116"/>
                <a:gd name="T7" fmla="*/ 1364451243 h 153"/>
                <a:gd name="T8" fmla="*/ 2147483646 w 116"/>
                <a:gd name="T9" fmla="*/ 1518500525 h 153"/>
                <a:gd name="T10" fmla="*/ 2147483646 w 116"/>
                <a:gd name="T11" fmla="*/ 1342444873 h 153"/>
                <a:gd name="T12" fmla="*/ 2147483646 w 116"/>
                <a:gd name="T13" fmla="*/ 1166384530 h 153"/>
                <a:gd name="T14" fmla="*/ 1923961075 w 116"/>
                <a:gd name="T15" fmla="*/ 1320433812 h 153"/>
                <a:gd name="T16" fmla="*/ 2033904254 w 116"/>
                <a:gd name="T17" fmla="*/ 1694560869 h 153"/>
                <a:gd name="T18" fmla="*/ 2147483646 w 116"/>
                <a:gd name="T19" fmla="*/ 1870616521 h 153"/>
                <a:gd name="T20" fmla="*/ 2147483646 w 116"/>
                <a:gd name="T21" fmla="*/ 1826603781 h 153"/>
                <a:gd name="T22" fmla="*/ 2147483646 w 116"/>
                <a:gd name="T23" fmla="*/ 1936640323 h 153"/>
                <a:gd name="T24" fmla="*/ 2147483646 w 116"/>
                <a:gd name="T25" fmla="*/ 2147483646 h 153"/>
                <a:gd name="T26" fmla="*/ 2147483646 w 116"/>
                <a:gd name="T27" fmla="*/ 2090689605 h 153"/>
                <a:gd name="T28" fmla="*/ 2147483646 w 116"/>
                <a:gd name="T29" fmla="*/ 2147483646 h 153"/>
                <a:gd name="T30" fmla="*/ 2143842191 w 116"/>
                <a:gd name="T31" fmla="*/ 2147483646 h 153"/>
                <a:gd name="T32" fmla="*/ 2006417149 w 116"/>
                <a:gd name="T33" fmla="*/ 2147483646 h 153"/>
                <a:gd name="T34" fmla="*/ 1841505001 w 116"/>
                <a:gd name="T35" fmla="*/ 2147483646 h 153"/>
                <a:gd name="T36" fmla="*/ 1621623885 w 116"/>
                <a:gd name="T37" fmla="*/ 2147483646 h 153"/>
                <a:gd name="T38" fmla="*/ 1319286695 w 116"/>
                <a:gd name="T39" fmla="*/ 2147483646 h 153"/>
                <a:gd name="T40" fmla="*/ 907011569 w 116"/>
                <a:gd name="T41" fmla="*/ 2147483646 h 153"/>
                <a:gd name="T42" fmla="*/ 632156242 w 116"/>
                <a:gd name="T43" fmla="*/ 2147483646 h 153"/>
                <a:gd name="T44" fmla="*/ 577187274 w 116"/>
                <a:gd name="T45" fmla="*/ 2147483646 h 153"/>
                <a:gd name="T46" fmla="*/ 522218306 w 116"/>
                <a:gd name="T47" fmla="*/ 2147483646 h 153"/>
                <a:gd name="T48" fmla="*/ 742099422 w 116"/>
                <a:gd name="T49" fmla="*/ 2147483646 h 153"/>
                <a:gd name="T50" fmla="*/ 577187274 w 116"/>
                <a:gd name="T51" fmla="*/ 2147483646 h 153"/>
                <a:gd name="T52" fmla="*/ 329824295 w 116"/>
                <a:gd name="T53" fmla="*/ 2147483646 h 153"/>
                <a:gd name="T54" fmla="*/ 412275126 w 116"/>
                <a:gd name="T55" fmla="*/ 2147483646 h 153"/>
                <a:gd name="T56" fmla="*/ 357306158 w 116"/>
                <a:gd name="T57" fmla="*/ 1936640323 h 153"/>
                <a:gd name="T58" fmla="*/ 27487105 w 116"/>
                <a:gd name="T59" fmla="*/ 1606530697 h 153"/>
                <a:gd name="T60" fmla="*/ 109943179 w 116"/>
                <a:gd name="T61" fmla="*/ 1452481415 h 153"/>
                <a:gd name="T62" fmla="*/ 0 w 116"/>
                <a:gd name="T63" fmla="*/ 1144378159 h 153"/>
                <a:gd name="T64" fmla="*/ 164912148 w 116"/>
                <a:gd name="T65" fmla="*/ 902298705 h 153"/>
                <a:gd name="T66" fmla="*/ 467249337 w 116"/>
                <a:gd name="T67" fmla="*/ 770255793 h 153"/>
                <a:gd name="T68" fmla="*/ 659643348 w 116"/>
                <a:gd name="T69" fmla="*/ 528176339 h 153"/>
                <a:gd name="T70" fmla="*/ 989467643 w 116"/>
                <a:gd name="T71" fmla="*/ 374122366 h 153"/>
                <a:gd name="T72" fmla="*/ 907011569 w 116"/>
                <a:gd name="T73" fmla="*/ 198066714 h 153"/>
                <a:gd name="T74" fmla="*/ 1539167811 w 116"/>
                <a:gd name="T75" fmla="*/ 0 h 153"/>
                <a:gd name="T76" fmla="*/ 1731567064 w 116"/>
                <a:gd name="T77" fmla="*/ 220073084 h 153"/>
                <a:gd name="T78" fmla="*/ 1978930043 w 116"/>
                <a:gd name="T79" fmla="*/ 352115996 h 153"/>
                <a:gd name="T80" fmla="*/ 2147483646 w 116"/>
                <a:gd name="T81" fmla="*/ 572189080 h 15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16" h="153">
                  <a:moveTo>
                    <a:pt x="90" y="27"/>
                  </a:moveTo>
                  <a:cubicBezTo>
                    <a:pt x="100" y="37"/>
                    <a:pt x="100" y="37"/>
                    <a:pt x="100" y="37"/>
                  </a:cubicBezTo>
                  <a:cubicBezTo>
                    <a:pt x="107" y="38"/>
                    <a:pt x="107" y="38"/>
                    <a:pt x="107" y="38"/>
                  </a:cubicBezTo>
                  <a:cubicBezTo>
                    <a:pt x="110" y="45"/>
                    <a:pt x="110" y="45"/>
                    <a:pt x="110" y="45"/>
                  </a:cubicBezTo>
                  <a:cubicBezTo>
                    <a:pt x="116" y="39"/>
                    <a:pt x="116" y="39"/>
                    <a:pt x="116" y="39"/>
                  </a:cubicBezTo>
                  <a:cubicBezTo>
                    <a:pt x="116" y="49"/>
                    <a:pt x="116" y="49"/>
                    <a:pt x="116" y="49"/>
                  </a:cubicBezTo>
                  <a:cubicBezTo>
                    <a:pt x="116" y="49"/>
                    <a:pt x="113" y="55"/>
                    <a:pt x="112" y="56"/>
                  </a:cubicBezTo>
                  <a:cubicBezTo>
                    <a:pt x="112" y="56"/>
                    <a:pt x="110" y="62"/>
                    <a:pt x="110" y="62"/>
                  </a:cubicBezTo>
                  <a:cubicBezTo>
                    <a:pt x="102" y="64"/>
                    <a:pt x="102" y="64"/>
                    <a:pt x="102" y="64"/>
                  </a:cubicBezTo>
                  <a:cubicBezTo>
                    <a:pt x="99" y="69"/>
                    <a:pt x="99" y="69"/>
                    <a:pt x="99" y="69"/>
                  </a:cubicBezTo>
                  <a:cubicBezTo>
                    <a:pt x="92" y="67"/>
                    <a:pt x="92" y="67"/>
                    <a:pt x="92" y="67"/>
                  </a:cubicBezTo>
                  <a:cubicBezTo>
                    <a:pt x="92" y="61"/>
                    <a:pt x="92" y="61"/>
                    <a:pt x="92" y="61"/>
                  </a:cubicBezTo>
                  <a:cubicBezTo>
                    <a:pt x="86" y="57"/>
                    <a:pt x="86" y="57"/>
                    <a:pt x="86" y="57"/>
                  </a:cubicBezTo>
                  <a:cubicBezTo>
                    <a:pt x="80" y="53"/>
                    <a:pt x="80" y="53"/>
                    <a:pt x="80" y="53"/>
                  </a:cubicBezTo>
                  <a:cubicBezTo>
                    <a:pt x="74" y="55"/>
                    <a:pt x="74" y="55"/>
                    <a:pt x="74" y="55"/>
                  </a:cubicBezTo>
                  <a:cubicBezTo>
                    <a:pt x="70" y="60"/>
                    <a:pt x="70" y="60"/>
                    <a:pt x="70" y="60"/>
                  </a:cubicBezTo>
                  <a:cubicBezTo>
                    <a:pt x="74" y="69"/>
                    <a:pt x="74" y="69"/>
                    <a:pt x="74" y="69"/>
                  </a:cubicBezTo>
                  <a:cubicBezTo>
                    <a:pt x="74" y="77"/>
                    <a:pt x="74" y="77"/>
                    <a:pt x="74" y="77"/>
                  </a:cubicBezTo>
                  <a:cubicBezTo>
                    <a:pt x="78" y="83"/>
                    <a:pt x="78" y="83"/>
                    <a:pt x="78" y="83"/>
                  </a:cubicBezTo>
                  <a:cubicBezTo>
                    <a:pt x="84" y="85"/>
                    <a:pt x="84" y="85"/>
                    <a:pt x="84" y="85"/>
                  </a:cubicBezTo>
                  <a:cubicBezTo>
                    <a:pt x="89" y="85"/>
                    <a:pt x="89" y="85"/>
                    <a:pt x="89" y="85"/>
                  </a:cubicBezTo>
                  <a:cubicBezTo>
                    <a:pt x="91" y="83"/>
                    <a:pt x="91" y="83"/>
                    <a:pt x="91" y="83"/>
                  </a:cubicBezTo>
                  <a:cubicBezTo>
                    <a:pt x="98" y="84"/>
                    <a:pt x="98" y="84"/>
                    <a:pt x="98" y="84"/>
                  </a:cubicBezTo>
                  <a:cubicBezTo>
                    <a:pt x="101" y="88"/>
                    <a:pt x="101" y="88"/>
                    <a:pt x="101" y="88"/>
                  </a:cubicBezTo>
                  <a:cubicBezTo>
                    <a:pt x="103" y="94"/>
                    <a:pt x="103" y="94"/>
                    <a:pt x="103" y="94"/>
                  </a:cubicBezTo>
                  <a:cubicBezTo>
                    <a:pt x="102" y="100"/>
                    <a:pt x="102" y="100"/>
                    <a:pt x="102" y="100"/>
                  </a:cubicBezTo>
                  <a:cubicBezTo>
                    <a:pt x="97" y="99"/>
                    <a:pt x="97" y="99"/>
                    <a:pt x="97" y="99"/>
                  </a:cubicBezTo>
                  <a:cubicBezTo>
                    <a:pt x="94" y="95"/>
                    <a:pt x="94" y="95"/>
                    <a:pt x="94" y="95"/>
                  </a:cubicBezTo>
                  <a:cubicBezTo>
                    <a:pt x="89" y="96"/>
                    <a:pt x="89" y="96"/>
                    <a:pt x="89" y="96"/>
                  </a:cubicBezTo>
                  <a:cubicBezTo>
                    <a:pt x="86" y="100"/>
                    <a:pt x="86" y="100"/>
                    <a:pt x="86" y="100"/>
                  </a:cubicBezTo>
                  <a:cubicBezTo>
                    <a:pt x="79" y="106"/>
                    <a:pt x="79" y="106"/>
                    <a:pt x="79" y="106"/>
                  </a:cubicBezTo>
                  <a:cubicBezTo>
                    <a:pt x="78" y="113"/>
                    <a:pt x="78" y="113"/>
                    <a:pt x="78" y="113"/>
                  </a:cubicBezTo>
                  <a:cubicBezTo>
                    <a:pt x="73" y="119"/>
                    <a:pt x="73" y="119"/>
                    <a:pt x="73" y="119"/>
                  </a:cubicBezTo>
                  <a:cubicBezTo>
                    <a:pt x="73" y="123"/>
                    <a:pt x="73" y="123"/>
                    <a:pt x="73" y="123"/>
                  </a:cubicBezTo>
                  <a:cubicBezTo>
                    <a:pt x="70" y="123"/>
                    <a:pt x="70" y="123"/>
                    <a:pt x="70" y="123"/>
                  </a:cubicBezTo>
                  <a:cubicBezTo>
                    <a:pt x="67" y="131"/>
                    <a:pt x="67" y="131"/>
                    <a:pt x="67" y="131"/>
                  </a:cubicBezTo>
                  <a:cubicBezTo>
                    <a:pt x="67" y="131"/>
                    <a:pt x="63" y="137"/>
                    <a:pt x="62" y="137"/>
                  </a:cubicBezTo>
                  <a:cubicBezTo>
                    <a:pt x="62" y="138"/>
                    <a:pt x="60" y="140"/>
                    <a:pt x="59" y="141"/>
                  </a:cubicBezTo>
                  <a:cubicBezTo>
                    <a:pt x="58" y="141"/>
                    <a:pt x="58" y="141"/>
                    <a:pt x="58" y="141"/>
                  </a:cubicBezTo>
                  <a:cubicBezTo>
                    <a:pt x="48" y="153"/>
                    <a:pt x="48" y="153"/>
                    <a:pt x="48" y="153"/>
                  </a:cubicBezTo>
                  <a:cubicBezTo>
                    <a:pt x="38" y="145"/>
                    <a:pt x="38" y="145"/>
                    <a:pt x="38" y="145"/>
                  </a:cubicBezTo>
                  <a:cubicBezTo>
                    <a:pt x="33" y="149"/>
                    <a:pt x="33" y="149"/>
                    <a:pt x="33" y="149"/>
                  </a:cubicBezTo>
                  <a:cubicBezTo>
                    <a:pt x="25" y="145"/>
                    <a:pt x="25" y="145"/>
                    <a:pt x="25" y="145"/>
                  </a:cubicBezTo>
                  <a:cubicBezTo>
                    <a:pt x="23" y="143"/>
                    <a:pt x="23" y="143"/>
                    <a:pt x="23" y="143"/>
                  </a:cubicBezTo>
                  <a:cubicBezTo>
                    <a:pt x="21" y="141"/>
                    <a:pt x="21" y="141"/>
                    <a:pt x="21" y="141"/>
                  </a:cubicBezTo>
                  <a:cubicBezTo>
                    <a:pt x="21" y="135"/>
                    <a:pt x="21" y="135"/>
                    <a:pt x="21" y="135"/>
                  </a:cubicBezTo>
                  <a:cubicBezTo>
                    <a:pt x="21" y="135"/>
                    <a:pt x="25" y="131"/>
                    <a:pt x="25" y="130"/>
                  </a:cubicBezTo>
                  <a:cubicBezTo>
                    <a:pt x="26" y="129"/>
                    <a:pt x="19" y="128"/>
                    <a:pt x="19" y="128"/>
                  </a:cubicBezTo>
                  <a:cubicBezTo>
                    <a:pt x="20" y="124"/>
                    <a:pt x="20" y="124"/>
                    <a:pt x="20" y="124"/>
                  </a:cubicBezTo>
                  <a:cubicBezTo>
                    <a:pt x="27" y="121"/>
                    <a:pt x="27" y="121"/>
                    <a:pt x="27" y="121"/>
                  </a:cubicBezTo>
                  <a:cubicBezTo>
                    <a:pt x="27" y="115"/>
                    <a:pt x="27" y="115"/>
                    <a:pt x="27" y="115"/>
                  </a:cubicBezTo>
                  <a:cubicBezTo>
                    <a:pt x="21" y="115"/>
                    <a:pt x="21" y="115"/>
                    <a:pt x="21" y="115"/>
                  </a:cubicBezTo>
                  <a:cubicBezTo>
                    <a:pt x="17" y="117"/>
                    <a:pt x="17" y="117"/>
                    <a:pt x="17" y="117"/>
                  </a:cubicBezTo>
                  <a:cubicBezTo>
                    <a:pt x="12" y="114"/>
                    <a:pt x="12" y="114"/>
                    <a:pt x="12" y="114"/>
                  </a:cubicBezTo>
                  <a:cubicBezTo>
                    <a:pt x="12" y="109"/>
                    <a:pt x="12" y="109"/>
                    <a:pt x="12" y="109"/>
                  </a:cubicBezTo>
                  <a:cubicBezTo>
                    <a:pt x="15" y="103"/>
                    <a:pt x="15" y="103"/>
                    <a:pt x="15" y="103"/>
                  </a:cubicBezTo>
                  <a:cubicBezTo>
                    <a:pt x="12" y="97"/>
                    <a:pt x="12" y="97"/>
                    <a:pt x="12" y="97"/>
                  </a:cubicBezTo>
                  <a:cubicBezTo>
                    <a:pt x="13" y="88"/>
                    <a:pt x="13" y="88"/>
                    <a:pt x="13" y="88"/>
                  </a:cubicBezTo>
                  <a:cubicBezTo>
                    <a:pt x="9" y="80"/>
                    <a:pt x="9" y="80"/>
                    <a:pt x="9" y="80"/>
                  </a:cubicBezTo>
                  <a:cubicBezTo>
                    <a:pt x="1" y="73"/>
                    <a:pt x="1" y="73"/>
                    <a:pt x="1" y="73"/>
                  </a:cubicBezTo>
                  <a:cubicBezTo>
                    <a:pt x="1" y="69"/>
                    <a:pt x="1" y="69"/>
                    <a:pt x="1" y="69"/>
                  </a:cubicBezTo>
                  <a:cubicBezTo>
                    <a:pt x="4" y="66"/>
                    <a:pt x="4" y="66"/>
                    <a:pt x="4" y="66"/>
                  </a:cubicBezTo>
                  <a:cubicBezTo>
                    <a:pt x="1" y="62"/>
                    <a:pt x="1" y="62"/>
                    <a:pt x="1" y="62"/>
                  </a:cubicBezTo>
                  <a:cubicBezTo>
                    <a:pt x="0" y="52"/>
                    <a:pt x="0" y="52"/>
                    <a:pt x="0" y="52"/>
                  </a:cubicBezTo>
                  <a:cubicBezTo>
                    <a:pt x="6" y="46"/>
                    <a:pt x="6" y="46"/>
                    <a:pt x="6" y="46"/>
                  </a:cubicBezTo>
                  <a:cubicBezTo>
                    <a:pt x="6" y="41"/>
                    <a:pt x="6" y="41"/>
                    <a:pt x="6" y="41"/>
                  </a:cubicBezTo>
                  <a:cubicBezTo>
                    <a:pt x="11" y="40"/>
                    <a:pt x="11" y="40"/>
                    <a:pt x="11" y="40"/>
                  </a:cubicBezTo>
                  <a:cubicBezTo>
                    <a:pt x="17" y="35"/>
                    <a:pt x="17" y="35"/>
                    <a:pt x="17" y="35"/>
                  </a:cubicBezTo>
                  <a:cubicBezTo>
                    <a:pt x="14" y="24"/>
                    <a:pt x="14" y="24"/>
                    <a:pt x="14" y="24"/>
                  </a:cubicBezTo>
                  <a:cubicBezTo>
                    <a:pt x="24" y="24"/>
                    <a:pt x="24" y="24"/>
                    <a:pt x="24" y="24"/>
                  </a:cubicBezTo>
                  <a:cubicBezTo>
                    <a:pt x="30" y="22"/>
                    <a:pt x="30" y="22"/>
                    <a:pt x="30" y="22"/>
                  </a:cubicBezTo>
                  <a:cubicBezTo>
                    <a:pt x="36" y="17"/>
                    <a:pt x="36" y="17"/>
                    <a:pt x="36" y="17"/>
                  </a:cubicBezTo>
                  <a:cubicBezTo>
                    <a:pt x="35" y="12"/>
                    <a:pt x="35" y="12"/>
                    <a:pt x="35" y="12"/>
                  </a:cubicBezTo>
                  <a:cubicBezTo>
                    <a:pt x="33" y="9"/>
                    <a:pt x="33" y="9"/>
                    <a:pt x="33" y="9"/>
                  </a:cubicBezTo>
                  <a:cubicBezTo>
                    <a:pt x="52" y="0"/>
                    <a:pt x="52" y="0"/>
                    <a:pt x="52" y="0"/>
                  </a:cubicBezTo>
                  <a:cubicBezTo>
                    <a:pt x="56" y="0"/>
                    <a:pt x="56" y="0"/>
                    <a:pt x="56" y="0"/>
                  </a:cubicBezTo>
                  <a:cubicBezTo>
                    <a:pt x="56" y="5"/>
                    <a:pt x="56" y="5"/>
                    <a:pt x="56" y="5"/>
                  </a:cubicBezTo>
                  <a:cubicBezTo>
                    <a:pt x="63" y="10"/>
                    <a:pt x="63" y="10"/>
                    <a:pt x="63" y="10"/>
                  </a:cubicBezTo>
                  <a:cubicBezTo>
                    <a:pt x="69" y="9"/>
                    <a:pt x="69" y="9"/>
                    <a:pt x="69" y="9"/>
                  </a:cubicBezTo>
                  <a:cubicBezTo>
                    <a:pt x="72" y="16"/>
                    <a:pt x="72" y="16"/>
                    <a:pt x="72" y="16"/>
                  </a:cubicBezTo>
                  <a:cubicBezTo>
                    <a:pt x="78" y="16"/>
                    <a:pt x="78" y="16"/>
                    <a:pt x="78" y="16"/>
                  </a:cubicBezTo>
                  <a:cubicBezTo>
                    <a:pt x="81" y="26"/>
                    <a:pt x="81" y="26"/>
                    <a:pt x="81" y="26"/>
                  </a:cubicBezTo>
                  <a:lnTo>
                    <a:pt x="90" y="27"/>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96" name="Freeform 80"/>
            <p:cNvSpPr>
              <a:spLocks/>
            </p:cNvSpPr>
            <p:nvPr/>
          </p:nvSpPr>
          <p:spPr bwMode="auto">
            <a:xfrm>
              <a:off x="13335718" y="7045275"/>
              <a:ext cx="388607" cy="238501"/>
            </a:xfrm>
            <a:custGeom>
              <a:avLst/>
              <a:gdLst>
                <a:gd name="T0" fmla="*/ 0 w 154"/>
                <a:gd name="T1" fmla="*/ 167063200 h 106"/>
                <a:gd name="T2" fmla="*/ 25471422 w 154"/>
                <a:gd name="T3" fmla="*/ 167063200 h 106"/>
                <a:gd name="T4" fmla="*/ 95514049 w 154"/>
                <a:gd name="T5" fmla="*/ 126563031 h 106"/>
                <a:gd name="T6" fmla="*/ 95514049 w 154"/>
                <a:gd name="T7" fmla="*/ 96187903 h 106"/>
                <a:gd name="T8" fmla="*/ 146456894 w 154"/>
                <a:gd name="T9" fmla="*/ 96187903 h 106"/>
                <a:gd name="T10" fmla="*/ 197397215 w 154"/>
                <a:gd name="T11" fmla="*/ 30375127 h 106"/>
                <a:gd name="T12" fmla="*/ 305646976 w 154"/>
                <a:gd name="T13" fmla="*/ 20250085 h 106"/>
                <a:gd name="T14" fmla="*/ 305646976 w 154"/>
                <a:gd name="T15" fmla="*/ 0 h 106"/>
                <a:gd name="T16" fmla="*/ 356589821 w 154"/>
                <a:gd name="T17" fmla="*/ 20250085 h 106"/>
                <a:gd name="T18" fmla="*/ 452103870 w 154"/>
                <a:gd name="T19" fmla="*/ 20250085 h 106"/>
                <a:gd name="T20" fmla="*/ 452103870 w 154"/>
                <a:gd name="T21" fmla="*/ 70875297 h 106"/>
                <a:gd name="T22" fmla="*/ 515779902 w 154"/>
                <a:gd name="T23" fmla="*/ 116437988 h 106"/>
                <a:gd name="T24" fmla="*/ 515779902 w 154"/>
                <a:gd name="T25" fmla="*/ 187313285 h 106"/>
                <a:gd name="T26" fmla="*/ 585825053 w 154"/>
                <a:gd name="T27" fmla="*/ 243001019 h 106"/>
                <a:gd name="T28" fmla="*/ 585825053 w 154"/>
                <a:gd name="T29" fmla="*/ 283503439 h 106"/>
                <a:gd name="T30" fmla="*/ 662236796 w 154"/>
                <a:gd name="T31" fmla="*/ 283503439 h 106"/>
                <a:gd name="T32" fmla="*/ 732281946 w 154"/>
                <a:gd name="T33" fmla="*/ 253126061 h 106"/>
                <a:gd name="T34" fmla="*/ 808693690 w 154"/>
                <a:gd name="T35" fmla="*/ 263251104 h 106"/>
                <a:gd name="T36" fmla="*/ 834162589 w 154"/>
                <a:gd name="T37" fmla="*/ 222750934 h 106"/>
                <a:gd name="T38" fmla="*/ 916943451 w 154"/>
                <a:gd name="T39" fmla="*/ 232875976 h 106"/>
                <a:gd name="T40" fmla="*/ 916943451 w 154"/>
                <a:gd name="T41" fmla="*/ 293628481 h 106"/>
                <a:gd name="T42" fmla="*/ 980619483 w 154"/>
                <a:gd name="T43" fmla="*/ 313878566 h 106"/>
                <a:gd name="T44" fmla="*/ 980619483 w 154"/>
                <a:gd name="T45" fmla="*/ 379691342 h 106"/>
                <a:gd name="T46" fmla="*/ 955148061 w 154"/>
                <a:gd name="T47" fmla="*/ 389816384 h 106"/>
                <a:gd name="T48" fmla="*/ 967883772 w 154"/>
                <a:gd name="T49" fmla="*/ 440441597 h 106"/>
                <a:gd name="T50" fmla="*/ 929679162 w 154"/>
                <a:gd name="T51" fmla="*/ 465754203 h 106"/>
                <a:gd name="T52" fmla="*/ 942412350 w 154"/>
                <a:gd name="T53" fmla="*/ 526504458 h 106"/>
                <a:gd name="T54" fmla="*/ 808693690 w 154"/>
                <a:gd name="T55" fmla="*/ 536629500 h 106"/>
                <a:gd name="T56" fmla="*/ 732281946 w 154"/>
                <a:gd name="T57" fmla="*/ 486004288 h 106"/>
                <a:gd name="T58" fmla="*/ 662236796 w 154"/>
                <a:gd name="T59" fmla="*/ 536629500 h 106"/>
                <a:gd name="T60" fmla="*/ 611296475 w 154"/>
                <a:gd name="T61" fmla="*/ 526504458 h 106"/>
                <a:gd name="T62" fmla="*/ 528515614 w 154"/>
                <a:gd name="T63" fmla="*/ 465754203 h 106"/>
                <a:gd name="T64" fmla="*/ 439368159 w 154"/>
                <a:gd name="T65" fmla="*/ 450566639 h 106"/>
                <a:gd name="T66" fmla="*/ 388427837 w 154"/>
                <a:gd name="T67" fmla="*/ 465754203 h 106"/>
                <a:gd name="T68" fmla="*/ 305646976 w 154"/>
                <a:gd name="T69" fmla="*/ 399941427 h 106"/>
                <a:gd name="T70" fmla="*/ 305646976 w 154"/>
                <a:gd name="T71" fmla="*/ 313878566 h 106"/>
                <a:gd name="T72" fmla="*/ 241970943 w 154"/>
                <a:gd name="T73" fmla="*/ 273378396 h 106"/>
                <a:gd name="T74" fmla="*/ 146456894 w 154"/>
                <a:gd name="T75" fmla="*/ 263251104 h 106"/>
                <a:gd name="T76" fmla="*/ 82778338 w 154"/>
                <a:gd name="T77" fmla="*/ 222750934 h 106"/>
                <a:gd name="T78" fmla="*/ 25471422 w 154"/>
                <a:gd name="T79" fmla="*/ 222750934 h 106"/>
                <a:gd name="T80" fmla="*/ 0 w 154"/>
                <a:gd name="T81" fmla="*/ 167063200 h 1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54" h="106">
                  <a:moveTo>
                    <a:pt x="0" y="33"/>
                  </a:moveTo>
                  <a:lnTo>
                    <a:pt x="4" y="33"/>
                  </a:lnTo>
                  <a:lnTo>
                    <a:pt x="15" y="25"/>
                  </a:lnTo>
                  <a:lnTo>
                    <a:pt x="15" y="19"/>
                  </a:lnTo>
                  <a:lnTo>
                    <a:pt x="23" y="19"/>
                  </a:lnTo>
                  <a:lnTo>
                    <a:pt x="31" y="6"/>
                  </a:lnTo>
                  <a:lnTo>
                    <a:pt x="48" y="4"/>
                  </a:lnTo>
                  <a:lnTo>
                    <a:pt x="48" y="0"/>
                  </a:lnTo>
                  <a:lnTo>
                    <a:pt x="56" y="4"/>
                  </a:lnTo>
                  <a:lnTo>
                    <a:pt x="71" y="4"/>
                  </a:lnTo>
                  <a:lnTo>
                    <a:pt x="71" y="14"/>
                  </a:lnTo>
                  <a:lnTo>
                    <a:pt x="81" y="23"/>
                  </a:lnTo>
                  <a:lnTo>
                    <a:pt x="81" y="37"/>
                  </a:lnTo>
                  <a:lnTo>
                    <a:pt x="92" y="48"/>
                  </a:lnTo>
                  <a:lnTo>
                    <a:pt x="92" y="56"/>
                  </a:lnTo>
                  <a:lnTo>
                    <a:pt x="104" y="56"/>
                  </a:lnTo>
                  <a:lnTo>
                    <a:pt x="115" y="50"/>
                  </a:lnTo>
                  <a:lnTo>
                    <a:pt x="127" y="52"/>
                  </a:lnTo>
                  <a:lnTo>
                    <a:pt x="131" y="44"/>
                  </a:lnTo>
                  <a:lnTo>
                    <a:pt x="144" y="46"/>
                  </a:lnTo>
                  <a:lnTo>
                    <a:pt x="144" y="58"/>
                  </a:lnTo>
                  <a:lnTo>
                    <a:pt x="154" y="62"/>
                  </a:lnTo>
                  <a:lnTo>
                    <a:pt x="154" y="75"/>
                  </a:lnTo>
                  <a:lnTo>
                    <a:pt x="150" y="77"/>
                  </a:lnTo>
                  <a:lnTo>
                    <a:pt x="152" y="87"/>
                  </a:lnTo>
                  <a:lnTo>
                    <a:pt x="146" y="92"/>
                  </a:lnTo>
                  <a:lnTo>
                    <a:pt x="148" y="104"/>
                  </a:lnTo>
                  <a:lnTo>
                    <a:pt x="127" y="106"/>
                  </a:lnTo>
                  <a:lnTo>
                    <a:pt x="115" y="96"/>
                  </a:lnTo>
                  <a:lnTo>
                    <a:pt x="104" y="106"/>
                  </a:lnTo>
                  <a:lnTo>
                    <a:pt x="96" y="104"/>
                  </a:lnTo>
                  <a:lnTo>
                    <a:pt x="83" y="92"/>
                  </a:lnTo>
                  <a:lnTo>
                    <a:pt x="69" y="89"/>
                  </a:lnTo>
                  <a:lnTo>
                    <a:pt x="61" y="92"/>
                  </a:lnTo>
                  <a:lnTo>
                    <a:pt x="48" y="79"/>
                  </a:lnTo>
                  <a:lnTo>
                    <a:pt x="48" y="62"/>
                  </a:lnTo>
                  <a:lnTo>
                    <a:pt x="38" y="54"/>
                  </a:lnTo>
                  <a:lnTo>
                    <a:pt x="23" y="52"/>
                  </a:lnTo>
                  <a:lnTo>
                    <a:pt x="13" y="44"/>
                  </a:lnTo>
                  <a:lnTo>
                    <a:pt x="4" y="44"/>
                  </a:lnTo>
                  <a:lnTo>
                    <a:pt x="0" y="33"/>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97" name="Freeform 81"/>
            <p:cNvSpPr>
              <a:spLocks/>
            </p:cNvSpPr>
            <p:nvPr/>
          </p:nvSpPr>
          <p:spPr bwMode="auto">
            <a:xfrm>
              <a:off x="13762176" y="7148775"/>
              <a:ext cx="605621" cy="454501"/>
            </a:xfrm>
            <a:custGeom>
              <a:avLst/>
              <a:gdLst>
                <a:gd name="T0" fmla="*/ 0 w 240"/>
                <a:gd name="T1" fmla="*/ 263250579 h 202"/>
                <a:gd name="T2" fmla="*/ 76411706 w 240"/>
                <a:gd name="T3" fmla="*/ 243000535 h 202"/>
                <a:gd name="T4" fmla="*/ 171925708 w 240"/>
                <a:gd name="T5" fmla="*/ 273375601 h 202"/>
                <a:gd name="T6" fmla="*/ 280177939 w 240"/>
                <a:gd name="T7" fmla="*/ 243000535 h 202"/>
                <a:gd name="T8" fmla="*/ 280177939 w 240"/>
                <a:gd name="T9" fmla="*/ 146812823 h 202"/>
                <a:gd name="T10" fmla="*/ 439367942 w 240"/>
                <a:gd name="T11" fmla="*/ 106312734 h 202"/>
                <a:gd name="T12" fmla="*/ 528515353 w 240"/>
                <a:gd name="T13" fmla="*/ 81000178 h 202"/>
                <a:gd name="T14" fmla="*/ 649500765 w 240"/>
                <a:gd name="T15" fmla="*/ 40500089 h 202"/>
                <a:gd name="T16" fmla="*/ 713176766 w 240"/>
                <a:gd name="T17" fmla="*/ 0 h 202"/>
                <a:gd name="T18" fmla="*/ 770486177 w 240"/>
                <a:gd name="T19" fmla="*/ 30375067 h 202"/>
                <a:gd name="T20" fmla="*/ 891471589 w 240"/>
                <a:gd name="T21" fmla="*/ 30375067 h 202"/>
                <a:gd name="T22" fmla="*/ 916942998 w 240"/>
                <a:gd name="T23" fmla="*/ 70875156 h 202"/>
                <a:gd name="T24" fmla="*/ 980619000 w 240"/>
                <a:gd name="T25" fmla="*/ 60750134 h 202"/>
                <a:gd name="T26" fmla="*/ 1018823591 w 240"/>
                <a:gd name="T27" fmla="*/ 177187890 h 202"/>
                <a:gd name="T28" fmla="*/ 1088868707 w 240"/>
                <a:gd name="T29" fmla="*/ 253125557 h 202"/>
                <a:gd name="T30" fmla="*/ 1190751823 w 240"/>
                <a:gd name="T31" fmla="*/ 283500624 h 202"/>
                <a:gd name="T32" fmla="*/ 1273530120 w 240"/>
                <a:gd name="T33" fmla="*/ 344250757 h 202"/>
                <a:gd name="T34" fmla="*/ 1349941826 w 240"/>
                <a:gd name="T35" fmla="*/ 379688335 h 202"/>
                <a:gd name="T36" fmla="*/ 1419986942 w 240"/>
                <a:gd name="T37" fmla="*/ 399938380 h 202"/>
                <a:gd name="T38" fmla="*/ 1419986942 w 240"/>
                <a:gd name="T39" fmla="*/ 440438469 h 202"/>
                <a:gd name="T40" fmla="*/ 1470927238 w 240"/>
                <a:gd name="T41" fmla="*/ 470813536 h 202"/>
                <a:gd name="T42" fmla="*/ 1407251237 w 240"/>
                <a:gd name="T43" fmla="*/ 526503408 h 202"/>
                <a:gd name="T44" fmla="*/ 1509134353 w 240"/>
                <a:gd name="T45" fmla="*/ 556878475 h 202"/>
                <a:gd name="T46" fmla="*/ 1483662943 w 240"/>
                <a:gd name="T47" fmla="*/ 567003498 h 202"/>
                <a:gd name="T48" fmla="*/ 1509134353 w 240"/>
                <a:gd name="T49" fmla="*/ 597378564 h 202"/>
                <a:gd name="T50" fmla="*/ 1528236649 w 240"/>
                <a:gd name="T51" fmla="*/ 653066187 h 202"/>
                <a:gd name="T52" fmla="*/ 1445458351 w 240"/>
                <a:gd name="T53" fmla="*/ 703691298 h 202"/>
                <a:gd name="T54" fmla="*/ 1369044122 w 240"/>
                <a:gd name="T55" fmla="*/ 723941343 h 202"/>
                <a:gd name="T56" fmla="*/ 1235325528 w 240"/>
                <a:gd name="T57" fmla="*/ 723941343 h 202"/>
                <a:gd name="T58" fmla="*/ 1273530120 w 240"/>
                <a:gd name="T59" fmla="*/ 840379099 h 202"/>
                <a:gd name="T60" fmla="*/ 1190751823 w 240"/>
                <a:gd name="T61" fmla="*/ 896066722 h 202"/>
                <a:gd name="T62" fmla="*/ 1127073298 w 240"/>
                <a:gd name="T63" fmla="*/ 906191744 h 202"/>
                <a:gd name="T64" fmla="*/ 1127073298 w 240"/>
                <a:gd name="T65" fmla="*/ 956816855 h 202"/>
                <a:gd name="T66" fmla="*/ 1050661592 w 240"/>
                <a:gd name="T67" fmla="*/ 1022629500 h 202"/>
                <a:gd name="T68" fmla="*/ 1050661592 w 240"/>
                <a:gd name="T69" fmla="*/ 1012504478 h 202"/>
                <a:gd name="T70" fmla="*/ 980619000 w 240"/>
                <a:gd name="T71" fmla="*/ 966941877 h 202"/>
                <a:gd name="T72" fmla="*/ 1018823591 w 240"/>
                <a:gd name="T73" fmla="*/ 916316766 h 202"/>
                <a:gd name="T74" fmla="*/ 980619000 w 240"/>
                <a:gd name="T75" fmla="*/ 865691655 h 202"/>
                <a:gd name="T76" fmla="*/ 891471589 w 240"/>
                <a:gd name="T77" fmla="*/ 865691655 h 202"/>
                <a:gd name="T78" fmla="*/ 859633588 w 240"/>
                <a:gd name="T79" fmla="*/ 810004032 h 202"/>
                <a:gd name="T80" fmla="*/ 891471589 w 240"/>
                <a:gd name="T81" fmla="*/ 749253899 h 202"/>
                <a:gd name="T82" fmla="*/ 713176766 w 240"/>
                <a:gd name="T83" fmla="*/ 663191209 h 202"/>
                <a:gd name="T84" fmla="*/ 636765060 w 240"/>
                <a:gd name="T85" fmla="*/ 713816321 h 202"/>
                <a:gd name="T86" fmla="*/ 515779648 w 240"/>
                <a:gd name="T87" fmla="*/ 622691120 h 202"/>
                <a:gd name="T88" fmla="*/ 515779648 w 240"/>
                <a:gd name="T89" fmla="*/ 632816142 h 202"/>
                <a:gd name="T90" fmla="*/ 515779648 w 240"/>
                <a:gd name="T91" fmla="*/ 597378564 h 202"/>
                <a:gd name="T92" fmla="*/ 439367942 w 240"/>
                <a:gd name="T93" fmla="*/ 526503408 h 202"/>
                <a:gd name="T94" fmla="*/ 426632237 w 240"/>
                <a:gd name="T95" fmla="*/ 460688514 h 202"/>
                <a:gd name="T96" fmla="*/ 382058531 w 240"/>
                <a:gd name="T97" fmla="*/ 410063402 h 202"/>
                <a:gd name="T98" fmla="*/ 343853940 w 240"/>
                <a:gd name="T99" fmla="*/ 430313447 h 202"/>
                <a:gd name="T100" fmla="*/ 305646825 w 240"/>
                <a:gd name="T101" fmla="*/ 440438469 h 202"/>
                <a:gd name="T102" fmla="*/ 146456822 w 240"/>
                <a:gd name="T103" fmla="*/ 324000713 h 202"/>
                <a:gd name="T104" fmla="*/ 89147411 w 240"/>
                <a:gd name="T105" fmla="*/ 313875691 h 202"/>
                <a:gd name="T106" fmla="*/ 12735705 w 240"/>
                <a:gd name="T107" fmla="*/ 324000713 h 202"/>
                <a:gd name="T108" fmla="*/ 12735705 w 240"/>
                <a:gd name="T109" fmla="*/ 273375601 h 202"/>
                <a:gd name="T110" fmla="*/ 0 w 240"/>
                <a:gd name="T111" fmla="*/ 263250579 h 20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40" h="202">
                  <a:moveTo>
                    <a:pt x="0" y="52"/>
                  </a:moveTo>
                  <a:lnTo>
                    <a:pt x="12" y="48"/>
                  </a:lnTo>
                  <a:lnTo>
                    <a:pt x="27" y="54"/>
                  </a:lnTo>
                  <a:lnTo>
                    <a:pt x="44" y="48"/>
                  </a:lnTo>
                  <a:lnTo>
                    <a:pt x="44" y="29"/>
                  </a:lnTo>
                  <a:lnTo>
                    <a:pt x="69" y="21"/>
                  </a:lnTo>
                  <a:lnTo>
                    <a:pt x="83" y="16"/>
                  </a:lnTo>
                  <a:lnTo>
                    <a:pt x="102" y="8"/>
                  </a:lnTo>
                  <a:lnTo>
                    <a:pt x="112" y="0"/>
                  </a:lnTo>
                  <a:lnTo>
                    <a:pt x="121" y="6"/>
                  </a:lnTo>
                  <a:lnTo>
                    <a:pt x="140" y="6"/>
                  </a:lnTo>
                  <a:lnTo>
                    <a:pt x="144" y="14"/>
                  </a:lnTo>
                  <a:lnTo>
                    <a:pt x="154" y="12"/>
                  </a:lnTo>
                  <a:lnTo>
                    <a:pt x="160" y="35"/>
                  </a:lnTo>
                  <a:lnTo>
                    <a:pt x="171" y="50"/>
                  </a:lnTo>
                  <a:lnTo>
                    <a:pt x="187" y="56"/>
                  </a:lnTo>
                  <a:lnTo>
                    <a:pt x="200" y="68"/>
                  </a:lnTo>
                  <a:lnTo>
                    <a:pt x="212" y="75"/>
                  </a:lnTo>
                  <a:lnTo>
                    <a:pt x="223" y="79"/>
                  </a:lnTo>
                  <a:lnTo>
                    <a:pt x="223" y="87"/>
                  </a:lnTo>
                  <a:lnTo>
                    <a:pt x="231" y="93"/>
                  </a:lnTo>
                  <a:lnTo>
                    <a:pt x="221" y="104"/>
                  </a:lnTo>
                  <a:lnTo>
                    <a:pt x="237" y="110"/>
                  </a:lnTo>
                  <a:lnTo>
                    <a:pt x="233" y="112"/>
                  </a:lnTo>
                  <a:lnTo>
                    <a:pt x="237" y="118"/>
                  </a:lnTo>
                  <a:lnTo>
                    <a:pt x="240" y="129"/>
                  </a:lnTo>
                  <a:lnTo>
                    <a:pt x="227" y="139"/>
                  </a:lnTo>
                  <a:lnTo>
                    <a:pt x="215" y="143"/>
                  </a:lnTo>
                  <a:lnTo>
                    <a:pt x="194" y="143"/>
                  </a:lnTo>
                  <a:lnTo>
                    <a:pt x="200" y="166"/>
                  </a:lnTo>
                  <a:lnTo>
                    <a:pt x="187" y="177"/>
                  </a:lnTo>
                  <a:lnTo>
                    <a:pt x="177" y="179"/>
                  </a:lnTo>
                  <a:lnTo>
                    <a:pt x="177" y="189"/>
                  </a:lnTo>
                  <a:lnTo>
                    <a:pt x="165" y="202"/>
                  </a:lnTo>
                  <a:lnTo>
                    <a:pt x="165" y="200"/>
                  </a:lnTo>
                  <a:lnTo>
                    <a:pt x="154" y="191"/>
                  </a:lnTo>
                  <a:lnTo>
                    <a:pt x="160" y="181"/>
                  </a:lnTo>
                  <a:lnTo>
                    <a:pt x="154" y="171"/>
                  </a:lnTo>
                  <a:lnTo>
                    <a:pt x="140" y="171"/>
                  </a:lnTo>
                  <a:lnTo>
                    <a:pt x="135" y="160"/>
                  </a:lnTo>
                  <a:lnTo>
                    <a:pt x="140" y="148"/>
                  </a:lnTo>
                  <a:lnTo>
                    <a:pt x="112" y="131"/>
                  </a:lnTo>
                  <a:lnTo>
                    <a:pt x="100" y="141"/>
                  </a:lnTo>
                  <a:lnTo>
                    <a:pt x="81" y="123"/>
                  </a:lnTo>
                  <a:lnTo>
                    <a:pt x="81" y="125"/>
                  </a:lnTo>
                  <a:lnTo>
                    <a:pt x="81" y="118"/>
                  </a:lnTo>
                  <a:lnTo>
                    <a:pt x="69" y="104"/>
                  </a:lnTo>
                  <a:lnTo>
                    <a:pt x="67" y="91"/>
                  </a:lnTo>
                  <a:lnTo>
                    <a:pt x="60" y="81"/>
                  </a:lnTo>
                  <a:lnTo>
                    <a:pt x="54" y="85"/>
                  </a:lnTo>
                  <a:lnTo>
                    <a:pt x="48" y="87"/>
                  </a:lnTo>
                  <a:lnTo>
                    <a:pt x="23" y="64"/>
                  </a:lnTo>
                  <a:lnTo>
                    <a:pt x="14" y="62"/>
                  </a:lnTo>
                  <a:lnTo>
                    <a:pt x="2" y="64"/>
                  </a:lnTo>
                  <a:lnTo>
                    <a:pt x="2" y="54"/>
                  </a:lnTo>
                  <a:lnTo>
                    <a:pt x="0" y="52"/>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98" name="Freeform 82"/>
            <p:cNvSpPr>
              <a:spLocks/>
            </p:cNvSpPr>
            <p:nvPr/>
          </p:nvSpPr>
          <p:spPr bwMode="auto">
            <a:xfrm>
              <a:off x="13709184" y="7067775"/>
              <a:ext cx="237202" cy="202501"/>
            </a:xfrm>
            <a:custGeom>
              <a:avLst/>
              <a:gdLst>
                <a:gd name="T0" fmla="*/ 0 w 94"/>
                <a:gd name="T1" fmla="*/ 253128500 h 90"/>
                <a:gd name="T2" fmla="*/ 146457094 w 94"/>
                <a:gd name="T3" fmla="*/ 162000800 h 90"/>
                <a:gd name="T4" fmla="*/ 146457094 w 94"/>
                <a:gd name="T5" fmla="*/ 75937875 h 90"/>
                <a:gd name="T6" fmla="*/ 280178460 w 94"/>
                <a:gd name="T7" fmla="*/ 0 h 90"/>
                <a:gd name="T8" fmla="*/ 356590309 w 94"/>
                <a:gd name="T9" fmla="*/ 35437675 h 90"/>
                <a:gd name="T10" fmla="*/ 528516337 w 94"/>
                <a:gd name="T11" fmla="*/ 35437675 h 90"/>
                <a:gd name="T12" fmla="*/ 528516337 w 94"/>
                <a:gd name="T13" fmla="*/ 86062925 h 90"/>
                <a:gd name="T14" fmla="*/ 598561583 w 94"/>
                <a:gd name="T15" fmla="*/ 136688175 h 90"/>
                <a:gd name="T16" fmla="*/ 541252066 w 94"/>
                <a:gd name="T17" fmla="*/ 202501000 h 90"/>
                <a:gd name="T18" fmla="*/ 598561583 w 94"/>
                <a:gd name="T19" fmla="*/ 273378600 h 90"/>
                <a:gd name="T20" fmla="*/ 573090126 w 94"/>
                <a:gd name="T21" fmla="*/ 288566175 h 90"/>
                <a:gd name="T22" fmla="*/ 413899826 w 94"/>
                <a:gd name="T23" fmla="*/ 329066375 h 90"/>
                <a:gd name="T24" fmla="*/ 413899826 w 94"/>
                <a:gd name="T25" fmla="*/ 425254350 h 90"/>
                <a:gd name="T26" fmla="*/ 305647394 w 94"/>
                <a:gd name="T27" fmla="*/ 455629500 h 90"/>
                <a:gd name="T28" fmla="*/ 210133214 w 94"/>
                <a:gd name="T29" fmla="*/ 425254350 h 90"/>
                <a:gd name="T30" fmla="*/ 133721366 w 94"/>
                <a:gd name="T31" fmla="*/ 445504450 h 90"/>
                <a:gd name="T32" fmla="*/ 25471457 w 94"/>
                <a:gd name="T33" fmla="*/ 389816675 h 90"/>
                <a:gd name="T34" fmla="*/ 25471457 w 94"/>
                <a:gd name="T35" fmla="*/ 389816675 h 90"/>
                <a:gd name="T36" fmla="*/ 12735729 w 94"/>
                <a:gd name="T37" fmla="*/ 339191425 h 90"/>
                <a:gd name="T38" fmla="*/ 38207186 w 94"/>
                <a:gd name="T39" fmla="*/ 329066375 h 90"/>
                <a:gd name="T40" fmla="*/ 38207186 w 94"/>
                <a:gd name="T41" fmla="*/ 263253550 h 90"/>
                <a:gd name="T42" fmla="*/ 0 w 94"/>
                <a:gd name="T43" fmla="*/ 253128500 h 9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4" h="90">
                  <a:moveTo>
                    <a:pt x="0" y="50"/>
                  </a:moveTo>
                  <a:lnTo>
                    <a:pt x="23" y="32"/>
                  </a:lnTo>
                  <a:lnTo>
                    <a:pt x="23" y="15"/>
                  </a:lnTo>
                  <a:lnTo>
                    <a:pt x="44" y="0"/>
                  </a:lnTo>
                  <a:lnTo>
                    <a:pt x="56" y="7"/>
                  </a:lnTo>
                  <a:lnTo>
                    <a:pt x="83" y="7"/>
                  </a:lnTo>
                  <a:lnTo>
                    <a:pt x="83" y="17"/>
                  </a:lnTo>
                  <a:lnTo>
                    <a:pt x="94" y="27"/>
                  </a:lnTo>
                  <a:lnTo>
                    <a:pt x="85" y="40"/>
                  </a:lnTo>
                  <a:lnTo>
                    <a:pt x="94" y="54"/>
                  </a:lnTo>
                  <a:lnTo>
                    <a:pt x="90" y="57"/>
                  </a:lnTo>
                  <a:lnTo>
                    <a:pt x="65" y="65"/>
                  </a:lnTo>
                  <a:lnTo>
                    <a:pt x="65" y="84"/>
                  </a:lnTo>
                  <a:lnTo>
                    <a:pt x="48" y="90"/>
                  </a:lnTo>
                  <a:lnTo>
                    <a:pt x="33" y="84"/>
                  </a:lnTo>
                  <a:lnTo>
                    <a:pt x="21" y="88"/>
                  </a:lnTo>
                  <a:lnTo>
                    <a:pt x="4" y="77"/>
                  </a:lnTo>
                  <a:lnTo>
                    <a:pt x="2" y="67"/>
                  </a:lnTo>
                  <a:lnTo>
                    <a:pt x="6" y="65"/>
                  </a:lnTo>
                  <a:lnTo>
                    <a:pt x="6" y="52"/>
                  </a:lnTo>
                  <a:lnTo>
                    <a:pt x="0" y="50"/>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799" name="Freeform 83"/>
            <p:cNvSpPr>
              <a:spLocks/>
            </p:cNvSpPr>
            <p:nvPr/>
          </p:nvSpPr>
          <p:spPr bwMode="auto">
            <a:xfrm>
              <a:off x="13797504" y="6964274"/>
              <a:ext cx="358326" cy="231751"/>
            </a:xfrm>
            <a:custGeom>
              <a:avLst/>
              <a:gdLst>
                <a:gd name="T0" fmla="*/ 350220767 w 142"/>
                <a:gd name="T1" fmla="*/ 65812784 h 103"/>
                <a:gd name="T2" fmla="*/ 452103952 w 142"/>
                <a:gd name="T3" fmla="*/ 172125743 h 103"/>
                <a:gd name="T4" fmla="*/ 547618018 w 142"/>
                <a:gd name="T5" fmla="*/ 141750612 h 103"/>
                <a:gd name="T6" fmla="*/ 585825159 w 142"/>
                <a:gd name="T7" fmla="*/ 172125743 h 103"/>
                <a:gd name="T8" fmla="*/ 643134608 w 142"/>
                <a:gd name="T9" fmla="*/ 116438002 h 103"/>
                <a:gd name="T10" fmla="*/ 719546366 w 142"/>
                <a:gd name="T11" fmla="*/ 182250786 h 103"/>
                <a:gd name="T12" fmla="*/ 802324718 w 142"/>
                <a:gd name="T13" fmla="*/ 182250786 h 103"/>
                <a:gd name="T14" fmla="*/ 815060432 w 142"/>
                <a:gd name="T15" fmla="*/ 268315908 h 103"/>
                <a:gd name="T16" fmla="*/ 904207903 w 142"/>
                <a:gd name="T17" fmla="*/ 288565995 h 103"/>
                <a:gd name="T18" fmla="*/ 891472190 w 142"/>
                <a:gd name="T19" fmla="*/ 405003998 h 103"/>
                <a:gd name="T20" fmla="*/ 891472190 w 142"/>
                <a:gd name="T21" fmla="*/ 475879303 h 103"/>
                <a:gd name="T22" fmla="*/ 827796146 w 142"/>
                <a:gd name="T23" fmla="*/ 486004347 h 103"/>
                <a:gd name="T24" fmla="*/ 802324718 w 142"/>
                <a:gd name="T25" fmla="*/ 445504172 h 103"/>
                <a:gd name="T26" fmla="*/ 681339225 w 142"/>
                <a:gd name="T27" fmla="*/ 445504172 h 103"/>
                <a:gd name="T28" fmla="*/ 624029776 w 142"/>
                <a:gd name="T29" fmla="*/ 415129041 h 103"/>
                <a:gd name="T30" fmla="*/ 560353732 w 142"/>
                <a:gd name="T31" fmla="*/ 455629216 h 103"/>
                <a:gd name="T32" fmla="*/ 439368238 w 142"/>
                <a:gd name="T33" fmla="*/ 496129391 h 103"/>
                <a:gd name="T34" fmla="*/ 350220767 w 142"/>
                <a:gd name="T35" fmla="*/ 521442000 h 103"/>
                <a:gd name="T36" fmla="*/ 375692194 w 142"/>
                <a:gd name="T37" fmla="*/ 506254434 h 103"/>
                <a:gd name="T38" fmla="*/ 318382745 w 142"/>
                <a:gd name="T39" fmla="*/ 435379129 h 103"/>
                <a:gd name="T40" fmla="*/ 375692194 w 142"/>
                <a:gd name="T41" fmla="*/ 369566345 h 103"/>
                <a:gd name="T42" fmla="*/ 305647031 w 142"/>
                <a:gd name="T43" fmla="*/ 318941126 h 103"/>
                <a:gd name="T44" fmla="*/ 305647031 w 142"/>
                <a:gd name="T45" fmla="*/ 268315908 h 103"/>
                <a:gd name="T46" fmla="*/ 133721207 w 142"/>
                <a:gd name="T47" fmla="*/ 268315908 h 103"/>
                <a:gd name="T48" fmla="*/ 57309449 w 142"/>
                <a:gd name="T49" fmla="*/ 232876005 h 103"/>
                <a:gd name="T50" fmla="*/ 0 w 142"/>
                <a:gd name="T51" fmla="*/ 172125743 h 103"/>
                <a:gd name="T52" fmla="*/ 70045163 w 142"/>
                <a:gd name="T53" fmla="*/ 116438002 h 103"/>
                <a:gd name="T54" fmla="*/ 57309449 w 142"/>
                <a:gd name="T55" fmla="*/ 55687740 h 103"/>
                <a:gd name="T56" fmla="*/ 178294943 w 142"/>
                <a:gd name="T57" fmla="*/ 55687740 h 103"/>
                <a:gd name="T58" fmla="*/ 216499560 w 142"/>
                <a:gd name="T59" fmla="*/ 0 h 103"/>
                <a:gd name="T60" fmla="*/ 350220767 w 142"/>
                <a:gd name="T61" fmla="*/ 65812784 h 10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2" h="103">
                  <a:moveTo>
                    <a:pt x="55" y="13"/>
                  </a:moveTo>
                  <a:lnTo>
                    <a:pt x="71" y="34"/>
                  </a:lnTo>
                  <a:lnTo>
                    <a:pt x="86" y="28"/>
                  </a:lnTo>
                  <a:lnTo>
                    <a:pt x="92" y="34"/>
                  </a:lnTo>
                  <a:lnTo>
                    <a:pt x="101" y="23"/>
                  </a:lnTo>
                  <a:lnTo>
                    <a:pt x="113" y="36"/>
                  </a:lnTo>
                  <a:lnTo>
                    <a:pt x="126" y="36"/>
                  </a:lnTo>
                  <a:lnTo>
                    <a:pt x="128" y="53"/>
                  </a:lnTo>
                  <a:lnTo>
                    <a:pt x="142" y="57"/>
                  </a:lnTo>
                  <a:lnTo>
                    <a:pt x="140" y="80"/>
                  </a:lnTo>
                  <a:lnTo>
                    <a:pt x="140" y="94"/>
                  </a:lnTo>
                  <a:lnTo>
                    <a:pt x="130" y="96"/>
                  </a:lnTo>
                  <a:lnTo>
                    <a:pt x="126" y="88"/>
                  </a:lnTo>
                  <a:lnTo>
                    <a:pt x="107" y="88"/>
                  </a:lnTo>
                  <a:lnTo>
                    <a:pt x="98" y="82"/>
                  </a:lnTo>
                  <a:lnTo>
                    <a:pt x="88" y="90"/>
                  </a:lnTo>
                  <a:lnTo>
                    <a:pt x="69" y="98"/>
                  </a:lnTo>
                  <a:lnTo>
                    <a:pt x="55" y="103"/>
                  </a:lnTo>
                  <a:lnTo>
                    <a:pt x="59" y="100"/>
                  </a:lnTo>
                  <a:lnTo>
                    <a:pt x="50" y="86"/>
                  </a:lnTo>
                  <a:lnTo>
                    <a:pt x="59" y="73"/>
                  </a:lnTo>
                  <a:lnTo>
                    <a:pt x="48" y="63"/>
                  </a:lnTo>
                  <a:lnTo>
                    <a:pt x="48" y="53"/>
                  </a:lnTo>
                  <a:lnTo>
                    <a:pt x="21" y="53"/>
                  </a:lnTo>
                  <a:lnTo>
                    <a:pt x="9" y="46"/>
                  </a:lnTo>
                  <a:lnTo>
                    <a:pt x="0" y="34"/>
                  </a:lnTo>
                  <a:lnTo>
                    <a:pt x="11" y="23"/>
                  </a:lnTo>
                  <a:lnTo>
                    <a:pt x="9" y="11"/>
                  </a:lnTo>
                  <a:lnTo>
                    <a:pt x="28" y="11"/>
                  </a:lnTo>
                  <a:lnTo>
                    <a:pt x="34" y="0"/>
                  </a:lnTo>
                  <a:lnTo>
                    <a:pt x="55" y="13"/>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800" name="Freeform 84"/>
            <p:cNvSpPr>
              <a:spLocks/>
            </p:cNvSpPr>
            <p:nvPr/>
          </p:nvSpPr>
          <p:spPr bwMode="auto">
            <a:xfrm>
              <a:off x="14193681" y="7020524"/>
              <a:ext cx="345709" cy="375751"/>
            </a:xfrm>
            <a:custGeom>
              <a:avLst/>
              <a:gdLst>
                <a:gd name="T0" fmla="*/ 636765697 w 137"/>
                <a:gd name="T1" fmla="*/ 774566811 h 167"/>
                <a:gd name="T2" fmla="*/ 598561067 w 137"/>
                <a:gd name="T3" fmla="*/ 698629109 h 167"/>
                <a:gd name="T4" fmla="*/ 598561067 w 137"/>
                <a:gd name="T5" fmla="*/ 632816434 h 167"/>
                <a:gd name="T6" fmla="*/ 757751230 w 137"/>
                <a:gd name="T7" fmla="*/ 592316326 h 167"/>
                <a:gd name="T8" fmla="*/ 783222665 w 137"/>
                <a:gd name="T9" fmla="*/ 455628463 h 167"/>
                <a:gd name="T10" fmla="*/ 795958383 w 137"/>
                <a:gd name="T11" fmla="*/ 369563484 h 167"/>
                <a:gd name="T12" fmla="*/ 859634448 w 137"/>
                <a:gd name="T13" fmla="*/ 318938349 h 167"/>
                <a:gd name="T14" fmla="*/ 872370166 w 137"/>
                <a:gd name="T15" fmla="*/ 151875404 h 167"/>
                <a:gd name="T16" fmla="*/ 795958383 w 137"/>
                <a:gd name="T17" fmla="*/ 141750377 h 167"/>
                <a:gd name="T18" fmla="*/ 821429818 w 137"/>
                <a:gd name="T19" fmla="*/ 75937702 h 167"/>
                <a:gd name="T20" fmla="*/ 687708568 w 137"/>
                <a:gd name="T21" fmla="*/ 55687648 h 167"/>
                <a:gd name="T22" fmla="*/ 579458752 w 137"/>
                <a:gd name="T23" fmla="*/ 0 h 167"/>
                <a:gd name="T24" fmla="*/ 464839817 w 137"/>
                <a:gd name="T25" fmla="*/ 116437810 h 167"/>
                <a:gd name="T26" fmla="*/ 420266067 w 137"/>
                <a:gd name="T27" fmla="*/ 222750593 h 167"/>
                <a:gd name="T28" fmla="*/ 343854284 w 137"/>
                <a:gd name="T29" fmla="*/ 232875620 h 167"/>
                <a:gd name="T30" fmla="*/ 261073381 w 137"/>
                <a:gd name="T31" fmla="*/ 192375512 h 167"/>
                <a:gd name="T32" fmla="*/ 171925880 w 137"/>
                <a:gd name="T33" fmla="*/ 232875620 h 167"/>
                <a:gd name="T34" fmla="*/ 159192686 w 137"/>
                <a:gd name="T35" fmla="*/ 359438457 h 167"/>
                <a:gd name="T36" fmla="*/ 63676065 w 137"/>
                <a:gd name="T37" fmla="*/ 486003543 h 167"/>
                <a:gd name="T38" fmla="*/ 0 w 137"/>
                <a:gd name="T39" fmla="*/ 541691192 h 167"/>
                <a:gd name="T40" fmla="*/ 0 w 137"/>
                <a:gd name="T41" fmla="*/ 541691192 h 167"/>
                <a:gd name="T42" fmla="*/ 101883218 w 137"/>
                <a:gd name="T43" fmla="*/ 572066272 h 167"/>
                <a:gd name="T44" fmla="*/ 184661598 w 137"/>
                <a:gd name="T45" fmla="*/ 632816434 h 167"/>
                <a:gd name="T46" fmla="*/ 261073381 w 137"/>
                <a:gd name="T47" fmla="*/ 668254028 h 167"/>
                <a:gd name="T48" fmla="*/ 331118566 w 137"/>
                <a:gd name="T49" fmla="*/ 688504082 h 167"/>
                <a:gd name="T50" fmla="*/ 331118566 w 137"/>
                <a:gd name="T51" fmla="*/ 729004190 h 167"/>
                <a:gd name="T52" fmla="*/ 382058913 w 137"/>
                <a:gd name="T53" fmla="*/ 759379271 h 167"/>
                <a:gd name="T54" fmla="*/ 318382848 w 137"/>
                <a:gd name="T55" fmla="*/ 815066919 h 167"/>
                <a:gd name="T56" fmla="*/ 420266067 w 137"/>
                <a:gd name="T57" fmla="*/ 845442000 h 167"/>
                <a:gd name="T58" fmla="*/ 636765697 w 137"/>
                <a:gd name="T59" fmla="*/ 774566811 h 16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37" h="167">
                  <a:moveTo>
                    <a:pt x="100" y="153"/>
                  </a:moveTo>
                  <a:lnTo>
                    <a:pt x="94" y="138"/>
                  </a:lnTo>
                  <a:lnTo>
                    <a:pt x="94" y="125"/>
                  </a:lnTo>
                  <a:lnTo>
                    <a:pt x="119" y="117"/>
                  </a:lnTo>
                  <a:lnTo>
                    <a:pt x="123" y="90"/>
                  </a:lnTo>
                  <a:lnTo>
                    <a:pt x="125" y="73"/>
                  </a:lnTo>
                  <a:lnTo>
                    <a:pt x="135" y="63"/>
                  </a:lnTo>
                  <a:lnTo>
                    <a:pt x="137" y="30"/>
                  </a:lnTo>
                  <a:lnTo>
                    <a:pt x="125" y="28"/>
                  </a:lnTo>
                  <a:lnTo>
                    <a:pt x="129" y="15"/>
                  </a:lnTo>
                  <a:lnTo>
                    <a:pt x="108" y="11"/>
                  </a:lnTo>
                  <a:lnTo>
                    <a:pt x="91" y="0"/>
                  </a:lnTo>
                  <a:lnTo>
                    <a:pt x="73" y="23"/>
                  </a:lnTo>
                  <a:lnTo>
                    <a:pt x="66" y="44"/>
                  </a:lnTo>
                  <a:lnTo>
                    <a:pt x="54" y="46"/>
                  </a:lnTo>
                  <a:lnTo>
                    <a:pt x="41" y="38"/>
                  </a:lnTo>
                  <a:lnTo>
                    <a:pt x="27" y="46"/>
                  </a:lnTo>
                  <a:lnTo>
                    <a:pt x="25" y="71"/>
                  </a:lnTo>
                  <a:lnTo>
                    <a:pt x="10" y="96"/>
                  </a:lnTo>
                  <a:lnTo>
                    <a:pt x="0" y="107"/>
                  </a:lnTo>
                  <a:lnTo>
                    <a:pt x="16" y="113"/>
                  </a:lnTo>
                  <a:lnTo>
                    <a:pt x="29" y="125"/>
                  </a:lnTo>
                  <a:lnTo>
                    <a:pt x="41" y="132"/>
                  </a:lnTo>
                  <a:lnTo>
                    <a:pt x="52" y="136"/>
                  </a:lnTo>
                  <a:lnTo>
                    <a:pt x="52" y="144"/>
                  </a:lnTo>
                  <a:lnTo>
                    <a:pt x="60" y="150"/>
                  </a:lnTo>
                  <a:lnTo>
                    <a:pt x="50" y="161"/>
                  </a:lnTo>
                  <a:lnTo>
                    <a:pt x="66" y="167"/>
                  </a:lnTo>
                  <a:lnTo>
                    <a:pt x="100" y="153"/>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01" name="Freeform 85"/>
            <p:cNvSpPr>
              <a:spLocks/>
            </p:cNvSpPr>
            <p:nvPr/>
          </p:nvSpPr>
          <p:spPr bwMode="auto">
            <a:xfrm>
              <a:off x="18163024" y="7564269"/>
              <a:ext cx="1527097" cy="1211355"/>
            </a:xfrm>
            <a:custGeom>
              <a:avLst/>
              <a:gdLst>
                <a:gd name="T0" fmla="*/ 23 w 290"/>
                <a:gd name="T1" fmla="*/ 178 h 258"/>
                <a:gd name="T2" fmla="*/ 28 w 290"/>
                <a:gd name="T3" fmla="*/ 185 h 258"/>
                <a:gd name="T4" fmla="*/ 45 w 290"/>
                <a:gd name="T5" fmla="*/ 192 h 258"/>
                <a:gd name="T6" fmla="*/ 67 w 290"/>
                <a:gd name="T7" fmla="*/ 202 h 258"/>
                <a:gd name="T8" fmla="*/ 85 w 290"/>
                <a:gd name="T9" fmla="*/ 210 h 258"/>
                <a:gd name="T10" fmla="*/ 97 w 290"/>
                <a:gd name="T11" fmla="*/ 222 h 258"/>
                <a:gd name="T12" fmla="*/ 107 w 290"/>
                <a:gd name="T13" fmla="*/ 223 h 258"/>
                <a:gd name="T14" fmla="*/ 113 w 290"/>
                <a:gd name="T15" fmla="*/ 212 h 258"/>
                <a:gd name="T16" fmla="*/ 133 w 290"/>
                <a:gd name="T17" fmla="*/ 184 h 258"/>
                <a:gd name="T18" fmla="*/ 161 w 290"/>
                <a:gd name="T19" fmla="*/ 129 h 258"/>
                <a:gd name="T20" fmla="*/ 157 w 290"/>
                <a:gd name="T21" fmla="*/ 110 h 258"/>
                <a:gd name="T22" fmla="*/ 158 w 290"/>
                <a:gd name="T23" fmla="*/ 69 h 258"/>
                <a:gd name="T24" fmla="*/ 146 w 290"/>
                <a:gd name="T25" fmla="*/ 51 h 258"/>
                <a:gd name="T26" fmla="*/ 161 w 290"/>
                <a:gd name="T27" fmla="*/ 48 h 258"/>
                <a:gd name="T28" fmla="*/ 166 w 290"/>
                <a:gd name="T29" fmla="*/ 38 h 258"/>
                <a:gd name="T30" fmla="*/ 182 w 290"/>
                <a:gd name="T31" fmla="*/ 37 h 258"/>
                <a:gd name="T32" fmla="*/ 186 w 290"/>
                <a:gd name="T33" fmla="*/ 25 h 258"/>
                <a:gd name="T34" fmla="*/ 198 w 290"/>
                <a:gd name="T35" fmla="*/ 32 h 258"/>
                <a:gd name="T36" fmla="*/ 206 w 290"/>
                <a:gd name="T37" fmla="*/ 32 h 258"/>
                <a:gd name="T38" fmla="*/ 219 w 290"/>
                <a:gd name="T39" fmla="*/ 26 h 258"/>
                <a:gd name="T40" fmla="*/ 232 w 290"/>
                <a:gd name="T41" fmla="*/ 25 h 258"/>
                <a:gd name="T42" fmla="*/ 236 w 290"/>
                <a:gd name="T43" fmla="*/ 13 h 258"/>
                <a:gd name="T44" fmla="*/ 249 w 290"/>
                <a:gd name="T45" fmla="*/ 0 h 258"/>
                <a:gd name="T46" fmla="*/ 250 w 290"/>
                <a:gd name="T47" fmla="*/ 11 h 258"/>
                <a:gd name="T48" fmla="*/ 255 w 290"/>
                <a:gd name="T49" fmla="*/ 23 h 258"/>
                <a:gd name="T50" fmla="*/ 265 w 290"/>
                <a:gd name="T51" fmla="*/ 40 h 258"/>
                <a:gd name="T52" fmla="*/ 273 w 290"/>
                <a:gd name="T53" fmla="*/ 50 h 258"/>
                <a:gd name="T54" fmla="*/ 289 w 290"/>
                <a:gd name="T55" fmla="*/ 59 h 258"/>
                <a:gd name="T56" fmla="*/ 288 w 290"/>
                <a:gd name="T57" fmla="*/ 75 h 258"/>
                <a:gd name="T58" fmla="*/ 265 w 290"/>
                <a:gd name="T59" fmla="*/ 99 h 258"/>
                <a:gd name="T60" fmla="*/ 255 w 290"/>
                <a:gd name="T61" fmla="*/ 114 h 258"/>
                <a:gd name="T62" fmla="*/ 266 w 290"/>
                <a:gd name="T63" fmla="*/ 129 h 258"/>
                <a:gd name="T64" fmla="*/ 252 w 290"/>
                <a:gd name="T65" fmla="*/ 153 h 258"/>
                <a:gd name="T66" fmla="*/ 233 w 290"/>
                <a:gd name="T67" fmla="*/ 170 h 258"/>
                <a:gd name="T68" fmla="*/ 221 w 290"/>
                <a:gd name="T69" fmla="*/ 190 h 258"/>
                <a:gd name="T70" fmla="*/ 195 w 290"/>
                <a:gd name="T71" fmla="*/ 200 h 258"/>
                <a:gd name="T72" fmla="*/ 184 w 290"/>
                <a:gd name="T73" fmla="*/ 208 h 258"/>
                <a:gd name="T74" fmla="*/ 184 w 290"/>
                <a:gd name="T75" fmla="*/ 229 h 258"/>
                <a:gd name="T76" fmla="*/ 182 w 290"/>
                <a:gd name="T77" fmla="*/ 237 h 258"/>
                <a:gd name="T78" fmla="*/ 176 w 290"/>
                <a:gd name="T79" fmla="*/ 246 h 258"/>
                <a:gd name="T80" fmla="*/ 156 w 290"/>
                <a:gd name="T81" fmla="*/ 238 h 258"/>
                <a:gd name="T82" fmla="*/ 122 w 290"/>
                <a:gd name="T83" fmla="*/ 245 h 258"/>
                <a:gd name="T84" fmla="*/ 102 w 290"/>
                <a:gd name="T85" fmla="*/ 257 h 258"/>
                <a:gd name="T86" fmla="*/ 73 w 290"/>
                <a:gd name="T87" fmla="*/ 243 h 258"/>
                <a:gd name="T88" fmla="*/ 58 w 290"/>
                <a:gd name="T89" fmla="*/ 225 h 258"/>
                <a:gd name="T90" fmla="*/ 35 w 290"/>
                <a:gd name="T91" fmla="*/ 219 h 258"/>
                <a:gd name="T92" fmla="*/ 11 w 290"/>
                <a:gd name="T93" fmla="*/ 215 h 258"/>
                <a:gd name="T94" fmla="*/ 0 w 290"/>
                <a:gd name="T95" fmla="*/ 205 h 258"/>
                <a:gd name="T96" fmla="*/ 9 w 290"/>
                <a:gd name="T97" fmla="*/ 19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0" h="258">
                  <a:moveTo>
                    <a:pt x="9" y="191"/>
                  </a:moveTo>
                  <a:cubicBezTo>
                    <a:pt x="23" y="178"/>
                    <a:pt x="23" y="178"/>
                    <a:pt x="23" y="178"/>
                  </a:cubicBezTo>
                  <a:cubicBezTo>
                    <a:pt x="29" y="182"/>
                    <a:pt x="29" y="182"/>
                    <a:pt x="29" y="182"/>
                  </a:cubicBezTo>
                  <a:cubicBezTo>
                    <a:pt x="28" y="185"/>
                    <a:pt x="28" y="185"/>
                    <a:pt x="28" y="185"/>
                  </a:cubicBezTo>
                  <a:cubicBezTo>
                    <a:pt x="36" y="191"/>
                    <a:pt x="36" y="191"/>
                    <a:pt x="36" y="191"/>
                  </a:cubicBezTo>
                  <a:cubicBezTo>
                    <a:pt x="45" y="192"/>
                    <a:pt x="45" y="192"/>
                    <a:pt x="45" y="192"/>
                  </a:cubicBezTo>
                  <a:cubicBezTo>
                    <a:pt x="60" y="204"/>
                    <a:pt x="60" y="204"/>
                    <a:pt x="60" y="204"/>
                  </a:cubicBezTo>
                  <a:cubicBezTo>
                    <a:pt x="67" y="202"/>
                    <a:pt x="67" y="202"/>
                    <a:pt x="67" y="202"/>
                  </a:cubicBezTo>
                  <a:cubicBezTo>
                    <a:pt x="77" y="211"/>
                    <a:pt x="77" y="211"/>
                    <a:pt x="77" y="211"/>
                  </a:cubicBezTo>
                  <a:cubicBezTo>
                    <a:pt x="85" y="210"/>
                    <a:pt x="85" y="210"/>
                    <a:pt x="85" y="210"/>
                  </a:cubicBezTo>
                  <a:cubicBezTo>
                    <a:pt x="88" y="221"/>
                    <a:pt x="88" y="221"/>
                    <a:pt x="88" y="221"/>
                  </a:cubicBezTo>
                  <a:cubicBezTo>
                    <a:pt x="97" y="222"/>
                    <a:pt x="97" y="222"/>
                    <a:pt x="97" y="222"/>
                  </a:cubicBezTo>
                  <a:cubicBezTo>
                    <a:pt x="102" y="228"/>
                    <a:pt x="102" y="228"/>
                    <a:pt x="102" y="228"/>
                  </a:cubicBezTo>
                  <a:cubicBezTo>
                    <a:pt x="107" y="223"/>
                    <a:pt x="107" y="223"/>
                    <a:pt x="107" y="223"/>
                  </a:cubicBezTo>
                  <a:cubicBezTo>
                    <a:pt x="112" y="223"/>
                    <a:pt x="112" y="223"/>
                    <a:pt x="112" y="223"/>
                  </a:cubicBezTo>
                  <a:cubicBezTo>
                    <a:pt x="113" y="212"/>
                    <a:pt x="113" y="212"/>
                    <a:pt x="113" y="212"/>
                  </a:cubicBezTo>
                  <a:cubicBezTo>
                    <a:pt x="130" y="194"/>
                    <a:pt x="130" y="194"/>
                    <a:pt x="130" y="194"/>
                  </a:cubicBezTo>
                  <a:cubicBezTo>
                    <a:pt x="133" y="184"/>
                    <a:pt x="133" y="184"/>
                    <a:pt x="133" y="184"/>
                  </a:cubicBezTo>
                  <a:cubicBezTo>
                    <a:pt x="159" y="156"/>
                    <a:pt x="159" y="156"/>
                    <a:pt x="159" y="156"/>
                  </a:cubicBezTo>
                  <a:cubicBezTo>
                    <a:pt x="161" y="129"/>
                    <a:pt x="161" y="129"/>
                    <a:pt x="161" y="129"/>
                  </a:cubicBezTo>
                  <a:cubicBezTo>
                    <a:pt x="166" y="113"/>
                    <a:pt x="166" y="113"/>
                    <a:pt x="166" y="113"/>
                  </a:cubicBezTo>
                  <a:cubicBezTo>
                    <a:pt x="157" y="110"/>
                    <a:pt x="157" y="110"/>
                    <a:pt x="157" y="110"/>
                  </a:cubicBezTo>
                  <a:cubicBezTo>
                    <a:pt x="152" y="78"/>
                    <a:pt x="152" y="78"/>
                    <a:pt x="152" y="78"/>
                  </a:cubicBezTo>
                  <a:cubicBezTo>
                    <a:pt x="158" y="69"/>
                    <a:pt x="158" y="69"/>
                    <a:pt x="158" y="69"/>
                  </a:cubicBezTo>
                  <a:cubicBezTo>
                    <a:pt x="149" y="63"/>
                    <a:pt x="149" y="63"/>
                    <a:pt x="149" y="63"/>
                  </a:cubicBezTo>
                  <a:cubicBezTo>
                    <a:pt x="146" y="51"/>
                    <a:pt x="146" y="51"/>
                    <a:pt x="146" y="51"/>
                  </a:cubicBezTo>
                  <a:cubicBezTo>
                    <a:pt x="154" y="46"/>
                    <a:pt x="154" y="46"/>
                    <a:pt x="154" y="46"/>
                  </a:cubicBezTo>
                  <a:cubicBezTo>
                    <a:pt x="161" y="48"/>
                    <a:pt x="161" y="48"/>
                    <a:pt x="161" y="48"/>
                  </a:cubicBezTo>
                  <a:cubicBezTo>
                    <a:pt x="162" y="39"/>
                    <a:pt x="162" y="39"/>
                    <a:pt x="162" y="39"/>
                  </a:cubicBezTo>
                  <a:cubicBezTo>
                    <a:pt x="166" y="38"/>
                    <a:pt x="166" y="38"/>
                    <a:pt x="166" y="38"/>
                  </a:cubicBezTo>
                  <a:cubicBezTo>
                    <a:pt x="174" y="40"/>
                    <a:pt x="174" y="40"/>
                    <a:pt x="174" y="40"/>
                  </a:cubicBezTo>
                  <a:cubicBezTo>
                    <a:pt x="182" y="37"/>
                    <a:pt x="182" y="37"/>
                    <a:pt x="182" y="37"/>
                  </a:cubicBezTo>
                  <a:cubicBezTo>
                    <a:pt x="181" y="31"/>
                    <a:pt x="181" y="31"/>
                    <a:pt x="181" y="31"/>
                  </a:cubicBezTo>
                  <a:cubicBezTo>
                    <a:pt x="186" y="25"/>
                    <a:pt x="186" y="25"/>
                    <a:pt x="186" y="25"/>
                  </a:cubicBezTo>
                  <a:cubicBezTo>
                    <a:pt x="188" y="32"/>
                    <a:pt x="188" y="32"/>
                    <a:pt x="188" y="32"/>
                  </a:cubicBezTo>
                  <a:cubicBezTo>
                    <a:pt x="198" y="32"/>
                    <a:pt x="198" y="32"/>
                    <a:pt x="198" y="32"/>
                  </a:cubicBezTo>
                  <a:cubicBezTo>
                    <a:pt x="203" y="27"/>
                    <a:pt x="203" y="27"/>
                    <a:pt x="203" y="27"/>
                  </a:cubicBezTo>
                  <a:cubicBezTo>
                    <a:pt x="206" y="32"/>
                    <a:pt x="206" y="32"/>
                    <a:pt x="206" y="32"/>
                  </a:cubicBezTo>
                  <a:cubicBezTo>
                    <a:pt x="216" y="32"/>
                    <a:pt x="216" y="32"/>
                    <a:pt x="216" y="32"/>
                  </a:cubicBezTo>
                  <a:cubicBezTo>
                    <a:pt x="219" y="26"/>
                    <a:pt x="219" y="26"/>
                    <a:pt x="219" y="26"/>
                  </a:cubicBezTo>
                  <a:cubicBezTo>
                    <a:pt x="226" y="31"/>
                    <a:pt x="226" y="31"/>
                    <a:pt x="226" y="31"/>
                  </a:cubicBezTo>
                  <a:cubicBezTo>
                    <a:pt x="232" y="25"/>
                    <a:pt x="232" y="25"/>
                    <a:pt x="232" y="25"/>
                  </a:cubicBezTo>
                  <a:cubicBezTo>
                    <a:pt x="238" y="25"/>
                    <a:pt x="238" y="25"/>
                    <a:pt x="238" y="25"/>
                  </a:cubicBezTo>
                  <a:cubicBezTo>
                    <a:pt x="236" y="13"/>
                    <a:pt x="236" y="13"/>
                    <a:pt x="236" y="13"/>
                  </a:cubicBezTo>
                  <a:cubicBezTo>
                    <a:pt x="244" y="6"/>
                    <a:pt x="244" y="6"/>
                    <a:pt x="244" y="6"/>
                  </a:cubicBezTo>
                  <a:cubicBezTo>
                    <a:pt x="249" y="0"/>
                    <a:pt x="249" y="0"/>
                    <a:pt x="249" y="0"/>
                  </a:cubicBezTo>
                  <a:cubicBezTo>
                    <a:pt x="257" y="4"/>
                    <a:pt x="257" y="4"/>
                    <a:pt x="257" y="4"/>
                  </a:cubicBezTo>
                  <a:cubicBezTo>
                    <a:pt x="250" y="11"/>
                    <a:pt x="250" y="11"/>
                    <a:pt x="250" y="11"/>
                  </a:cubicBezTo>
                  <a:cubicBezTo>
                    <a:pt x="248" y="19"/>
                    <a:pt x="248" y="19"/>
                    <a:pt x="248" y="19"/>
                  </a:cubicBezTo>
                  <a:cubicBezTo>
                    <a:pt x="255" y="23"/>
                    <a:pt x="255" y="23"/>
                    <a:pt x="255" y="23"/>
                  </a:cubicBezTo>
                  <a:cubicBezTo>
                    <a:pt x="258" y="33"/>
                    <a:pt x="258" y="33"/>
                    <a:pt x="258" y="33"/>
                  </a:cubicBezTo>
                  <a:cubicBezTo>
                    <a:pt x="265" y="40"/>
                    <a:pt x="265" y="40"/>
                    <a:pt x="265" y="40"/>
                  </a:cubicBezTo>
                  <a:cubicBezTo>
                    <a:pt x="267" y="50"/>
                    <a:pt x="267" y="50"/>
                    <a:pt x="267" y="50"/>
                  </a:cubicBezTo>
                  <a:cubicBezTo>
                    <a:pt x="273" y="50"/>
                    <a:pt x="273" y="50"/>
                    <a:pt x="273" y="50"/>
                  </a:cubicBezTo>
                  <a:cubicBezTo>
                    <a:pt x="278" y="49"/>
                    <a:pt x="278" y="49"/>
                    <a:pt x="278" y="49"/>
                  </a:cubicBezTo>
                  <a:cubicBezTo>
                    <a:pt x="289" y="59"/>
                    <a:pt x="289" y="59"/>
                    <a:pt x="289" y="59"/>
                  </a:cubicBezTo>
                  <a:cubicBezTo>
                    <a:pt x="290" y="70"/>
                    <a:pt x="290" y="70"/>
                    <a:pt x="290" y="70"/>
                  </a:cubicBezTo>
                  <a:cubicBezTo>
                    <a:pt x="288" y="75"/>
                    <a:pt x="288" y="75"/>
                    <a:pt x="288" y="75"/>
                  </a:cubicBezTo>
                  <a:cubicBezTo>
                    <a:pt x="279" y="77"/>
                    <a:pt x="279" y="77"/>
                    <a:pt x="279" y="77"/>
                  </a:cubicBezTo>
                  <a:cubicBezTo>
                    <a:pt x="265" y="99"/>
                    <a:pt x="265" y="99"/>
                    <a:pt x="265" y="99"/>
                  </a:cubicBezTo>
                  <a:cubicBezTo>
                    <a:pt x="257" y="106"/>
                    <a:pt x="257" y="106"/>
                    <a:pt x="257" y="106"/>
                  </a:cubicBezTo>
                  <a:cubicBezTo>
                    <a:pt x="255" y="114"/>
                    <a:pt x="255" y="114"/>
                    <a:pt x="255" y="114"/>
                  </a:cubicBezTo>
                  <a:cubicBezTo>
                    <a:pt x="261" y="123"/>
                    <a:pt x="261" y="123"/>
                    <a:pt x="261" y="123"/>
                  </a:cubicBezTo>
                  <a:cubicBezTo>
                    <a:pt x="266" y="129"/>
                    <a:pt x="266" y="129"/>
                    <a:pt x="266" y="129"/>
                  </a:cubicBezTo>
                  <a:cubicBezTo>
                    <a:pt x="265" y="139"/>
                    <a:pt x="265" y="139"/>
                    <a:pt x="265" y="139"/>
                  </a:cubicBezTo>
                  <a:cubicBezTo>
                    <a:pt x="252" y="153"/>
                    <a:pt x="252" y="153"/>
                    <a:pt x="252" y="153"/>
                  </a:cubicBezTo>
                  <a:cubicBezTo>
                    <a:pt x="235" y="160"/>
                    <a:pt x="235" y="160"/>
                    <a:pt x="235" y="160"/>
                  </a:cubicBezTo>
                  <a:cubicBezTo>
                    <a:pt x="233" y="170"/>
                    <a:pt x="233" y="170"/>
                    <a:pt x="233" y="170"/>
                  </a:cubicBezTo>
                  <a:cubicBezTo>
                    <a:pt x="224" y="178"/>
                    <a:pt x="224" y="178"/>
                    <a:pt x="224" y="178"/>
                  </a:cubicBezTo>
                  <a:cubicBezTo>
                    <a:pt x="221" y="190"/>
                    <a:pt x="221" y="190"/>
                    <a:pt x="221" y="190"/>
                  </a:cubicBezTo>
                  <a:cubicBezTo>
                    <a:pt x="209" y="189"/>
                    <a:pt x="209" y="189"/>
                    <a:pt x="209" y="189"/>
                  </a:cubicBezTo>
                  <a:cubicBezTo>
                    <a:pt x="195" y="200"/>
                    <a:pt x="195" y="200"/>
                    <a:pt x="195" y="200"/>
                  </a:cubicBezTo>
                  <a:cubicBezTo>
                    <a:pt x="184" y="200"/>
                    <a:pt x="184" y="200"/>
                    <a:pt x="184" y="200"/>
                  </a:cubicBezTo>
                  <a:cubicBezTo>
                    <a:pt x="184" y="208"/>
                    <a:pt x="184" y="208"/>
                    <a:pt x="184" y="208"/>
                  </a:cubicBezTo>
                  <a:cubicBezTo>
                    <a:pt x="183" y="214"/>
                    <a:pt x="183" y="214"/>
                    <a:pt x="183" y="214"/>
                  </a:cubicBezTo>
                  <a:cubicBezTo>
                    <a:pt x="184" y="229"/>
                    <a:pt x="184" y="229"/>
                    <a:pt x="184" y="229"/>
                  </a:cubicBezTo>
                  <a:cubicBezTo>
                    <a:pt x="191" y="229"/>
                    <a:pt x="191" y="229"/>
                    <a:pt x="191" y="229"/>
                  </a:cubicBezTo>
                  <a:cubicBezTo>
                    <a:pt x="182" y="237"/>
                    <a:pt x="182" y="237"/>
                    <a:pt x="182" y="237"/>
                  </a:cubicBezTo>
                  <a:cubicBezTo>
                    <a:pt x="181" y="244"/>
                    <a:pt x="181" y="244"/>
                    <a:pt x="181" y="244"/>
                  </a:cubicBezTo>
                  <a:cubicBezTo>
                    <a:pt x="180" y="243"/>
                    <a:pt x="177" y="245"/>
                    <a:pt x="176" y="246"/>
                  </a:cubicBezTo>
                  <a:cubicBezTo>
                    <a:pt x="173" y="247"/>
                    <a:pt x="165" y="248"/>
                    <a:pt x="164" y="244"/>
                  </a:cubicBezTo>
                  <a:cubicBezTo>
                    <a:pt x="164" y="239"/>
                    <a:pt x="159" y="238"/>
                    <a:pt x="156" y="238"/>
                  </a:cubicBezTo>
                  <a:cubicBezTo>
                    <a:pt x="153" y="237"/>
                    <a:pt x="152" y="244"/>
                    <a:pt x="146" y="241"/>
                  </a:cubicBezTo>
                  <a:cubicBezTo>
                    <a:pt x="139" y="237"/>
                    <a:pt x="127" y="243"/>
                    <a:pt x="122" y="245"/>
                  </a:cubicBezTo>
                  <a:cubicBezTo>
                    <a:pt x="117" y="246"/>
                    <a:pt x="115" y="252"/>
                    <a:pt x="112" y="253"/>
                  </a:cubicBezTo>
                  <a:cubicBezTo>
                    <a:pt x="109" y="253"/>
                    <a:pt x="104" y="258"/>
                    <a:pt x="102" y="257"/>
                  </a:cubicBezTo>
                  <a:cubicBezTo>
                    <a:pt x="100" y="257"/>
                    <a:pt x="86" y="254"/>
                    <a:pt x="80" y="251"/>
                  </a:cubicBezTo>
                  <a:cubicBezTo>
                    <a:pt x="74" y="247"/>
                    <a:pt x="74" y="247"/>
                    <a:pt x="73" y="243"/>
                  </a:cubicBezTo>
                  <a:cubicBezTo>
                    <a:pt x="72" y="239"/>
                    <a:pt x="70" y="234"/>
                    <a:pt x="68" y="228"/>
                  </a:cubicBezTo>
                  <a:cubicBezTo>
                    <a:pt x="67" y="223"/>
                    <a:pt x="63" y="225"/>
                    <a:pt x="58" y="225"/>
                  </a:cubicBezTo>
                  <a:cubicBezTo>
                    <a:pt x="52" y="225"/>
                    <a:pt x="48" y="224"/>
                    <a:pt x="47" y="223"/>
                  </a:cubicBezTo>
                  <a:cubicBezTo>
                    <a:pt x="47" y="222"/>
                    <a:pt x="41" y="219"/>
                    <a:pt x="35" y="219"/>
                  </a:cubicBezTo>
                  <a:cubicBezTo>
                    <a:pt x="29" y="220"/>
                    <a:pt x="27" y="220"/>
                    <a:pt x="22" y="219"/>
                  </a:cubicBezTo>
                  <a:cubicBezTo>
                    <a:pt x="16" y="218"/>
                    <a:pt x="15" y="218"/>
                    <a:pt x="11" y="215"/>
                  </a:cubicBezTo>
                  <a:cubicBezTo>
                    <a:pt x="9" y="213"/>
                    <a:pt x="7" y="214"/>
                    <a:pt x="6" y="216"/>
                  </a:cubicBezTo>
                  <a:cubicBezTo>
                    <a:pt x="0" y="205"/>
                    <a:pt x="0" y="205"/>
                    <a:pt x="0" y="205"/>
                  </a:cubicBezTo>
                  <a:cubicBezTo>
                    <a:pt x="4" y="198"/>
                    <a:pt x="4" y="198"/>
                    <a:pt x="4" y="198"/>
                  </a:cubicBezTo>
                  <a:lnTo>
                    <a:pt x="9" y="191"/>
                  </a:lnTo>
                  <a:close/>
                </a:path>
              </a:pathLst>
            </a:custGeom>
            <a:solidFill>
              <a:schemeClr val="tx2">
                <a:lumMod val="50000"/>
                <a:lumOff val="50000"/>
              </a:schemeClr>
            </a:solidFill>
            <a:ln w="38100" cap="rnd" cmpd="sng">
              <a:noFill/>
              <a:prstDash val="solid"/>
              <a:round/>
              <a:headEnd/>
              <a:tailEnd/>
            </a:ln>
          </p:spPr>
          <p:txBody>
            <a:bodyPr/>
            <a:lstStyle/>
            <a:p>
              <a:pPr defTabSz="1828434" eaLnBrk="1" fontAlgn="auto" hangingPunct="1">
                <a:spcBef>
                  <a:spcPts val="0"/>
                </a:spcBef>
                <a:spcAft>
                  <a:spcPts val="0"/>
                </a:spcAft>
                <a:defRPr/>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72802" name="Freeform 86"/>
            <p:cNvSpPr>
              <a:spLocks noEditPoints="1"/>
            </p:cNvSpPr>
            <p:nvPr/>
          </p:nvSpPr>
          <p:spPr bwMode="auto">
            <a:xfrm>
              <a:off x="17259638" y="8381779"/>
              <a:ext cx="951330" cy="558002"/>
            </a:xfrm>
            <a:custGeom>
              <a:avLst/>
              <a:gdLst>
                <a:gd name="T0" fmla="*/ 0 w 181"/>
                <a:gd name="T1" fmla="*/ 1473167482 h 119"/>
                <a:gd name="T2" fmla="*/ 359129703 w 181"/>
                <a:gd name="T3" fmla="*/ 1495154636 h 119"/>
                <a:gd name="T4" fmla="*/ 580127341 w 181"/>
                <a:gd name="T5" fmla="*/ 1363231710 h 119"/>
                <a:gd name="T6" fmla="*/ 580127341 w 181"/>
                <a:gd name="T7" fmla="*/ 1165342631 h 119"/>
                <a:gd name="T8" fmla="*/ 745879512 w 181"/>
                <a:gd name="T9" fmla="*/ 1143355476 h 119"/>
                <a:gd name="T10" fmla="*/ 1077383853 w 181"/>
                <a:gd name="T11" fmla="*/ 1297265557 h 119"/>
                <a:gd name="T12" fmla="*/ 1464133662 w 181"/>
                <a:gd name="T13" fmla="*/ 1319257401 h 119"/>
                <a:gd name="T14" fmla="*/ 1823263365 w 181"/>
                <a:gd name="T15" fmla="*/ 1297265557 h 119"/>
                <a:gd name="T16" fmla="*/ 2147483646 w 181"/>
                <a:gd name="T17" fmla="*/ 1099381167 h 119"/>
                <a:gd name="T18" fmla="*/ 2147483646 w 181"/>
                <a:gd name="T19" fmla="*/ 1099381167 h 119"/>
                <a:gd name="T20" fmla="*/ 2147483646 w 181"/>
                <a:gd name="T21" fmla="*/ 879504934 h 119"/>
                <a:gd name="T22" fmla="*/ 2147483646 w 181"/>
                <a:gd name="T23" fmla="*/ 769564473 h 119"/>
                <a:gd name="T24" fmla="*/ 2147483646 w 181"/>
                <a:gd name="T25" fmla="*/ 637641546 h 119"/>
                <a:gd name="T26" fmla="*/ 2147483646 w 181"/>
                <a:gd name="T27" fmla="*/ 571675394 h 119"/>
                <a:gd name="T28" fmla="*/ 2147483646 w 181"/>
                <a:gd name="T29" fmla="*/ 285837697 h 119"/>
                <a:gd name="T30" fmla="*/ 2147483646 w 181"/>
                <a:gd name="T31" fmla="*/ 241863388 h 119"/>
                <a:gd name="T32" fmla="*/ 2147483646 w 181"/>
                <a:gd name="T33" fmla="*/ 241863388 h 119"/>
                <a:gd name="T34" fmla="*/ 2147483646 w 181"/>
                <a:gd name="T35" fmla="*/ 175901925 h 119"/>
                <a:gd name="T36" fmla="*/ 2147483646 w 181"/>
                <a:gd name="T37" fmla="*/ 131927616 h 119"/>
                <a:gd name="T38" fmla="*/ 2147483646 w 181"/>
                <a:gd name="T39" fmla="*/ 87948618 h 119"/>
                <a:gd name="T40" fmla="*/ 2147483646 w 181"/>
                <a:gd name="T41" fmla="*/ 0 h 119"/>
                <a:gd name="T42" fmla="*/ 2147483646 w 181"/>
                <a:gd name="T43" fmla="*/ 43974309 h 119"/>
                <a:gd name="T44" fmla="*/ 2147483646 w 181"/>
                <a:gd name="T45" fmla="*/ 109935772 h 119"/>
                <a:gd name="T46" fmla="*/ 2147483646 w 181"/>
                <a:gd name="T47" fmla="*/ 263850542 h 119"/>
                <a:gd name="T48" fmla="*/ 2147483646 w 181"/>
                <a:gd name="T49" fmla="*/ 219876233 h 119"/>
                <a:gd name="T50" fmla="*/ 2147483646 w 181"/>
                <a:gd name="T51" fmla="*/ 373791004 h 119"/>
                <a:gd name="T52" fmla="*/ 2147483646 w 181"/>
                <a:gd name="T53" fmla="*/ 527701085 h 119"/>
                <a:gd name="T54" fmla="*/ 2147483646 w 181"/>
                <a:gd name="T55" fmla="*/ 681615855 h 119"/>
                <a:gd name="T56" fmla="*/ 2147483646 w 181"/>
                <a:gd name="T57" fmla="*/ 923479243 h 119"/>
                <a:gd name="T58" fmla="*/ 2147483646 w 181"/>
                <a:gd name="T59" fmla="*/ 989440706 h 119"/>
                <a:gd name="T60" fmla="*/ 2147483646 w 181"/>
                <a:gd name="T61" fmla="*/ 1121368322 h 119"/>
                <a:gd name="T62" fmla="*/ 2147483646 w 181"/>
                <a:gd name="T63" fmla="*/ 1297265557 h 119"/>
                <a:gd name="T64" fmla="*/ 2147483646 w 181"/>
                <a:gd name="T65" fmla="*/ 1583107943 h 119"/>
                <a:gd name="T66" fmla="*/ 2147483646 w 181"/>
                <a:gd name="T67" fmla="*/ 1868945640 h 119"/>
                <a:gd name="T68" fmla="*/ 2147483646 w 181"/>
                <a:gd name="T69" fmla="*/ 2147483646 h 119"/>
                <a:gd name="T70" fmla="*/ 2147483646 w 181"/>
                <a:gd name="T71" fmla="*/ 2147483646 h 119"/>
                <a:gd name="T72" fmla="*/ 2147483646 w 181"/>
                <a:gd name="T73" fmla="*/ 2147483646 h 119"/>
                <a:gd name="T74" fmla="*/ 2147483646 w 181"/>
                <a:gd name="T75" fmla="*/ 2147483646 h 119"/>
                <a:gd name="T76" fmla="*/ 2147483646 w 181"/>
                <a:gd name="T77" fmla="*/ 2147483646 h 119"/>
                <a:gd name="T78" fmla="*/ 2147483646 w 181"/>
                <a:gd name="T79" fmla="*/ 2147483646 h 119"/>
                <a:gd name="T80" fmla="*/ 2147483646 w 181"/>
                <a:gd name="T81" fmla="*/ 2147483646 h 119"/>
                <a:gd name="T82" fmla="*/ 2147483646 w 181"/>
                <a:gd name="T83" fmla="*/ 2147483646 h 119"/>
                <a:gd name="T84" fmla="*/ 2147483646 w 181"/>
                <a:gd name="T85" fmla="*/ 2022860410 h 119"/>
                <a:gd name="T86" fmla="*/ 2147483646 w 181"/>
                <a:gd name="T87" fmla="*/ 2000868567 h 119"/>
                <a:gd name="T88" fmla="*/ 2147483646 w 181"/>
                <a:gd name="T89" fmla="*/ 2022860410 h 119"/>
                <a:gd name="T90" fmla="*/ 1906139450 w 181"/>
                <a:gd name="T91" fmla="*/ 1934907103 h 119"/>
                <a:gd name="T92" fmla="*/ 1685136556 w 181"/>
                <a:gd name="T93" fmla="*/ 1912919949 h 119"/>
                <a:gd name="T94" fmla="*/ 1519384385 w 181"/>
                <a:gd name="T95" fmla="*/ 1978881412 h 119"/>
                <a:gd name="T96" fmla="*/ 1298381491 w 181"/>
                <a:gd name="T97" fmla="*/ 2066834719 h 119"/>
                <a:gd name="T98" fmla="*/ 1132634577 w 181"/>
                <a:gd name="T99" fmla="*/ 2132796182 h 119"/>
                <a:gd name="T100" fmla="*/ 939257044 w 181"/>
                <a:gd name="T101" fmla="*/ 2147483646 h 119"/>
                <a:gd name="T102" fmla="*/ 663003426 w 181"/>
                <a:gd name="T103" fmla="*/ 2147483646 h 119"/>
                <a:gd name="T104" fmla="*/ 442000532 w 181"/>
                <a:gd name="T105" fmla="*/ 2147483646 h 119"/>
                <a:gd name="T106" fmla="*/ 359129703 w 181"/>
                <a:gd name="T107" fmla="*/ 2147483646 h 119"/>
                <a:gd name="T108" fmla="*/ 303878979 w 181"/>
                <a:gd name="T109" fmla="*/ 2147483646 h 119"/>
                <a:gd name="T110" fmla="*/ 138126809 w 181"/>
                <a:gd name="T111" fmla="*/ 2147483646 h 119"/>
                <a:gd name="T112" fmla="*/ 386755065 w 181"/>
                <a:gd name="T113" fmla="*/ 2147483646 h 119"/>
                <a:gd name="T114" fmla="*/ 386755065 w 181"/>
                <a:gd name="T115" fmla="*/ 2110809028 h 119"/>
                <a:gd name="T116" fmla="*/ 55250724 w 181"/>
                <a:gd name="T117" fmla="*/ 1824971331 h 119"/>
                <a:gd name="T118" fmla="*/ 0 w 181"/>
                <a:gd name="T119" fmla="*/ 1473167482 h 119"/>
                <a:gd name="T120" fmla="*/ 359129703 w 181"/>
                <a:gd name="T121" fmla="*/ 2147483646 h 119"/>
                <a:gd name="T122" fmla="*/ 359129703 w 181"/>
                <a:gd name="T123" fmla="*/ 2147483646 h 119"/>
                <a:gd name="T124" fmla="*/ 359129703 w 181"/>
                <a:gd name="T125" fmla="*/ 2147483646 h 11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 h="119">
                  <a:moveTo>
                    <a:pt x="0" y="67"/>
                  </a:moveTo>
                  <a:cubicBezTo>
                    <a:pt x="13" y="68"/>
                    <a:pt x="13" y="68"/>
                    <a:pt x="13" y="68"/>
                  </a:cubicBezTo>
                  <a:cubicBezTo>
                    <a:pt x="21" y="62"/>
                    <a:pt x="21" y="62"/>
                    <a:pt x="21" y="62"/>
                  </a:cubicBezTo>
                  <a:cubicBezTo>
                    <a:pt x="21" y="53"/>
                    <a:pt x="21" y="53"/>
                    <a:pt x="21" y="53"/>
                  </a:cubicBezTo>
                  <a:cubicBezTo>
                    <a:pt x="27" y="52"/>
                    <a:pt x="27" y="52"/>
                    <a:pt x="27" y="52"/>
                  </a:cubicBezTo>
                  <a:cubicBezTo>
                    <a:pt x="39" y="59"/>
                    <a:pt x="39" y="59"/>
                    <a:pt x="39" y="59"/>
                  </a:cubicBezTo>
                  <a:cubicBezTo>
                    <a:pt x="53" y="60"/>
                    <a:pt x="53" y="60"/>
                    <a:pt x="53" y="60"/>
                  </a:cubicBezTo>
                  <a:cubicBezTo>
                    <a:pt x="66" y="59"/>
                    <a:pt x="66" y="59"/>
                    <a:pt x="66" y="59"/>
                  </a:cubicBezTo>
                  <a:cubicBezTo>
                    <a:pt x="78" y="50"/>
                    <a:pt x="78" y="50"/>
                    <a:pt x="78" y="50"/>
                  </a:cubicBezTo>
                  <a:cubicBezTo>
                    <a:pt x="85" y="50"/>
                    <a:pt x="85" y="50"/>
                    <a:pt x="85" y="50"/>
                  </a:cubicBezTo>
                  <a:cubicBezTo>
                    <a:pt x="85" y="40"/>
                    <a:pt x="85" y="40"/>
                    <a:pt x="85" y="40"/>
                  </a:cubicBezTo>
                  <a:cubicBezTo>
                    <a:pt x="91" y="35"/>
                    <a:pt x="91" y="35"/>
                    <a:pt x="91" y="35"/>
                  </a:cubicBezTo>
                  <a:cubicBezTo>
                    <a:pt x="90" y="29"/>
                    <a:pt x="90" y="29"/>
                    <a:pt x="90" y="29"/>
                  </a:cubicBezTo>
                  <a:cubicBezTo>
                    <a:pt x="98" y="26"/>
                    <a:pt x="98" y="26"/>
                    <a:pt x="98" y="26"/>
                  </a:cubicBezTo>
                  <a:cubicBezTo>
                    <a:pt x="100" y="13"/>
                    <a:pt x="100" y="13"/>
                    <a:pt x="100" y="13"/>
                  </a:cubicBezTo>
                  <a:cubicBezTo>
                    <a:pt x="108" y="11"/>
                    <a:pt x="108" y="11"/>
                    <a:pt x="108" y="11"/>
                  </a:cubicBezTo>
                  <a:cubicBezTo>
                    <a:pt x="114" y="11"/>
                    <a:pt x="114" y="11"/>
                    <a:pt x="114" y="11"/>
                  </a:cubicBezTo>
                  <a:cubicBezTo>
                    <a:pt x="117" y="8"/>
                    <a:pt x="117" y="8"/>
                    <a:pt x="117" y="8"/>
                  </a:cubicBezTo>
                  <a:cubicBezTo>
                    <a:pt x="127" y="6"/>
                    <a:pt x="127" y="6"/>
                    <a:pt x="127" y="6"/>
                  </a:cubicBezTo>
                  <a:cubicBezTo>
                    <a:pt x="133" y="4"/>
                    <a:pt x="133" y="4"/>
                    <a:pt x="133" y="4"/>
                  </a:cubicBezTo>
                  <a:cubicBezTo>
                    <a:pt x="135" y="0"/>
                    <a:pt x="135" y="0"/>
                    <a:pt x="135" y="0"/>
                  </a:cubicBezTo>
                  <a:cubicBezTo>
                    <a:pt x="144" y="2"/>
                    <a:pt x="144" y="2"/>
                    <a:pt x="144" y="2"/>
                  </a:cubicBezTo>
                  <a:cubicBezTo>
                    <a:pt x="155" y="5"/>
                    <a:pt x="155" y="5"/>
                    <a:pt x="155" y="5"/>
                  </a:cubicBezTo>
                  <a:cubicBezTo>
                    <a:pt x="164" y="12"/>
                    <a:pt x="164" y="12"/>
                    <a:pt x="164" y="12"/>
                  </a:cubicBezTo>
                  <a:cubicBezTo>
                    <a:pt x="176" y="10"/>
                    <a:pt x="176" y="10"/>
                    <a:pt x="176" y="10"/>
                  </a:cubicBezTo>
                  <a:cubicBezTo>
                    <a:pt x="181" y="17"/>
                    <a:pt x="181" y="17"/>
                    <a:pt x="181" y="17"/>
                  </a:cubicBezTo>
                  <a:cubicBezTo>
                    <a:pt x="176" y="24"/>
                    <a:pt x="176" y="24"/>
                    <a:pt x="176" y="24"/>
                  </a:cubicBezTo>
                  <a:cubicBezTo>
                    <a:pt x="172" y="31"/>
                    <a:pt x="172" y="31"/>
                    <a:pt x="172" y="31"/>
                  </a:cubicBezTo>
                  <a:cubicBezTo>
                    <a:pt x="178" y="42"/>
                    <a:pt x="178" y="42"/>
                    <a:pt x="178" y="42"/>
                  </a:cubicBezTo>
                  <a:cubicBezTo>
                    <a:pt x="178" y="43"/>
                    <a:pt x="178" y="44"/>
                    <a:pt x="178" y="45"/>
                  </a:cubicBezTo>
                  <a:cubicBezTo>
                    <a:pt x="178" y="48"/>
                    <a:pt x="175" y="48"/>
                    <a:pt x="172" y="51"/>
                  </a:cubicBezTo>
                  <a:cubicBezTo>
                    <a:pt x="168" y="53"/>
                    <a:pt x="170" y="58"/>
                    <a:pt x="167" y="59"/>
                  </a:cubicBezTo>
                  <a:cubicBezTo>
                    <a:pt x="164" y="60"/>
                    <a:pt x="162" y="68"/>
                    <a:pt x="162" y="72"/>
                  </a:cubicBezTo>
                  <a:cubicBezTo>
                    <a:pt x="162" y="77"/>
                    <a:pt x="164" y="80"/>
                    <a:pt x="169" y="85"/>
                  </a:cubicBezTo>
                  <a:cubicBezTo>
                    <a:pt x="173" y="91"/>
                    <a:pt x="175" y="97"/>
                    <a:pt x="171" y="99"/>
                  </a:cubicBezTo>
                  <a:cubicBezTo>
                    <a:pt x="167" y="101"/>
                    <a:pt x="168" y="102"/>
                    <a:pt x="163" y="107"/>
                  </a:cubicBezTo>
                  <a:cubicBezTo>
                    <a:pt x="158" y="112"/>
                    <a:pt x="154" y="112"/>
                    <a:pt x="152" y="109"/>
                  </a:cubicBezTo>
                  <a:cubicBezTo>
                    <a:pt x="150" y="106"/>
                    <a:pt x="146" y="108"/>
                    <a:pt x="144" y="108"/>
                  </a:cubicBezTo>
                  <a:cubicBezTo>
                    <a:pt x="142" y="108"/>
                    <a:pt x="136" y="108"/>
                    <a:pt x="135" y="106"/>
                  </a:cubicBezTo>
                  <a:cubicBezTo>
                    <a:pt x="133" y="104"/>
                    <a:pt x="128" y="106"/>
                    <a:pt x="126" y="109"/>
                  </a:cubicBezTo>
                  <a:cubicBezTo>
                    <a:pt x="123" y="111"/>
                    <a:pt x="119" y="109"/>
                    <a:pt x="114" y="108"/>
                  </a:cubicBezTo>
                  <a:cubicBezTo>
                    <a:pt x="110" y="108"/>
                    <a:pt x="103" y="104"/>
                    <a:pt x="101" y="101"/>
                  </a:cubicBezTo>
                  <a:cubicBezTo>
                    <a:pt x="100" y="98"/>
                    <a:pt x="100" y="94"/>
                    <a:pt x="99" y="92"/>
                  </a:cubicBezTo>
                  <a:cubicBezTo>
                    <a:pt x="99" y="91"/>
                    <a:pt x="90" y="92"/>
                    <a:pt x="88" y="91"/>
                  </a:cubicBezTo>
                  <a:cubicBezTo>
                    <a:pt x="87" y="90"/>
                    <a:pt x="82" y="92"/>
                    <a:pt x="80" y="92"/>
                  </a:cubicBezTo>
                  <a:cubicBezTo>
                    <a:pt x="79" y="92"/>
                    <a:pt x="71" y="90"/>
                    <a:pt x="69" y="88"/>
                  </a:cubicBezTo>
                  <a:cubicBezTo>
                    <a:pt x="66" y="85"/>
                    <a:pt x="65" y="87"/>
                    <a:pt x="61" y="87"/>
                  </a:cubicBezTo>
                  <a:cubicBezTo>
                    <a:pt x="58" y="87"/>
                    <a:pt x="57" y="90"/>
                    <a:pt x="55" y="90"/>
                  </a:cubicBezTo>
                  <a:cubicBezTo>
                    <a:pt x="53" y="90"/>
                    <a:pt x="48" y="92"/>
                    <a:pt x="47" y="94"/>
                  </a:cubicBezTo>
                  <a:cubicBezTo>
                    <a:pt x="45" y="96"/>
                    <a:pt x="44" y="97"/>
                    <a:pt x="41" y="97"/>
                  </a:cubicBezTo>
                  <a:cubicBezTo>
                    <a:pt x="38" y="98"/>
                    <a:pt x="37" y="101"/>
                    <a:pt x="34" y="102"/>
                  </a:cubicBezTo>
                  <a:cubicBezTo>
                    <a:pt x="32" y="103"/>
                    <a:pt x="27" y="105"/>
                    <a:pt x="24" y="107"/>
                  </a:cubicBezTo>
                  <a:cubicBezTo>
                    <a:pt x="22" y="108"/>
                    <a:pt x="20" y="112"/>
                    <a:pt x="16" y="112"/>
                  </a:cubicBezTo>
                  <a:cubicBezTo>
                    <a:pt x="15" y="112"/>
                    <a:pt x="14" y="113"/>
                    <a:pt x="13" y="114"/>
                  </a:cubicBezTo>
                  <a:cubicBezTo>
                    <a:pt x="11" y="112"/>
                    <a:pt x="11" y="112"/>
                    <a:pt x="11" y="112"/>
                  </a:cubicBezTo>
                  <a:cubicBezTo>
                    <a:pt x="5" y="105"/>
                    <a:pt x="5" y="105"/>
                    <a:pt x="5" y="105"/>
                  </a:cubicBezTo>
                  <a:cubicBezTo>
                    <a:pt x="14" y="101"/>
                    <a:pt x="14" y="101"/>
                    <a:pt x="14" y="101"/>
                  </a:cubicBezTo>
                  <a:cubicBezTo>
                    <a:pt x="14" y="96"/>
                    <a:pt x="14" y="96"/>
                    <a:pt x="14" y="96"/>
                  </a:cubicBezTo>
                  <a:cubicBezTo>
                    <a:pt x="2" y="83"/>
                    <a:pt x="2" y="83"/>
                    <a:pt x="2" y="83"/>
                  </a:cubicBezTo>
                  <a:cubicBezTo>
                    <a:pt x="0" y="67"/>
                    <a:pt x="0" y="67"/>
                    <a:pt x="0" y="67"/>
                  </a:cubicBezTo>
                  <a:close/>
                  <a:moveTo>
                    <a:pt x="13" y="119"/>
                  </a:moveTo>
                  <a:cubicBezTo>
                    <a:pt x="13" y="119"/>
                    <a:pt x="13" y="119"/>
                    <a:pt x="13" y="119"/>
                  </a:cubicBezTo>
                  <a:cubicBezTo>
                    <a:pt x="13" y="119"/>
                    <a:pt x="13" y="119"/>
                    <a:pt x="13" y="119"/>
                  </a:cubicBez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803" name="Freeform 87"/>
            <p:cNvSpPr>
              <a:spLocks/>
            </p:cNvSpPr>
            <p:nvPr/>
          </p:nvSpPr>
          <p:spPr bwMode="auto">
            <a:xfrm>
              <a:off x="16780188" y="8541529"/>
              <a:ext cx="552629" cy="477002"/>
            </a:xfrm>
            <a:custGeom>
              <a:avLst/>
              <a:gdLst>
                <a:gd name="T0" fmla="*/ 27699871 w 105"/>
                <a:gd name="T1" fmla="*/ 1246565227 h 102"/>
                <a:gd name="T2" fmla="*/ 0 w 105"/>
                <a:gd name="T3" fmla="*/ 1421522078 h 102"/>
                <a:gd name="T4" fmla="*/ 221604229 w 105"/>
                <a:gd name="T5" fmla="*/ 1509000503 h 102"/>
                <a:gd name="T6" fmla="*/ 443208458 w 105"/>
                <a:gd name="T7" fmla="*/ 1705824623 h 102"/>
                <a:gd name="T8" fmla="*/ 498608199 w 105"/>
                <a:gd name="T9" fmla="*/ 1880781474 h 102"/>
                <a:gd name="T10" fmla="*/ 803317304 w 105"/>
                <a:gd name="T11" fmla="*/ 1924520687 h 102"/>
                <a:gd name="T12" fmla="*/ 1052621404 w 105"/>
                <a:gd name="T13" fmla="*/ 1924520687 h 102"/>
                <a:gd name="T14" fmla="*/ 1274225633 w 105"/>
                <a:gd name="T15" fmla="*/ 1793303048 h 102"/>
                <a:gd name="T16" fmla="*/ 1274225633 w 105"/>
                <a:gd name="T17" fmla="*/ 1924520687 h 102"/>
                <a:gd name="T18" fmla="*/ 1440430120 w 105"/>
                <a:gd name="T19" fmla="*/ 2077610270 h 102"/>
                <a:gd name="T20" fmla="*/ 1717434091 w 105"/>
                <a:gd name="T21" fmla="*/ 2147483646 h 102"/>
                <a:gd name="T22" fmla="*/ 1994443324 w 105"/>
                <a:gd name="T23" fmla="*/ 2147483646 h 102"/>
                <a:gd name="T24" fmla="*/ 2147483646 w 105"/>
                <a:gd name="T25" fmla="*/ 2011999112 h 102"/>
                <a:gd name="T26" fmla="*/ 2147483646 w 105"/>
                <a:gd name="T27" fmla="*/ 2011999112 h 102"/>
                <a:gd name="T28" fmla="*/ 2147483646 w 105"/>
                <a:gd name="T29" fmla="*/ 1858914206 h 102"/>
                <a:gd name="T30" fmla="*/ 2147483646 w 105"/>
                <a:gd name="T31" fmla="*/ 1749563836 h 102"/>
                <a:gd name="T32" fmla="*/ 2147483646 w 105"/>
                <a:gd name="T33" fmla="*/ 1705824623 h 102"/>
                <a:gd name="T34" fmla="*/ 2147483646 w 105"/>
                <a:gd name="T35" fmla="*/ 1552739716 h 102"/>
                <a:gd name="T36" fmla="*/ 2147483646 w 105"/>
                <a:gd name="T37" fmla="*/ 1465261291 h 102"/>
                <a:gd name="T38" fmla="*/ 2147483646 w 105"/>
                <a:gd name="T39" fmla="*/ 1355910920 h 102"/>
                <a:gd name="T40" fmla="*/ 2147483646 w 105"/>
                <a:gd name="T41" fmla="*/ 1071608375 h 102"/>
                <a:gd name="T42" fmla="*/ 2147483646 w 105"/>
                <a:gd name="T43" fmla="*/ 721694673 h 102"/>
                <a:gd name="T44" fmla="*/ 2147483646 w 105"/>
                <a:gd name="T45" fmla="*/ 721694673 h 102"/>
                <a:gd name="T46" fmla="*/ 2147483646 w 105"/>
                <a:gd name="T47" fmla="*/ 896651524 h 102"/>
                <a:gd name="T48" fmla="*/ 2105242807 w 105"/>
                <a:gd name="T49" fmla="*/ 874784256 h 102"/>
                <a:gd name="T50" fmla="*/ 1939038320 w 105"/>
                <a:gd name="T51" fmla="*/ 743566618 h 102"/>
                <a:gd name="T52" fmla="*/ 2022143195 w 105"/>
                <a:gd name="T53" fmla="*/ 677955460 h 102"/>
                <a:gd name="T54" fmla="*/ 2022143195 w 105"/>
                <a:gd name="T55" fmla="*/ 524870554 h 102"/>
                <a:gd name="T56" fmla="*/ 2147483646 w 105"/>
                <a:gd name="T57" fmla="*/ 306174490 h 102"/>
                <a:gd name="T58" fmla="*/ 2147483646 w 105"/>
                <a:gd name="T59" fmla="*/ 196824119 h 102"/>
                <a:gd name="T60" fmla="*/ 2105242807 w 105"/>
                <a:gd name="T61" fmla="*/ 174956851 h 102"/>
                <a:gd name="T62" fmla="*/ 1911338449 w 105"/>
                <a:gd name="T63" fmla="*/ 87478426 h 102"/>
                <a:gd name="T64" fmla="*/ 1745133961 w 105"/>
                <a:gd name="T65" fmla="*/ 109345694 h 102"/>
                <a:gd name="T66" fmla="*/ 1578934737 w 105"/>
                <a:gd name="T67" fmla="*/ 0 h 102"/>
                <a:gd name="T68" fmla="*/ 1385030379 w 105"/>
                <a:gd name="T69" fmla="*/ 109345694 h 102"/>
                <a:gd name="T70" fmla="*/ 1495829862 w 105"/>
                <a:gd name="T71" fmla="*/ 240563332 h 102"/>
                <a:gd name="T72" fmla="*/ 1329625374 w 105"/>
                <a:gd name="T73" fmla="*/ 393652915 h 102"/>
                <a:gd name="T74" fmla="*/ 1191126020 w 105"/>
                <a:gd name="T75" fmla="*/ 437392128 h 102"/>
                <a:gd name="T76" fmla="*/ 1052621404 w 105"/>
                <a:gd name="T77" fmla="*/ 349913702 h 102"/>
                <a:gd name="T78" fmla="*/ 941821921 w 105"/>
                <a:gd name="T79" fmla="*/ 415520183 h 102"/>
                <a:gd name="T80" fmla="*/ 914116787 w 105"/>
                <a:gd name="T81" fmla="*/ 568609766 h 102"/>
                <a:gd name="T82" fmla="*/ 664812687 w 105"/>
                <a:gd name="T83" fmla="*/ 743566618 h 102"/>
                <a:gd name="T84" fmla="*/ 470908329 w 105"/>
                <a:gd name="T85" fmla="*/ 743566618 h 102"/>
                <a:gd name="T86" fmla="*/ 0 w 105"/>
                <a:gd name="T87" fmla="*/ 896651524 h 102"/>
                <a:gd name="T88" fmla="*/ 193904358 w 105"/>
                <a:gd name="T89" fmla="*/ 1071608375 h 102"/>
                <a:gd name="T90" fmla="*/ 249304100 w 105"/>
                <a:gd name="T91" fmla="*/ 1224693282 h 102"/>
                <a:gd name="T92" fmla="*/ 27699871 w 105"/>
                <a:gd name="T93" fmla="*/ 1246565227 h 10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05" h="102">
                  <a:moveTo>
                    <a:pt x="1" y="57"/>
                  </a:moveTo>
                  <a:cubicBezTo>
                    <a:pt x="1" y="61"/>
                    <a:pt x="0" y="64"/>
                    <a:pt x="0" y="65"/>
                  </a:cubicBezTo>
                  <a:cubicBezTo>
                    <a:pt x="0" y="67"/>
                    <a:pt x="6" y="67"/>
                    <a:pt x="8" y="69"/>
                  </a:cubicBezTo>
                  <a:cubicBezTo>
                    <a:pt x="11" y="71"/>
                    <a:pt x="15" y="74"/>
                    <a:pt x="16" y="78"/>
                  </a:cubicBezTo>
                  <a:cubicBezTo>
                    <a:pt x="16" y="81"/>
                    <a:pt x="18" y="86"/>
                    <a:pt x="18" y="86"/>
                  </a:cubicBezTo>
                  <a:cubicBezTo>
                    <a:pt x="18" y="86"/>
                    <a:pt x="28" y="86"/>
                    <a:pt x="29" y="88"/>
                  </a:cubicBezTo>
                  <a:cubicBezTo>
                    <a:pt x="30" y="89"/>
                    <a:pt x="36" y="91"/>
                    <a:pt x="38" y="88"/>
                  </a:cubicBezTo>
                  <a:cubicBezTo>
                    <a:pt x="40" y="85"/>
                    <a:pt x="45" y="81"/>
                    <a:pt x="46" y="82"/>
                  </a:cubicBezTo>
                  <a:cubicBezTo>
                    <a:pt x="46" y="83"/>
                    <a:pt x="46" y="86"/>
                    <a:pt x="46" y="88"/>
                  </a:cubicBezTo>
                  <a:cubicBezTo>
                    <a:pt x="46" y="89"/>
                    <a:pt x="50" y="92"/>
                    <a:pt x="52" y="95"/>
                  </a:cubicBezTo>
                  <a:cubicBezTo>
                    <a:pt x="54" y="98"/>
                    <a:pt x="58" y="102"/>
                    <a:pt x="62" y="102"/>
                  </a:cubicBezTo>
                  <a:cubicBezTo>
                    <a:pt x="65" y="102"/>
                    <a:pt x="71" y="101"/>
                    <a:pt x="72" y="99"/>
                  </a:cubicBezTo>
                  <a:cubicBezTo>
                    <a:pt x="74" y="96"/>
                    <a:pt x="76" y="92"/>
                    <a:pt x="79" y="92"/>
                  </a:cubicBezTo>
                  <a:cubicBezTo>
                    <a:pt x="83" y="92"/>
                    <a:pt x="87" y="92"/>
                    <a:pt x="91" y="92"/>
                  </a:cubicBezTo>
                  <a:cubicBezTo>
                    <a:pt x="94" y="92"/>
                    <a:pt x="104" y="87"/>
                    <a:pt x="104" y="85"/>
                  </a:cubicBezTo>
                  <a:cubicBezTo>
                    <a:pt x="104" y="84"/>
                    <a:pt x="104" y="82"/>
                    <a:pt x="104" y="80"/>
                  </a:cubicBezTo>
                  <a:cubicBezTo>
                    <a:pt x="102" y="78"/>
                    <a:pt x="102" y="78"/>
                    <a:pt x="102" y="78"/>
                  </a:cubicBezTo>
                  <a:cubicBezTo>
                    <a:pt x="96" y="71"/>
                    <a:pt x="96" y="71"/>
                    <a:pt x="96" y="71"/>
                  </a:cubicBezTo>
                  <a:cubicBezTo>
                    <a:pt x="105" y="67"/>
                    <a:pt x="105" y="67"/>
                    <a:pt x="105" y="67"/>
                  </a:cubicBezTo>
                  <a:cubicBezTo>
                    <a:pt x="105" y="62"/>
                    <a:pt x="105" y="62"/>
                    <a:pt x="105" y="62"/>
                  </a:cubicBezTo>
                  <a:cubicBezTo>
                    <a:pt x="93" y="49"/>
                    <a:pt x="93" y="49"/>
                    <a:pt x="93" y="49"/>
                  </a:cubicBezTo>
                  <a:cubicBezTo>
                    <a:pt x="91" y="33"/>
                    <a:pt x="91" y="33"/>
                    <a:pt x="91" y="33"/>
                  </a:cubicBezTo>
                  <a:cubicBezTo>
                    <a:pt x="85" y="33"/>
                    <a:pt x="85" y="33"/>
                    <a:pt x="85" y="33"/>
                  </a:cubicBezTo>
                  <a:cubicBezTo>
                    <a:pt x="82" y="41"/>
                    <a:pt x="82" y="41"/>
                    <a:pt x="82" y="41"/>
                  </a:cubicBezTo>
                  <a:cubicBezTo>
                    <a:pt x="76" y="40"/>
                    <a:pt x="76" y="40"/>
                    <a:pt x="76" y="40"/>
                  </a:cubicBezTo>
                  <a:cubicBezTo>
                    <a:pt x="70" y="34"/>
                    <a:pt x="70" y="34"/>
                    <a:pt x="70" y="34"/>
                  </a:cubicBezTo>
                  <a:cubicBezTo>
                    <a:pt x="73" y="31"/>
                    <a:pt x="73" y="31"/>
                    <a:pt x="73" y="31"/>
                  </a:cubicBezTo>
                  <a:cubicBezTo>
                    <a:pt x="73" y="24"/>
                    <a:pt x="73" y="24"/>
                    <a:pt x="73" y="24"/>
                  </a:cubicBezTo>
                  <a:cubicBezTo>
                    <a:pt x="81" y="14"/>
                    <a:pt x="81" y="14"/>
                    <a:pt x="81" y="14"/>
                  </a:cubicBezTo>
                  <a:cubicBezTo>
                    <a:pt x="81" y="9"/>
                    <a:pt x="81" y="9"/>
                    <a:pt x="81" y="9"/>
                  </a:cubicBezTo>
                  <a:cubicBezTo>
                    <a:pt x="76" y="8"/>
                    <a:pt x="76" y="8"/>
                    <a:pt x="76" y="8"/>
                  </a:cubicBezTo>
                  <a:cubicBezTo>
                    <a:pt x="69" y="4"/>
                    <a:pt x="69" y="4"/>
                    <a:pt x="69" y="4"/>
                  </a:cubicBezTo>
                  <a:cubicBezTo>
                    <a:pt x="63" y="5"/>
                    <a:pt x="63" y="5"/>
                    <a:pt x="63" y="5"/>
                  </a:cubicBezTo>
                  <a:cubicBezTo>
                    <a:pt x="57" y="0"/>
                    <a:pt x="57" y="0"/>
                    <a:pt x="57" y="0"/>
                  </a:cubicBezTo>
                  <a:cubicBezTo>
                    <a:pt x="50" y="5"/>
                    <a:pt x="50" y="5"/>
                    <a:pt x="50" y="5"/>
                  </a:cubicBezTo>
                  <a:cubicBezTo>
                    <a:pt x="54" y="11"/>
                    <a:pt x="54" y="11"/>
                    <a:pt x="54" y="11"/>
                  </a:cubicBezTo>
                  <a:cubicBezTo>
                    <a:pt x="48" y="18"/>
                    <a:pt x="48" y="18"/>
                    <a:pt x="48" y="18"/>
                  </a:cubicBezTo>
                  <a:cubicBezTo>
                    <a:pt x="43" y="20"/>
                    <a:pt x="43" y="20"/>
                    <a:pt x="43" y="20"/>
                  </a:cubicBezTo>
                  <a:cubicBezTo>
                    <a:pt x="38" y="16"/>
                    <a:pt x="38" y="16"/>
                    <a:pt x="38" y="16"/>
                  </a:cubicBezTo>
                  <a:cubicBezTo>
                    <a:pt x="34" y="19"/>
                    <a:pt x="34" y="19"/>
                    <a:pt x="34" y="19"/>
                  </a:cubicBezTo>
                  <a:cubicBezTo>
                    <a:pt x="33" y="26"/>
                    <a:pt x="33" y="26"/>
                    <a:pt x="33" y="26"/>
                  </a:cubicBezTo>
                  <a:cubicBezTo>
                    <a:pt x="24" y="34"/>
                    <a:pt x="24" y="34"/>
                    <a:pt x="24" y="34"/>
                  </a:cubicBezTo>
                  <a:cubicBezTo>
                    <a:pt x="17" y="34"/>
                    <a:pt x="17" y="34"/>
                    <a:pt x="17" y="34"/>
                  </a:cubicBezTo>
                  <a:cubicBezTo>
                    <a:pt x="0" y="41"/>
                    <a:pt x="0" y="41"/>
                    <a:pt x="0" y="41"/>
                  </a:cubicBezTo>
                  <a:cubicBezTo>
                    <a:pt x="7" y="49"/>
                    <a:pt x="7" y="49"/>
                    <a:pt x="7" y="49"/>
                  </a:cubicBezTo>
                  <a:cubicBezTo>
                    <a:pt x="9" y="56"/>
                    <a:pt x="9" y="56"/>
                    <a:pt x="9" y="56"/>
                  </a:cubicBezTo>
                  <a:lnTo>
                    <a:pt x="1" y="57"/>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804" name="Freeform 88"/>
            <p:cNvSpPr>
              <a:spLocks/>
            </p:cNvSpPr>
            <p:nvPr/>
          </p:nvSpPr>
          <p:spPr bwMode="auto">
            <a:xfrm>
              <a:off x="17148607" y="8161278"/>
              <a:ext cx="383560" cy="571502"/>
            </a:xfrm>
            <a:custGeom>
              <a:avLst/>
              <a:gdLst>
                <a:gd name="T0" fmla="*/ 267442257 w 152"/>
                <a:gd name="T1" fmla="*/ 0 h 254"/>
                <a:gd name="T2" fmla="*/ 369322858 w 152"/>
                <a:gd name="T3" fmla="*/ 146813014 h 254"/>
                <a:gd name="T4" fmla="*/ 452103686 w 152"/>
                <a:gd name="T5" fmla="*/ 146813014 h 254"/>
                <a:gd name="T6" fmla="*/ 503043987 w 152"/>
                <a:gd name="T7" fmla="*/ 116437907 h 254"/>
                <a:gd name="T8" fmla="*/ 674972233 w 152"/>
                <a:gd name="T9" fmla="*/ 146813014 h 254"/>
                <a:gd name="T10" fmla="*/ 732279126 w 152"/>
                <a:gd name="T11" fmla="*/ 126562943 h 254"/>
                <a:gd name="T12" fmla="*/ 770486244 w 152"/>
                <a:gd name="T13" fmla="*/ 177188120 h 254"/>
                <a:gd name="T14" fmla="*/ 732279126 w 152"/>
                <a:gd name="T15" fmla="*/ 243000850 h 254"/>
                <a:gd name="T16" fmla="*/ 821426544 w 152"/>
                <a:gd name="T17" fmla="*/ 313876098 h 254"/>
                <a:gd name="T18" fmla="*/ 821426544 w 152"/>
                <a:gd name="T19" fmla="*/ 410066185 h 254"/>
                <a:gd name="T20" fmla="*/ 942411967 w 152"/>
                <a:gd name="T21" fmla="*/ 486003951 h 254"/>
                <a:gd name="T22" fmla="*/ 929676261 w 152"/>
                <a:gd name="T23" fmla="*/ 577129270 h 254"/>
                <a:gd name="T24" fmla="*/ 967883379 w 152"/>
                <a:gd name="T25" fmla="*/ 642942000 h 254"/>
                <a:gd name="T26" fmla="*/ 846897957 w 152"/>
                <a:gd name="T27" fmla="*/ 729004801 h 254"/>
                <a:gd name="T28" fmla="*/ 859633663 w 152"/>
                <a:gd name="T29" fmla="*/ 779629978 h 254"/>
                <a:gd name="T30" fmla="*/ 700441122 w 152"/>
                <a:gd name="T31" fmla="*/ 896067886 h 254"/>
                <a:gd name="T32" fmla="*/ 636765115 w 152"/>
                <a:gd name="T33" fmla="*/ 1042883150 h 254"/>
                <a:gd name="T34" fmla="*/ 553986811 w 152"/>
                <a:gd name="T35" fmla="*/ 1053008185 h 254"/>
                <a:gd name="T36" fmla="*/ 553986811 w 152"/>
                <a:gd name="T37" fmla="*/ 1149196022 h 254"/>
                <a:gd name="T38" fmla="*/ 452103686 w 152"/>
                <a:gd name="T39" fmla="*/ 1209946234 h 254"/>
                <a:gd name="T40" fmla="*/ 280177963 w 152"/>
                <a:gd name="T41" fmla="*/ 1199821199 h 254"/>
                <a:gd name="T42" fmla="*/ 197397135 w 152"/>
                <a:gd name="T43" fmla="*/ 1199821199 h 254"/>
                <a:gd name="T44" fmla="*/ 159192541 w 152"/>
                <a:gd name="T45" fmla="*/ 1285884000 h 254"/>
                <a:gd name="T46" fmla="*/ 76411713 w 152"/>
                <a:gd name="T47" fmla="*/ 1275758965 h 254"/>
                <a:gd name="T48" fmla="*/ 0 w 152"/>
                <a:gd name="T49" fmla="*/ 1209946234 h 254"/>
                <a:gd name="T50" fmla="*/ 38207118 w 152"/>
                <a:gd name="T51" fmla="*/ 1179571128 h 254"/>
                <a:gd name="T52" fmla="*/ 38207118 w 152"/>
                <a:gd name="T53" fmla="*/ 1108695880 h 254"/>
                <a:gd name="T54" fmla="*/ 146456834 w 152"/>
                <a:gd name="T55" fmla="*/ 1002383008 h 254"/>
                <a:gd name="T56" fmla="*/ 210132841 w 152"/>
                <a:gd name="T57" fmla="*/ 1022633079 h 254"/>
                <a:gd name="T58" fmla="*/ 210132841 w 152"/>
                <a:gd name="T59" fmla="*/ 936568028 h 254"/>
                <a:gd name="T60" fmla="*/ 343853970 w 152"/>
                <a:gd name="T61" fmla="*/ 855567744 h 254"/>
                <a:gd name="T62" fmla="*/ 280177963 w 152"/>
                <a:gd name="T63" fmla="*/ 769504943 h 254"/>
                <a:gd name="T64" fmla="*/ 318382558 w 152"/>
                <a:gd name="T65" fmla="*/ 693567177 h 254"/>
                <a:gd name="T66" fmla="*/ 222868547 w 152"/>
                <a:gd name="T67" fmla="*/ 622691929 h 254"/>
                <a:gd name="T68" fmla="*/ 318382558 w 152"/>
                <a:gd name="T69" fmla="*/ 526504093 h 254"/>
                <a:gd name="T70" fmla="*/ 318382558 w 152"/>
                <a:gd name="T71" fmla="*/ 410066185 h 254"/>
                <a:gd name="T72" fmla="*/ 369322858 w 152"/>
                <a:gd name="T73" fmla="*/ 359441008 h 254"/>
                <a:gd name="T74" fmla="*/ 267442257 w 152"/>
                <a:gd name="T75" fmla="*/ 349315972 h 254"/>
                <a:gd name="T76" fmla="*/ 184661429 w 152"/>
                <a:gd name="T77" fmla="*/ 369566043 h 254"/>
                <a:gd name="T78" fmla="*/ 146456834 w 152"/>
                <a:gd name="T79" fmla="*/ 349315972 h 254"/>
                <a:gd name="T80" fmla="*/ 235604253 w 152"/>
                <a:gd name="T81" fmla="*/ 293626028 h 254"/>
                <a:gd name="T82" fmla="*/ 235604253 w 152"/>
                <a:gd name="T83" fmla="*/ 167063085 h 254"/>
                <a:gd name="T84" fmla="*/ 184661429 w 152"/>
                <a:gd name="T85" fmla="*/ 40500142 h 254"/>
                <a:gd name="T86" fmla="*/ 267442257 w 152"/>
                <a:gd name="T87" fmla="*/ 0 h 2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2" h="254">
                  <a:moveTo>
                    <a:pt x="42" y="0"/>
                  </a:moveTo>
                  <a:lnTo>
                    <a:pt x="58" y="29"/>
                  </a:lnTo>
                  <a:lnTo>
                    <a:pt x="71" y="29"/>
                  </a:lnTo>
                  <a:lnTo>
                    <a:pt x="79" y="23"/>
                  </a:lnTo>
                  <a:lnTo>
                    <a:pt x="106" y="29"/>
                  </a:lnTo>
                  <a:lnTo>
                    <a:pt x="115" y="25"/>
                  </a:lnTo>
                  <a:lnTo>
                    <a:pt x="121" y="35"/>
                  </a:lnTo>
                  <a:lnTo>
                    <a:pt x="115" y="48"/>
                  </a:lnTo>
                  <a:lnTo>
                    <a:pt x="129" y="62"/>
                  </a:lnTo>
                  <a:lnTo>
                    <a:pt x="129" y="81"/>
                  </a:lnTo>
                  <a:lnTo>
                    <a:pt x="148" y="96"/>
                  </a:lnTo>
                  <a:lnTo>
                    <a:pt x="146" y="114"/>
                  </a:lnTo>
                  <a:lnTo>
                    <a:pt x="152" y="127"/>
                  </a:lnTo>
                  <a:lnTo>
                    <a:pt x="133" y="144"/>
                  </a:lnTo>
                  <a:lnTo>
                    <a:pt x="135" y="154"/>
                  </a:lnTo>
                  <a:lnTo>
                    <a:pt x="110" y="177"/>
                  </a:lnTo>
                  <a:lnTo>
                    <a:pt x="100" y="206"/>
                  </a:lnTo>
                  <a:lnTo>
                    <a:pt x="87" y="208"/>
                  </a:lnTo>
                  <a:lnTo>
                    <a:pt x="87" y="227"/>
                  </a:lnTo>
                  <a:lnTo>
                    <a:pt x="71" y="239"/>
                  </a:lnTo>
                  <a:lnTo>
                    <a:pt x="44" y="237"/>
                  </a:lnTo>
                  <a:lnTo>
                    <a:pt x="31" y="237"/>
                  </a:lnTo>
                  <a:lnTo>
                    <a:pt x="25" y="254"/>
                  </a:lnTo>
                  <a:lnTo>
                    <a:pt x="12" y="252"/>
                  </a:lnTo>
                  <a:lnTo>
                    <a:pt x="0" y="239"/>
                  </a:lnTo>
                  <a:lnTo>
                    <a:pt x="6" y="233"/>
                  </a:lnTo>
                  <a:lnTo>
                    <a:pt x="6" y="219"/>
                  </a:lnTo>
                  <a:lnTo>
                    <a:pt x="23" y="198"/>
                  </a:lnTo>
                  <a:lnTo>
                    <a:pt x="33" y="202"/>
                  </a:lnTo>
                  <a:lnTo>
                    <a:pt x="33" y="185"/>
                  </a:lnTo>
                  <a:lnTo>
                    <a:pt x="54" y="169"/>
                  </a:lnTo>
                  <a:lnTo>
                    <a:pt x="44" y="152"/>
                  </a:lnTo>
                  <a:lnTo>
                    <a:pt x="50" y="137"/>
                  </a:lnTo>
                  <a:lnTo>
                    <a:pt x="35" y="123"/>
                  </a:lnTo>
                  <a:lnTo>
                    <a:pt x="50" y="104"/>
                  </a:lnTo>
                  <a:lnTo>
                    <a:pt x="50" y="81"/>
                  </a:lnTo>
                  <a:lnTo>
                    <a:pt x="58" y="71"/>
                  </a:lnTo>
                  <a:lnTo>
                    <a:pt x="42" y="69"/>
                  </a:lnTo>
                  <a:lnTo>
                    <a:pt x="29" y="73"/>
                  </a:lnTo>
                  <a:lnTo>
                    <a:pt x="23" y="69"/>
                  </a:lnTo>
                  <a:lnTo>
                    <a:pt x="37" y="58"/>
                  </a:lnTo>
                  <a:lnTo>
                    <a:pt x="37" y="33"/>
                  </a:lnTo>
                  <a:lnTo>
                    <a:pt x="29" y="8"/>
                  </a:lnTo>
                  <a:lnTo>
                    <a:pt x="42" y="0"/>
                  </a:ln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805" name="Freeform 89"/>
            <p:cNvSpPr>
              <a:spLocks noEditPoints="1"/>
            </p:cNvSpPr>
            <p:nvPr/>
          </p:nvSpPr>
          <p:spPr bwMode="auto">
            <a:xfrm>
              <a:off x="20709155" y="3242762"/>
              <a:ext cx="1509006" cy="1701006"/>
            </a:xfrm>
            <a:custGeom>
              <a:avLst/>
              <a:gdLst>
                <a:gd name="T0" fmla="*/ 193515560 w 287"/>
                <a:gd name="T1" fmla="*/ 2147483646 h 363"/>
                <a:gd name="T2" fmla="*/ 635838344 w 287"/>
                <a:gd name="T3" fmla="*/ 2147483646 h 363"/>
                <a:gd name="T4" fmla="*/ 1050515295 w 287"/>
                <a:gd name="T5" fmla="*/ 2147483646 h 363"/>
                <a:gd name="T6" fmla="*/ 1161093362 w 287"/>
                <a:gd name="T7" fmla="*/ 2147483646 h 363"/>
                <a:gd name="T8" fmla="*/ 1492832821 w 287"/>
                <a:gd name="T9" fmla="*/ 2147483646 h 363"/>
                <a:gd name="T10" fmla="*/ 746416410 w 287"/>
                <a:gd name="T11" fmla="*/ 2147483646 h 363"/>
                <a:gd name="T12" fmla="*/ 1299317260 w 287"/>
                <a:gd name="T13" fmla="*/ 2147483646 h 363"/>
                <a:gd name="T14" fmla="*/ 2101025333 w 287"/>
                <a:gd name="T15" fmla="*/ 2147483646 h 363"/>
                <a:gd name="T16" fmla="*/ 2147483646 w 287"/>
                <a:gd name="T17" fmla="*/ 1866453435 h 363"/>
                <a:gd name="T18" fmla="*/ 2147483646 w 287"/>
                <a:gd name="T19" fmla="*/ 1273580211 h 363"/>
                <a:gd name="T20" fmla="*/ 2147483646 w 287"/>
                <a:gd name="T21" fmla="*/ 1339455535 h 363"/>
                <a:gd name="T22" fmla="*/ 2147483646 w 287"/>
                <a:gd name="T23" fmla="*/ 1163788006 h 363"/>
                <a:gd name="T24" fmla="*/ 2147483646 w 287"/>
                <a:gd name="T25" fmla="*/ 746582311 h 363"/>
                <a:gd name="T26" fmla="*/ 2147483646 w 287"/>
                <a:gd name="T27" fmla="*/ 43916882 h 363"/>
                <a:gd name="T28" fmla="*/ 2147483646 w 287"/>
                <a:gd name="T29" fmla="*/ 395247254 h 363"/>
                <a:gd name="T30" fmla="*/ 2147483646 w 287"/>
                <a:gd name="T31" fmla="*/ 856374517 h 363"/>
                <a:gd name="T32" fmla="*/ 2147483646 w 287"/>
                <a:gd name="T33" fmla="*/ 988125163 h 363"/>
                <a:gd name="T34" fmla="*/ 2147483646 w 287"/>
                <a:gd name="T35" fmla="*/ 1405330858 h 363"/>
                <a:gd name="T36" fmla="*/ 2147483646 w 287"/>
                <a:gd name="T37" fmla="*/ 1844494994 h 363"/>
                <a:gd name="T38" fmla="*/ 2147483646 w 287"/>
                <a:gd name="T39" fmla="*/ 2147483646 h 363"/>
                <a:gd name="T40" fmla="*/ 2147483646 w 287"/>
                <a:gd name="T41" fmla="*/ 2147483646 h 363"/>
                <a:gd name="T42" fmla="*/ 2147483646 w 287"/>
                <a:gd name="T43" fmla="*/ 2147483646 h 363"/>
                <a:gd name="T44" fmla="*/ 2147483646 w 287"/>
                <a:gd name="T45" fmla="*/ 2147483646 h 363"/>
                <a:gd name="T46" fmla="*/ 2147483646 w 287"/>
                <a:gd name="T47" fmla="*/ 2147483646 h 363"/>
                <a:gd name="T48" fmla="*/ 2147483646 w 287"/>
                <a:gd name="T49" fmla="*/ 2147483646 h 363"/>
                <a:gd name="T50" fmla="*/ 2147483646 w 287"/>
                <a:gd name="T51" fmla="*/ 2147483646 h 363"/>
                <a:gd name="T52" fmla="*/ 2147483646 w 287"/>
                <a:gd name="T53" fmla="*/ 2147483646 h 363"/>
                <a:gd name="T54" fmla="*/ 2147483646 w 287"/>
                <a:gd name="T55" fmla="*/ 2147483646 h 363"/>
                <a:gd name="T56" fmla="*/ 2147483646 w 287"/>
                <a:gd name="T57" fmla="*/ 2147483646 h 363"/>
                <a:gd name="T58" fmla="*/ 2147483646 w 287"/>
                <a:gd name="T59" fmla="*/ 2147483646 h 363"/>
                <a:gd name="T60" fmla="*/ 2147483646 w 287"/>
                <a:gd name="T61" fmla="*/ 2147483646 h 363"/>
                <a:gd name="T62" fmla="*/ 2147483646 w 287"/>
                <a:gd name="T63" fmla="*/ 2147483646 h 363"/>
                <a:gd name="T64" fmla="*/ 2147483646 w 287"/>
                <a:gd name="T65" fmla="*/ 2147483646 h 363"/>
                <a:gd name="T66" fmla="*/ 2147483646 w 287"/>
                <a:gd name="T67" fmla="*/ 2147483646 h 363"/>
                <a:gd name="T68" fmla="*/ 2147483646 w 287"/>
                <a:gd name="T69" fmla="*/ 2147483646 h 363"/>
                <a:gd name="T70" fmla="*/ 2147483646 w 287"/>
                <a:gd name="T71" fmla="*/ 2147483646 h 363"/>
                <a:gd name="T72" fmla="*/ 2147483646 w 287"/>
                <a:gd name="T73" fmla="*/ 2147483646 h 363"/>
                <a:gd name="T74" fmla="*/ 2147483646 w 287"/>
                <a:gd name="T75" fmla="*/ 2147483646 h 363"/>
                <a:gd name="T76" fmla="*/ 2147483646 w 287"/>
                <a:gd name="T77" fmla="*/ 2147483646 h 363"/>
                <a:gd name="T78" fmla="*/ 2147483646 w 287"/>
                <a:gd name="T79" fmla="*/ 2147483646 h 363"/>
                <a:gd name="T80" fmla="*/ 2147483646 w 287"/>
                <a:gd name="T81" fmla="*/ 2147483646 h 363"/>
                <a:gd name="T82" fmla="*/ 1935155604 w 287"/>
                <a:gd name="T83" fmla="*/ 2147483646 h 363"/>
                <a:gd name="T84" fmla="*/ 1631061977 w 287"/>
                <a:gd name="T85" fmla="*/ 2147483646 h 363"/>
                <a:gd name="T86" fmla="*/ 718770579 w 287"/>
                <a:gd name="T87" fmla="*/ 2147483646 h 363"/>
                <a:gd name="T88" fmla="*/ 552900850 w 287"/>
                <a:gd name="T89" fmla="*/ 2147483646 h 363"/>
                <a:gd name="T90" fmla="*/ 718770579 w 287"/>
                <a:gd name="T91" fmla="*/ 2147483646 h 363"/>
                <a:gd name="T92" fmla="*/ 691130006 w 287"/>
                <a:gd name="T93" fmla="*/ 2147483646 h 363"/>
                <a:gd name="T94" fmla="*/ 829353904 w 287"/>
                <a:gd name="T95" fmla="*/ 1317497094 h 363"/>
                <a:gd name="T96" fmla="*/ 829353904 w 287"/>
                <a:gd name="T97" fmla="*/ 2086037846 h 363"/>
                <a:gd name="T98" fmla="*/ 1105801700 w 287"/>
                <a:gd name="T99" fmla="*/ 1405330858 h 36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87" h="363">
                  <a:moveTo>
                    <a:pt x="0" y="264"/>
                  </a:moveTo>
                  <a:cubicBezTo>
                    <a:pt x="0" y="263"/>
                    <a:pt x="1" y="263"/>
                    <a:pt x="1" y="262"/>
                  </a:cubicBezTo>
                  <a:cubicBezTo>
                    <a:pt x="4" y="255"/>
                    <a:pt x="5" y="250"/>
                    <a:pt x="7" y="247"/>
                  </a:cubicBezTo>
                  <a:cubicBezTo>
                    <a:pt x="9" y="245"/>
                    <a:pt x="14" y="244"/>
                    <a:pt x="17" y="240"/>
                  </a:cubicBezTo>
                  <a:cubicBezTo>
                    <a:pt x="21" y="235"/>
                    <a:pt x="26" y="231"/>
                    <a:pt x="26" y="227"/>
                  </a:cubicBezTo>
                  <a:cubicBezTo>
                    <a:pt x="27" y="223"/>
                    <a:pt x="25" y="216"/>
                    <a:pt x="23" y="214"/>
                  </a:cubicBezTo>
                  <a:cubicBezTo>
                    <a:pt x="20" y="212"/>
                    <a:pt x="20" y="207"/>
                    <a:pt x="20" y="206"/>
                  </a:cubicBezTo>
                  <a:cubicBezTo>
                    <a:pt x="21" y="204"/>
                    <a:pt x="28" y="197"/>
                    <a:pt x="30" y="197"/>
                  </a:cubicBezTo>
                  <a:cubicBezTo>
                    <a:pt x="31" y="196"/>
                    <a:pt x="38" y="202"/>
                    <a:pt x="38" y="203"/>
                  </a:cubicBezTo>
                  <a:cubicBezTo>
                    <a:pt x="37" y="205"/>
                    <a:pt x="32" y="208"/>
                    <a:pt x="31" y="211"/>
                  </a:cubicBezTo>
                  <a:cubicBezTo>
                    <a:pt x="29" y="213"/>
                    <a:pt x="34" y="213"/>
                    <a:pt x="36" y="214"/>
                  </a:cubicBezTo>
                  <a:cubicBezTo>
                    <a:pt x="38" y="215"/>
                    <a:pt x="39" y="215"/>
                    <a:pt x="42" y="213"/>
                  </a:cubicBezTo>
                  <a:cubicBezTo>
                    <a:pt x="46" y="210"/>
                    <a:pt x="48" y="206"/>
                    <a:pt x="51" y="207"/>
                  </a:cubicBezTo>
                  <a:cubicBezTo>
                    <a:pt x="54" y="208"/>
                    <a:pt x="59" y="207"/>
                    <a:pt x="61" y="203"/>
                  </a:cubicBezTo>
                  <a:cubicBezTo>
                    <a:pt x="62" y="200"/>
                    <a:pt x="61" y="192"/>
                    <a:pt x="54" y="191"/>
                  </a:cubicBezTo>
                  <a:cubicBezTo>
                    <a:pt x="47" y="189"/>
                    <a:pt x="42" y="191"/>
                    <a:pt x="40" y="192"/>
                  </a:cubicBezTo>
                  <a:cubicBezTo>
                    <a:pt x="39" y="193"/>
                    <a:pt x="37" y="191"/>
                    <a:pt x="35" y="188"/>
                  </a:cubicBezTo>
                  <a:cubicBezTo>
                    <a:pt x="32" y="185"/>
                    <a:pt x="27" y="182"/>
                    <a:pt x="27" y="181"/>
                  </a:cubicBezTo>
                  <a:cubicBezTo>
                    <a:pt x="27" y="180"/>
                    <a:pt x="29" y="177"/>
                    <a:pt x="33" y="174"/>
                  </a:cubicBezTo>
                  <a:cubicBezTo>
                    <a:pt x="37" y="170"/>
                    <a:pt x="42" y="162"/>
                    <a:pt x="44" y="161"/>
                  </a:cubicBezTo>
                  <a:cubicBezTo>
                    <a:pt x="47" y="161"/>
                    <a:pt x="46" y="156"/>
                    <a:pt x="47" y="153"/>
                  </a:cubicBezTo>
                  <a:cubicBezTo>
                    <a:pt x="49" y="151"/>
                    <a:pt x="54" y="143"/>
                    <a:pt x="54" y="139"/>
                  </a:cubicBezTo>
                  <a:cubicBezTo>
                    <a:pt x="53" y="135"/>
                    <a:pt x="53" y="134"/>
                    <a:pt x="60" y="130"/>
                  </a:cubicBezTo>
                  <a:cubicBezTo>
                    <a:pt x="66" y="125"/>
                    <a:pt x="75" y="118"/>
                    <a:pt x="76" y="114"/>
                  </a:cubicBezTo>
                  <a:cubicBezTo>
                    <a:pt x="77" y="111"/>
                    <a:pt x="84" y="105"/>
                    <a:pt x="89" y="101"/>
                  </a:cubicBezTo>
                  <a:cubicBezTo>
                    <a:pt x="95" y="98"/>
                    <a:pt x="98" y="99"/>
                    <a:pt x="102" y="94"/>
                  </a:cubicBezTo>
                  <a:cubicBezTo>
                    <a:pt x="106" y="89"/>
                    <a:pt x="115" y="87"/>
                    <a:pt x="117" y="85"/>
                  </a:cubicBezTo>
                  <a:cubicBezTo>
                    <a:pt x="120" y="83"/>
                    <a:pt x="129" y="76"/>
                    <a:pt x="131" y="73"/>
                  </a:cubicBezTo>
                  <a:cubicBezTo>
                    <a:pt x="133" y="71"/>
                    <a:pt x="143" y="64"/>
                    <a:pt x="146" y="61"/>
                  </a:cubicBezTo>
                  <a:cubicBezTo>
                    <a:pt x="148" y="59"/>
                    <a:pt x="152" y="60"/>
                    <a:pt x="155" y="58"/>
                  </a:cubicBezTo>
                  <a:cubicBezTo>
                    <a:pt x="157" y="56"/>
                    <a:pt x="160" y="56"/>
                    <a:pt x="161" y="57"/>
                  </a:cubicBezTo>
                  <a:cubicBezTo>
                    <a:pt x="162" y="59"/>
                    <a:pt x="167" y="60"/>
                    <a:pt x="170" y="59"/>
                  </a:cubicBezTo>
                  <a:cubicBezTo>
                    <a:pt x="173" y="58"/>
                    <a:pt x="178" y="61"/>
                    <a:pt x="179" y="61"/>
                  </a:cubicBezTo>
                  <a:cubicBezTo>
                    <a:pt x="180" y="60"/>
                    <a:pt x="188" y="55"/>
                    <a:pt x="184" y="54"/>
                  </a:cubicBezTo>
                  <a:cubicBezTo>
                    <a:pt x="181" y="53"/>
                    <a:pt x="180" y="51"/>
                    <a:pt x="176" y="53"/>
                  </a:cubicBezTo>
                  <a:cubicBezTo>
                    <a:pt x="172" y="54"/>
                    <a:pt x="170" y="52"/>
                    <a:pt x="168" y="53"/>
                  </a:cubicBezTo>
                  <a:cubicBezTo>
                    <a:pt x="165" y="53"/>
                    <a:pt x="166" y="49"/>
                    <a:pt x="168" y="46"/>
                  </a:cubicBezTo>
                  <a:cubicBezTo>
                    <a:pt x="170" y="43"/>
                    <a:pt x="172" y="45"/>
                    <a:pt x="173" y="41"/>
                  </a:cubicBezTo>
                  <a:cubicBezTo>
                    <a:pt x="174" y="38"/>
                    <a:pt x="173" y="36"/>
                    <a:pt x="172" y="34"/>
                  </a:cubicBezTo>
                  <a:cubicBezTo>
                    <a:pt x="171" y="33"/>
                    <a:pt x="173" y="28"/>
                    <a:pt x="175" y="25"/>
                  </a:cubicBezTo>
                  <a:cubicBezTo>
                    <a:pt x="177" y="22"/>
                    <a:pt x="181" y="23"/>
                    <a:pt x="184" y="21"/>
                  </a:cubicBezTo>
                  <a:cubicBezTo>
                    <a:pt x="187" y="18"/>
                    <a:pt x="203" y="4"/>
                    <a:pt x="205" y="2"/>
                  </a:cubicBezTo>
                  <a:cubicBezTo>
                    <a:pt x="207" y="0"/>
                    <a:pt x="209" y="4"/>
                    <a:pt x="208" y="7"/>
                  </a:cubicBezTo>
                  <a:cubicBezTo>
                    <a:pt x="208" y="9"/>
                    <a:pt x="210" y="13"/>
                    <a:pt x="212" y="13"/>
                  </a:cubicBezTo>
                  <a:cubicBezTo>
                    <a:pt x="215" y="14"/>
                    <a:pt x="218" y="16"/>
                    <a:pt x="218" y="18"/>
                  </a:cubicBezTo>
                  <a:cubicBezTo>
                    <a:pt x="218" y="20"/>
                    <a:pt x="216" y="24"/>
                    <a:pt x="218" y="26"/>
                  </a:cubicBezTo>
                  <a:cubicBezTo>
                    <a:pt x="219" y="28"/>
                    <a:pt x="220" y="34"/>
                    <a:pt x="219" y="35"/>
                  </a:cubicBezTo>
                  <a:cubicBezTo>
                    <a:pt x="217" y="37"/>
                    <a:pt x="219" y="41"/>
                    <a:pt x="224" y="39"/>
                  </a:cubicBezTo>
                  <a:cubicBezTo>
                    <a:pt x="229" y="37"/>
                    <a:pt x="236" y="42"/>
                    <a:pt x="236" y="45"/>
                  </a:cubicBezTo>
                  <a:cubicBezTo>
                    <a:pt x="236" y="48"/>
                    <a:pt x="238" y="51"/>
                    <a:pt x="241" y="48"/>
                  </a:cubicBezTo>
                  <a:cubicBezTo>
                    <a:pt x="244" y="46"/>
                    <a:pt x="246" y="44"/>
                    <a:pt x="247" y="45"/>
                  </a:cubicBezTo>
                  <a:cubicBezTo>
                    <a:pt x="248" y="47"/>
                    <a:pt x="247" y="50"/>
                    <a:pt x="248" y="52"/>
                  </a:cubicBezTo>
                  <a:cubicBezTo>
                    <a:pt x="248" y="54"/>
                    <a:pt x="252" y="56"/>
                    <a:pt x="251" y="58"/>
                  </a:cubicBezTo>
                  <a:cubicBezTo>
                    <a:pt x="250" y="60"/>
                    <a:pt x="250" y="61"/>
                    <a:pt x="246" y="64"/>
                  </a:cubicBezTo>
                  <a:cubicBezTo>
                    <a:pt x="242" y="67"/>
                    <a:pt x="240" y="67"/>
                    <a:pt x="238" y="70"/>
                  </a:cubicBezTo>
                  <a:cubicBezTo>
                    <a:pt x="235" y="73"/>
                    <a:pt x="232" y="76"/>
                    <a:pt x="230" y="79"/>
                  </a:cubicBezTo>
                  <a:cubicBezTo>
                    <a:pt x="229" y="82"/>
                    <a:pt x="229" y="84"/>
                    <a:pt x="226" y="84"/>
                  </a:cubicBezTo>
                  <a:cubicBezTo>
                    <a:pt x="224" y="85"/>
                    <a:pt x="211" y="81"/>
                    <a:pt x="209" y="85"/>
                  </a:cubicBezTo>
                  <a:cubicBezTo>
                    <a:pt x="206" y="89"/>
                    <a:pt x="201" y="94"/>
                    <a:pt x="203" y="98"/>
                  </a:cubicBezTo>
                  <a:cubicBezTo>
                    <a:pt x="204" y="102"/>
                    <a:pt x="204" y="104"/>
                    <a:pt x="204" y="107"/>
                  </a:cubicBezTo>
                  <a:cubicBezTo>
                    <a:pt x="203" y="111"/>
                    <a:pt x="201" y="114"/>
                    <a:pt x="198" y="113"/>
                  </a:cubicBezTo>
                  <a:cubicBezTo>
                    <a:pt x="196" y="112"/>
                    <a:pt x="193" y="113"/>
                    <a:pt x="192" y="114"/>
                  </a:cubicBezTo>
                  <a:cubicBezTo>
                    <a:pt x="190" y="114"/>
                    <a:pt x="185" y="115"/>
                    <a:pt x="184" y="113"/>
                  </a:cubicBezTo>
                  <a:cubicBezTo>
                    <a:pt x="182" y="112"/>
                    <a:pt x="179" y="111"/>
                    <a:pt x="178" y="113"/>
                  </a:cubicBezTo>
                  <a:cubicBezTo>
                    <a:pt x="177" y="114"/>
                    <a:pt x="180" y="118"/>
                    <a:pt x="180" y="121"/>
                  </a:cubicBezTo>
                  <a:cubicBezTo>
                    <a:pt x="180" y="124"/>
                    <a:pt x="183" y="125"/>
                    <a:pt x="187" y="124"/>
                  </a:cubicBezTo>
                  <a:cubicBezTo>
                    <a:pt x="191" y="123"/>
                    <a:pt x="191" y="120"/>
                    <a:pt x="195" y="122"/>
                  </a:cubicBezTo>
                  <a:cubicBezTo>
                    <a:pt x="198" y="124"/>
                    <a:pt x="200" y="124"/>
                    <a:pt x="204" y="127"/>
                  </a:cubicBezTo>
                  <a:cubicBezTo>
                    <a:pt x="207" y="130"/>
                    <a:pt x="208" y="129"/>
                    <a:pt x="209" y="135"/>
                  </a:cubicBezTo>
                  <a:cubicBezTo>
                    <a:pt x="210" y="141"/>
                    <a:pt x="213" y="139"/>
                    <a:pt x="214" y="145"/>
                  </a:cubicBezTo>
                  <a:cubicBezTo>
                    <a:pt x="216" y="151"/>
                    <a:pt x="216" y="150"/>
                    <a:pt x="216" y="154"/>
                  </a:cubicBezTo>
                  <a:cubicBezTo>
                    <a:pt x="216" y="158"/>
                    <a:pt x="214" y="159"/>
                    <a:pt x="212" y="161"/>
                  </a:cubicBezTo>
                  <a:cubicBezTo>
                    <a:pt x="210" y="163"/>
                    <a:pt x="210" y="165"/>
                    <a:pt x="207" y="167"/>
                  </a:cubicBezTo>
                  <a:cubicBezTo>
                    <a:pt x="203" y="169"/>
                    <a:pt x="199" y="171"/>
                    <a:pt x="199" y="174"/>
                  </a:cubicBezTo>
                  <a:cubicBezTo>
                    <a:pt x="198" y="177"/>
                    <a:pt x="203" y="178"/>
                    <a:pt x="202" y="179"/>
                  </a:cubicBezTo>
                  <a:cubicBezTo>
                    <a:pt x="200" y="181"/>
                    <a:pt x="207" y="179"/>
                    <a:pt x="205" y="176"/>
                  </a:cubicBezTo>
                  <a:cubicBezTo>
                    <a:pt x="203" y="172"/>
                    <a:pt x="207" y="169"/>
                    <a:pt x="208" y="169"/>
                  </a:cubicBezTo>
                  <a:cubicBezTo>
                    <a:pt x="209" y="169"/>
                    <a:pt x="219" y="171"/>
                    <a:pt x="220" y="168"/>
                  </a:cubicBezTo>
                  <a:cubicBezTo>
                    <a:pt x="222" y="164"/>
                    <a:pt x="221" y="159"/>
                    <a:pt x="227" y="161"/>
                  </a:cubicBezTo>
                  <a:cubicBezTo>
                    <a:pt x="233" y="162"/>
                    <a:pt x="230" y="161"/>
                    <a:pt x="234" y="160"/>
                  </a:cubicBezTo>
                  <a:cubicBezTo>
                    <a:pt x="238" y="160"/>
                    <a:pt x="243" y="161"/>
                    <a:pt x="246" y="163"/>
                  </a:cubicBezTo>
                  <a:cubicBezTo>
                    <a:pt x="248" y="165"/>
                    <a:pt x="255" y="161"/>
                    <a:pt x="257" y="159"/>
                  </a:cubicBezTo>
                  <a:cubicBezTo>
                    <a:pt x="258" y="158"/>
                    <a:pt x="263" y="158"/>
                    <a:pt x="264" y="160"/>
                  </a:cubicBezTo>
                  <a:cubicBezTo>
                    <a:pt x="265" y="161"/>
                    <a:pt x="271" y="160"/>
                    <a:pt x="272" y="159"/>
                  </a:cubicBezTo>
                  <a:cubicBezTo>
                    <a:pt x="274" y="158"/>
                    <a:pt x="287" y="168"/>
                    <a:pt x="285" y="171"/>
                  </a:cubicBezTo>
                  <a:cubicBezTo>
                    <a:pt x="283" y="174"/>
                    <a:pt x="275" y="180"/>
                    <a:pt x="272" y="184"/>
                  </a:cubicBezTo>
                  <a:cubicBezTo>
                    <a:pt x="268" y="187"/>
                    <a:pt x="263" y="188"/>
                    <a:pt x="264" y="191"/>
                  </a:cubicBezTo>
                  <a:cubicBezTo>
                    <a:pt x="266" y="195"/>
                    <a:pt x="268" y="200"/>
                    <a:pt x="269" y="203"/>
                  </a:cubicBezTo>
                  <a:cubicBezTo>
                    <a:pt x="271" y="205"/>
                    <a:pt x="274" y="212"/>
                    <a:pt x="273" y="217"/>
                  </a:cubicBezTo>
                  <a:cubicBezTo>
                    <a:pt x="271" y="222"/>
                    <a:pt x="274" y="223"/>
                    <a:pt x="275" y="228"/>
                  </a:cubicBezTo>
                  <a:cubicBezTo>
                    <a:pt x="275" y="230"/>
                    <a:pt x="275" y="231"/>
                    <a:pt x="275" y="232"/>
                  </a:cubicBezTo>
                  <a:cubicBezTo>
                    <a:pt x="271" y="237"/>
                    <a:pt x="271" y="237"/>
                    <a:pt x="271" y="237"/>
                  </a:cubicBezTo>
                  <a:cubicBezTo>
                    <a:pt x="264" y="239"/>
                    <a:pt x="264" y="239"/>
                    <a:pt x="264" y="239"/>
                  </a:cubicBezTo>
                  <a:cubicBezTo>
                    <a:pt x="260" y="235"/>
                    <a:pt x="260" y="235"/>
                    <a:pt x="260" y="235"/>
                  </a:cubicBezTo>
                  <a:cubicBezTo>
                    <a:pt x="254" y="236"/>
                    <a:pt x="254" y="236"/>
                    <a:pt x="254" y="236"/>
                  </a:cubicBezTo>
                  <a:cubicBezTo>
                    <a:pt x="251" y="254"/>
                    <a:pt x="251" y="254"/>
                    <a:pt x="251" y="254"/>
                  </a:cubicBezTo>
                  <a:cubicBezTo>
                    <a:pt x="245" y="262"/>
                    <a:pt x="245" y="262"/>
                    <a:pt x="245" y="262"/>
                  </a:cubicBezTo>
                  <a:cubicBezTo>
                    <a:pt x="249" y="267"/>
                    <a:pt x="249" y="267"/>
                    <a:pt x="249" y="267"/>
                  </a:cubicBezTo>
                  <a:cubicBezTo>
                    <a:pt x="241" y="284"/>
                    <a:pt x="241" y="284"/>
                    <a:pt x="241" y="284"/>
                  </a:cubicBezTo>
                  <a:cubicBezTo>
                    <a:pt x="236" y="286"/>
                    <a:pt x="236" y="286"/>
                    <a:pt x="236" y="286"/>
                  </a:cubicBezTo>
                  <a:cubicBezTo>
                    <a:pt x="233" y="283"/>
                    <a:pt x="233" y="283"/>
                    <a:pt x="233" y="283"/>
                  </a:cubicBezTo>
                  <a:cubicBezTo>
                    <a:pt x="224" y="289"/>
                    <a:pt x="224" y="289"/>
                    <a:pt x="224" y="289"/>
                  </a:cubicBezTo>
                  <a:cubicBezTo>
                    <a:pt x="220" y="290"/>
                    <a:pt x="220" y="290"/>
                    <a:pt x="220" y="290"/>
                  </a:cubicBezTo>
                  <a:cubicBezTo>
                    <a:pt x="213" y="297"/>
                    <a:pt x="213" y="297"/>
                    <a:pt x="213" y="297"/>
                  </a:cubicBezTo>
                  <a:cubicBezTo>
                    <a:pt x="207" y="289"/>
                    <a:pt x="207" y="289"/>
                    <a:pt x="207" y="289"/>
                  </a:cubicBezTo>
                  <a:cubicBezTo>
                    <a:pt x="202" y="277"/>
                    <a:pt x="202" y="277"/>
                    <a:pt x="202" y="277"/>
                  </a:cubicBezTo>
                  <a:cubicBezTo>
                    <a:pt x="190" y="281"/>
                    <a:pt x="190" y="281"/>
                    <a:pt x="190" y="281"/>
                  </a:cubicBezTo>
                  <a:cubicBezTo>
                    <a:pt x="178" y="280"/>
                    <a:pt x="178" y="280"/>
                    <a:pt x="178" y="280"/>
                  </a:cubicBezTo>
                  <a:cubicBezTo>
                    <a:pt x="175" y="288"/>
                    <a:pt x="175" y="288"/>
                    <a:pt x="175" y="288"/>
                  </a:cubicBezTo>
                  <a:cubicBezTo>
                    <a:pt x="162" y="291"/>
                    <a:pt x="162" y="291"/>
                    <a:pt x="162" y="291"/>
                  </a:cubicBezTo>
                  <a:cubicBezTo>
                    <a:pt x="161" y="298"/>
                    <a:pt x="161" y="298"/>
                    <a:pt x="161" y="298"/>
                  </a:cubicBezTo>
                  <a:cubicBezTo>
                    <a:pt x="158" y="307"/>
                    <a:pt x="158" y="307"/>
                    <a:pt x="158" y="307"/>
                  </a:cubicBezTo>
                  <a:cubicBezTo>
                    <a:pt x="149" y="308"/>
                    <a:pt x="149" y="308"/>
                    <a:pt x="149" y="308"/>
                  </a:cubicBezTo>
                  <a:cubicBezTo>
                    <a:pt x="144" y="312"/>
                    <a:pt x="144" y="312"/>
                    <a:pt x="144" y="312"/>
                  </a:cubicBezTo>
                  <a:cubicBezTo>
                    <a:pt x="149" y="314"/>
                    <a:pt x="149" y="314"/>
                    <a:pt x="149" y="314"/>
                  </a:cubicBezTo>
                  <a:cubicBezTo>
                    <a:pt x="140" y="321"/>
                    <a:pt x="140" y="321"/>
                    <a:pt x="140" y="321"/>
                  </a:cubicBezTo>
                  <a:cubicBezTo>
                    <a:pt x="136" y="326"/>
                    <a:pt x="136" y="326"/>
                    <a:pt x="136" y="326"/>
                  </a:cubicBezTo>
                  <a:cubicBezTo>
                    <a:pt x="135" y="336"/>
                    <a:pt x="135" y="336"/>
                    <a:pt x="135" y="336"/>
                  </a:cubicBezTo>
                  <a:cubicBezTo>
                    <a:pt x="135" y="335"/>
                    <a:pt x="135" y="335"/>
                    <a:pt x="135" y="335"/>
                  </a:cubicBezTo>
                  <a:cubicBezTo>
                    <a:pt x="124" y="349"/>
                    <a:pt x="124" y="349"/>
                    <a:pt x="124" y="349"/>
                  </a:cubicBezTo>
                  <a:cubicBezTo>
                    <a:pt x="113" y="347"/>
                    <a:pt x="113" y="347"/>
                    <a:pt x="113" y="347"/>
                  </a:cubicBezTo>
                  <a:cubicBezTo>
                    <a:pt x="109" y="359"/>
                    <a:pt x="109" y="359"/>
                    <a:pt x="109" y="359"/>
                  </a:cubicBezTo>
                  <a:cubicBezTo>
                    <a:pt x="91" y="357"/>
                    <a:pt x="91" y="357"/>
                    <a:pt x="91" y="357"/>
                  </a:cubicBezTo>
                  <a:cubicBezTo>
                    <a:pt x="87" y="362"/>
                    <a:pt x="87" y="362"/>
                    <a:pt x="87" y="362"/>
                  </a:cubicBezTo>
                  <a:cubicBezTo>
                    <a:pt x="80" y="363"/>
                    <a:pt x="80" y="363"/>
                    <a:pt x="80" y="363"/>
                  </a:cubicBezTo>
                  <a:cubicBezTo>
                    <a:pt x="70" y="352"/>
                    <a:pt x="70" y="352"/>
                    <a:pt x="70" y="352"/>
                  </a:cubicBezTo>
                  <a:cubicBezTo>
                    <a:pt x="61" y="356"/>
                    <a:pt x="61" y="356"/>
                    <a:pt x="61" y="356"/>
                  </a:cubicBezTo>
                  <a:cubicBezTo>
                    <a:pt x="65" y="361"/>
                    <a:pt x="65" y="361"/>
                    <a:pt x="65" y="361"/>
                  </a:cubicBezTo>
                  <a:cubicBezTo>
                    <a:pt x="59" y="354"/>
                    <a:pt x="59" y="354"/>
                    <a:pt x="59" y="354"/>
                  </a:cubicBezTo>
                  <a:cubicBezTo>
                    <a:pt x="49" y="345"/>
                    <a:pt x="49" y="345"/>
                    <a:pt x="49" y="345"/>
                  </a:cubicBezTo>
                  <a:cubicBezTo>
                    <a:pt x="39" y="346"/>
                    <a:pt x="39" y="346"/>
                    <a:pt x="39" y="346"/>
                  </a:cubicBezTo>
                  <a:cubicBezTo>
                    <a:pt x="26" y="346"/>
                    <a:pt x="26" y="346"/>
                    <a:pt x="26" y="346"/>
                  </a:cubicBezTo>
                  <a:cubicBezTo>
                    <a:pt x="26" y="338"/>
                    <a:pt x="26" y="338"/>
                    <a:pt x="26" y="338"/>
                  </a:cubicBezTo>
                  <a:cubicBezTo>
                    <a:pt x="19" y="330"/>
                    <a:pt x="19" y="330"/>
                    <a:pt x="19" y="330"/>
                  </a:cubicBezTo>
                  <a:cubicBezTo>
                    <a:pt x="20" y="322"/>
                    <a:pt x="20" y="322"/>
                    <a:pt x="20" y="322"/>
                  </a:cubicBezTo>
                  <a:cubicBezTo>
                    <a:pt x="22" y="317"/>
                    <a:pt x="22" y="317"/>
                    <a:pt x="22" y="317"/>
                  </a:cubicBezTo>
                  <a:cubicBezTo>
                    <a:pt x="26" y="308"/>
                    <a:pt x="26" y="308"/>
                    <a:pt x="26" y="308"/>
                  </a:cubicBezTo>
                  <a:cubicBezTo>
                    <a:pt x="26" y="301"/>
                    <a:pt x="26" y="301"/>
                    <a:pt x="26" y="301"/>
                  </a:cubicBezTo>
                  <a:cubicBezTo>
                    <a:pt x="37" y="291"/>
                    <a:pt x="37" y="291"/>
                    <a:pt x="37" y="291"/>
                  </a:cubicBezTo>
                  <a:cubicBezTo>
                    <a:pt x="30" y="282"/>
                    <a:pt x="30" y="282"/>
                    <a:pt x="30" y="282"/>
                  </a:cubicBezTo>
                  <a:cubicBezTo>
                    <a:pt x="25" y="278"/>
                    <a:pt x="25" y="278"/>
                    <a:pt x="25" y="278"/>
                  </a:cubicBezTo>
                  <a:cubicBezTo>
                    <a:pt x="12" y="271"/>
                    <a:pt x="12" y="271"/>
                    <a:pt x="12" y="271"/>
                  </a:cubicBezTo>
                  <a:cubicBezTo>
                    <a:pt x="0" y="264"/>
                    <a:pt x="0" y="264"/>
                    <a:pt x="0" y="264"/>
                  </a:cubicBezTo>
                  <a:close/>
                  <a:moveTo>
                    <a:pt x="30" y="60"/>
                  </a:moveTo>
                  <a:cubicBezTo>
                    <a:pt x="30" y="60"/>
                    <a:pt x="22" y="65"/>
                    <a:pt x="21" y="70"/>
                  </a:cubicBezTo>
                  <a:cubicBezTo>
                    <a:pt x="20" y="75"/>
                    <a:pt x="19" y="78"/>
                    <a:pt x="21" y="84"/>
                  </a:cubicBezTo>
                  <a:cubicBezTo>
                    <a:pt x="22" y="89"/>
                    <a:pt x="24" y="93"/>
                    <a:pt x="30" y="95"/>
                  </a:cubicBezTo>
                  <a:cubicBezTo>
                    <a:pt x="36" y="98"/>
                    <a:pt x="39" y="93"/>
                    <a:pt x="37" y="88"/>
                  </a:cubicBezTo>
                  <a:cubicBezTo>
                    <a:pt x="35" y="83"/>
                    <a:pt x="37" y="82"/>
                    <a:pt x="38" y="79"/>
                  </a:cubicBezTo>
                  <a:cubicBezTo>
                    <a:pt x="39" y="77"/>
                    <a:pt x="43" y="71"/>
                    <a:pt x="40" y="64"/>
                  </a:cubicBezTo>
                  <a:cubicBezTo>
                    <a:pt x="38" y="57"/>
                    <a:pt x="35" y="58"/>
                    <a:pt x="30" y="60"/>
                  </a:cubicBez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806" name="Freeform 90"/>
            <p:cNvSpPr>
              <a:spLocks noEditPoints="1"/>
            </p:cNvSpPr>
            <p:nvPr/>
          </p:nvSpPr>
          <p:spPr bwMode="auto">
            <a:xfrm>
              <a:off x="14660514" y="5531020"/>
              <a:ext cx="1309656" cy="726752"/>
            </a:xfrm>
            <a:custGeom>
              <a:avLst/>
              <a:gdLst>
                <a:gd name="T0" fmla="*/ 0 w 249"/>
                <a:gd name="T1" fmla="*/ 1385001763 h 155"/>
                <a:gd name="T2" fmla="*/ 331968868 w 249"/>
                <a:gd name="T3" fmla="*/ 835394391 h 155"/>
                <a:gd name="T4" fmla="*/ 857587995 w 249"/>
                <a:gd name="T5" fmla="*/ 87936992 h 155"/>
                <a:gd name="T6" fmla="*/ 1466194080 w 249"/>
                <a:gd name="T7" fmla="*/ 461665691 h 155"/>
                <a:gd name="T8" fmla="*/ 1272543820 w 249"/>
                <a:gd name="T9" fmla="*/ 1011268375 h 155"/>
                <a:gd name="T10" fmla="*/ 691603561 w 249"/>
                <a:gd name="T11" fmla="*/ 1099205367 h 155"/>
                <a:gd name="T12" fmla="*/ 829922170 w 249"/>
                <a:gd name="T13" fmla="*/ 1538890327 h 155"/>
                <a:gd name="T14" fmla="*/ 1576852122 w 249"/>
                <a:gd name="T15" fmla="*/ 1297064771 h 155"/>
                <a:gd name="T16" fmla="*/ 2147483646 w 249"/>
                <a:gd name="T17" fmla="*/ 1341030923 h 155"/>
                <a:gd name="T18" fmla="*/ 2147483646 w 249"/>
                <a:gd name="T19" fmla="*/ 1472934066 h 155"/>
                <a:gd name="T20" fmla="*/ 2147483646 w 249"/>
                <a:gd name="T21" fmla="*/ 1341030923 h 155"/>
                <a:gd name="T22" fmla="*/ 2147483646 w 249"/>
                <a:gd name="T23" fmla="*/ 1626822630 h 155"/>
                <a:gd name="T24" fmla="*/ 2147483646 w 249"/>
                <a:gd name="T25" fmla="*/ 1846667455 h 155"/>
                <a:gd name="T26" fmla="*/ 2147483646 w 249"/>
                <a:gd name="T27" fmla="*/ 1824682034 h 155"/>
                <a:gd name="T28" fmla="*/ 2147483646 w 249"/>
                <a:gd name="T29" fmla="*/ 1868648186 h 155"/>
                <a:gd name="T30" fmla="*/ 2147483646 w 249"/>
                <a:gd name="T31" fmla="*/ 2088493010 h 155"/>
                <a:gd name="T32" fmla="*/ 2147483646 w 249"/>
                <a:gd name="T33" fmla="*/ 2132459162 h 155"/>
                <a:gd name="T34" fmla="*/ 2147483646 w 249"/>
                <a:gd name="T35" fmla="*/ 1934604447 h 155"/>
                <a:gd name="T36" fmla="*/ 2147483646 w 249"/>
                <a:gd name="T37" fmla="*/ 1406982495 h 155"/>
                <a:gd name="T38" fmla="*/ 2147483646 w 249"/>
                <a:gd name="T39" fmla="*/ 989287643 h 155"/>
                <a:gd name="T40" fmla="*/ 2147483646 w 249"/>
                <a:gd name="T41" fmla="*/ 1560871058 h 155"/>
                <a:gd name="T42" fmla="*/ 2147483646 w 249"/>
                <a:gd name="T43" fmla="*/ 1912619026 h 155"/>
                <a:gd name="T44" fmla="*/ 2147483646 w 249"/>
                <a:gd name="T45" fmla="*/ 2147483646 h 155"/>
                <a:gd name="T46" fmla="*/ 2147483646 w 249"/>
                <a:gd name="T47" fmla="*/ 2147483646 h 155"/>
                <a:gd name="T48" fmla="*/ 2147483646 w 249"/>
                <a:gd name="T49" fmla="*/ 2147483646 h 155"/>
                <a:gd name="T50" fmla="*/ 2147483646 w 249"/>
                <a:gd name="T51" fmla="*/ 2147483646 h 155"/>
                <a:gd name="T52" fmla="*/ 2147483646 w 249"/>
                <a:gd name="T53" fmla="*/ 2147483646 h 155"/>
                <a:gd name="T54" fmla="*/ 2147483646 w 249"/>
                <a:gd name="T55" fmla="*/ 2147483646 h 155"/>
                <a:gd name="T56" fmla="*/ 2147483646 w 249"/>
                <a:gd name="T57" fmla="*/ 2147483646 h 155"/>
                <a:gd name="T58" fmla="*/ 2147483646 w 249"/>
                <a:gd name="T59" fmla="*/ 2147483646 h 155"/>
                <a:gd name="T60" fmla="*/ 2147483646 w 249"/>
                <a:gd name="T61" fmla="*/ 2147483646 h 155"/>
                <a:gd name="T62" fmla="*/ 2147483646 w 249"/>
                <a:gd name="T63" fmla="*/ 2147483646 h 155"/>
                <a:gd name="T64" fmla="*/ 2147483646 w 249"/>
                <a:gd name="T65" fmla="*/ 2147483646 h 155"/>
                <a:gd name="T66" fmla="*/ 2130131816 w 249"/>
                <a:gd name="T67" fmla="*/ 2147483646 h 155"/>
                <a:gd name="T68" fmla="*/ 885248561 w 249"/>
                <a:gd name="T69" fmla="*/ 2147483646 h 155"/>
                <a:gd name="T70" fmla="*/ 663937736 w 249"/>
                <a:gd name="T71" fmla="*/ 2147483646 h 155"/>
                <a:gd name="T72" fmla="*/ 414961085 w 249"/>
                <a:gd name="T73" fmla="*/ 2022536750 h 155"/>
                <a:gd name="T74" fmla="*/ 138318608 w 249"/>
                <a:gd name="T75" fmla="*/ 1692778891 h 155"/>
                <a:gd name="T76" fmla="*/ 2147483646 w 249"/>
                <a:gd name="T77" fmla="*/ 483651112 h 155"/>
                <a:gd name="T78" fmla="*/ 2147483646 w 249"/>
                <a:gd name="T79" fmla="*/ 813413659 h 155"/>
                <a:gd name="T80" fmla="*/ 2147483646 w 249"/>
                <a:gd name="T81" fmla="*/ 417699540 h 1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9" h="155">
                  <a:moveTo>
                    <a:pt x="0" y="63"/>
                  </a:moveTo>
                  <a:cubicBezTo>
                    <a:pt x="0" y="63"/>
                    <a:pt x="0" y="63"/>
                    <a:pt x="0" y="63"/>
                  </a:cubicBezTo>
                  <a:cubicBezTo>
                    <a:pt x="4" y="59"/>
                    <a:pt x="11" y="55"/>
                    <a:pt x="10" y="50"/>
                  </a:cubicBezTo>
                  <a:cubicBezTo>
                    <a:pt x="10" y="46"/>
                    <a:pt x="8" y="43"/>
                    <a:pt x="12" y="38"/>
                  </a:cubicBezTo>
                  <a:cubicBezTo>
                    <a:pt x="16" y="34"/>
                    <a:pt x="31" y="26"/>
                    <a:pt x="32" y="23"/>
                  </a:cubicBezTo>
                  <a:cubicBezTo>
                    <a:pt x="34" y="19"/>
                    <a:pt x="32" y="5"/>
                    <a:pt x="31" y="4"/>
                  </a:cubicBezTo>
                  <a:cubicBezTo>
                    <a:pt x="30" y="4"/>
                    <a:pt x="34" y="0"/>
                    <a:pt x="39" y="8"/>
                  </a:cubicBezTo>
                  <a:cubicBezTo>
                    <a:pt x="43" y="16"/>
                    <a:pt x="48" y="18"/>
                    <a:pt x="53" y="21"/>
                  </a:cubicBezTo>
                  <a:cubicBezTo>
                    <a:pt x="58" y="23"/>
                    <a:pt x="55" y="32"/>
                    <a:pt x="52" y="38"/>
                  </a:cubicBezTo>
                  <a:cubicBezTo>
                    <a:pt x="50" y="45"/>
                    <a:pt x="50" y="48"/>
                    <a:pt x="46" y="46"/>
                  </a:cubicBezTo>
                  <a:cubicBezTo>
                    <a:pt x="41" y="43"/>
                    <a:pt x="33" y="42"/>
                    <a:pt x="30" y="43"/>
                  </a:cubicBezTo>
                  <a:cubicBezTo>
                    <a:pt x="26" y="45"/>
                    <a:pt x="23" y="46"/>
                    <a:pt x="25" y="50"/>
                  </a:cubicBezTo>
                  <a:cubicBezTo>
                    <a:pt x="26" y="53"/>
                    <a:pt x="27" y="56"/>
                    <a:pt x="25" y="59"/>
                  </a:cubicBezTo>
                  <a:cubicBezTo>
                    <a:pt x="23" y="63"/>
                    <a:pt x="26" y="68"/>
                    <a:pt x="30" y="70"/>
                  </a:cubicBezTo>
                  <a:cubicBezTo>
                    <a:pt x="33" y="72"/>
                    <a:pt x="44" y="73"/>
                    <a:pt x="46" y="70"/>
                  </a:cubicBezTo>
                  <a:cubicBezTo>
                    <a:pt x="48" y="67"/>
                    <a:pt x="53" y="56"/>
                    <a:pt x="57" y="59"/>
                  </a:cubicBezTo>
                  <a:cubicBezTo>
                    <a:pt x="61" y="62"/>
                    <a:pt x="65" y="65"/>
                    <a:pt x="68" y="62"/>
                  </a:cubicBezTo>
                  <a:cubicBezTo>
                    <a:pt x="71" y="59"/>
                    <a:pt x="78" y="64"/>
                    <a:pt x="83" y="61"/>
                  </a:cubicBezTo>
                  <a:cubicBezTo>
                    <a:pt x="89" y="58"/>
                    <a:pt x="97" y="56"/>
                    <a:pt x="104" y="61"/>
                  </a:cubicBezTo>
                  <a:cubicBezTo>
                    <a:pt x="110" y="65"/>
                    <a:pt x="113" y="72"/>
                    <a:pt x="116" y="67"/>
                  </a:cubicBezTo>
                  <a:cubicBezTo>
                    <a:pt x="118" y="61"/>
                    <a:pt x="120" y="60"/>
                    <a:pt x="123" y="59"/>
                  </a:cubicBezTo>
                  <a:cubicBezTo>
                    <a:pt x="125" y="58"/>
                    <a:pt x="135" y="59"/>
                    <a:pt x="136" y="61"/>
                  </a:cubicBezTo>
                  <a:cubicBezTo>
                    <a:pt x="137" y="63"/>
                    <a:pt x="134" y="65"/>
                    <a:pt x="132" y="67"/>
                  </a:cubicBezTo>
                  <a:cubicBezTo>
                    <a:pt x="130" y="70"/>
                    <a:pt x="128" y="72"/>
                    <a:pt x="127" y="74"/>
                  </a:cubicBezTo>
                  <a:cubicBezTo>
                    <a:pt x="127" y="76"/>
                    <a:pt x="122" y="74"/>
                    <a:pt x="123" y="76"/>
                  </a:cubicBezTo>
                  <a:cubicBezTo>
                    <a:pt x="124" y="78"/>
                    <a:pt x="129" y="87"/>
                    <a:pt x="133" y="84"/>
                  </a:cubicBezTo>
                  <a:cubicBezTo>
                    <a:pt x="138" y="81"/>
                    <a:pt x="138" y="79"/>
                    <a:pt x="144" y="79"/>
                  </a:cubicBezTo>
                  <a:cubicBezTo>
                    <a:pt x="151" y="79"/>
                    <a:pt x="154" y="80"/>
                    <a:pt x="156" y="83"/>
                  </a:cubicBezTo>
                  <a:cubicBezTo>
                    <a:pt x="157" y="86"/>
                    <a:pt x="159" y="90"/>
                    <a:pt x="163" y="88"/>
                  </a:cubicBezTo>
                  <a:cubicBezTo>
                    <a:pt x="167" y="86"/>
                    <a:pt x="172" y="86"/>
                    <a:pt x="175" y="85"/>
                  </a:cubicBezTo>
                  <a:cubicBezTo>
                    <a:pt x="177" y="84"/>
                    <a:pt x="178" y="81"/>
                    <a:pt x="183" y="84"/>
                  </a:cubicBezTo>
                  <a:cubicBezTo>
                    <a:pt x="188" y="88"/>
                    <a:pt x="185" y="91"/>
                    <a:pt x="182" y="95"/>
                  </a:cubicBezTo>
                  <a:cubicBezTo>
                    <a:pt x="178" y="98"/>
                    <a:pt x="180" y="102"/>
                    <a:pt x="182" y="104"/>
                  </a:cubicBezTo>
                  <a:cubicBezTo>
                    <a:pt x="184" y="105"/>
                    <a:pt x="188" y="100"/>
                    <a:pt x="188" y="97"/>
                  </a:cubicBezTo>
                  <a:cubicBezTo>
                    <a:pt x="187" y="94"/>
                    <a:pt x="195" y="96"/>
                    <a:pt x="197" y="98"/>
                  </a:cubicBezTo>
                  <a:cubicBezTo>
                    <a:pt x="200" y="100"/>
                    <a:pt x="204" y="92"/>
                    <a:pt x="202" y="88"/>
                  </a:cubicBezTo>
                  <a:cubicBezTo>
                    <a:pt x="200" y="83"/>
                    <a:pt x="202" y="78"/>
                    <a:pt x="203" y="75"/>
                  </a:cubicBezTo>
                  <a:cubicBezTo>
                    <a:pt x="204" y="71"/>
                    <a:pt x="202" y="68"/>
                    <a:pt x="198" y="64"/>
                  </a:cubicBezTo>
                  <a:cubicBezTo>
                    <a:pt x="195" y="61"/>
                    <a:pt x="191" y="58"/>
                    <a:pt x="193" y="52"/>
                  </a:cubicBezTo>
                  <a:cubicBezTo>
                    <a:pt x="195" y="47"/>
                    <a:pt x="200" y="40"/>
                    <a:pt x="203" y="45"/>
                  </a:cubicBezTo>
                  <a:cubicBezTo>
                    <a:pt x="206" y="50"/>
                    <a:pt x="210" y="61"/>
                    <a:pt x="210" y="64"/>
                  </a:cubicBezTo>
                  <a:cubicBezTo>
                    <a:pt x="209" y="68"/>
                    <a:pt x="210" y="72"/>
                    <a:pt x="213" y="71"/>
                  </a:cubicBezTo>
                  <a:cubicBezTo>
                    <a:pt x="216" y="71"/>
                    <a:pt x="220" y="74"/>
                    <a:pt x="223" y="77"/>
                  </a:cubicBezTo>
                  <a:cubicBezTo>
                    <a:pt x="225" y="80"/>
                    <a:pt x="232" y="79"/>
                    <a:pt x="238" y="87"/>
                  </a:cubicBezTo>
                  <a:cubicBezTo>
                    <a:pt x="244" y="94"/>
                    <a:pt x="243" y="96"/>
                    <a:pt x="247" y="102"/>
                  </a:cubicBezTo>
                  <a:cubicBezTo>
                    <a:pt x="247" y="103"/>
                    <a:pt x="248" y="104"/>
                    <a:pt x="249" y="105"/>
                  </a:cubicBezTo>
                  <a:cubicBezTo>
                    <a:pt x="241" y="116"/>
                    <a:pt x="241" y="116"/>
                    <a:pt x="241" y="116"/>
                  </a:cubicBezTo>
                  <a:cubicBezTo>
                    <a:pt x="248" y="121"/>
                    <a:pt x="248" y="121"/>
                    <a:pt x="248" y="121"/>
                  </a:cubicBezTo>
                  <a:cubicBezTo>
                    <a:pt x="247" y="131"/>
                    <a:pt x="247" y="131"/>
                    <a:pt x="247" y="131"/>
                  </a:cubicBezTo>
                  <a:cubicBezTo>
                    <a:pt x="246" y="132"/>
                    <a:pt x="246" y="132"/>
                    <a:pt x="246" y="132"/>
                  </a:cubicBezTo>
                  <a:cubicBezTo>
                    <a:pt x="238" y="128"/>
                    <a:pt x="238" y="128"/>
                    <a:pt x="238" y="128"/>
                  </a:cubicBezTo>
                  <a:cubicBezTo>
                    <a:pt x="230" y="134"/>
                    <a:pt x="230" y="134"/>
                    <a:pt x="230" y="134"/>
                  </a:cubicBezTo>
                  <a:cubicBezTo>
                    <a:pt x="223" y="135"/>
                    <a:pt x="223" y="135"/>
                    <a:pt x="223" y="135"/>
                  </a:cubicBezTo>
                  <a:cubicBezTo>
                    <a:pt x="220" y="142"/>
                    <a:pt x="220" y="142"/>
                    <a:pt x="220" y="142"/>
                  </a:cubicBezTo>
                  <a:cubicBezTo>
                    <a:pt x="210" y="140"/>
                    <a:pt x="210" y="140"/>
                    <a:pt x="210" y="140"/>
                  </a:cubicBezTo>
                  <a:cubicBezTo>
                    <a:pt x="201" y="151"/>
                    <a:pt x="201" y="151"/>
                    <a:pt x="201" y="151"/>
                  </a:cubicBezTo>
                  <a:cubicBezTo>
                    <a:pt x="185" y="155"/>
                    <a:pt x="185" y="155"/>
                    <a:pt x="185" y="155"/>
                  </a:cubicBezTo>
                  <a:cubicBezTo>
                    <a:pt x="181" y="152"/>
                    <a:pt x="181" y="152"/>
                    <a:pt x="181" y="152"/>
                  </a:cubicBezTo>
                  <a:cubicBezTo>
                    <a:pt x="172" y="152"/>
                    <a:pt x="172" y="152"/>
                    <a:pt x="172" y="152"/>
                  </a:cubicBezTo>
                  <a:cubicBezTo>
                    <a:pt x="149" y="136"/>
                    <a:pt x="149" y="136"/>
                    <a:pt x="149" y="136"/>
                  </a:cubicBezTo>
                  <a:cubicBezTo>
                    <a:pt x="136" y="134"/>
                    <a:pt x="136" y="134"/>
                    <a:pt x="136" y="134"/>
                  </a:cubicBezTo>
                  <a:cubicBezTo>
                    <a:pt x="130" y="127"/>
                    <a:pt x="130" y="127"/>
                    <a:pt x="130" y="127"/>
                  </a:cubicBezTo>
                  <a:cubicBezTo>
                    <a:pt x="122" y="124"/>
                    <a:pt x="122" y="124"/>
                    <a:pt x="122" y="124"/>
                  </a:cubicBezTo>
                  <a:cubicBezTo>
                    <a:pt x="107" y="113"/>
                    <a:pt x="107" y="113"/>
                    <a:pt x="107" y="113"/>
                  </a:cubicBezTo>
                  <a:cubicBezTo>
                    <a:pt x="99" y="111"/>
                    <a:pt x="99" y="111"/>
                    <a:pt x="99" y="111"/>
                  </a:cubicBezTo>
                  <a:cubicBezTo>
                    <a:pt x="93" y="104"/>
                    <a:pt x="93" y="104"/>
                    <a:pt x="93" y="104"/>
                  </a:cubicBezTo>
                  <a:cubicBezTo>
                    <a:pt x="80" y="103"/>
                    <a:pt x="80" y="103"/>
                    <a:pt x="80" y="103"/>
                  </a:cubicBezTo>
                  <a:cubicBezTo>
                    <a:pt x="77" y="107"/>
                    <a:pt x="77" y="107"/>
                    <a:pt x="77" y="107"/>
                  </a:cubicBezTo>
                  <a:cubicBezTo>
                    <a:pt x="41" y="106"/>
                    <a:pt x="41" y="106"/>
                    <a:pt x="41" y="106"/>
                  </a:cubicBezTo>
                  <a:cubicBezTo>
                    <a:pt x="32" y="100"/>
                    <a:pt x="32" y="100"/>
                    <a:pt x="32" y="100"/>
                  </a:cubicBezTo>
                  <a:cubicBezTo>
                    <a:pt x="30" y="105"/>
                    <a:pt x="30" y="105"/>
                    <a:pt x="30" y="105"/>
                  </a:cubicBezTo>
                  <a:cubicBezTo>
                    <a:pt x="24" y="105"/>
                    <a:pt x="24" y="105"/>
                    <a:pt x="24" y="105"/>
                  </a:cubicBezTo>
                  <a:cubicBezTo>
                    <a:pt x="16" y="98"/>
                    <a:pt x="16" y="98"/>
                    <a:pt x="16" y="98"/>
                  </a:cubicBezTo>
                  <a:cubicBezTo>
                    <a:pt x="15" y="92"/>
                    <a:pt x="15" y="92"/>
                    <a:pt x="15" y="92"/>
                  </a:cubicBezTo>
                  <a:cubicBezTo>
                    <a:pt x="6" y="83"/>
                    <a:pt x="6" y="83"/>
                    <a:pt x="6" y="83"/>
                  </a:cubicBezTo>
                  <a:cubicBezTo>
                    <a:pt x="5" y="77"/>
                    <a:pt x="5" y="77"/>
                    <a:pt x="5" y="77"/>
                  </a:cubicBezTo>
                  <a:cubicBezTo>
                    <a:pt x="0" y="63"/>
                    <a:pt x="0" y="63"/>
                    <a:pt x="0" y="63"/>
                  </a:cubicBezTo>
                  <a:close/>
                  <a:moveTo>
                    <a:pt x="89" y="22"/>
                  </a:moveTo>
                  <a:cubicBezTo>
                    <a:pt x="82" y="27"/>
                    <a:pt x="82" y="27"/>
                    <a:pt x="82" y="33"/>
                  </a:cubicBezTo>
                  <a:cubicBezTo>
                    <a:pt x="82" y="39"/>
                    <a:pt x="89" y="38"/>
                    <a:pt x="97" y="37"/>
                  </a:cubicBezTo>
                  <a:cubicBezTo>
                    <a:pt x="104" y="36"/>
                    <a:pt x="106" y="31"/>
                    <a:pt x="105" y="28"/>
                  </a:cubicBezTo>
                  <a:cubicBezTo>
                    <a:pt x="104" y="24"/>
                    <a:pt x="100" y="19"/>
                    <a:pt x="95" y="19"/>
                  </a:cubicBezTo>
                  <a:cubicBezTo>
                    <a:pt x="91" y="19"/>
                    <a:pt x="89" y="22"/>
                    <a:pt x="89" y="22"/>
                  </a:cubicBez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807" name="Freeform 91"/>
            <p:cNvSpPr>
              <a:spLocks noEditPoints="1"/>
            </p:cNvSpPr>
            <p:nvPr/>
          </p:nvSpPr>
          <p:spPr bwMode="auto">
            <a:xfrm>
              <a:off x="15548758" y="5497269"/>
              <a:ext cx="1541810" cy="1716756"/>
            </a:xfrm>
            <a:custGeom>
              <a:avLst/>
              <a:gdLst>
                <a:gd name="T0" fmla="*/ 2147483646 w 293"/>
                <a:gd name="T1" fmla="*/ 2147483646 h 366"/>
                <a:gd name="T2" fmla="*/ 2147483646 w 293"/>
                <a:gd name="T3" fmla="*/ 2147483646 h 366"/>
                <a:gd name="T4" fmla="*/ 2147483646 w 293"/>
                <a:gd name="T5" fmla="*/ 1276093816 h 366"/>
                <a:gd name="T6" fmla="*/ 2147483646 w 293"/>
                <a:gd name="T7" fmla="*/ 484036071 h 366"/>
                <a:gd name="T8" fmla="*/ 2147483646 w 293"/>
                <a:gd name="T9" fmla="*/ 1760129887 h 366"/>
                <a:gd name="T10" fmla="*/ 2147483646 w 293"/>
                <a:gd name="T11" fmla="*/ 2147483646 h 366"/>
                <a:gd name="T12" fmla="*/ 2147483646 w 293"/>
                <a:gd name="T13" fmla="*/ 2147483646 h 366"/>
                <a:gd name="T14" fmla="*/ 2147483646 w 293"/>
                <a:gd name="T15" fmla="*/ 2147483646 h 366"/>
                <a:gd name="T16" fmla="*/ 2147483646 w 293"/>
                <a:gd name="T17" fmla="*/ 2147483646 h 366"/>
                <a:gd name="T18" fmla="*/ 2147483646 w 293"/>
                <a:gd name="T19" fmla="*/ 2147483646 h 366"/>
                <a:gd name="T20" fmla="*/ 2147483646 w 293"/>
                <a:gd name="T21" fmla="*/ 2147483646 h 366"/>
                <a:gd name="T22" fmla="*/ 2147483646 w 293"/>
                <a:gd name="T23" fmla="*/ 2147483646 h 366"/>
                <a:gd name="T24" fmla="*/ 2147483646 w 293"/>
                <a:gd name="T25" fmla="*/ 2147483646 h 366"/>
                <a:gd name="T26" fmla="*/ 2147483646 w 293"/>
                <a:gd name="T27" fmla="*/ 2147483646 h 366"/>
                <a:gd name="T28" fmla="*/ 2147483646 w 293"/>
                <a:gd name="T29" fmla="*/ 1430104654 h 366"/>
                <a:gd name="T30" fmla="*/ 2147483646 w 293"/>
                <a:gd name="T31" fmla="*/ 902066157 h 366"/>
                <a:gd name="T32" fmla="*/ 2147483646 w 293"/>
                <a:gd name="T33" fmla="*/ 1914140725 h 366"/>
                <a:gd name="T34" fmla="*/ 2147483646 w 293"/>
                <a:gd name="T35" fmla="*/ 1364103360 h 366"/>
                <a:gd name="T36" fmla="*/ 2147483646 w 293"/>
                <a:gd name="T37" fmla="*/ 1188088964 h 366"/>
                <a:gd name="T38" fmla="*/ 2147483646 w 293"/>
                <a:gd name="T39" fmla="*/ 1782133446 h 366"/>
                <a:gd name="T40" fmla="*/ 2147483646 w 293"/>
                <a:gd name="T41" fmla="*/ 2147483646 h 366"/>
                <a:gd name="T42" fmla="*/ 2147483646 w 293"/>
                <a:gd name="T43" fmla="*/ 2147483646 h 366"/>
                <a:gd name="T44" fmla="*/ 2147483646 w 293"/>
                <a:gd name="T45" fmla="*/ 2147483646 h 366"/>
                <a:gd name="T46" fmla="*/ 2147483646 w 293"/>
                <a:gd name="T47" fmla="*/ 2147483646 h 366"/>
                <a:gd name="T48" fmla="*/ 2147483646 w 293"/>
                <a:gd name="T49" fmla="*/ 2147483646 h 366"/>
                <a:gd name="T50" fmla="*/ 2147483646 w 293"/>
                <a:gd name="T51" fmla="*/ 2147483646 h 366"/>
                <a:gd name="T52" fmla="*/ 2147483646 w 293"/>
                <a:gd name="T53" fmla="*/ 2147483646 h 366"/>
                <a:gd name="T54" fmla="*/ 2147483646 w 293"/>
                <a:gd name="T55" fmla="*/ 2147483646 h 366"/>
                <a:gd name="T56" fmla="*/ 2147483646 w 293"/>
                <a:gd name="T57" fmla="*/ 2147483646 h 366"/>
                <a:gd name="T58" fmla="*/ 2147483646 w 293"/>
                <a:gd name="T59" fmla="*/ 2147483646 h 366"/>
                <a:gd name="T60" fmla="*/ 2147483646 w 293"/>
                <a:gd name="T61" fmla="*/ 2147483646 h 366"/>
                <a:gd name="T62" fmla="*/ 2147483646 w 293"/>
                <a:gd name="T63" fmla="*/ 2147483646 h 366"/>
                <a:gd name="T64" fmla="*/ 2147483646 w 293"/>
                <a:gd name="T65" fmla="*/ 2147483646 h 366"/>
                <a:gd name="T66" fmla="*/ 2147483646 w 293"/>
                <a:gd name="T67" fmla="*/ 2147483646 h 366"/>
                <a:gd name="T68" fmla="*/ 2147483646 w 293"/>
                <a:gd name="T69" fmla="*/ 2147483646 h 366"/>
                <a:gd name="T70" fmla="*/ 2147483646 w 293"/>
                <a:gd name="T71" fmla="*/ 2147483646 h 366"/>
                <a:gd name="T72" fmla="*/ 2147483646 w 293"/>
                <a:gd name="T73" fmla="*/ 2147483646 h 366"/>
                <a:gd name="T74" fmla="*/ 2147483646 w 293"/>
                <a:gd name="T75" fmla="*/ 2147483646 h 366"/>
                <a:gd name="T76" fmla="*/ 2147483646 w 293"/>
                <a:gd name="T77" fmla="*/ 2147483646 h 366"/>
                <a:gd name="T78" fmla="*/ 2147483646 w 293"/>
                <a:gd name="T79" fmla="*/ 2147483646 h 366"/>
                <a:gd name="T80" fmla="*/ 1550650412 w 293"/>
                <a:gd name="T81" fmla="*/ 2147483646 h 366"/>
                <a:gd name="T82" fmla="*/ 858398771 w 293"/>
                <a:gd name="T83" fmla="*/ 2147483646 h 366"/>
                <a:gd name="T84" fmla="*/ 249210170 w 293"/>
                <a:gd name="T85" fmla="*/ 2147483646 h 366"/>
                <a:gd name="T86" fmla="*/ 969156508 w 293"/>
                <a:gd name="T87" fmla="*/ 2147483646 h 366"/>
                <a:gd name="T88" fmla="*/ 1855244713 w 293"/>
                <a:gd name="T89" fmla="*/ 2147483646 h 366"/>
                <a:gd name="T90" fmla="*/ 1938318278 w 293"/>
                <a:gd name="T91" fmla="*/ 2147483646 h 366"/>
                <a:gd name="T92" fmla="*/ 1993697146 w 293"/>
                <a:gd name="T93" fmla="*/ 2147483646 h 366"/>
                <a:gd name="T94" fmla="*/ 2147483646 w 293"/>
                <a:gd name="T95" fmla="*/ 264019249 h 3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93" h="366">
                  <a:moveTo>
                    <a:pt x="80" y="112"/>
                  </a:moveTo>
                  <a:cubicBezTo>
                    <a:pt x="83" y="116"/>
                    <a:pt x="87" y="117"/>
                    <a:pt x="90" y="122"/>
                  </a:cubicBezTo>
                  <a:cubicBezTo>
                    <a:pt x="94" y="128"/>
                    <a:pt x="97" y="131"/>
                    <a:pt x="98" y="138"/>
                  </a:cubicBezTo>
                  <a:cubicBezTo>
                    <a:pt x="100" y="145"/>
                    <a:pt x="102" y="152"/>
                    <a:pt x="104" y="148"/>
                  </a:cubicBezTo>
                  <a:cubicBezTo>
                    <a:pt x="107" y="144"/>
                    <a:pt x="113" y="141"/>
                    <a:pt x="112" y="135"/>
                  </a:cubicBezTo>
                  <a:cubicBezTo>
                    <a:pt x="111" y="130"/>
                    <a:pt x="111" y="119"/>
                    <a:pt x="111" y="115"/>
                  </a:cubicBezTo>
                  <a:cubicBezTo>
                    <a:pt x="112" y="111"/>
                    <a:pt x="108" y="105"/>
                    <a:pt x="104" y="106"/>
                  </a:cubicBezTo>
                  <a:cubicBezTo>
                    <a:pt x="101" y="107"/>
                    <a:pt x="97" y="104"/>
                    <a:pt x="101" y="100"/>
                  </a:cubicBezTo>
                  <a:cubicBezTo>
                    <a:pt x="105" y="96"/>
                    <a:pt x="110" y="96"/>
                    <a:pt x="110" y="92"/>
                  </a:cubicBezTo>
                  <a:cubicBezTo>
                    <a:pt x="111" y="87"/>
                    <a:pt x="112" y="82"/>
                    <a:pt x="114" y="79"/>
                  </a:cubicBezTo>
                  <a:cubicBezTo>
                    <a:pt x="116" y="77"/>
                    <a:pt x="109" y="77"/>
                    <a:pt x="110" y="70"/>
                  </a:cubicBezTo>
                  <a:cubicBezTo>
                    <a:pt x="111" y="63"/>
                    <a:pt x="113" y="59"/>
                    <a:pt x="119" y="58"/>
                  </a:cubicBezTo>
                  <a:cubicBezTo>
                    <a:pt x="126" y="57"/>
                    <a:pt x="130" y="55"/>
                    <a:pt x="133" y="51"/>
                  </a:cubicBezTo>
                  <a:cubicBezTo>
                    <a:pt x="135" y="47"/>
                    <a:pt x="149" y="31"/>
                    <a:pt x="151" y="24"/>
                  </a:cubicBezTo>
                  <a:cubicBezTo>
                    <a:pt x="153" y="18"/>
                    <a:pt x="155" y="13"/>
                    <a:pt x="158" y="17"/>
                  </a:cubicBezTo>
                  <a:cubicBezTo>
                    <a:pt x="162" y="21"/>
                    <a:pt x="167" y="22"/>
                    <a:pt x="172" y="22"/>
                  </a:cubicBezTo>
                  <a:cubicBezTo>
                    <a:pt x="177" y="22"/>
                    <a:pt x="183" y="29"/>
                    <a:pt x="184" y="33"/>
                  </a:cubicBezTo>
                  <a:cubicBezTo>
                    <a:pt x="184" y="38"/>
                    <a:pt x="182" y="45"/>
                    <a:pt x="179" y="50"/>
                  </a:cubicBezTo>
                  <a:cubicBezTo>
                    <a:pt x="176" y="55"/>
                    <a:pt x="165" y="64"/>
                    <a:pt x="166" y="68"/>
                  </a:cubicBezTo>
                  <a:cubicBezTo>
                    <a:pt x="166" y="73"/>
                    <a:pt x="171" y="75"/>
                    <a:pt x="171" y="80"/>
                  </a:cubicBezTo>
                  <a:cubicBezTo>
                    <a:pt x="171" y="85"/>
                    <a:pt x="167" y="99"/>
                    <a:pt x="164" y="103"/>
                  </a:cubicBezTo>
                  <a:cubicBezTo>
                    <a:pt x="160" y="107"/>
                    <a:pt x="161" y="114"/>
                    <a:pt x="160" y="120"/>
                  </a:cubicBezTo>
                  <a:cubicBezTo>
                    <a:pt x="159" y="125"/>
                    <a:pt x="153" y="134"/>
                    <a:pt x="153" y="135"/>
                  </a:cubicBezTo>
                  <a:cubicBezTo>
                    <a:pt x="153" y="137"/>
                    <a:pt x="156" y="147"/>
                    <a:pt x="158" y="150"/>
                  </a:cubicBezTo>
                  <a:cubicBezTo>
                    <a:pt x="159" y="152"/>
                    <a:pt x="161" y="161"/>
                    <a:pt x="158" y="162"/>
                  </a:cubicBezTo>
                  <a:cubicBezTo>
                    <a:pt x="154" y="164"/>
                    <a:pt x="154" y="168"/>
                    <a:pt x="153" y="174"/>
                  </a:cubicBezTo>
                  <a:cubicBezTo>
                    <a:pt x="153" y="181"/>
                    <a:pt x="146" y="182"/>
                    <a:pt x="144" y="184"/>
                  </a:cubicBezTo>
                  <a:cubicBezTo>
                    <a:pt x="141" y="186"/>
                    <a:pt x="139" y="187"/>
                    <a:pt x="135" y="192"/>
                  </a:cubicBezTo>
                  <a:cubicBezTo>
                    <a:pt x="130" y="197"/>
                    <a:pt x="121" y="201"/>
                    <a:pt x="117" y="201"/>
                  </a:cubicBezTo>
                  <a:cubicBezTo>
                    <a:pt x="112" y="201"/>
                    <a:pt x="111" y="202"/>
                    <a:pt x="106" y="198"/>
                  </a:cubicBezTo>
                  <a:cubicBezTo>
                    <a:pt x="101" y="195"/>
                    <a:pt x="99" y="193"/>
                    <a:pt x="96" y="199"/>
                  </a:cubicBezTo>
                  <a:cubicBezTo>
                    <a:pt x="94" y="205"/>
                    <a:pt x="99" y="205"/>
                    <a:pt x="102" y="208"/>
                  </a:cubicBezTo>
                  <a:cubicBezTo>
                    <a:pt x="104" y="212"/>
                    <a:pt x="109" y="212"/>
                    <a:pt x="110" y="214"/>
                  </a:cubicBezTo>
                  <a:cubicBezTo>
                    <a:pt x="111" y="217"/>
                    <a:pt x="117" y="213"/>
                    <a:pt x="119" y="216"/>
                  </a:cubicBezTo>
                  <a:cubicBezTo>
                    <a:pt x="121" y="220"/>
                    <a:pt x="125" y="223"/>
                    <a:pt x="129" y="219"/>
                  </a:cubicBezTo>
                  <a:cubicBezTo>
                    <a:pt x="133" y="216"/>
                    <a:pt x="133" y="212"/>
                    <a:pt x="137" y="212"/>
                  </a:cubicBezTo>
                  <a:cubicBezTo>
                    <a:pt x="141" y="212"/>
                    <a:pt x="155" y="206"/>
                    <a:pt x="156" y="201"/>
                  </a:cubicBezTo>
                  <a:cubicBezTo>
                    <a:pt x="156" y="196"/>
                    <a:pt x="160" y="193"/>
                    <a:pt x="164" y="190"/>
                  </a:cubicBezTo>
                  <a:cubicBezTo>
                    <a:pt x="168" y="187"/>
                    <a:pt x="168" y="183"/>
                    <a:pt x="170" y="178"/>
                  </a:cubicBezTo>
                  <a:cubicBezTo>
                    <a:pt x="172" y="173"/>
                    <a:pt x="172" y="163"/>
                    <a:pt x="172" y="159"/>
                  </a:cubicBezTo>
                  <a:cubicBezTo>
                    <a:pt x="173" y="155"/>
                    <a:pt x="180" y="153"/>
                    <a:pt x="183" y="153"/>
                  </a:cubicBezTo>
                  <a:cubicBezTo>
                    <a:pt x="185" y="153"/>
                    <a:pt x="194" y="150"/>
                    <a:pt x="195" y="154"/>
                  </a:cubicBezTo>
                  <a:cubicBezTo>
                    <a:pt x="197" y="158"/>
                    <a:pt x="198" y="161"/>
                    <a:pt x="199" y="164"/>
                  </a:cubicBezTo>
                  <a:cubicBezTo>
                    <a:pt x="201" y="166"/>
                    <a:pt x="203" y="169"/>
                    <a:pt x="201" y="173"/>
                  </a:cubicBezTo>
                  <a:cubicBezTo>
                    <a:pt x="200" y="176"/>
                    <a:pt x="196" y="182"/>
                    <a:pt x="196" y="187"/>
                  </a:cubicBezTo>
                  <a:cubicBezTo>
                    <a:pt x="196" y="193"/>
                    <a:pt x="196" y="197"/>
                    <a:pt x="204" y="198"/>
                  </a:cubicBezTo>
                  <a:cubicBezTo>
                    <a:pt x="212" y="200"/>
                    <a:pt x="216" y="198"/>
                    <a:pt x="214" y="195"/>
                  </a:cubicBezTo>
                  <a:cubicBezTo>
                    <a:pt x="211" y="193"/>
                    <a:pt x="198" y="194"/>
                    <a:pt x="199" y="188"/>
                  </a:cubicBezTo>
                  <a:cubicBezTo>
                    <a:pt x="201" y="181"/>
                    <a:pt x="202" y="180"/>
                    <a:pt x="206" y="179"/>
                  </a:cubicBezTo>
                  <a:cubicBezTo>
                    <a:pt x="211" y="178"/>
                    <a:pt x="210" y="174"/>
                    <a:pt x="209" y="170"/>
                  </a:cubicBezTo>
                  <a:cubicBezTo>
                    <a:pt x="209" y="166"/>
                    <a:pt x="208" y="159"/>
                    <a:pt x="209" y="157"/>
                  </a:cubicBezTo>
                  <a:cubicBezTo>
                    <a:pt x="210" y="154"/>
                    <a:pt x="199" y="150"/>
                    <a:pt x="195" y="146"/>
                  </a:cubicBezTo>
                  <a:cubicBezTo>
                    <a:pt x="191" y="141"/>
                    <a:pt x="185" y="142"/>
                    <a:pt x="183" y="144"/>
                  </a:cubicBezTo>
                  <a:cubicBezTo>
                    <a:pt x="180" y="147"/>
                    <a:pt x="180" y="141"/>
                    <a:pt x="172" y="142"/>
                  </a:cubicBezTo>
                  <a:cubicBezTo>
                    <a:pt x="165" y="143"/>
                    <a:pt x="169" y="139"/>
                    <a:pt x="171" y="135"/>
                  </a:cubicBezTo>
                  <a:cubicBezTo>
                    <a:pt x="173" y="131"/>
                    <a:pt x="166" y="126"/>
                    <a:pt x="167" y="123"/>
                  </a:cubicBezTo>
                  <a:cubicBezTo>
                    <a:pt x="168" y="120"/>
                    <a:pt x="174" y="111"/>
                    <a:pt x="177" y="107"/>
                  </a:cubicBezTo>
                  <a:cubicBezTo>
                    <a:pt x="180" y="103"/>
                    <a:pt x="182" y="95"/>
                    <a:pt x="181" y="90"/>
                  </a:cubicBezTo>
                  <a:cubicBezTo>
                    <a:pt x="180" y="84"/>
                    <a:pt x="180" y="76"/>
                    <a:pt x="178" y="73"/>
                  </a:cubicBezTo>
                  <a:cubicBezTo>
                    <a:pt x="176" y="71"/>
                    <a:pt x="179" y="68"/>
                    <a:pt x="181" y="65"/>
                  </a:cubicBezTo>
                  <a:cubicBezTo>
                    <a:pt x="184" y="63"/>
                    <a:pt x="191" y="58"/>
                    <a:pt x="195" y="56"/>
                  </a:cubicBezTo>
                  <a:cubicBezTo>
                    <a:pt x="199" y="53"/>
                    <a:pt x="202" y="52"/>
                    <a:pt x="202" y="48"/>
                  </a:cubicBezTo>
                  <a:cubicBezTo>
                    <a:pt x="202" y="44"/>
                    <a:pt x="200" y="35"/>
                    <a:pt x="203" y="33"/>
                  </a:cubicBezTo>
                  <a:cubicBezTo>
                    <a:pt x="206" y="31"/>
                    <a:pt x="208" y="34"/>
                    <a:pt x="208" y="41"/>
                  </a:cubicBezTo>
                  <a:cubicBezTo>
                    <a:pt x="207" y="48"/>
                    <a:pt x="207" y="54"/>
                    <a:pt x="204" y="58"/>
                  </a:cubicBezTo>
                  <a:cubicBezTo>
                    <a:pt x="200" y="62"/>
                    <a:pt x="201" y="69"/>
                    <a:pt x="200" y="73"/>
                  </a:cubicBezTo>
                  <a:cubicBezTo>
                    <a:pt x="198" y="77"/>
                    <a:pt x="200" y="79"/>
                    <a:pt x="203" y="82"/>
                  </a:cubicBezTo>
                  <a:cubicBezTo>
                    <a:pt x="205" y="84"/>
                    <a:pt x="211" y="86"/>
                    <a:pt x="216" y="87"/>
                  </a:cubicBezTo>
                  <a:cubicBezTo>
                    <a:pt x="220" y="89"/>
                    <a:pt x="220" y="91"/>
                    <a:pt x="222" y="95"/>
                  </a:cubicBezTo>
                  <a:cubicBezTo>
                    <a:pt x="225" y="98"/>
                    <a:pt x="231" y="94"/>
                    <a:pt x="225" y="89"/>
                  </a:cubicBezTo>
                  <a:cubicBezTo>
                    <a:pt x="220" y="83"/>
                    <a:pt x="215" y="82"/>
                    <a:pt x="211" y="78"/>
                  </a:cubicBezTo>
                  <a:cubicBezTo>
                    <a:pt x="207" y="73"/>
                    <a:pt x="206" y="65"/>
                    <a:pt x="209" y="62"/>
                  </a:cubicBezTo>
                  <a:cubicBezTo>
                    <a:pt x="213" y="58"/>
                    <a:pt x="219" y="61"/>
                    <a:pt x="220" y="66"/>
                  </a:cubicBezTo>
                  <a:cubicBezTo>
                    <a:pt x="220" y="71"/>
                    <a:pt x="230" y="72"/>
                    <a:pt x="228" y="66"/>
                  </a:cubicBezTo>
                  <a:cubicBezTo>
                    <a:pt x="226" y="61"/>
                    <a:pt x="219" y="58"/>
                    <a:pt x="226" y="56"/>
                  </a:cubicBezTo>
                  <a:cubicBezTo>
                    <a:pt x="228" y="55"/>
                    <a:pt x="231" y="54"/>
                    <a:pt x="233" y="54"/>
                  </a:cubicBezTo>
                  <a:cubicBezTo>
                    <a:pt x="232" y="62"/>
                    <a:pt x="232" y="62"/>
                    <a:pt x="232" y="62"/>
                  </a:cubicBezTo>
                  <a:cubicBezTo>
                    <a:pt x="242" y="67"/>
                    <a:pt x="242" y="67"/>
                    <a:pt x="242" y="67"/>
                  </a:cubicBezTo>
                  <a:cubicBezTo>
                    <a:pt x="249" y="73"/>
                    <a:pt x="249" y="73"/>
                    <a:pt x="249" y="73"/>
                  </a:cubicBezTo>
                  <a:cubicBezTo>
                    <a:pt x="246" y="81"/>
                    <a:pt x="246" y="81"/>
                    <a:pt x="246" y="81"/>
                  </a:cubicBezTo>
                  <a:cubicBezTo>
                    <a:pt x="242" y="80"/>
                    <a:pt x="242" y="80"/>
                    <a:pt x="242" y="80"/>
                  </a:cubicBezTo>
                  <a:cubicBezTo>
                    <a:pt x="236" y="88"/>
                    <a:pt x="236" y="88"/>
                    <a:pt x="236" y="88"/>
                  </a:cubicBezTo>
                  <a:cubicBezTo>
                    <a:pt x="240" y="93"/>
                    <a:pt x="240" y="93"/>
                    <a:pt x="240" y="93"/>
                  </a:cubicBezTo>
                  <a:cubicBezTo>
                    <a:pt x="248" y="98"/>
                    <a:pt x="248" y="98"/>
                    <a:pt x="248" y="98"/>
                  </a:cubicBezTo>
                  <a:cubicBezTo>
                    <a:pt x="248" y="117"/>
                    <a:pt x="248" y="117"/>
                    <a:pt x="248" y="117"/>
                  </a:cubicBezTo>
                  <a:cubicBezTo>
                    <a:pt x="241" y="118"/>
                    <a:pt x="241" y="118"/>
                    <a:pt x="241" y="118"/>
                  </a:cubicBezTo>
                  <a:cubicBezTo>
                    <a:pt x="227" y="133"/>
                    <a:pt x="227" y="133"/>
                    <a:pt x="227" y="133"/>
                  </a:cubicBezTo>
                  <a:cubicBezTo>
                    <a:pt x="227" y="138"/>
                    <a:pt x="227" y="138"/>
                    <a:pt x="227" y="138"/>
                  </a:cubicBezTo>
                  <a:cubicBezTo>
                    <a:pt x="235" y="149"/>
                    <a:pt x="235" y="149"/>
                    <a:pt x="235" y="149"/>
                  </a:cubicBezTo>
                  <a:cubicBezTo>
                    <a:pt x="241" y="149"/>
                    <a:pt x="241" y="149"/>
                    <a:pt x="241" y="149"/>
                  </a:cubicBezTo>
                  <a:cubicBezTo>
                    <a:pt x="242" y="151"/>
                    <a:pt x="242" y="151"/>
                    <a:pt x="242" y="151"/>
                  </a:cubicBezTo>
                  <a:cubicBezTo>
                    <a:pt x="245" y="156"/>
                    <a:pt x="245" y="156"/>
                    <a:pt x="245" y="156"/>
                  </a:cubicBezTo>
                  <a:cubicBezTo>
                    <a:pt x="248" y="152"/>
                    <a:pt x="248" y="152"/>
                    <a:pt x="248" y="152"/>
                  </a:cubicBezTo>
                  <a:cubicBezTo>
                    <a:pt x="253" y="153"/>
                    <a:pt x="253" y="153"/>
                    <a:pt x="253" y="153"/>
                  </a:cubicBezTo>
                  <a:cubicBezTo>
                    <a:pt x="258" y="150"/>
                    <a:pt x="258" y="150"/>
                    <a:pt x="258" y="150"/>
                  </a:cubicBezTo>
                  <a:cubicBezTo>
                    <a:pt x="258" y="150"/>
                    <a:pt x="258" y="155"/>
                    <a:pt x="258" y="156"/>
                  </a:cubicBezTo>
                  <a:cubicBezTo>
                    <a:pt x="258" y="157"/>
                    <a:pt x="260" y="157"/>
                    <a:pt x="260" y="157"/>
                  </a:cubicBezTo>
                  <a:cubicBezTo>
                    <a:pt x="261" y="162"/>
                    <a:pt x="261" y="162"/>
                    <a:pt x="261" y="162"/>
                  </a:cubicBezTo>
                  <a:cubicBezTo>
                    <a:pt x="264" y="172"/>
                    <a:pt x="264" y="172"/>
                    <a:pt x="264" y="172"/>
                  </a:cubicBezTo>
                  <a:cubicBezTo>
                    <a:pt x="260" y="176"/>
                    <a:pt x="260" y="176"/>
                    <a:pt x="260" y="176"/>
                  </a:cubicBezTo>
                  <a:cubicBezTo>
                    <a:pt x="262" y="185"/>
                    <a:pt x="262" y="185"/>
                    <a:pt x="262" y="185"/>
                  </a:cubicBezTo>
                  <a:cubicBezTo>
                    <a:pt x="256" y="195"/>
                    <a:pt x="256" y="195"/>
                    <a:pt x="256" y="195"/>
                  </a:cubicBezTo>
                  <a:cubicBezTo>
                    <a:pt x="251" y="195"/>
                    <a:pt x="251" y="195"/>
                    <a:pt x="251" y="195"/>
                  </a:cubicBezTo>
                  <a:cubicBezTo>
                    <a:pt x="251" y="203"/>
                    <a:pt x="251" y="203"/>
                    <a:pt x="251" y="203"/>
                  </a:cubicBezTo>
                  <a:cubicBezTo>
                    <a:pt x="257" y="208"/>
                    <a:pt x="257" y="208"/>
                    <a:pt x="257" y="208"/>
                  </a:cubicBezTo>
                  <a:cubicBezTo>
                    <a:pt x="251" y="215"/>
                    <a:pt x="251" y="215"/>
                    <a:pt x="251" y="215"/>
                  </a:cubicBezTo>
                  <a:cubicBezTo>
                    <a:pt x="254" y="218"/>
                    <a:pt x="254" y="218"/>
                    <a:pt x="254" y="218"/>
                  </a:cubicBezTo>
                  <a:cubicBezTo>
                    <a:pt x="255" y="224"/>
                    <a:pt x="255" y="224"/>
                    <a:pt x="255" y="224"/>
                  </a:cubicBezTo>
                  <a:cubicBezTo>
                    <a:pt x="261" y="227"/>
                    <a:pt x="261" y="227"/>
                    <a:pt x="261" y="227"/>
                  </a:cubicBezTo>
                  <a:cubicBezTo>
                    <a:pt x="265" y="232"/>
                    <a:pt x="265" y="232"/>
                    <a:pt x="265" y="232"/>
                  </a:cubicBezTo>
                  <a:cubicBezTo>
                    <a:pt x="260" y="239"/>
                    <a:pt x="260" y="239"/>
                    <a:pt x="260" y="239"/>
                  </a:cubicBezTo>
                  <a:cubicBezTo>
                    <a:pt x="263" y="243"/>
                    <a:pt x="263" y="243"/>
                    <a:pt x="263" y="243"/>
                  </a:cubicBezTo>
                  <a:cubicBezTo>
                    <a:pt x="264" y="251"/>
                    <a:pt x="264" y="251"/>
                    <a:pt x="264" y="251"/>
                  </a:cubicBezTo>
                  <a:cubicBezTo>
                    <a:pt x="259" y="253"/>
                    <a:pt x="259" y="253"/>
                    <a:pt x="259" y="253"/>
                  </a:cubicBezTo>
                  <a:cubicBezTo>
                    <a:pt x="262" y="261"/>
                    <a:pt x="262" y="261"/>
                    <a:pt x="262" y="261"/>
                  </a:cubicBezTo>
                  <a:cubicBezTo>
                    <a:pt x="268" y="260"/>
                    <a:pt x="268" y="260"/>
                    <a:pt x="268" y="260"/>
                  </a:cubicBezTo>
                  <a:cubicBezTo>
                    <a:pt x="274" y="266"/>
                    <a:pt x="274" y="266"/>
                    <a:pt x="274" y="266"/>
                  </a:cubicBezTo>
                  <a:cubicBezTo>
                    <a:pt x="277" y="277"/>
                    <a:pt x="277" y="277"/>
                    <a:pt x="277" y="277"/>
                  </a:cubicBezTo>
                  <a:cubicBezTo>
                    <a:pt x="271" y="283"/>
                    <a:pt x="271" y="283"/>
                    <a:pt x="271" y="283"/>
                  </a:cubicBezTo>
                  <a:cubicBezTo>
                    <a:pt x="274" y="289"/>
                    <a:pt x="274" y="289"/>
                    <a:pt x="274" y="289"/>
                  </a:cubicBezTo>
                  <a:cubicBezTo>
                    <a:pt x="280" y="289"/>
                    <a:pt x="280" y="289"/>
                    <a:pt x="280" y="289"/>
                  </a:cubicBezTo>
                  <a:cubicBezTo>
                    <a:pt x="286" y="294"/>
                    <a:pt x="286" y="294"/>
                    <a:pt x="286" y="294"/>
                  </a:cubicBezTo>
                  <a:cubicBezTo>
                    <a:pt x="290" y="290"/>
                    <a:pt x="290" y="290"/>
                    <a:pt x="290" y="290"/>
                  </a:cubicBezTo>
                  <a:cubicBezTo>
                    <a:pt x="290" y="305"/>
                    <a:pt x="290" y="305"/>
                    <a:pt x="290" y="305"/>
                  </a:cubicBezTo>
                  <a:cubicBezTo>
                    <a:pt x="293" y="311"/>
                    <a:pt x="293" y="311"/>
                    <a:pt x="293" y="311"/>
                  </a:cubicBezTo>
                  <a:cubicBezTo>
                    <a:pt x="284" y="319"/>
                    <a:pt x="284" y="319"/>
                    <a:pt x="284" y="319"/>
                  </a:cubicBezTo>
                  <a:cubicBezTo>
                    <a:pt x="278" y="328"/>
                    <a:pt x="278" y="328"/>
                    <a:pt x="278" y="328"/>
                  </a:cubicBezTo>
                  <a:cubicBezTo>
                    <a:pt x="284" y="335"/>
                    <a:pt x="284" y="335"/>
                    <a:pt x="284" y="335"/>
                  </a:cubicBezTo>
                  <a:cubicBezTo>
                    <a:pt x="285" y="344"/>
                    <a:pt x="285" y="344"/>
                    <a:pt x="285" y="344"/>
                  </a:cubicBezTo>
                  <a:cubicBezTo>
                    <a:pt x="279" y="348"/>
                    <a:pt x="279" y="348"/>
                    <a:pt x="279" y="348"/>
                  </a:cubicBezTo>
                  <a:cubicBezTo>
                    <a:pt x="278" y="356"/>
                    <a:pt x="278" y="356"/>
                    <a:pt x="278" y="356"/>
                  </a:cubicBezTo>
                  <a:cubicBezTo>
                    <a:pt x="268" y="366"/>
                    <a:pt x="268" y="366"/>
                    <a:pt x="268" y="366"/>
                  </a:cubicBezTo>
                  <a:cubicBezTo>
                    <a:pt x="264" y="361"/>
                    <a:pt x="264" y="361"/>
                    <a:pt x="264" y="361"/>
                  </a:cubicBezTo>
                  <a:cubicBezTo>
                    <a:pt x="257" y="358"/>
                    <a:pt x="257" y="358"/>
                    <a:pt x="257" y="358"/>
                  </a:cubicBezTo>
                  <a:cubicBezTo>
                    <a:pt x="251" y="361"/>
                    <a:pt x="251" y="361"/>
                    <a:pt x="251" y="361"/>
                  </a:cubicBezTo>
                  <a:cubicBezTo>
                    <a:pt x="245" y="352"/>
                    <a:pt x="245" y="352"/>
                    <a:pt x="245" y="352"/>
                  </a:cubicBezTo>
                  <a:cubicBezTo>
                    <a:pt x="238" y="348"/>
                    <a:pt x="238" y="348"/>
                    <a:pt x="238" y="348"/>
                  </a:cubicBezTo>
                  <a:cubicBezTo>
                    <a:pt x="233" y="352"/>
                    <a:pt x="233" y="352"/>
                    <a:pt x="233" y="352"/>
                  </a:cubicBezTo>
                  <a:cubicBezTo>
                    <a:pt x="226" y="343"/>
                    <a:pt x="226" y="343"/>
                    <a:pt x="226" y="343"/>
                  </a:cubicBezTo>
                  <a:cubicBezTo>
                    <a:pt x="224" y="336"/>
                    <a:pt x="224" y="336"/>
                    <a:pt x="224" y="336"/>
                  </a:cubicBezTo>
                  <a:cubicBezTo>
                    <a:pt x="212" y="343"/>
                    <a:pt x="212" y="343"/>
                    <a:pt x="212" y="343"/>
                  </a:cubicBezTo>
                  <a:cubicBezTo>
                    <a:pt x="209" y="348"/>
                    <a:pt x="209" y="348"/>
                    <a:pt x="209" y="348"/>
                  </a:cubicBezTo>
                  <a:cubicBezTo>
                    <a:pt x="183" y="349"/>
                    <a:pt x="183" y="349"/>
                    <a:pt x="183" y="349"/>
                  </a:cubicBezTo>
                  <a:cubicBezTo>
                    <a:pt x="171" y="340"/>
                    <a:pt x="171" y="340"/>
                    <a:pt x="171" y="340"/>
                  </a:cubicBezTo>
                  <a:cubicBezTo>
                    <a:pt x="172" y="334"/>
                    <a:pt x="172" y="334"/>
                    <a:pt x="172" y="334"/>
                  </a:cubicBezTo>
                  <a:cubicBezTo>
                    <a:pt x="162" y="330"/>
                    <a:pt x="162" y="330"/>
                    <a:pt x="162" y="330"/>
                  </a:cubicBezTo>
                  <a:cubicBezTo>
                    <a:pt x="160" y="333"/>
                    <a:pt x="160" y="333"/>
                    <a:pt x="160" y="333"/>
                  </a:cubicBezTo>
                  <a:cubicBezTo>
                    <a:pt x="150" y="326"/>
                    <a:pt x="150" y="326"/>
                    <a:pt x="150" y="326"/>
                  </a:cubicBezTo>
                  <a:cubicBezTo>
                    <a:pt x="146" y="324"/>
                    <a:pt x="146" y="324"/>
                    <a:pt x="146" y="324"/>
                  </a:cubicBezTo>
                  <a:cubicBezTo>
                    <a:pt x="141" y="327"/>
                    <a:pt x="141" y="327"/>
                    <a:pt x="141" y="327"/>
                  </a:cubicBezTo>
                  <a:cubicBezTo>
                    <a:pt x="132" y="319"/>
                    <a:pt x="132" y="319"/>
                    <a:pt x="132" y="319"/>
                  </a:cubicBezTo>
                  <a:cubicBezTo>
                    <a:pt x="127" y="319"/>
                    <a:pt x="127" y="319"/>
                    <a:pt x="127" y="319"/>
                  </a:cubicBezTo>
                  <a:cubicBezTo>
                    <a:pt x="123" y="311"/>
                    <a:pt x="123" y="311"/>
                    <a:pt x="123" y="311"/>
                  </a:cubicBezTo>
                  <a:cubicBezTo>
                    <a:pt x="106" y="313"/>
                    <a:pt x="106" y="313"/>
                    <a:pt x="106" y="313"/>
                  </a:cubicBezTo>
                  <a:cubicBezTo>
                    <a:pt x="102" y="303"/>
                    <a:pt x="102" y="303"/>
                    <a:pt x="102" y="303"/>
                  </a:cubicBezTo>
                  <a:cubicBezTo>
                    <a:pt x="104" y="298"/>
                    <a:pt x="104" y="298"/>
                    <a:pt x="104" y="298"/>
                  </a:cubicBezTo>
                  <a:cubicBezTo>
                    <a:pt x="97" y="291"/>
                    <a:pt x="97" y="291"/>
                    <a:pt x="97" y="291"/>
                  </a:cubicBezTo>
                  <a:cubicBezTo>
                    <a:pt x="95" y="277"/>
                    <a:pt x="95" y="277"/>
                    <a:pt x="95" y="277"/>
                  </a:cubicBezTo>
                  <a:cubicBezTo>
                    <a:pt x="88" y="268"/>
                    <a:pt x="88" y="268"/>
                    <a:pt x="88" y="268"/>
                  </a:cubicBezTo>
                  <a:cubicBezTo>
                    <a:pt x="79" y="267"/>
                    <a:pt x="79" y="267"/>
                    <a:pt x="79" y="267"/>
                  </a:cubicBezTo>
                  <a:cubicBezTo>
                    <a:pt x="73" y="272"/>
                    <a:pt x="73" y="272"/>
                    <a:pt x="73" y="272"/>
                  </a:cubicBezTo>
                  <a:cubicBezTo>
                    <a:pt x="68" y="266"/>
                    <a:pt x="68" y="266"/>
                    <a:pt x="68" y="266"/>
                  </a:cubicBezTo>
                  <a:cubicBezTo>
                    <a:pt x="64" y="272"/>
                    <a:pt x="64" y="272"/>
                    <a:pt x="64" y="272"/>
                  </a:cubicBezTo>
                  <a:cubicBezTo>
                    <a:pt x="56" y="272"/>
                    <a:pt x="56" y="272"/>
                    <a:pt x="56" y="272"/>
                  </a:cubicBezTo>
                  <a:cubicBezTo>
                    <a:pt x="50" y="263"/>
                    <a:pt x="50" y="263"/>
                    <a:pt x="50" y="263"/>
                  </a:cubicBezTo>
                  <a:cubicBezTo>
                    <a:pt x="54" y="256"/>
                    <a:pt x="54" y="256"/>
                    <a:pt x="54" y="256"/>
                  </a:cubicBezTo>
                  <a:cubicBezTo>
                    <a:pt x="44" y="246"/>
                    <a:pt x="44" y="246"/>
                    <a:pt x="44" y="246"/>
                  </a:cubicBezTo>
                  <a:cubicBezTo>
                    <a:pt x="31" y="251"/>
                    <a:pt x="31" y="251"/>
                    <a:pt x="31" y="251"/>
                  </a:cubicBezTo>
                  <a:cubicBezTo>
                    <a:pt x="25" y="247"/>
                    <a:pt x="25" y="247"/>
                    <a:pt x="25" y="247"/>
                  </a:cubicBezTo>
                  <a:cubicBezTo>
                    <a:pt x="12" y="246"/>
                    <a:pt x="12" y="246"/>
                    <a:pt x="12" y="246"/>
                  </a:cubicBezTo>
                  <a:cubicBezTo>
                    <a:pt x="0" y="231"/>
                    <a:pt x="0" y="231"/>
                    <a:pt x="0" y="231"/>
                  </a:cubicBezTo>
                  <a:cubicBezTo>
                    <a:pt x="9" y="216"/>
                    <a:pt x="9" y="216"/>
                    <a:pt x="9" y="216"/>
                  </a:cubicBezTo>
                  <a:cubicBezTo>
                    <a:pt x="10" y="198"/>
                    <a:pt x="10" y="198"/>
                    <a:pt x="10" y="198"/>
                  </a:cubicBezTo>
                  <a:cubicBezTo>
                    <a:pt x="18" y="198"/>
                    <a:pt x="18" y="198"/>
                    <a:pt x="18" y="198"/>
                  </a:cubicBezTo>
                  <a:cubicBezTo>
                    <a:pt x="19" y="191"/>
                    <a:pt x="19" y="191"/>
                    <a:pt x="19" y="191"/>
                  </a:cubicBezTo>
                  <a:cubicBezTo>
                    <a:pt x="35" y="183"/>
                    <a:pt x="35" y="183"/>
                    <a:pt x="35" y="183"/>
                  </a:cubicBezTo>
                  <a:cubicBezTo>
                    <a:pt x="53" y="183"/>
                    <a:pt x="53" y="183"/>
                    <a:pt x="53" y="183"/>
                  </a:cubicBezTo>
                  <a:cubicBezTo>
                    <a:pt x="55" y="175"/>
                    <a:pt x="55" y="175"/>
                    <a:pt x="55" y="175"/>
                  </a:cubicBezTo>
                  <a:cubicBezTo>
                    <a:pt x="60" y="175"/>
                    <a:pt x="60" y="175"/>
                    <a:pt x="60" y="175"/>
                  </a:cubicBezTo>
                  <a:cubicBezTo>
                    <a:pt x="67" y="169"/>
                    <a:pt x="67" y="169"/>
                    <a:pt x="67" y="169"/>
                  </a:cubicBezTo>
                  <a:cubicBezTo>
                    <a:pt x="75" y="165"/>
                    <a:pt x="75" y="165"/>
                    <a:pt x="75" y="165"/>
                  </a:cubicBezTo>
                  <a:cubicBezTo>
                    <a:pt x="69" y="161"/>
                    <a:pt x="69" y="161"/>
                    <a:pt x="69" y="161"/>
                  </a:cubicBezTo>
                  <a:cubicBezTo>
                    <a:pt x="76" y="156"/>
                    <a:pt x="76" y="156"/>
                    <a:pt x="76" y="156"/>
                  </a:cubicBezTo>
                  <a:cubicBezTo>
                    <a:pt x="70" y="150"/>
                    <a:pt x="70" y="150"/>
                    <a:pt x="70" y="150"/>
                  </a:cubicBezTo>
                  <a:cubicBezTo>
                    <a:pt x="72" y="142"/>
                    <a:pt x="72" y="142"/>
                    <a:pt x="72" y="142"/>
                  </a:cubicBezTo>
                  <a:cubicBezTo>
                    <a:pt x="78" y="138"/>
                    <a:pt x="78" y="138"/>
                    <a:pt x="78" y="138"/>
                  </a:cubicBezTo>
                  <a:cubicBezTo>
                    <a:pt x="79" y="128"/>
                    <a:pt x="79" y="128"/>
                    <a:pt x="79" y="128"/>
                  </a:cubicBezTo>
                  <a:cubicBezTo>
                    <a:pt x="72" y="123"/>
                    <a:pt x="72" y="123"/>
                    <a:pt x="72" y="123"/>
                  </a:cubicBezTo>
                  <a:cubicBezTo>
                    <a:pt x="80" y="112"/>
                    <a:pt x="80" y="112"/>
                    <a:pt x="80" y="112"/>
                  </a:cubicBezTo>
                  <a:close/>
                  <a:moveTo>
                    <a:pt x="163" y="12"/>
                  </a:moveTo>
                  <a:cubicBezTo>
                    <a:pt x="163" y="12"/>
                    <a:pt x="164" y="15"/>
                    <a:pt x="169" y="17"/>
                  </a:cubicBezTo>
                  <a:cubicBezTo>
                    <a:pt x="173" y="20"/>
                    <a:pt x="178" y="16"/>
                    <a:pt x="178" y="12"/>
                  </a:cubicBezTo>
                  <a:cubicBezTo>
                    <a:pt x="177" y="8"/>
                    <a:pt x="175" y="10"/>
                    <a:pt x="176" y="7"/>
                  </a:cubicBezTo>
                  <a:cubicBezTo>
                    <a:pt x="177" y="3"/>
                    <a:pt x="169" y="0"/>
                    <a:pt x="167" y="2"/>
                  </a:cubicBezTo>
                  <a:cubicBezTo>
                    <a:pt x="165" y="4"/>
                    <a:pt x="163" y="11"/>
                    <a:pt x="163" y="12"/>
                  </a:cubicBezTo>
                  <a:close/>
                </a:path>
              </a:pathLst>
            </a:custGeom>
            <a:noFill/>
            <a:ln w="28575"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08" name="Freeform 92"/>
            <p:cNvSpPr>
              <a:spLocks/>
            </p:cNvSpPr>
            <p:nvPr/>
          </p:nvSpPr>
          <p:spPr bwMode="auto">
            <a:xfrm>
              <a:off x="15188201" y="6425944"/>
              <a:ext cx="1858868" cy="1195480"/>
            </a:xfrm>
            <a:custGeom>
              <a:avLst/>
              <a:gdLst>
                <a:gd name="T0" fmla="*/ 702 w 737"/>
                <a:gd name="T1" fmla="*/ 373 h 531"/>
                <a:gd name="T2" fmla="*/ 723 w 737"/>
                <a:gd name="T3" fmla="*/ 417 h 531"/>
                <a:gd name="T4" fmla="*/ 687 w 737"/>
                <a:gd name="T5" fmla="*/ 437 h 531"/>
                <a:gd name="T6" fmla="*/ 631 w 737"/>
                <a:gd name="T7" fmla="*/ 435 h 531"/>
                <a:gd name="T8" fmla="*/ 608 w 737"/>
                <a:gd name="T9" fmla="*/ 437 h 531"/>
                <a:gd name="T10" fmla="*/ 579 w 737"/>
                <a:gd name="T11" fmla="*/ 425 h 531"/>
                <a:gd name="T12" fmla="*/ 539 w 737"/>
                <a:gd name="T13" fmla="*/ 429 h 531"/>
                <a:gd name="T14" fmla="*/ 508 w 737"/>
                <a:gd name="T15" fmla="*/ 421 h 531"/>
                <a:gd name="T16" fmla="*/ 469 w 737"/>
                <a:gd name="T17" fmla="*/ 419 h 531"/>
                <a:gd name="T18" fmla="*/ 454 w 737"/>
                <a:gd name="T19" fmla="*/ 477 h 531"/>
                <a:gd name="T20" fmla="*/ 412 w 737"/>
                <a:gd name="T21" fmla="*/ 498 h 531"/>
                <a:gd name="T22" fmla="*/ 389 w 737"/>
                <a:gd name="T23" fmla="*/ 527 h 531"/>
                <a:gd name="T24" fmla="*/ 383 w 737"/>
                <a:gd name="T25" fmla="*/ 525 h 531"/>
                <a:gd name="T26" fmla="*/ 354 w 737"/>
                <a:gd name="T27" fmla="*/ 512 h 531"/>
                <a:gd name="T28" fmla="*/ 331 w 737"/>
                <a:gd name="T29" fmla="*/ 485 h 531"/>
                <a:gd name="T30" fmla="*/ 314 w 737"/>
                <a:gd name="T31" fmla="*/ 471 h 531"/>
                <a:gd name="T32" fmla="*/ 281 w 737"/>
                <a:gd name="T33" fmla="*/ 427 h 531"/>
                <a:gd name="T34" fmla="*/ 239 w 737"/>
                <a:gd name="T35" fmla="*/ 406 h 531"/>
                <a:gd name="T36" fmla="*/ 227 w 737"/>
                <a:gd name="T37" fmla="*/ 421 h 531"/>
                <a:gd name="T38" fmla="*/ 196 w 737"/>
                <a:gd name="T39" fmla="*/ 435 h 531"/>
                <a:gd name="T40" fmla="*/ 162 w 737"/>
                <a:gd name="T41" fmla="*/ 444 h 531"/>
                <a:gd name="T42" fmla="*/ 141 w 737"/>
                <a:gd name="T43" fmla="*/ 439 h 531"/>
                <a:gd name="T44" fmla="*/ 114 w 737"/>
                <a:gd name="T45" fmla="*/ 454 h 531"/>
                <a:gd name="T46" fmla="*/ 96 w 737"/>
                <a:gd name="T47" fmla="*/ 444 h 531"/>
                <a:gd name="T48" fmla="*/ 96 w 737"/>
                <a:gd name="T49" fmla="*/ 412 h 531"/>
                <a:gd name="T50" fmla="*/ 79 w 737"/>
                <a:gd name="T51" fmla="*/ 387 h 531"/>
                <a:gd name="T52" fmla="*/ 58 w 737"/>
                <a:gd name="T53" fmla="*/ 367 h 531"/>
                <a:gd name="T54" fmla="*/ 68 w 737"/>
                <a:gd name="T55" fmla="*/ 346 h 531"/>
                <a:gd name="T56" fmla="*/ 60 w 737"/>
                <a:gd name="T57" fmla="*/ 314 h 531"/>
                <a:gd name="T58" fmla="*/ 66 w 737"/>
                <a:gd name="T59" fmla="*/ 283 h 531"/>
                <a:gd name="T60" fmla="*/ 54 w 737"/>
                <a:gd name="T61" fmla="*/ 252 h 531"/>
                <a:gd name="T62" fmla="*/ 10 w 737"/>
                <a:gd name="T63" fmla="*/ 204 h 531"/>
                <a:gd name="T64" fmla="*/ 0 w 737"/>
                <a:gd name="T65" fmla="*/ 185 h 531"/>
                <a:gd name="T66" fmla="*/ 0 w 737"/>
                <a:gd name="T67" fmla="*/ 175 h 531"/>
                <a:gd name="T68" fmla="*/ 23 w 737"/>
                <a:gd name="T69" fmla="*/ 141 h 531"/>
                <a:gd name="T70" fmla="*/ 23 w 737"/>
                <a:gd name="T71" fmla="*/ 123 h 531"/>
                <a:gd name="T72" fmla="*/ 50 w 737"/>
                <a:gd name="T73" fmla="*/ 96 h 531"/>
                <a:gd name="T74" fmla="*/ 66 w 737"/>
                <a:gd name="T75" fmla="*/ 71 h 531"/>
                <a:gd name="T76" fmla="*/ 96 w 737"/>
                <a:gd name="T77" fmla="*/ 21 h 531"/>
                <a:gd name="T78" fmla="*/ 104 w 737"/>
                <a:gd name="T79" fmla="*/ 33 h 531"/>
                <a:gd name="T80" fmla="*/ 152 w 737"/>
                <a:gd name="T81" fmla="*/ 0 h 531"/>
                <a:gd name="T82" fmla="*/ 162 w 737"/>
                <a:gd name="T83" fmla="*/ 37 h 531"/>
                <a:gd name="T84" fmla="*/ 168 w 737"/>
                <a:gd name="T85" fmla="*/ 100 h 531"/>
                <a:gd name="T86" fmla="*/ 208 w 737"/>
                <a:gd name="T87" fmla="*/ 110 h 531"/>
                <a:gd name="T88" fmla="*/ 256 w 737"/>
                <a:gd name="T89" fmla="*/ 121 h 531"/>
                <a:gd name="T90" fmla="*/ 260 w 737"/>
                <a:gd name="T91" fmla="*/ 154 h 531"/>
                <a:gd name="T92" fmla="*/ 285 w 737"/>
                <a:gd name="T93" fmla="*/ 141 h 531"/>
                <a:gd name="T94" fmla="*/ 308 w 737"/>
                <a:gd name="T95" fmla="*/ 144 h 531"/>
                <a:gd name="T96" fmla="*/ 341 w 737"/>
                <a:gd name="T97" fmla="*/ 164 h 531"/>
                <a:gd name="T98" fmla="*/ 360 w 737"/>
                <a:gd name="T99" fmla="*/ 208 h 531"/>
                <a:gd name="T100" fmla="*/ 364 w 737"/>
                <a:gd name="T101" fmla="*/ 239 h 531"/>
                <a:gd name="T102" fmla="*/ 408 w 737"/>
                <a:gd name="T103" fmla="*/ 252 h 531"/>
                <a:gd name="T104" fmla="*/ 437 w 737"/>
                <a:gd name="T105" fmla="*/ 269 h 531"/>
                <a:gd name="T106" fmla="*/ 456 w 737"/>
                <a:gd name="T107" fmla="*/ 267 h 531"/>
                <a:gd name="T108" fmla="*/ 481 w 737"/>
                <a:gd name="T109" fmla="*/ 275 h 531"/>
                <a:gd name="T110" fmla="*/ 500 w 737"/>
                <a:gd name="T111" fmla="*/ 296 h 531"/>
                <a:gd name="T112" fmla="*/ 579 w 737"/>
                <a:gd name="T113" fmla="*/ 312 h 531"/>
                <a:gd name="T114" fmla="*/ 610 w 737"/>
                <a:gd name="T115" fmla="*/ 287 h 531"/>
                <a:gd name="T116" fmla="*/ 629 w 737"/>
                <a:gd name="T117" fmla="*/ 321 h 531"/>
                <a:gd name="T118" fmla="*/ 654 w 737"/>
                <a:gd name="T119" fmla="*/ 321 h 531"/>
                <a:gd name="T120" fmla="*/ 679 w 737"/>
                <a:gd name="T121" fmla="*/ 333 h 531"/>
                <a:gd name="T122" fmla="*/ 702 w 737"/>
                <a:gd name="T123" fmla="*/ 35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7" h="531">
                  <a:moveTo>
                    <a:pt x="702" y="350"/>
                  </a:moveTo>
                  <a:lnTo>
                    <a:pt x="702" y="373"/>
                  </a:lnTo>
                  <a:lnTo>
                    <a:pt x="737" y="396"/>
                  </a:lnTo>
                  <a:lnTo>
                    <a:pt x="723" y="417"/>
                  </a:lnTo>
                  <a:lnTo>
                    <a:pt x="708" y="421"/>
                  </a:lnTo>
                  <a:lnTo>
                    <a:pt x="687" y="437"/>
                  </a:lnTo>
                  <a:lnTo>
                    <a:pt x="658" y="421"/>
                  </a:lnTo>
                  <a:lnTo>
                    <a:pt x="631" y="435"/>
                  </a:lnTo>
                  <a:lnTo>
                    <a:pt x="627" y="450"/>
                  </a:lnTo>
                  <a:lnTo>
                    <a:pt x="608" y="437"/>
                  </a:lnTo>
                  <a:lnTo>
                    <a:pt x="596" y="442"/>
                  </a:lnTo>
                  <a:lnTo>
                    <a:pt x="579" y="425"/>
                  </a:lnTo>
                  <a:lnTo>
                    <a:pt x="564" y="431"/>
                  </a:lnTo>
                  <a:lnTo>
                    <a:pt x="539" y="429"/>
                  </a:lnTo>
                  <a:lnTo>
                    <a:pt x="533" y="421"/>
                  </a:lnTo>
                  <a:lnTo>
                    <a:pt x="508" y="421"/>
                  </a:lnTo>
                  <a:lnTo>
                    <a:pt x="496" y="414"/>
                  </a:lnTo>
                  <a:lnTo>
                    <a:pt x="469" y="419"/>
                  </a:lnTo>
                  <a:lnTo>
                    <a:pt x="454" y="454"/>
                  </a:lnTo>
                  <a:lnTo>
                    <a:pt x="454" y="477"/>
                  </a:lnTo>
                  <a:lnTo>
                    <a:pt x="435" y="481"/>
                  </a:lnTo>
                  <a:lnTo>
                    <a:pt x="412" y="498"/>
                  </a:lnTo>
                  <a:lnTo>
                    <a:pt x="410" y="510"/>
                  </a:lnTo>
                  <a:lnTo>
                    <a:pt x="389" y="527"/>
                  </a:lnTo>
                  <a:lnTo>
                    <a:pt x="383" y="531"/>
                  </a:lnTo>
                  <a:lnTo>
                    <a:pt x="383" y="525"/>
                  </a:lnTo>
                  <a:lnTo>
                    <a:pt x="369" y="517"/>
                  </a:lnTo>
                  <a:lnTo>
                    <a:pt x="354" y="512"/>
                  </a:lnTo>
                  <a:lnTo>
                    <a:pt x="331" y="500"/>
                  </a:lnTo>
                  <a:lnTo>
                    <a:pt x="331" y="485"/>
                  </a:lnTo>
                  <a:lnTo>
                    <a:pt x="314" y="485"/>
                  </a:lnTo>
                  <a:lnTo>
                    <a:pt x="314" y="471"/>
                  </a:lnTo>
                  <a:lnTo>
                    <a:pt x="306" y="450"/>
                  </a:lnTo>
                  <a:lnTo>
                    <a:pt x="281" y="427"/>
                  </a:lnTo>
                  <a:lnTo>
                    <a:pt x="258" y="423"/>
                  </a:lnTo>
                  <a:lnTo>
                    <a:pt x="239" y="406"/>
                  </a:lnTo>
                  <a:lnTo>
                    <a:pt x="227" y="404"/>
                  </a:lnTo>
                  <a:lnTo>
                    <a:pt x="227" y="421"/>
                  </a:lnTo>
                  <a:lnTo>
                    <a:pt x="208" y="425"/>
                  </a:lnTo>
                  <a:lnTo>
                    <a:pt x="196" y="435"/>
                  </a:lnTo>
                  <a:lnTo>
                    <a:pt x="173" y="435"/>
                  </a:lnTo>
                  <a:lnTo>
                    <a:pt x="162" y="444"/>
                  </a:lnTo>
                  <a:lnTo>
                    <a:pt x="148" y="437"/>
                  </a:lnTo>
                  <a:lnTo>
                    <a:pt x="141" y="439"/>
                  </a:lnTo>
                  <a:lnTo>
                    <a:pt x="139" y="454"/>
                  </a:lnTo>
                  <a:lnTo>
                    <a:pt x="114" y="454"/>
                  </a:lnTo>
                  <a:lnTo>
                    <a:pt x="102" y="450"/>
                  </a:lnTo>
                  <a:lnTo>
                    <a:pt x="96" y="444"/>
                  </a:lnTo>
                  <a:lnTo>
                    <a:pt x="93" y="427"/>
                  </a:lnTo>
                  <a:lnTo>
                    <a:pt x="96" y="412"/>
                  </a:lnTo>
                  <a:lnTo>
                    <a:pt x="83" y="408"/>
                  </a:lnTo>
                  <a:lnTo>
                    <a:pt x="79" y="387"/>
                  </a:lnTo>
                  <a:lnTo>
                    <a:pt x="62" y="381"/>
                  </a:lnTo>
                  <a:lnTo>
                    <a:pt x="58" y="367"/>
                  </a:lnTo>
                  <a:lnTo>
                    <a:pt x="66" y="356"/>
                  </a:lnTo>
                  <a:lnTo>
                    <a:pt x="68" y="346"/>
                  </a:lnTo>
                  <a:lnTo>
                    <a:pt x="58" y="331"/>
                  </a:lnTo>
                  <a:lnTo>
                    <a:pt x="60" y="314"/>
                  </a:lnTo>
                  <a:lnTo>
                    <a:pt x="60" y="294"/>
                  </a:lnTo>
                  <a:lnTo>
                    <a:pt x="66" y="283"/>
                  </a:lnTo>
                  <a:lnTo>
                    <a:pt x="66" y="262"/>
                  </a:lnTo>
                  <a:lnTo>
                    <a:pt x="54" y="252"/>
                  </a:lnTo>
                  <a:lnTo>
                    <a:pt x="48" y="235"/>
                  </a:lnTo>
                  <a:lnTo>
                    <a:pt x="10" y="204"/>
                  </a:lnTo>
                  <a:lnTo>
                    <a:pt x="12" y="194"/>
                  </a:lnTo>
                  <a:lnTo>
                    <a:pt x="0" y="185"/>
                  </a:lnTo>
                  <a:lnTo>
                    <a:pt x="2" y="185"/>
                  </a:lnTo>
                  <a:lnTo>
                    <a:pt x="0" y="175"/>
                  </a:lnTo>
                  <a:lnTo>
                    <a:pt x="18" y="156"/>
                  </a:lnTo>
                  <a:lnTo>
                    <a:pt x="23" y="141"/>
                  </a:lnTo>
                  <a:lnTo>
                    <a:pt x="25" y="137"/>
                  </a:lnTo>
                  <a:lnTo>
                    <a:pt x="23" y="123"/>
                  </a:lnTo>
                  <a:lnTo>
                    <a:pt x="29" y="104"/>
                  </a:lnTo>
                  <a:lnTo>
                    <a:pt x="50" y="96"/>
                  </a:lnTo>
                  <a:lnTo>
                    <a:pt x="50" y="77"/>
                  </a:lnTo>
                  <a:lnTo>
                    <a:pt x="66" y="71"/>
                  </a:lnTo>
                  <a:lnTo>
                    <a:pt x="64" y="52"/>
                  </a:lnTo>
                  <a:lnTo>
                    <a:pt x="96" y="21"/>
                  </a:lnTo>
                  <a:lnTo>
                    <a:pt x="108" y="25"/>
                  </a:lnTo>
                  <a:lnTo>
                    <a:pt x="104" y="33"/>
                  </a:lnTo>
                  <a:lnTo>
                    <a:pt x="118" y="31"/>
                  </a:lnTo>
                  <a:lnTo>
                    <a:pt x="152" y="0"/>
                  </a:lnTo>
                  <a:lnTo>
                    <a:pt x="164" y="0"/>
                  </a:lnTo>
                  <a:lnTo>
                    <a:pt x="162" y="37"/>
                  </a:lnTo>
                  <a:lnTo>
                    <a:pt x="143" y="69"/>
                  </a:lnTo>
                  <a:lnTo>
                    <a:pt x="168" y="100"/>
                  </a:lnTo>
                  <a:lnTo>
                    <a:pt x="196" y="102"/>
                  </a:lnTo>
                  <a:lnTo>
                    <a:pt x="208" y="110"/>
                  </a:lnTo>
                  <a:lnTo>
                    <a:pt x="235" y="100"/>
                  </a:lnTo>
                  <a:lnTo>
                    <a:pt x="256" y="121"/>
                  </a:lnTo>
                  <a:lnTo>
                    <a:pt x="248" y="135"/>
                  </a:lnTo>
                  <a:lnTo>
                    <a:pt x="260" y="154"/>
                  </a:lnTo>
                  <a:lnTo>
                    <a:pt x="277" y="154"/>
                  </a:lnTo>
                  <a:lnTo>
                    <a:pt x="285" y="141"/>
                  </a:lnTo>
                  <a:lnTo>
                    <a:pt x="296" y="154"/>
                  </a:lnTo>
                  <a:lnTo>
                    <a:pt x="308" y="144"/>
                  </a:lnTo>
                  <a:lnTo>
                    <a:pt x="327" y="146"/>
                  </a:lnTo>
                  <a:lnTo>
                    <a:pt x="341" y="164"/>
                  </a:lnTo>
                  <a:lnTo>
                    <a:pt x="346" y="194"/>
                  </a:lnTo>
                  <a:lnTo>
                    <a:pt x="360" y="208"/>
                  </a:lnTo>
                  <a:lnTo>
                    <a:pt x="356" y="219"/>
                  </a:lnTo>
                  <a:lnTo>
                    <a:pt x="364" y="239"/>
                  </a:lnTo>
                  <a:lnTo>
                    <a:pt x="400" y="235"/>
                  </a:lnTo>
                  <a:lnTo>
                    <a:pt x="408" y="252"/>
                  </a:lnTo>
                  <a:lnTo>
                    <a:pt x="419" y="252"/>
                  </a:lnTo>
                  <a:lnTo>
                    <a:pt x="437" y="269"/>
                  </a:lnTo>
                  <a:lnTo>
                    <a:pt x="448" y="262"/>
                  </a:lnTo>
                  <a:lnTo>
                    <a:pt x="456" y="267"/>
                  </a:lnTo>
                  <a:lnTo>
                    <a:pt x="477" y="281"/>
                  </a:lnTo>
                  <a:lnTo>
                    <a:pt x="481" y="275"/>
                  </a:lnTo>
                  <a:lnTo>
                    <a:pt x="502" y="283"/>
                  </a:lnTo>
                  <a:lnTo>
                    <a:pt x="500" y="296"/>
                  </a:lnTo>
                  <a:lnTo>
                    <a:pt x="525" y="314"/>
                  </a:lnTo>
                  <a:lnTo>
                    <a:pt x="579" y="312"/>
                  </a:lnTo>
                  <a:lnTo>
                    <a:pt x="585" y="302"/>
                  </a:lnTo>
                  <a:lnTo>
                    <a:pt x="610" y="287"/>
                  </a:lnTo>
                  <a:lnTo>
                    <a:pt x="614" y="302"/>
                  </a:lnTo>
                  <a:lnTo>
                    <a:pt x="629" y="321"/>
                  </a:lnTo>
                  <a:lnTo>
                    <a:pt x="639" y="312"/>
                  </a:lnTo>
                  <a:lnTo>
                    <a:pt x="654" y="321"/>
                  </a:lnTo>
                  <a:lnTo>
                    <a:pt x="667" y="339"/>
                  </a:lnTo>
                  <a:lnTo>
                    <a:pt x="679" y="333"/>
                  </a:lnTo>
                  <a:lnTo>
                    <a:pt x="694" y="339"/>
                  </a:lnTo>
                  <a:lnTo>
                    <a:pt x="702" y="350"/>
                  </a:lnTo>
                  <a:close/>
                </a:path>
              </a:pathLst>
            </a:custGeom>
            <a:solidFill>
              <a:schemeClr val="tx2">
                <a:lumMod val="50000"/>
                <a:lumOff val="50000"/>
              </a:schemeClr>
            </a:solidFill>
            <a:ln w="38100" cap="rnd" cmpd="sng">
              <a:noFill/>
              <a:prstDash val="solid"/>
              <a:round/>
              <a:headEnd/>
              <a:tailEnd/>
            </a:ln>
          </p:spPr>
          <p:txBody>
            <a:bodyPr/>
            <a:lstStyle/>
            <a:p>
              <a:pPr defTabSz="1828434" eaLnBrk="1" fontAlgn="auto" hangingPunct="1">
                <a:spcBef>
                  <a:spcPts val="0"/>
                </a:spcBef>
                <a:spcAft>
                  <a:spcPts val="0"/>
                </a:spcAft>
                <a:defRPr/>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9" name="TextBox 108"/>
          <p:cNvSpPr txBox="1"/>
          <p:nvPr/>
        </p:nvSpPr>
        <p:spPr>
          <a:xfrm>
            <a:off x="-206375" y="12215813"/>
            <a:ext cx="17049750"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MAP INFOGRAPH</a:t>
            </a:r>
          </a:p>
        </p:txBody>
      </p:sp>
      <p:sp>
        <p:nvSpPr>
          <p:cNvPr id="110" name="TextBox 109"/>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cxnSp>
        <p:nvCxnSpPr>
          <p:cNvPr id="111" name="Straight Connector 110"/>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2443163" y="1230313"/>
            <a:ext cx="9215437" cy="3048000"/>
          </a:xfrm>
          <a:prstGeom prst="rect">
            <a:avLst/>
          </a:prstGeom>
          <a:noFill/>
        </p:spPr>
        <p:txBody>
          <a:bodyPr>
            <a:spAutoFit/>
          </a:bodyPr>
          <a:lstStyle/>
          <a:p>
            <a:pPr defTabSz="1828434" eaLnBrk="1" fontAlgn="auto" hangingPunct="1">
              <a:spcBef>
                <a:spcPts val="0"/>
              </a:spcBef>
              <a:spcAft>
                <a:spcPts val="0"/>
              </a:spcAft>
              <a:defRPr/>
            </a:pPr>
            <a:r>
              <a:rPr lang="en-US" sz="96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RUSSIA</a:t>
            </a:r>
          </a:p>
          <a:p>
            <a:pPr defTabSz="1828434" eaLnBrk="1" fontAlgn="auto" hangingPunct="1">
              <a:spcBef>
                <a:spcPts val="0"/>
              </a:spcBef>
              <a:spcAft>
                <a:spcPts val="0"/>
              </a:spcAft>
              <a:defRPr/>
            </a:pPr>
            <a:r>
              <a:rPr lang="en-US" sz="96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MAP INFO</a:t>
            </a:r>
          </a:p>
        </p:txBody>
      </p:sp>
      <p:grpSp>
        <p:nvGrpSpPr>
          <p:cNvPr id="72711" name="Group 9"/>
          <p:cNvGrpSpPr>
            <a:grpSpLocks/>
          </p:cNvGrpSpPr>
          <p:nvPr/>
        </p:nvGrpSpPr>
        <p:grpSpPr bwMode="auto">
          <a:xfrm>
            <a:off x="1327150" y="9440863"/>
            <a:ext cx="10755313" cy="1639887"/>
            <a:chOff x="1327355" y="9034018"/>
            <a:chExt cx="10754975" cy="1641621"/>
          </a:xfrm>
        </p:grpSpPr>
        <p:grpSp>
          <p:nvGrpSpPr>
            <p:cNvPr id="72722" name="Group 8"/>
            <p:cNvGrpSpPr>
              <a:grpSpLocks/>
            </p:cNvGrpSpPr>
            <p:nvPr/>
          </p:nvGrpSpPr>
          <p:grpSpPr bwMode="auto">
            <a:xfrm>
              <a:off x="2443333" y="9034018"/>
              <a:ext cx="9638997" cy="1641621"/>
              <a:chOff x="2443333" y="9034018"/>
              <a:chExt cx="9638997" cy="1641621"/>
            </a:xfrm>
          </p:grpSpPr>
          <p:sp>
            <p:nvSpPr>
              <p:cNvPr id="115" name="Subtitle 2"/>
              <p:cNvSpPr txBox="1">
                <a:spLocks/>
              </p:cNvSpPr>
              <p:nvPr/>
            </p:nvSpPr>
            <p:spPr>
              <a:xfrm>
                <a:off x="2443333" y="9034018"/>
                <a:ext cx="5146513" cy="643617"/>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b="1" spc="30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TELL SOMETHING HERE</a:t>
                </a:r>
              </a:p>
            </p:txBody>
          </p:sp>
          <p:sp>
            <p:nvSpPr>
              <p:cNvPr id="72725" name="Subtitle 2"/>
              <p:cNvSpPr txBox="1">
                <a:spLocks/>
              </p:cNvSpPr>
              <p:nvPr/>
            </p:nvSpPr>
            <p:spPr bwMode="auto">
              <a:xfrm>
                <a:off x="2443910" y="9515217"/>
                <a:ext cx="9638420" cy="1160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a:t>
                </a:r>
              </a:p>
            </p:txBody>
          </p:sp>
        </p:grpSp>
        <p:cxnSp>
          <p:nvCxnSpPr>
            <p:cNvPr id="118" name="Straight Connector 117"/>
            <p:cNvCxnSpPr/>
            <p:nvPr/>
          </p:nvCxnSpPr>
          <p:spPr>
            <a:xfrm flipH="1">
              <a:off x="1327355" y="9483755"/>
              <a:ext cx="501634" cy="0"/>
            </a:xfrm>
            <a:prstGeom prst="line">
              <a:avLst/>
            </a:prstGeom>
            <a:ln w="76200"/>
          </p:spPr>
          <p:style>
            <a:lnRef idx="1">
              <a:schemeClr val="accent1"/>
            </a:lnRef>
            <a:fillRef idx="0">
              <a:schemeClr val="accent1"/>
            </a:fillRef>
            <a:effectRef idx="0">
              <a:schemeClr val="accent1"/>
            </a:effectRef>
            <a:fontRef idx="minor">
              <a:schemeClr val="tx1"/>
            </a:fontRef>
          </p:style>
        </p:cxnSp>
      </p:grpSp>
      <p:grpSp>
        <p:nvGrpSpPr>
          <p:cNvPr id="72712" name="Group 118"/>
          <p:cNvGrpSpPr>
            <a:grpSpLocks/>
          </p:cNvGrpSpPr>
          <p:nvPr/>
        </p:nvGrpSpPr>
        <p:grpSpPr bwMode="auto">
          <a:xfrm>
            <a:off x="1327150" y="7380288"/>
            <a:ext cx="10755313" cy="1641475"/>
            <a:chOff x="1327355" y="9034018"/>
            <a:chExt cx="10754975" cy="1640538"/>
          </a:xfrm>
        </p:grpSpPr>
        <p:grpSp>
          <p:nvGrpSpPr>
            <p:cNvPr id="72718" name="Group 119"/>
            <p:cNvGrpSpPr>
              <a:grpSpLocks/>
            </p:cNvGrpSpPr>
            <p:nvPr/>
          </p:nvGrpSpPr>
          <p:grpSpPr bwMode="auto">
            <a:xfrm>
              <a:off x="2443333" y="9034018"/>
              <a:ext cx="9638997" cy="1640538"/>
              <a:chOff x="2443333" y="9034018"/>
              <a:chExt cx="9638997" cy="1640538"/>
            </a:xfrm>
          </p:grpSpPr>
          <p:sp>
            <p:nvSpPr>
              <p:cNvPr id="122" name="Subtitle 2"/>
              <p:cNvSpPr txBox="1">
                <a:spLocks/>
              </p:cNvSpPr>
              <p:nvPr/>
            </p:nvSpPr>
            <p:spPr>
              <a:xfrm>
                <a:off x="2443333" y="9034018"/>
                <a:ext cx="5146513" cy="642570"/>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b="1" spc="30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TELL SOMETHING HERE</a:t>
                </a:r>
              </a:p>
            </p:txBody>
          </p:sp>
          <p:sp>
            <p:nvSpPr>
              <p:cNvPr id="72721" name="Subtitle 2"/>
              <p:cNvSpPr txBox="1">
                <a:spLocks/>
              </p:cNvSpPr>
              <p:nvPr/>
            </p:nvSpPr>
            <p:spPr bwMode="auto">
              <a:xfrm>
                <a:off x="2443910" y="9515217"/>
                <a:ext cx="9638420" cy="1159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a:t>
                </a:r>
              </a:p>
            </p:txBody>
          </p:sp>
        </p:grpSp>
        <p:cxnSp>
          <p:nvCxnSpPr>
            <p:cNvPr id="121" name="Straight Connector 120"/>
            <p:cNvCxnSpPr/>
            <p:nvPr/>
          </p:nvCxnSpPr>
          <p:spPr>
            <a:xfrm flipH="1">
              <a:off x="1327355" y="9483024"/>
              <a:ext cx="501634" cy="0"/>
            </a:xfrm>
            <a:prstGeom prst="line">
              <a:avLst/>
            </a:prstGeom>
            <a:ln w="76200"/>
          </p:spPr>
          <p:style>
            <a:lnRef idx="1">
              <a:schemeClr val="accent1"/>
            </a:lnRef>
            <a:fillRef idx="0">
              <a:schemeClr val="accent1"/>
            </a:fillRef>
            <a:effectRef idx="0">
              <a:schemeClr val="accent1"/>
            </a:effectRef>
            <a:fontRef idx="minor">
              <a:schemeClr val="tx1"/>
            </a:fontRef>
          </p:style>
        </p:cxnSp>
      </p:grpSp>
      <p:grpSp>
        <p:nvGrpSpPr>
          <p:cNvPr id="72713" name="Group 123"/>
          <p:cNvGrpSpPr>
            <a:grpSpLocks/>
          </p:cNvGrpSpPr>
          <p:nvPr/>
        </p:nvGrpSpPr>
        <p:grpSpPr bwMode="auto">
          <a:xfrm>
            <a:off x="1327150" y="5321300"/>
            <a:ext cx="10755313" cy="1639888"/>
            <a:chOff x="1327355" y="9034018"/>
            <a:chExt cx="10754975" cy="1641621"/>
          </a:xfrm>
        </p:grpSpPr>
        <p:grpSp>
          <p:nvGrpSpPr>
            <p:cNvPr id="72714" name="Group 124"/>
            <p:cNvGrpSpPr>
              <a:grpSpLocks/>
            </p:cNvGrpSpPr>
            <p:nvPr/>
          </p:nvGrpSpPr>
          <p:grpSpPr bwMode="auto">
            <a:xfrm>
              <a:off x="2443333" y="9034018"/>
              <a:ext cx="9638997" cy="1641621"/>
              <a:chOff x="2443333" y="9034018"/>
              <a:chExt cx="9638997" cy="1641621"/>
            </a:xfrm>
          </p:grpSpPr>
          <p:sp>
            <p:nvSpPr>
              <p:cNvPr id="127" name="Subtitle 2"/>
              <p:cNvSpPr txBox="1">
                <a:spLocks/>
              </p:cNvSpPr>
              <p:nvPr/>
            </p:nvSpPr>
            <p:spPr>
              <a:xfrm>
                <a:off x="2443333" y="9034018"/>
                <a:ext cx="5146513" cy="643617"/>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b="1" spc="30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TELL SOMETHING HERE</a:t>
                </a:r>
              </a:p>
            </p:txBody>
          </p:sp>
          <p:sp>
            <p:nvSpPr>
              <p:cNvPr id="72717" name="Subtitle 2"/>
              <p:cNvSpPr txBox="1">
                <a:spLocks/>
              </p:cNvSpPr>
              <p:nvPr/>
            </p:nvSpPr>
            <p:spPr bwMode="auto">
              <a:xfrm>
                <a:off x="2443910" y="9515217"/>
                <a:ext cx="9638420" cy="1160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a:t>
                </a:r>
              </a:p>
            </p:txBody>
          </p:sp>
        </p:grpSp>
        <p:cxnSp>
          <p:nvCxnSpPr>
            <p:cNvPr id="126" name="Straight Connector 125"/>
            <p:cNvCxnSpPr/>
            <p:nvPr/>
          </p:nvCxnSpPr>
          <p:spPr>
            <a:xfrm flipH="1">
              <a:off x="1327355" y="9483756"/>
              <a:ext cx="501634" cy="0"/>
            </a:xfrm>
            <a:prstGeom prst="line">
              <a:avLst/>
            </a:prstGeom>
            <a:ln w="76200"/>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Click="0" advTm="2000">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06375" y="12215813"/>
            <a:ext cx="17049750"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MAP INFOGRAPH</a:t>
            </a:r>
          </a:p>
        </p:txBody>
      </p:sp>
      <p:sp>
        <p:nvSpPr>
          <p:cNvPr id="24" name="TextBox 23"/>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cxnSp>
        <p:nvCxnSpPr>
          <p:cNvPr id="25" name="Straight Connector 24"/>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74757" name="Group 2"/>
          <p:cNvGrpSpPr>
            <a:grpSpLocks/>
          </p:cNvGrpSpPr>
          <p:nvPr/>
        </p:nvGrpSpPr>
        <p:grpSpPr bwMode="auto">
          <a:xfrm>
            <a:off x="1089025" y="2716213"/>
            <a:ext cx="10636250" cy="7650162"/>
            <a:chOff x="1088592" y="2716036"/>
            <a:chExt cx="10636807" cy="7649857"/>
          </a:xfrm>
        </p:grpSpPr>
        <p:sp>
          <p:nvSpPr>
            <p:cNvPr id="74772" name="Freeform 5"/>
            <p:cNvSpPr>
              <a:spLocks/>
            </p:cNvSpPr>
            <p:nvPr/>
          </p:nvSpPr>
          <p:spPr bwMode="auto">
            <a:xfrm>
              <a:off x="7888478" y="9913711"/>
              <a:ext cx="575262" cy="452182"/>
            </a:xfrm>
            <a:custGeom>
              <a:avLst/>
              <a:gdLst>
                <a:gd name="T0" fmla="*/ 404041634 w 673"/>
                <a:gd name="T1" fmla="*/ 8787129 h 550"/>
                <a:gd name="T2" fmla="*/ 379931061 w 673"/>
                <a:gd name="T3" fmla="*/ 35148518 h 550"/>
                <a:gd name="T4" fmla="*/ 331709062 w 673"/>
                <a:gd name="T5" fmla="*/ 23657340 h 550"/>
                <a:gd name="T6" fmla="*/ 300291893 w 673"/>
                <a:gd name="T7" fmla="*/ 41231599 h 550"/>
                <a:gd name="T8" fmla="*/ 261568127 w 673"/>
                <a:gd name="T9" fmla="*/ 52722777 h 550"/>
                <a:gd name="T10" fmla="*/ 233072571 w 673"/>
                <a:gd name="T11" fmla="*/ 47314680 h 550"/>
                <a:gd name="T12" fmla="*/ 207500337 w 673"/>
                <a:gd name="T13" fmla="*/ 32444470 h 550"/>
                <a:gd name="T14" fmla="*/ 189965531 w 673"/>
                <a:gd name="T15" fmla="*/ 60157471 h 550"/>
                <a:gd name="T16" fmla="*/ 169507402 w 673"/>
                <a:gd name="T17" fmla="*/ 75028504 h 550"/>
                <a:gd name="T18" fmla="*/ 116902128 w 673"/>
                <a:gd name="T19" fmla="*/ 68944601 h 550"/>
                <a:gd name="T20" fmla="*/ 127861168 w 673"/>
                <a:gd name="T21" fmla="*/ 100037457 h 550"/>
                <a:gd name="T22" fmla="*/ 87676596 w 673"/>
                <a:gd name="T23" fmla="*/ 125047232 h 550"/>
                <a:gd name="T24" fmla="*/ 38723766 w 673"/>
                <a:gd name="T25" fmla="*/ 166278831 h 550"/>
                <a:gd name="T26" fmla="*/ 14612339 w 673"/>
                <a:gd name="T27" fmla="*/ 189260365 h 550"/>
                <a:gd name="T28" fmla="*/ 24110572 w 673"/>
                <a:gd name="T29" fmla="*/ 214269318 h 550"/>
                <a:gd name="T30" fmla="*/ 24110572 w 673"/>
                <a:gd name="T31" fmla="*/ 261584821 h 550"/>
                <a:gd name="T32" fmla="*/ 40184572 w 673"/>
                <a:gd name="T33" fmla="*/ 295380903 h 550"/>
                <a:gd name="T34" fmla="*/ 59181895 w 673"/>
                <a:gd name="T35" fmla="*/ 321742292 h 550"/>
                <a:gd name="T36" fmla="*/ 100828128 w 673"/>
                <a:gd name="T37" fmla="*/ 336612502 h 550"/>
                <a:gd name="T38" fmla="*/ 160009168 w 673"/>
                <a:gd name="T39" fmla="*/ 337964938 h 550"/>
                <a:gd name="T40" fmla="*/ 249146571 w 673"/>
                <a:gd name="T41" fmla="*/ 360946471 h 550"/>
                <a:gd name="T42" fmla="*/ 273257998 w 673"/>
                <a:gd name="T43" fmla="*/ 321742292 h 550"/>
                <a:gd name="T44" fmla="*/ 335362360 w 673"/>
                <a:gd name="T45" fmla="*/ 287946209 h 550"/>
                <a:gd name="T46" fmla="*/ 370432828 w 673"/>
                <a:gd name="T47" fmla="*/ 266992095 h 550"/>
                <a:gd name="T48" fmla="*/ 415001529 w 673"/>
                <a:gd name="T49" fmla="*/ 240630707 h 550"/>
                <a:gd name="T50" fmla="*/ 402580827 w 673"/>
                <a:gd name="T51" fmla="*/ 206834624 h 550"/>
                <a:gd name="T52" fmla="*/ 432536335 w 673"/>
                <a:gd name="T53" fmla="*/ 183853090 h 550"/>
                <a:gd name="T54" fmla="*/ 417923997 w 673"/>
                <a:gd name="T55" fmla="*/ 154111847 h 550"/>
                <a:gd name="T56" fmla="*/ 462492698 w 673"/>
                <a:gd name="T57" fmla="*/ 105444732 h 550"/>
                <a:gd name="T58" fmla="*/ 490256569 w 673"/>
                <a:gd name="T59" fmla="*/ 83814811 h 550"/>
                <a:gd name="T60" fmla="*/ 474182569 w 673"/>
                <a:gd name="T61" fmla="*/ 29064615 h 550"/>
                <a:gd name="T62" fmla="*/ 431075529 w 673"/>
                <a:gd name="T63" fmla="*/ 20954114 h 550"/>
                <a:gd name="T64" fmla="*/ 404041634 w 673"/>
                <a:gd name="T65" fmla="*/ 8787129 h 5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73" h="550">
                  <a:moveTo>
                    <a:pt x="553" y="13"/>
                  </a:moveTo>
                  <a:cubicBezTo>
                    <a:pt x="553" y="13"/>
                    <a:pt x="540" y="59"/>
                    <a:pt x="520" y="52"/>
                  </a:cubicBezTo>
                  <a:cubicBezTo>
                    <a:pt x="500" y="44"/>
                    <a:pt x="476" y="33"/>
                    <a:pt x="454" y="35"/>
                  </a:cubicBezTo>
                  <a:cubicBezTo>
                    <a:pt x="433" y="37"/>
                    <a:pt x="426" y="46"/>
                    <a:pt x="411" y="61"/>
                  </a:cubicBezTo>
                  <a:cubicBezTo>
                    <a:pt x="395" y="76"/>
                    <a:pt x="378" y="85"/>
                    <a:pt x="358" y="78"/>
                  </a:cubicBezTo>
                  <a:cubicBezTo>
                    <a:pt x="339" y="70"/>
                    <a:pt x="330" y="85"/>
                    <a:pt x="319" y="70"/>
                  </a:cubicBezTo>
                  <a:cubicBezTo>
                    <a:pt x="308" y="55"/>
                    <a:pt x="297" y="35"/>
                    <a:pt x="284" y="48"/>
                  </a:cubicBezTo>
                  <a:cubicBezTo>
                    <a:pt x="271" y="61"/>
                    <a:pt x="258" y="68"/>
                    <a:pt x="260" y="89"/>
                  </a:cubicBezTo>
                  <a:cubicBezTo>
                    <a:pt x="262" y="109"/>
                    <a:pt x="245" y="119"/>
                    <a:pt x="232" y="111"/>
                  </a:cubicBezTo>
                  <a:cubicBezTo>
                    <a:pt x="219" y="104"/>
                    <a:pt x="162" y="83"/>
                    <a:pt x="160" y="102"/>
                  </a:cubicBezTo>
                  <a:cubicBezTo>
                    <a:pt x="157" y="120"/>
                    <a:pt x="194" y="135"/>
                    <a:pt x="175" y="148"/>
                  </a:cubicBezTo>
                  <a:cubicBezTo>
                    <a:pt x="155" y="161"/>
                    <a:pt x="140" y="178"/>
                    <a:pt x="120" y="185"/>
                  </a:cubicBezTo>
                  <a:cubicBezTo>
                    <a:pt x="101" y="193"/>
                    <a:pt x="72" y="230"/>
                    <a:pt x="53" y="246"/>
                  </a:cubicBezTo>
                  <a:cubicBezTo>
                    <a:pt x="33" y="263"/>
                    <a:pt x="0" y="261"/>
                    <a:pt x="20" y="280"/>
                  </a:cubicBezTo>
                  <a:cubicBezTo>
                    <a:pt x="39" y="298"/>
                    <a:pt x="44" y="296"/>
                    <a:pt x="33" y="317"/>
                  </a:cubicBezTo>
                  <a:cubicBezTo>
                    <a:pt x="22" y="337"/>
                    <a:pt x="35" y="371"/>
                    <a:pt x="33" y="387"/>
                  </a:cubicBezTo>
                  <a:cubicBezTo>
                    <a:pt x="31" y="404"/>
                    <a:pt x="48" y="413"/>
                    <a:pt x="55" y="437"/>
                  </a:cubicBezTo>
                  <a:cubicBezTo>
                    <a:pt x="61" y="461"/>
                    <a:pt x="50" y="459"/>
                    <a:pt x="81" y="476"/>
                  </a:cubicBezTo>
                  <a:cubicBezTo>
                    <a:pt x="112" y="493"/>
                    <a:pt x="103" y="484"/>
                    <a:pt x="138" y="498"/>
                  </a:cubicBezTo>
                  <a:cubicBezTo>
                    <a:pt x="173" y="513"/>
                    <a:pt x="197" y="487"/>
                    <a:pt x="219" y="500"/>
                  </a:cubicBezTo>
                  <a:cubicBezTo>
                    <a:pt x="240" y="513"/>
                    <a:pt x="332" y="550"/>
                    <a:pt x="341" y="534"/>
                  </a:cubicBezTo>
                  <a:cubicBezTo>
                    <a:pt x="350" y="517"/>
                    <a:pt x="341" y="476"/>
                    <a:pt x="374" y="476"/>
                  </a:cubicBezTo>
                  <a:cubicBezTo>
                    <a:pt x="406" y="476"/>
                    <a:pt x="452" y="441"/>
                    <a:pt x="459" y="426"/>
                  </a:cubicBezTo>
                  <a:cubicBezTo>
                    <a:pt x="465" y="411"/>
                    <a:pt x="489" y="395"/>
                    <a:pt x="507" y="395"/>
                  </a:cubicBezTo>
                  <a:cubicBezTo>
                    <a:pt x="524" y="395"/>
                    <a:pt x="588" y="371"/>
                    <a:pt x="568" y="356"/>
                  </a:cubicBezTo>
                  <a:cubicBezTo>
                    <a:pt x="548" y="341"/>
                    <a:pt x="531" y="309"/>
                    <a:pt x="551" y="306"/>
                  </a:cubicBezTo>
                  <a:cubicBezTo>
                    <a:pt x="570" y="302"/>
                    <a:pt x="609" y="283"/>
                    <a:pt x="592" y="272"/>
                  </a:cubicBezTo>
                  <a:cubicBezTo>
                    <a:pt x="575" y="261"/>
                    <a:pt x="531" y="267"/>
                    <a:pt x="572" y="228"/>
                  </a:cubicBezTo>
                  <a:cubicBezTo>
                    <a:pt x="614" y="189"/>
                    <a:pt x="609" y="159"/>
                    <a:pt x="633" y="156"/>
                  </a:cubicBezTo>
                  <a:cubicBezTo>
                    <a:pt x="658" y="152"/>
                    <a:pt x="673" y="156"/>
                    <a:pt x="671" y="124"/>
                  </a:cubicBezTo>
                  <a:cubicBezTo>
                    <a:pt x="668" y="93"/>
                    <a:pt x="668" y="52"/>
                    <a:pt x="649" y="43"/>
                  </a:cubicBezTo>
                  <a:cubicBezTo>
                    <a:pt x="629" y="33"/>
                    <a:pt x="599" y="41"/>
                    <a:pt x="590" y="31"/>
                  </a:cubicBezTo>
                  <a:cubicBezTo>
                    <a:pt x="581" y="22"/>
                    <a:pt x="555" y="0"/>
                    <a:pt x="553" y="13"/>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73" name="Freeform 6"/>
            <p:cNvSpPr>
              <a:spLocks/>
            </p:cNvSpPr>
            <p:nvPr/>
          </p:nvSpPr>
          <p:spPr bwMode="auto">
            <a:xfrm>
              <a:off x="1088592" y="3829645"/>
              <a:ext cx="4253617" cy="2824808"/>
            </a:xfrm>
            <a:custGeom>
              <a:avLst/>
              <a:gdLst>
                <a:gd name="T0" fmla="*/ 2147483646 w 4981"/>
                <a:gd name="T1" fmla="*/ 1540128843 h 3440"/>
                <a:gd name="T2" fmla="*/ 2147483646 w 4981"/>
                <a:gd name="T3" fmla="*/ 1389757087 h 3440"/>
                <a:gd name="T4" fmla="*/ 2147483646 w 4981"/>
                <a:gd name="T5" fmla="*/ 1247477092 h 3440"/>
                <a:gd name="T6" fmla="*/ 2147483646 w 4981"/>
                <a:gd name="T7" fmla="*/ 1141610843 h 3440"/>
                <a:gd name="T8" fmla="*/ 2147483646 w 4981"/>
                <a:gd name="T9" fmla="*/ 991239087 h 3440"/>
                <a:gd name="T10" fmla="*/ 2147483646 w 4981"/>
                <a:gd name="T11" fmla="*/ 904927243 h 3440"/>
                <a:gd name="T12" fmla="*/ 2147483646 w 4981"/>
                <a:gd name="T13" fmla="*/ 828055513 h 3440"/>
                <a:gd name="T14" fmla="*/ 2147483646 w 4981"/>
                <a:gd name="T15" fmla="*/ 766693128 h 3440"/>
                <a:gd name="T16" fmla="*/ 2147483646 w 4981"/>
                <a:gd name="T17" fmla="*/ 610927139 h 3440"/>
                <a:gd name="T18" fmla="*/ 2147483646 w 4981"/>
                <a:gd name="T19" fmla="*/ 461229559 h 3440"/>
                <a:gd name="T20" fmla="*/ 2147483646 w 4981"/>
                <a:gd name="T21" fmla="*/ 275119055 h 3440"/>
                <a:gd name="T22" fmla="*/ 2147483646 w 4981"/>
                <a:gd name="T23" fmla="*/ 211734141 h 3440"/>
                <a:gd name="T24" fmla="*/ 2147483646 w 4981"/>
                <a:gd name="T25" fmla="*/ 95077782 h 3440"/>
                <a:gd name="T26" fmla="*/ 2147483646 w 4981"/>
                <a:gd name="T27" fmla="*/ 4720057 h 3440"/>
                <a:gd name="T28" fmla="*/ 2147483646 w 4981"/>
                <a:gd name="T29" fmla="*/ 18206052 h 3440"/>
                <a:gd name="T30" fmla="*/ 2147483646 w 4981"/>
                <a:gd name="T31" fmla="*/ 104518717 h 3440"/>
                <a:gd name="T32" fmla="*/ 2147483646 w 4981"/>
                <a:gd name="T33" fmla="*/ 224545959 h 3440"/>
                <a:gd name="T34" fmla="*/ 2097357689 w 4981"/>
                <a:gd name="T35" fmla="*/ 335133086 h 3440"/>
                <a:gd name="T36" fmla="*/ 1987968597 w 4981"/>
                <a:gd name="T37" fmla="*/ 322321268 h 3440"/>
                <a:gd name="T38" fmla="*/ 1720329751 w 4981"/>
                <a:gd name="T39" fmla="*/ 361431720 h 3440"/>
                <a:gd name="T40" fmla="*/ 1621879141 w 4981"/>
                <a:gd name="T41" fmla="*/ 526637824 h 3440"/>
                <a:gd name="T42" fmla="*/ 1586144830 w 4981"/>
                <a:gd name="T43" fmla="*/ 573165040 h 3440"/>
                <a:gd name="T44" fmla="*/ 1464358677 w 4981"/>
                <a:gd name="T45" fmla="*/ 545518874 h 3440"/>
                <a:gd name="T46" fmla="*/ 1247038216 w 4981"/>
                <a:gd name="T47" fmla="*/ 563724925 h 3440"/>
                <a:gd name="T48" fmla="*/ 1282772527 w 4981"/>
                <a:gd name="T49" fmla="*/ 685775518 h 3440"/>
                <a:gd name="T50" fmla="*/ 1294440299 w 4981"/>
                <a:gd name="T51" fmla="*/ 869862671 h 3440"/>
                <a:gd name="T52" fmla="*/ 1220784663 w 4981"/>
                <a:gd name="T53" fmla="*/ 929202526 h 3440"/>
                <a:gd name="T54" fmla="*/ 1136919835 w 4981"/>
                <a:gd name="T55" fmla="*/ 1053275648 h 3440"/>
                <a:gd name="T56" fmla="*/ 938560036 w 4981"/>
                <a:gd name="T57" fmla="*/ 1094408630 h 3440"/>
                <a:gd name="T58" fmla="*/ 766454644 w 4981"/>
                <a:gd name="T59" fmla="*/ 1156445191 h 3440"/>
                <a:gd name="T60" fmla="*/ 554239207 w 4981"/>
                <a:gd name="T61" fmla="*/ 1192183939 h 3440"/>
                <a:gd name="T62" fmla="*/ 410574382 w 4981"/>
                <a:gd name="T63" fmla="*/ 1204995757 h 3440"/>
                <a:gd name="T64" fmla="*/ 269826713 w 4981"/>
                <a:gd name="T65" fmla="*/ 1161839425 h 3440"/>
                <a:gd name="T66" fmla="*/ 131266911 w 4981"/>
                <a:gd name="T67" fmla="*/ 1192183939 h 3440"/>
                <a:gd name="T68" fmla="*/ 30629287 w 4981"/>
                <a:gd name="T69" fmla="*/ 1304119420 h 3440"/>
                <a:gd name="T70" fmla="*/ 16772795 w 4981"/>
                <a:gd name="T71" fmla="*/ 1411335664 h 3440"/>
                <a:gd name="T72" fmla="*/ 169189089 w 4981"/>
                <a:gd name="T73" fmla="*/ 1482812339 h 3440"/>
                <a:gd name="T74" fmla="*/ 138559802 w 4981"/>
                <a:gd name="T75" fmla="*/ 1628464038 h 3440"/>
                <a:gd name="T76" fmla="*/ 76572792 w 4981"/>
                <a:gd name="T77" fmla="*/ 1654761851 h 3440"/>
                <a:gd name="T78" fmla="*/ 38650613 w 4981"/>
                <a:gd name="T79" fmla="*/ 1709381649 h 3440"/>
                <a:gd name="T80" fmla="*/ 159708331 w 4981"/>
                <a:gd name="T81" fmla="*/ 1749839633 h 3440"/>
                <a:gd name="T82" fmla="*/ 223883209 w 4981"/>
                <a:gd name="T83" fmla="*/ 1892119628 h 3440"/>
                <a:gd name="T84" fmla="*/ 322333819 w 4981"/>
                <a:gd name="T85" fmla="*/ 1997312522 h 3440"/>
                <a:gd name="T86" fmla="*/ 522880631 w 4981"/>
                <a:gd name="T87" fmla="*/ 2120037291 h 3440"/>
                <a:gd name="T88" fmla="*/ 627894843 w 4981"/>
                <a:gd name="T89" fmla="*/ 2147483646 h 3440"/>
                <a:gd name="T90" fmla="*/ 768642512 w 4981"/>
                <a:gd name="T91" fmla="*/ 2147483646 h 3440"/>
                <a:gd name="T92" fmla="*/ 905014446 w 4981"/>
                <a:gd name="T93" fmla="*/ 2147483646 h 3440"/>
                <a:gd name="T94" fmla="*/ 1128168366 w 4981"/>
                <a:gd name="T95" fmla="*/ 2147483646 h 3440"/>
                <a:gd name="T96" fmla="*/ 1297357455 w 4981"/>
                <a:gd name="T97" fmla="*/ 2147483646 h 3440"/>
                <a:gd name="T98" fmla="*/ 1504467868 w 4981"/>
                <a:gd name="T99" fmla="*/ 2147483646 h 3440"/>
                <a:gd name="T100" fmla="*/ 1717412595 w 4981"/>
                <a:gd name="T101" fmla="*/ 2147483646 h 3440"/>
                <a:gd name="T102" fmla="*/ 2058707076 w 4981"/>
                <a:gd name="T103" fmla="*/ 2147483646 h 3440"/>
                <a:gd name="T104" fmla="*/ 2147483646 w 4981"/>
                <a:gd name="T105" fmla="*/ 2147483646 h 3440"/>
                <a:gd name="T106" fmla="*/ 2147483646 w 4981"/>
                <a:gd name="T107" fmla="*/ 2147483646 h 3440"/>
                <a:gd name="T108" fmla="*/ 2147483646 w 4981"/>
                <a:gd name="T109" fmla="*/ 2132174932 h 3440"/>
                <a:gd name="T110" fmla="*/ 2147483646 w 4981"/>
                <a:gd name="T111" fmla="*/ 2014844397 h 3440"/>
                <a:gd name="T112" fmla="*/ 2147483646 w 4981"/>
                <a:gd name="T113" fmla="*/ 1834803124 h 3440"/>
                <a:gd name="T114" fmla="*/ 2147483646 w 4981"/>
                <a:gd name="T115" fmla="*/ 1787601732 h 3440"/>
                <a:gd name="T116" fmla="*/ 2147483646 w 4981"/>
                <a:gd name="T117" fmla="*/ 1773440740 h 344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981" h="3440">
                  <a:moveTo>
                    <a:pt x="4343" y="2565"/>
                  </a:moveTo>
                  <a:cubicBezTo>
                    <a:pt x="4365" y="2536"/>
                    <a:pt x="4347" y="2491"/>
                    <a:pt x="4343" y="2454"/>
                  </a:cubicBezTo>
                  <a:cubicBezTo>
                    <a:pt x="4339" y="2417"/>
                    <a:pt x="4317" y="2350"/>
                    <a:pt x="4317" y="2284"/>
                  </a:cubicBezTo>
                  <a:cubicBezTo>
                    <a:pt x="4317" y="2217"/>
                    <a:pt x="4391" y="2195"/>
                    <a:pt x="4430" y="2191"/>
                  </a:cubicBezTo>
                  <a:cubicBezTo>
                    <a:pt x="4470" y="2187"/>
                    <a:pt x="4500" y="2180"/>
                    <a:pt x="4513" y="2143"/>
                  </a:cubicBezTo>
                  <a:cubicBezTo>
                    <a:pt x="4526" y="2106"/>
                    <a:pt x="4592" y="2095"/>
                    <a:pt x="4622" y="2061"/>
                  </a:cubicBezTo>
                  <a:cubicBezTo>
                    <a:pt x="4653" y="2028"/>
                    <a:pt x="4701" y="2035"/>
                    <a:pt x="4745" y="2006"/>
                  </a:cubicBezTo>
                  <a:cubicBezTo>
                    <a:pt x="4788" y="1976"/>
                    <a:pt x="4841" y="1987"/>
                    <a:pt x="4911" y="1965"/>
                  </a:cubicBezTo>
                  <a:cubicBezTo>
                    <a:pt x="4981" y="1943"/>
                    <a:pt x="4933" y="1895"/>
                    <a:pt x="4946" y="1850"/>
                  </a:cubicBezTo>
                  <a:cubicBezTo>
                    <a:pt x="4951" y="1831"/>
                    <a:pt x="4965" y="1812"/>
                    <a:pt x="4978" y="1797"/>
                  </a:cubicBezTo>
                  <a:cubicBezTo>
                    <a:pt x="4972" y="1792"/>
                    <a:pt x="4980" y="1784"/>
                    <a:pt x="4976" y="1765"/>
                  </a:cubicBezTo>
                  <a:cubicBezTo>
                    <a:pt x="4970" y="1734"/>
                    <a:pt x="4947" y="1718"/>
                    <a:pt x="4930" y="1693"/>
                  </a:cubicBezTo>
                  <a:cubicBezTo>
                    <a:pt x="4914" y="1668"/>
                    <a:pt x="4891" y="1681"/>
                    <a:pt x="4885" y="1631"/>
                  </a:cubicBezTo>
                  <a:cubicBezTo>
                    <a:pt x="4878" y="1581"/>
                    <a:pt x="4852" y="1551"/>
                    <a:pt x="4845" y="1523"/>
                  </a:cubicBezTo>
                  <a:cubicBezTo>
                    <a:pt x="4839" y="1495"/>
                    <a:pt x="4852" y="1495"/>
                    <a:pt x="4812" y="1470"/>
                  </a:cubicBezTo>
                  <a:cubicBezTo>
                    <a:pt x="4773" y="1445"/>
                    <a:pt x="4803" y="1442"/>
                    <a:pt x="4796" y="1409"/>
                  </a:cubicBezTo>
                  <a:cubicBezTo>
                    <a:pt x="4790" y="1376"/>
                    <a:pt x="4757" y="1387"/>
                    <a:pt x="4721" y="1384"/>
                  </a:cubicBezTo>
                  <a:cubicBezTo>
                    <a:pt x="4685" y="1381"/>
                    <a:pt x="4675" y="1362"/>
                    <a:pt x="4636" y="1342"/>
                  </a:cubicBezTo>
                  <a:cubicBezTo>
                    <a:pt x="4596" y="1323"/>
                    <a:pt x="4629" y="1328"/>
                    <a:pt x="4596" y="1301"/>
                  </a:cubicBezTo>
                  <a:cubicBezTo>
                    <a:pt x="4563" y="1273"/>
                    <a:pt x="4560" y="1278"/>
                    <a:pt x="4524" y="1276"/>
                  </a:cubicBezTo>
                  <a:cubicBezTo>
                    <a:pt x="4488" y="1273"/>
                    <a:pt x="4495" y="1251"/>
                    <a:pt x="4488" y="1228"/>
                  </a:cubicBezTo>
                  <a:cubicBezTo>
                    <a:pt x="4482" y="1206"/>
                    <a:pt x="4452" y="1206"/>
                    <a:pt x="4416" y="1184"/>
                  </a:cubicBezTo>
                  <a:cubicBezTo>
                    <a:pt x="4380" y="1162"/>
                    <a:pt x="4252" y="1167"/>
                    <a:pt x="4210" y="1164"/>
                  </a:cubicBezTo>
                  <a:cubicBezTo>
                    <a:pt x="4167" y="1162"/>
                    <a:pt x="4147" y="1145"/>
                    <a:pt x="4082" y="1137"/>
                  </a:cubicBezTo>
                  <a:cubicBezTo>
                    <a:pt x="4016" y="1128"/>
                    <a:pt x="4056" y="1120"/>
                    <a:pt x="3957" y="1095"/>
                  </a:cubicBezTo>
                  <a:cubicBezTo>
                    <a:pt x="3859" y="1070"/>
                    <a:pt x="3885" y="1031"/>
                    <a:pt x="3879" y="1003"/>
                  </a:cubicBezTo>
                  <a:cubicBezTo>
                    <a:pt x="3872" y="975"/>
                    <a:pt x="3889" y="936"/>
                    <a:pt x="3931" y="906"/>
                  </a:cubicBezTo>
                  <a:cubicBezTo>
                    <a:pt x="3974" y="875"/>
                    <a:pt x="3974" y="850"/>
                    <a:pt x="3948" y="814"/>
                  </a:cubicBezTo>
                  <a:cubicBezTo>
                    <a:pt x="3921" y="778"/>
                    <a:pt x="3948" y="781"/>
                    <a:pt x="3977" y="753"/>
                  </a:cubicBezTo>
                  <a:cubicBezTo>
                    <a:pt x="4007" y="725"/>
                    <a:pt x="3990" y="714"/>
                    <a:pt x="3984" y="684"/>
                  </a:cubicBezTo>
                  <a:cubicBezTo>
                    <a:pt x="3977" y="653"/>
                    <a:pt x="3964" y="625"/>
                    <a:pt x="3928" y="595"/>
                  </a:cubicBezTo>
                  <a:cubicBezTo>
                    <a:pt x="3892" y="564"/>
                    <a:pt x="3885" y="481"/>
                    <a:pt x="3875" y="444"/>
                  </a:cubicBezTo>
                  <a:cubicBezTo>
                    <a:pt x="3866" y="408"/>
                    <a:pt x="3830" y="408"/>
                    <a:pt x="3787" y="408"/>
                  </a:cubicBezTo>
                  <a:cubicBezTo>
                    <a:pt x="3744" y="408"/>
                    <a:pt x="3751" y="369"/>
                    <a:pt x="3731" y="347"/>
                  </a:cubicBezTo>
                  <a:cubicBezTo>
                    <a:pt x="3712" y="325"/>
                    <a:pt x="3689" y="344"/>
                    <a:pt x="3653" y="364"/>
                  </a:cubicBezTo>
                  <a:cubicBezTo>
                    <a:pt x="3617" y="383"/>
                    <a:pt x="3626" y="358"/>
                    <a:pt x="3607" y="314"/>
                  </a:cubicBezTo>
                  <a:cubicBezTo>
                    <a:pt x="3587" y="269"/>
                    <a:pt x="3577" y="283"/>
                    <a:pt x="3564" y="239"/>
                  </a:cubicBezTo>
                  <a:cubicBezTo>
                    <a:pt x="3551" y="194"/>
                    <a:pt x="3499" y="203"/>
                    <a:pt x="3469" y="189"/>
                  </a:cubicBezTo>
                  <a:cubicBezTo>
                    <a:pt x="3440" y="175"/>
                    <a:pt x="3450" y="175"/>
                    <a:pt x="3476" y="141"/>
                  </a:cubicBezTo>
                  <a:cubicBezTo>
                    <a:pt x="3502" y="108"/>
                    <a:pt x="3450" y="108"/>
                    <a:pt x="3430" y="91"/>
                  </a:cubicBezTo>
                  <a:cubicBezTo>
                    <a:pt x="3410" y="75"/>
                    <a:pt x="3417" y="72"/>
                    <a:pt x="3453" y="50"/>
                  </a:cubicBezTo>
                  <a:cubicBezTo>
                    <a:pt x="3467" y="41"/>
                    <a:pt x="3471" y="24"/>
                    <a:pt x="3472" y="7"/>
                  </a:cubicBezTo>
                  <a:cubicBezTo>
                    <a:pt x="3467" y="9"/>
                    <a:pt x="3462" y="9"/>
                    <a:pt x="3436" y="11"/>
                  </a:cubicBezTo>
                  <a:cubicBezTo>
                    <a:pt x="3391" y="14"/>
                    <a:pt x="3351" y="25"/>
                    <a:pt x="3341" y="14"/>
                  </a:cubicBezTo>
                  <a:cubicBezTo>
                    <a:pt x="3332" y="2"/>
                    <a:pt x="3233" y="0"/>
                    <a:pt x="3233" y="27"/>
                  </a:cubicBezTo>
                  <a:cubicBezTo>
                    <a:pt x="3233" y="55"/>
                    <a:pt x="3256" y="58"/>
                    <a:pt x="3227" y="91"/>
                  </a:cubicBezTo>
                  <a:cubicBezTo>
                    <a:pt x="3197" y="125"/>
                    <a:pt x="3201" y="128"/>
                    <a:pt x="3171" y="139"/>
                  </a:cubicBezTo>
                  <a:cubicBezTo>
                    <a:pt x="3142" y="150"/>
                    <a:pt x="3125" y="158"/>
                    <a:pt x="3096" y="155"/>
                  </a:cubicBezTo>
                  <a:cubicBezTo>
                    <a:pt x="3066" y="153"/>
                    <a:pt x="3053" y="128"/>
                    <a:pt x="3027" y="158"/>
                  </a:cubicBezTo>
                  <a:cubicBezTo>
                    <a:pt x="3001" y="189"/>
                    <a:pt x="2965" y="236"/>
                    <a:pt x="2965" y="264"/>
                  </a:cubicBezTo>
                  <a:cubicBezTo>
                    <a:pt x="2965" y="292"/>
                    <a:pt x="2965" y="305"/>
                    <a:pt x="2965" y="333"/>
                  </a:cubicBezTo>
                  <a:cubicBezTo>
                    <a:pt x="2965" y="361"/>
                    <a:pt x="2955" y="367"/>
                    <a:pt x="2968" y="392"/>
                  </a:cubicBezTo>
                  <a:cubicBezTo>
                    <a:pt x="2981" y="417"/>
                    <a:pt x="2981" y="419"/>
                    <a:pt x="2965" y="442"/>
                  </a:cubicBezTo>
                  <a:cubicBezTo>
                    <a:pt x="2948" y="464"/>
                    <a:pt x="2893" y="494"/>
                    <a:pt x="2876" y="497"/>
                  </a:cubicBezTo>
                  <a:cubicBezTo>
                    <a:pt x="2860" y="500"/>
                    <a:pt x="2824" y="494"/>
                    <a:pt x="2814" y="511"/>
                  </a:cubicBezTo>
                  <a:cubicBezTo>
                    <a:pt x="2804" y="528"/>
                    <a:pt x="2778" y="517"/>
                    <a:pt x="2768" y="508"/>
                  </a:cubicBezTo>
                  <a:cubicBezTo>
                    <a:pt x="2758" y="500"/>
                    <a:pt x="2762" y="478"/>
                    <a:pt x="2726" y="478"/>
                  </a:cubicBezTo>
                  <a:cubicBezTo>
                    <a:pt x="2690" y="478"/>
                    <a:pt x="2621" y="489"/>
                    <a:pt x="2588" y="456"/>
                  </a:cubicBezTo>
                  <a:cubicBezTo>
                    <a:pt x="2555" y="422"/>
                    <a:pt x="2460" y="330"/>
                    <a:pt x="2444" y="400"/>
                  </a:cubicBezTo>
                  <a:cubicBezTo>
                    <a:pt x="2427" y="469"/>
                    <a:pt x="2382" y="503"/>
                    <a:pt x="2359" y="536"/>
                  </a:cubicBezTo>
                  <a:cubicBezTo>
                    <a:pt x="2336" y="570"/>
                    <a:pt x="2319" y="589"/>
                    <a:pt x="2293" y="631"/>
                  </a:cubicBezTo>
                  <a:cubicBezTo>
                    <a:pt x="2267" y="672"/>
                    <a:pt x="2290" y="689"/>
                    <a:pt x="2260" y="711"/>
                  </a:cubicBezTo>
                  <a:cubicBezTo>
                    <a:pt x="2231" y="734"/>
                    <a:pt x="2178" y="759"/>
                    <a:pt x="2224" y="781"/>
                  </a:cubicBezTo>
                  <a:cubicBezTo>
                    <a:pt x="2270" y="803"/>
                    <a:pt x="2293" y="823"/>
                    <a:pt x="2273" y="845"/>
                  </a:cubicBezTo>
                  <a:cubicBezTo>
                    <a:pt x="2254" y="867"/>
                    <a:pt x="2247" y="917"/>
                    <a:pt x="2224" y="884"/>
                  </a:cubicBezTo>
                  <a:cubicBezTo>
                    <a:pt x="2201" y="850"/>
                    <a:pt x="2205" y="842"/>
                    <a:pt x="2175" y="850"/>
                  </a:cubicBezTo>
                  <a:cubicBezTo>
                    <a:pt x="2146" y="859"/>
                    <a:pt x="2113" y="859"/>
                    <a:pt x="2106" y="836"/>
                  </a:cubicBezTo>
                  <a:cubicBezTo>
                    <a:pt x="2100" y="814"/>
                    <a:pt x="2113" y="784"/>
                    <a:pt x="2077" y="797"/>
                  </a:cubicBezTo>
                  <a:cubicBezTo>
                    <a:pt x="2041" y="811"/>
                    <a:pt x="2038" y="809"/>
                    <a:pt x="2008" y="809"/>
                  </a:cubicBezTo>
                  <a:cubicBezTo>
                    <a:pt x="1979" y="809"/>
                    <a:pt x="1949" y="836"/>
                    <a:pt x="1913" y="817"/>
                  </a:cubicBezTo>
                  <a:cubicBezTo>
                    <a:pt x="1877" y="797"/>
                    <a:pt x="1854" y="828"/>
                    <a:pt x="1825" y="828"/>
                  </a:cubicBezTo>
                  <a:cubicBezTo>
                    <a:pt x="1795" y="828"/>
                    <a:pt x="1713" y="814"/>
                    <a:pt x="1710" y="836"/>
                  </a:cubicBezTo>
                  <a:cubicBezTo>
                    <a:pt x="1707" y="859"/>
                    <a:pt x="1694" y="881"/>
                    <a:pt x="1733" y="886"/>
                  </a:cubicBezTo>
                  <a:cubicBezTo>
                    <a:pt x="1772" y="892"/>
                    <a:pt x="1821" y="895"/>
                    <a:pt x="1798" y="925"/>
                  </a:cubicBezTo>
                  <a:cubicBezTo>
                    <a:pt x="1775" y="956"/>
                    <a:pt x="1756" y="973"/>
                    <a:pt x="1759" y="1017"/>
                  </a:cubicBezTo>
                  <a:cubicBezTo>
                    <a:pt x="1762" y="1062"/>
                    <a:pt x="1746" y="1089"/>
                    <a:pt x="1766" y="1145"/>
                  </a:cubicBezTo>
                  <a:cubicBezTo>
                    <a:pt x="1785" y="1201"/>
                    <a:pt x="1782" y="1209"/>
                    <a:pt x="1782" y="1237"/>
                  </a:cubicBezTo>
                  <a:cubicBezTo>
                    <a:pt x="1782" y="1265"/>
                    <a:pt x="1759" y="1256"/>
                    <a:pt x="1775" y="1290"/>
                  </a:cubicBezTo>
                  <a:cubicBezTo>
                    <a:pt x="1792" y="1323"/>
                    <a:pt x="1779" y="1337"/>
                    <a:pt x="1759" y="1323"/>
                  </a:cubicBezTo>
                  <a:cubicBezTo>
                    <a:pt x="1739" y="1309"/>
                    <a:pt x="1716" y="1306"/>
                    <a:pt x="1707" y="1328"/>
                  </a:cubicBezTo>
                  <a:cubicBezTo>
                    <a:pt x="1697" y="1351"/>
                    <a:pt x="1707" y="1376"/>
                    <a:pt x="1674" y="1378"/>
                  </a:cubicBezTo>
                  <a:cubicBezTo>
                    <a:pt x="1641" y="1381"/>
                    <a:pt x="1621" y="1390"/>
                    <a:pt x="1625" y="1429"/>
                  </a:cubicBezTo>
                  <a:cubicBezTo>
                    <a:pt x="1628" y="1467"/>
                    <a:pt x="1648" y="1492"/>
                    <a:pt x="1625" y="1523"/>
                  </a:cubicBezTo>
                  <a:cubicBezTo>
                    <a:pt x="1602" y="1554"/>
                    <a:pt x="1602" y="1565"/>
                    <a:pt x="1559" y="1562"/>
                  </a:cubicBezTo>
                  <a:cubicBezTo>
                    <a:pt x="1517" y="1559"/>
                    <a:pt x="1513" y="1590"/>
                    <a:pt x="1481" y="1593"/>
                  </a:cubicBezTo>
                  <a:cubicBezTo>
                    <a:pt x="1448" y="1595"/>
                    <a:pt x="1395" y="1581"/>
                    <a:pt x="1369" y="1595"/>
                  </a:cubicBezTo>
                  <a:cubicBezTo>
                    <a:pt x="1343" y="1609"/>
                    <a:pt x="1323" y="1623"/>
                    <a:pt x="1287" y="1623"/>
                  </a:cubicBezTo>
                  <a:cubicBezTo>
                    <a:pt x="1251" y="1623"/>
                    <a:pt x="1241" y="1626"/>
                    <a:pt x="1209" y="1643"/>
                  </a:cubicBezTo>
                  <a:cubicBezTo>
                    <a:pt x="1176" y="1659"/>
                    <a:pt x="1150" y="1676"/>
                    <a:pt x="1124" y="1701"/>
                  </a:cubicBezTo>
                  <a:cubicBezTo>
                    <a:pt x="1097" y="1726"/>
                    <a:pt x="1074" y="1734"/>
                    <a:pt x="1051" y="1715"/>
                  </a:cubicBezTo>
                  <a:cubicBezTo>
                    <a:pt x="1028" y="1695"/>
                    <a:pt x="933" y="1732"/>
                    <a:pt x="920" y="1704"/>
                  </a:cubicBezTo>
                  <a:cubicBezTo>
                    <a:pt x="907" y="1676"/>
                    <a:pt x="868" y="1640"/>
                    <a:pt x="835" y="1676"/>
                  </a:cubicBezTo>
                  <a:cubicBezTo>
                    <a:pt x="802" y="1712"/>
                    <a:pt x="776" y="1737"/>
                    <a:pt x="760" y="1768"/>
                  </a:cubicBezTo>
                  <a:cubicBezTo>
                    <a:pt x="743" y="1798"/>
                    <a:pt x="691" y="1840"/>
                    <a:pt x="671" y="1812"/>
                  </a:cubicBezTo>
                  <a:cubicBezTo>
                    <a:pt x="652" y="1784"/>
                    <a:pt x="658" y="1782"/>
                    <a:pt x="632" y="1787"/>
                  </a:cubicBezTo>
                  <a:cubicBezTo>
                    <a:pt x="606" y="1793"/>
                    <a:pt x="573" y="1826"/>
                    <a:pt x="563" y="1787"/>
                  </a:cubicBezTo>
                  <a:cubicBezTo>
                    <a:pt x="553" y="1748"/>
                    <a:pt x="563" y="1709"/>
                    <a:pt x="537" y="1706"/>
                  </a:cubicBezTo>
                  <a:cubicBezTo>
                    <a:pt x="511" y="1704"/>
                    <a:pt x="475" y="1757"/>
                    <a:pt x="455" y="1734"/>
                  </a:cubicBezTo>
                  <a:cubicBezTo>
                    <a:pt x="436" y="1712"/>
                    <a:pt x="380" y="1698"/>
                    <a:pt x="370" y="1723"/>
                  </a:cubicBezTo>
                  <a:cubicBezTo>
                    <a:pt x="360" y="1748"/>
                    <a:pt x="344" y="1754"/>
                    <a:pt x="321" y="1754"/>
                  </a:cubicBezTo>
                  <a:cubicBezTo>
                    <a:pt x="298" y="1754"/>
                    <a:pt x="301" y="1784"/>
                    <a:pt x="268" y="1782"/>
                  </a:cubicBezTo>
                  <a:cubicBezTo>
                    <a:pt x="236" y="1779"/>
                    <a:pt x="213" y="1743"/>
                    <a:pt x="180" y="1768"/>
                  </a:cubicBezTo>
                  <a:cubicBezTo>
                    <a:pt x="147" y="1793"/>
                    <a:pt x="128" y="1793"/>
                    <a:pt x="128" y="1837"/>
                  </a:cubicBezTo>
                  <a:cubicBezTo>
                    <a:pt x="128" y="1882"/>
                    <a:pt x="147" y="1890"/>
                    <a:pt x="101" y="1896"/>
                  </a:cubicBezTo>
                  <a:cubicBezTo>
                    <a:pt x="55" y="1901"/>
                    <a:pt x="39" y="1904"/>
                    <a:pt x="42" y="1934"/>
                  </a:cubicBezTo>
                  <a:cubicBezTo>
                    <a:pt x="46" y="1965"/>
                    <a:pt x="0" y="1965"/>
                    <a:pt x="33" y="1987"/>
                  </a:cubicBezTo>
                  <a:cubicBezTo>
                    <a:pt x="65" y="2009"/>
                    <a:pt x="75" y="2015"/>
                    <a:pt x="49" y="2037"/>
                  </a:cubicBezTo>
                  <a:cubicBezTo>
                    <a:pt x="23" y="2060"/>
                    <a:pt x="19" y="2068"/>
                    <a:pt x="23" y="2093"/>
                  </a:cubicBezTo>
                  <a:cubicBezTo>
                    <a:pt x="26" y="2118"/>
                    <a:pt x="49" y="2165"/>
                    <a:pt x="72" y="2146"/>
                  </a:cubicBezTo>
                  <a:cubicBezTo>
                    <a:pt x="95" y="2126"/>
                    <a:pt x="88" y="2115"/>
                    <a:pt x="141" y="2132"/>
                  </a:cubicBezTo>
                  <a:cubicBezTo>
                    <a:pt x="193" y="2148"/>
                    <a:pt x="219" y="2168"/>
                    <a:pt x="232" y="2199"/>
                  </a:cubicBezTo>
                  <a:cubicBezTo>
                    <a:pt x="245" y="2229"/>
                    <a:pt x="203" y="2226"/>
                    <a:pt x="206" y="2265"/>
                  </a:cubicBezTo>
                  <a:cubicBezTo>
                    <a:pt x="209" y="2304"/>
                    <a:pt x="242" y="2335"/>
                    <a:pt x="216" y="2357"/>
                  </a:cubicBezTo>
                  <a:cubicBezTo>
                    <a:pt x="190" y="2379"/>
                    <a:pt x="180" y="2379"/>
                    <a:pt x="190" y="2415"/>
                  </a:cubicBezTo>
                  <a:cubicBezTo>
                    <a:pt x="200" y="2451"/>
                    <a:pt x="229" y="2479"/>
                    <a:pt x="196" y="2496"/>
                  </a:cubicBezTo>
                  <a:cubicBezTo>
                    <a:pt x="164" y="2513"/>
                    <a:pt x="150" y="2527"/>
                    <a:pt x="128" y="2499"/>
                  </a:cubicBezTo>
                  <a:cubicBezTo>
                    <a:pt x="114" y="2482"/>
                    <a:pt x="113" y="2466"/>
                    <a:pt x="105" y="2454"/>
                  </a:cubicBezTo>
                  <a:cubicBezTo>
                    <a:pt x="92" y="2456"/>
                    <a:pt x="80" y="2456"/>
                    <a:pt x="73" y="2456"/>
                  </a:cubicBezTo>
                  <a:cubicBezTo>
                    <a:pt x="55" y="2456"/>
                    <a:pt x="63" y="2479"/>
                    <a:pt x="52" y="2498"/>
                  </a:cubicBezTo>
                  <a:cubicBezTo>
                    <a:pt x="47" y="2506"/>
                    <a:pt x="49" y="2522"/>
                    <a:pt x="53" y="2535"/>
                  </a:cubicBezTo>
                  <a:cubicBezTo>
                    <a:pt x="56" y="2536"/>
                    <a:pt x="59" y="2536"/>
                    <a:pt x="62" y="2536"/>
                  </a:cubicBezTo>
                  <a:cubicBezTo>
                    <a:pt x="93" y="2536"/>
                    <a:pt x="106" y="2547"/>
                    <a:pt x="141" y="2565"/>
                  </a:cubicBezTo>
                  <a:cubicBezTo>
                    <a:pt x="176" y="2584"/>
                    <a:pt x="176" y="2580"/>
                    <a:pt x="219" y="2595"/>
                  </a:cubicBezTo>
                  <a:cubicBezTo>
                    <a:pt x="263" y="2610"/>
                    <a:pt x="245" y="2654"/>
                    <a:pt x="272" y="2658"/>
                  </a:cubicBezTo>
                  <a:cubicBezTo>
                    <a:pt x="298" y="2662"/>
                    <a:pt x="307" y="2677"/>
                    <a:pt x="333" y="2721"/>
                  </a:cubicBezTo>
                  <a:cubicBezTo>
                    <a:pt x="359" y="2766"/>
                    <a:pt x="328" y="2784"/>
                    <a:pt x="307" y="2806"/>
                  </a:cubicBezTo>
                  <a:cubicBezTo>
                    <a:pt x="285" y="2829"/>
                    <a:pt x="302" y="2836"/>
                    <a:pt x="320" y="2862"/>
                  </a:cubicBezTo>
                  <a:cubicBezTo>
                    <a:pt x="337" y="2888"/>
                    <a:pt x="337" y="2914"/>
                    <a:pt x="377" y="2914"/>
                  </a:cubicBezTo>
                  <a:cubicBezTo>
                    <a:pt x="416" y="2914"/>
                    <a:pt x="407" y="2918"/>
                    <a:pt x="442" y="2962"/>
                  </a:cubicBezTo>
                  <a:cubicBezTo>
                    <a:pt x="477" y="3007"/>
                    <a:pt x="538" y="3025"/>
                    <a:pt x="582" y="3055"/>
                  </a:cubicBezTo>
                  <a:cubicBezTo>
                    <a:pt x="626" y="3084"/>
                    <a:pt x="669" y="3073"/>
                    <a:pt x="722" y="3073"/>
                  </a:cubicBezTo>
                  <a:cubicBezTo>
                    <a:pt x="774" y="3073"/>
                    <a:pt x="713" y="3129"/>
                    <a:pt x="717" y="3144"/>
                  </a:cubicBezTo>
                  <a:cubicBezTo>
                    <a:pt x="722" y="3158"/>
                    <a:pt x="730" y="3214"/>
                    <a:pt x="726" y="3255"/>
                  </a:cubicBezTo>
                  <a:cubicBezTo>
                    <a:pt x="722" y="3296"/>
                    <a:pt x="752" y="3310"/>
                    <a:pt x="774" y="3333"/>
                  </a:cubicBezTo>
                  <a:cubicBezTo>
                    <a:pt x="796" y="3355"/>
                    <a:pt x="822" y="3362"/>
                    <a:pt x="861" y="3385"/>
                  </a:cubicBezTo>
                  <a:cubicBezTo>
                    <a:pt x="870" y="3389"/>
                    <a:pt x="874" y="3394"/>
                    <a:pt x="875" y="3399"/>
                  </a:cubicBezTo>
                  <a:cubicBezTo>
                    <a:pt x="901" y="3404"/>
                    <a:pt x="929" y="3410"/>
                    <a:pt x="949" y="3418"/>
                  </a:cubicBezTo>
                  <a:cubicBezTo>
                    <a:pt x="992" y="3436"/>
                    <a:pt x="1027" y="3440"/>
                    <a:pt x="1054" y="3422"/>
                  </a:cubicBezTo>
                  <a:cubicBezTo>
                    <a:pt x="1080" y="3403"/>
                    <a:pt x="1075" y="3396"/>
                    <a:pt x="1084" y="3366"/>
                  </a:cubicBezTo>
                  <a:cubicBezTo>
                    <a:pt x="1093" y="3336"/>
                    <a:pt x="1145" y="3303"/>
                    <a:pt x="1180" y="3270"/>
                  </a:cubicBezTo>
                  <a:cubicBezTo>
                    <a:pt x="1215" y="3236"/>
                    <a:pt x="1198" y="3155"/>
                    <a:pt x="1241" y="3196"/>
                  </a:cubicBezTo>
                  <a:cubicBezTo>
                    <a:pt x="1285" y="3236"/>
                    <a:pt x="1290" y="3251"/>
                    <a:pt x="1324" y="3255"/>
                  </a:cubicBezTo>
                  <a:cubicBezTo>
                    <a:pt x="1359" y="3259"/>
                    <a:pt x="1438" y="3247"/>
                    <a:pt x="1460" y="3281"/>
                  </a:cubicBezTo>
                  <a:cubicBezTo>
                    <a:pt x="1482" y="3314"/>
                    <a:pt x="1504" y="3351"/>
                    <a:pt x="1547" y="3325"/>
                  </a:cubicBezTo>
                  <a:cubicBezTo>
                    <a:pt x="1591" y="3299"/>
                    <a:pt x="1604" y="3247"/>
                    <a:pt x="1648" y="3244"/>
                  </a:cubicBezTo>
                  <a:cubicBezTo>
                    <a:pt x="1691" y="3240"/>
                    <a:pt x="1691" y="3210"/>
                    <a:pt x="1713" y="3236"/>
                  </a:cubicBezTo>
                  <a:cubicBezTo>
                    <a:pt x="1735" y="3262"/>
                    <a:pt x="1718" y="3240"/>
                    <a:pt x="1779" y="3247"/>
                  </a:cubicBezTo>
                  <a:cubicBezTo>
                    <a:pt x="1840" y="3255"/>
                    <a:pt x="1875" y="3255"/>
                    <a:pt x="1901" y="3273"/>
                  </a:cubicBezTo>
                  <a:cubicBezTo>
                    <a:pt x="1927" y="3292"/>
                    <a:pt x="1923" y="3325"/>
                    <a:pt x="1975" y="3333"/>
                  </a:cubicBezTo>
                  <a:cubicBezTo>
                    <a:pt x="2028" y="3340"/>
                    <a:pt x="2041" y="3325"/>
                    <a:pt x="2063" y="3348"/>
                  </a:cubicBezTo>
                  <a:cubicBezTo>
                    <a:pt x="2085" y="3370"/>
                    <a:pt x="2111" y="3381"/>
                    <a:pt x="2150" y="3351"/>
                  </a:cubicBezTo>
                  <a:cubicBezTo>
                    <a:pt x="2189" y="3322"/>
                    <a:pt x="2202" y="3322"/>
                    <a:pt x="2255" y="3322"/>
                  </a:cubicBezTo>
                  <a:cubicBezTo>
                    <a:pt x="2307" y="3322"/>
                    <a:pt x="2316" y="3318"/>
                    <a:pt x="2355" y="3325"/>
                  </a:cubicBezTo>
                  <a:cubicBezTo>
                    <a:pt x="2395" y="3333"/>
                    <a:pt x="2412" y="3336"/>
                    <a:pt x="2460" y="3307"/>
                  </a:cubicBezTo>
                  <a:cubicBezTo>
                    <a:pt x="2508" y="3277"/>
                    <a:pt x="2543" y="3233"/>
                    <a:pt x="2604" y="3236"/>
                  </a:cubicBezTo>
                  <a:cubicBezTo>
                    <a:pt x="2665" y="3240"/>
                    <a:pt x="2783" y="3247"/>
                    <a:pt x="2823" y="3221"/>
                  </a:cubicBezTo>
                  <a:cubicBezTo>
                    <a:pt x="2862" y="3196"/>
                    <a:pt x="2862" y="3181"/>
                    <a:pt x="2932" y="3192"/>
                  </a:cubicBezTo>
                  <a:cubicBezTo>
                    <a:pt x="3002" y="3203"/>
                    <a:pt x="3146" y="3247"/>
                    <a:pt x="3194" y="3273"/>
                  </a:cubicBezTo>
                  <a:cubicBezTo>
                    <a:pt x="3242" y="3299"/>
                    <a:pt x="3255" y="3322"/>
                    <a:pt x="3303" y="3314"/>
                  </a:cubicBezTo>
                  <a:cubicBezTo>
                    <a:pt x="3351" y="3307"/>
                    <a:pt x="3377" y="3292"/>
                    <a:pt x="3430" y="3314"/>
                  </a:cubicBezTo>
                  <a:cubicBezTo>
                    <a:pt x="3482" y="3336"/>
                    <a:pt x="3491" y="3362"/>
                    <a:pt x="3583" y="3340"/>
                  </a:cubicBezTo>
                  <a:cubicBezTo>
                    <a:pt x="3675" y="3318"/>
                    <a:pt x="3618" y="3310"/>
                    <a:pt x="3657" y="3310"/>
                  </a:cubicBezTo>
                  <a:cubicBezTo>
                    <a:pt x="3696" y="3310"/>
                    <a:pt x="3723" y="3292"/>
                    <a:pt x="3661" y="3277"/>
                  </a:cubicBezTo>
                  <a:cubicBezTo>
                    <a:pt x="3600" y="3262"/>
                    <a:pt x="3574" y="3244"/>
                    <a:pt x="3609" y="3207"/>
                  </a:cubicBezTo>
                  <a:cubicBezTo>
                    <a:pt x="3644" y="3170"/>
                    <a:pt x="3640" y="3181"/>
                    <a:pt x="3683" y="3162"/>
                  </a:cubicBezTo>
                  <a:cubicBezTo>
                    <a:pt x="3727" y="3144"/>
                    <a:pt x="3705" y="3129"/>
                    <a:pt x="3718" y="3110"/>
                  </a:cubicBezTo>
                  <a:cubicBezTo>
                    <a:pt x="3731" y="3092"/>
                    <a:pt x="3766" y="3084"/>
                    <a:pt x="3740" y="3051"/>
                  </a:cubicBezTo>
                  <a:cubicBezTo>
                    <a:pt x="3714" y="3018"/>
                    <a:pt x="3648" y="3018"/>
                    <a:pt x="3640" y="2988"/>
                  </a:cubicBezTo>
                  <a:cubicBezTo>
                    <a:pt x="3631" y="2958"/>
                    <a:pt x="3548" y="2969"/>
                    <a:pt x="3548" y="2921"/>
                  </a:cubicBezTo>
                  <a:cubicBezTo>
                    <a:pt x="3548" y="2873"/>
                    <a:pt x="3522" y="2814"/>
                    <a:pt x="3570" y="2784"/>
                  </a:cubicBezTo>
                  <a:cubicBezTo>
                    <a:pt x="3618" y="2754"/>
                    <a:pt x="3631" y="2714"/>
                    <a:pt x="3701" y="2721"/>
                  </a:cubicBezTo>
                  <a:cubicBezTo>
                    <a:pt x="3771" y="2729"/>
                    <a:pt x="3784" y="2717"/>
                    <a:pt x="3867" y="2714"/>
                  </a:cubicBezTo>
                  <a:cubicBezTo>
                    <a:pt x="3950" y="2710"/>
                    <a:pt x="3950" y="2677"/>
                    <a:pt x="4011" y="2673"/>
                  </a:cubicBezTo>
                  <a:cubicBezTo>
                    <a:pt x="4072" y="2669"/>
                    <a:pt x="4081" y="2647"/>
                    <a:pt x="4129" y="2651"/>
                  </a:cubicBezTo>
                  <a:cubicBezTo>
                    <a:pt x="4177" y="2654"/>
                    <a:pt x="4216" y="2677"/>
                    <a:pt x="4238" y="2647"/>
                  </a:cubicBezTo>
                  <a:cubicBezTo>
                    <a:pt x="4260" y="2617"/>
                    <a:pt x="4260" y="2588"/>
                    <a:pt x="4295" y="2617"/>
                  </a:cubicBezTo>
                  <a:cubicBezTo>
                    <a:pt x="4315" y="2634"/>
                    <a:pt x="4346" y="2633"/>
                    <a:pt x="4380" y="2630"/>
                  </a:cubicBezTo>
                  <a:cubicBezTo>
                    <a:pt x="4351" y="2567"/>
                    <a:pt x="4325" y="2590"/>
                    <a:pt x="4343" y="2565"/>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74" name="Freeform 7"/>
            <p:cNvSpPr>
              <a:spLocks/>
            </p:cNvSpPr>
            <p:nvPr/>
          </p:nvSpPr>
          <p:spPr bwMode="auto">
            <a:xfrm>
              <a:off x="1604852" y="6420383"/>
              <a:ext cx="4146677" cy="1945270"/>
            </a:xfrm>
            <a:custGeom>
              <a:avLst/>
              <a:gdLst>
                <a:gd name="T0" fmla="*/ 2147483646 w 4857"/>
                <a:gd name="T1" fmla="*/ 847590613 h 2368"/>
                <a:gd name="T2" fmla="*/ 2147483646 w 4857"/>
                <a:gd name="T3" fmla="*/ 947465605 h 2368"/>
                <a:gd name="T4" fmla="*/ 2147483646 w 4857"/>
                <a:gd name="T5" fmla="*/ 931944519 h 2368"/>
                <a:gd name="T6" fmla="*/ 2147483646 w 4857"/>
                <a:gd name="T7" fmla="*/ 803051487 h 2368"/>
                <a:gd name="T8" fmla="*/ 2147483646 w 4857"/>
                <a:gd name="T9" fmla="*/ 770659620 h 2368"/>
                <a:gd name="T10" fmla="*/ 2147483646 w 4857"/>
                <a:gd name="T11" fmla="*/ 731519276 h 2368"/>
                <a:gd name="T12" fmla="*/ 2147483646 w 4857"/>
                <a:gd name="T13" fmla="*/ 664036151 h 2368"/>
                <a:gd name="T14" fmla="*/ 2031426925 w 4857"/>
                <a:gd name="T15" fmla="*/ 577657291 h 2368"/>
                <a:gd name="T16" fmla="*/ 1942501748 w 4857"/>
                <a:gd name="T17" fmla="*/ 418396525 h 2368"/>
                <a:gd name="T18" fmla="*/ 1994981928 w 4857"/>
                <a:gd name="T19" fmla="*/ 346864314 h 2368"/>
                <a:gd name="T20" fmla="*/ 2014662636 w 4857"/>
                <a:gd name="T21" fmla="*/ 228768024 h 2368"/>
                <a:gd name="T22" fmla="*/ 1981133205 w 4857"/>
                <a:gd name="T23" fmla="*/ 151837853 h 2368"/>
                <a:gd name="T24" fmla="*/ 1967284482 w 4857"/>
                <a:gd name="T25" fmla="*/ 107298727 h 2368"/>
                <a:gd name="T26" fmla="*/ 1617414907 w 4857"/>
                <a:gd name="T27" fmla="*/ 44539125 h 2368"/>
                <a:gd name="T28" fmla="*/ 1276292882 w 4857"/>
                <a:gd name="T29" fmla="*/ 114721641 h 2368"/>
                <a:gd name="T30" fmla="*/ 1063455742 w 4857"/>
                <a:gd name="T31" fmla="*/ 130242727 h 2368"/>
                <a:gd name="T32" fmla="*/ 856449733 w 4857"/>
                <a:gd name="T33" fmla="*/ 62084344 h 2368"/>
                <a:gd name="T34" fmla="*/ 687346930 w 4857"/>
                <a:gd name="T35" fmla="*/ 114721641 h 2368"/>
                <a:gd name="T36" fmla="*/ 464304884 w 4857"/>
                <a:gd name="T37" fmla="*/ 27668344 h 2368"/>
                <a:gd name="T38" fmla="*/ 328002407 w 4857"/>
                <a:gd name="T39" fmla="*/ 180180634 h 2368"/>
                <a:gd name="T40" fmla="*/ 146507383 w 4857"/>
                <a:gd name="T41" fmla="*/ 205149587 h 2368"/>
                <a:gd name="T42" fmla="*/ 149422949 w 4857"/>
                <a:gd name="T43" fmla="*/ 332692923 h 2368"/>
                <a:gd name="T44" fmla="*/ 200445773 w 4857"/>
                <a:gd name="T45" fmla="*/ 464959783 h 2368"/>
                <a:gd name="T46" fmla="*/ 69973574 w 4857"/>
                <a:gd name="T47" fmla="*/ 457536869 h 2368"/>
                <a:gd name="T48" fmla="*/ 37902352 w 4857"/>
                <a:gd name="T49" fmla="*/ 564835596 h 2368"/>
                <a:gd name="T50" fmla="*/ 56853955 w 4857"/>
                <a:gd name="T51" fmla="*/ 657962112 h 2368"/>
                <a:gd name="T52" fmla="*/ 149422949 w 4857"/>
                <a:gd name="T53" fmla="*/ 740291885 h 2368"/>
                <a:gd name="T54" fmla="*/ 295931186 w 4857"/>
                <a:gd name="T55" fmla="*/ 860412308 h 2368"/>
                <a:gd name="T56" fmla="*/ 400891546 w 4857"/>
                <a:gd name="T57" fmla="*/ 930594824 h 2368"/>
                <a:gd name="T58" fmla="*/ 559790296 w 4857"/>
                <a:gd name="T59" fmla="*/ 975133949 h 2368"/>
                <a:gd name="T60" fmla="*/ 757320504 w 4857"/>
                <a:gd name="T61" fmla="*/ 1168136278 h 2368"/>
                <a:gd name="T62" fmla="*/ 856449733 w 4857"/>
                <a:gd name="T63" fmla="*/ 1220772754 h 2368"/>
                <a:gd name="T64" fmla="*/ 1005873535 w 4857"/>
                <a:gd name="T65" fmla="*/ 1297703746 h 2368"/>
                <a:gd name="T66" fmla="*/ 1101358094 w 4857"/>
                <a:gd name="T67" fmla="*/ 1357763958 h 2368"/>
                <a:gd name="T68" fmla="*/ 1203403743 w 4857"/>
                <a:gd name="T69" fmla="*/ 1420523560 h 2368"/>
                <a:gd name="T70" fmla="*/ 1352826691 w 4857"/>
                <a:gd name="T71" fmla="*/ 1460339162 h 2368"/>
                <a:gd name="T72" fmla="*/ 1553272464 w 4857"/>
                <a:gd name="T73" fmla="*/ 1465737122 h 2368"/>
                <a:gd name="T74" fmla="*/ 1636366510 w 4857"/>
                <a:gd name="T75" fmla="*/ 1562913545 h 2368"/>
                <a:gd name="T76" fmla="*/ 1884919542 w 4857"/>
                <a:gd name="T77" fmla="*/ 1435370209 h 2368"/>
                <a:gd name="T78" fmla="*/ 2037258056 w 4857"/>
                <a:gd name="T79" fmla="*/ 1502853334 h 2368"/>
                <a:gd name="T80" fmla="*/ 2147483646 w 4857"/>
                <a:gd name="T81" fmla="*/ 1558190022 h 2368"/>
                <a:gd name="T82" fmla="*/ 2147483646 w 4857"/>
                <a:gd name="T83" fmla="*/ 1530521678 h 2368"/>
                <a:gd name="T84" fmla="*/ 2147483646 w 4857"/>
                <a:gd name="T85" fmla="*/ 1417824169 h 2368"/>
                <a:gd name="T86" fmla="*/ 2147483646 w 4857"/>
                <a:gd name="T87" fmla="*/ 1388131693 h 2368"/>
                <a:gd name="T88" fmla="*/ 2147483646 w 4857"/>
                <a:gd name="T89" fmla="*/ 1350341044 h 2368"/>
                <a:gd name="T90" fmla="*/ 2147483646 w 4857"/>
                <a:gd name="T91" fmla="*/ 1413100646 h 2368"/>
                <a:gd name="T92" fmla="*/ 2147483646 w 4857"/>
                <a:gd name="T93" fmla="*/ 1498129811 h 2368"/>
                <a:gd name="T94" fmla="*/ 2147483646 w 4857"/>
                <a:gd name="T95" fmla="*/ 1498129811 h 2368"/>
                <a:gd name="T96" fmla="*/ 2147483646 w 4857"/>
                <a:gd name="T97" fmla="*/ 1562238286 h 2368"/>
                <a:gd name="T98" fmla="*/ 2147483646 w 4857"/>
                <a:gd name="T99" fmla="*/ 1530521678 h 2368"/>
                <a:gd name="T100" fmla="*/ 2147483646 w 4857"/>
                <a:gd name="T101" fmla="*/ 1398253997 h 2368"/>
                <a:gd name="T102" fmla="*/ 2147483646 w 4857"/>
                <a:gd name="T103" fmla="*/ 1228196489 h 2368"/>
                <a:gd name="T104" fmla="*/ 2147483646 w 4857"/>
                <a:gd name="T105" fmla="*/ 1055438769 h 2368"/>
                <a:gd name="T106" fmla="*/ 2147483646 w 4857"/>
                <a:gd name="T107" fmla="*/ 922496652 h 2368"/>
                <a:gd name="T108" fmla="*/ 2147483646 w 4857"/>
                <a:gd name="T109" fmla="*/ 800352097 h 236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857" h="2368">
                  <a:moveTo>
                    <a:pt x="4418" y="1148"/>
                  </a:moveTo>
                  <a:cubicBezTo>
                    <a:pt x="4385" y="1153"/>
                    <a:pt x="4402" y="1187"/>
                    <a:pt x="4415" y="1198"/>
                  </a:cubicBezTo>
                  <a:cubicBezTo>
                    <a:pt x="4428" y="1209"/>
                    <a:pt x="4418" y="1226"/>
                    <a:pt x="4405" y="1256"/>
                  </a:cubicBezTo>
                  <a:cubicBezTo>
                    <a:pt x="4392" y="1287"/>
                    <a:pt x="4392" y="1306"/>
                    <a:pt x="4366" y="1323"/>
                  </a:cubicBezTo>
                  <a:cubicBezTo>
                    <a:pt x="4339" y="1340"/>
                    <a:pt x="4343" y="1340"/>
                    <a:pt x="4303" y="1395"/>
                  </a:cubicBezTo>
                  <a:cubicBezTo>
                    <a:pt x="4264" y="1451"/>
                    <a:pt x="4244" y="1417"/>
                    <a:pt x="4222" y="1404"/>
                  </a:cubicBezTo>
                  <a:cubicBezTo>
                    <a:pt x="4199" y="1390"/>
                    <a:pt x="4199" y="1387"/>
                    <a:pt x="4166" y="1409"/>
                  </a:cubicBezTo>
                  <a:cubicBezTo>
                    <a:pt x="4133" y="1431"/>
                    <a:pt x="4127" y="1420"/>
                    <a:pt x="4104" y="1404"/>
                  </a:cubicBezTo>
                  <a:cubicBezTo>
                    <a:pt x="4081" y="1387"/>
                    <a:pt x="4068" y="1384"/>
                    <a:pt x="4032" y="1381"/>
                  </a:cubicBezTo>
                  <a:cubicBezTo>
                    <a:pt x="3995" y="1379"/>
                    <a:pt x="4012" y="1359"/>
                    <a:pt x="4002" y="1315"/>
                  </a:cubicBezTo>
                  <a:cubicBezTo>
                    <a:pt x="3992" y="1270"/>
                    <a:pt x="3943" y="1276"/>
                    <a:pt x="3920" y="1262"/>
                  </a:cubicBezTo>
                  <a:cubicBezTo>
                    <a:pt x="3897" y="1248"/>
                    <a:pt x="3881" y="1226"/>
                    <a:pt x="3838" y="1190"/>
                  </a:cubicBezTo>
                  <a:cubicBezTo>
                    <a:pt x="3796" y="1153"/>
                    <a:pt x="3740" y="1173"/>
                    <a:pt x="3701" y="1165"/>
                  </a:cubicBezTo>
                  <a:cubicBezTo>
                    <a:pt x="3661" y="1156"/>
                    <a:pt x="3648" y="1153"/>
                    <a:pt x="3609" y="1156"/>
                  </a:cubicBezTo>
                  <a:cubicBezTo>
                    <a:pt x="3570" y="1159"/>
                    <a:pt x="3537" y="1151"/>
                    <a:pt x="3484" y="1142"/>
                  </a:cubicBezTo>
                  <a:cubicBezTo>
                    <a:pt x="3432" y="1134"/>
                    <a:pt x="3435" y="1139"/>
                    <a:pt x="3393" y="1106"/>
                  </a:cubicBezTo>
                  <a:cubicBezTo>
                    <a:pt x="3350" y="1073"/>
                    <a:pt x="3344" y="1109"/>
                    <a:pt x="3301" y="1120"/>
                  </a:cubicBezTo>
                  <a:cubicBezTo>
                    <a:pt x="3258" y="1131"/>
                    <a:pt x="3258" y="1106"/>
                    <a:pt x="3239" y="1084"/>
                  </a:cubicBezTo>
                  <a:cubicBezTo>
                    <a:pt x="3219" y="1062"/>
                    <a:pt x="3193" y="1053"/>
                    <a:pt x="3173" y="1031"/>
                  </a:cubicBezTo>
                  <a:cubicBezTo>
                    <a:pt x="3154" y="1009"/>
                    <a:pt x="3111" y="1020"/>
                    <a:pt x="3078" y="1012"/>
                  </a:cubicBezTo>
                  <a:cubicBezTo>
                    <a:pt x="3045" y="1003"/>
                    <a:pt x="3016" y="1003"/>
                    <a:pt x="2996" y="984"/>
                  </a:cubicBezTo>
                  <a:cubicBezTo>
                    <a:pt x="2977" y="964"/>
                    <a:pt x="2914" y="975"/>
                    <a:pt x="2862" y="967"/>
                  </a:cubicBezTo>
                  <a:cubicBezTo>
                    <a:pt x="2810" y="959"/>
                    <a:pt x="2819" y="934"/>
                    <a:pt x="2816" y="906"/>
                  </a:cubicBezTo>
                  <a:cubicBezTo>
                    <a:pt x="2813" y="878"/>
                    <a:pt x="2806" y="875"/>
                    <a:pt x="2787" y="856"/>
                  </a:cubicBezTo>
                  <a:cubicBezTo>
                    <a:pt x="2767" y="836"/>
                    <a:pt x="2754" y="800"/>
                    <a:pt x="2747" y="773"/>
                  </a:cubicBezTo>
                  <a:cubicBezTo>
                    <a:pt x="2741" y="745"/>
                    <a:pt x="2711" y="709"/>
                    <a:pt x="2678" y="684"/>
                  </a:cubicBezTo>
                  <a:cubicBezTo>
                    <a:pt x="2646" y="659"/>
                    <a:pt x="2662" y="645"/>
                    <a:pt x="2665" y="620"/>
                  </a:cubicBezTo>
                  <a:cubicBezTo>
                    <a:pt x="2669" y="595"/>
                    <a:pt x="2656" y="564"/>
                    <a:pt x="2656" y="542"/>
                  </a:cubicBezTo>
                  <a:cubicBezTo>
                    <a:pt x="2656" y="520"/>
                    <a:pt x="2685" y="525"/>
                    <a:pt x="2708" y="533"/>
                  </a:cubicBezTo>
                  <a:cubicBezTo>
                    <a:pt x="2731" y="542"/>
                    <a:pt x="2737" y="531"/>
                    <a:pt x="2737" y="514"/>
                  </a:cubicBezTo>
                  <a:cubicBezTo>
                    <a:pt x="2737" y="497"/>
                    <a:pt x="2734" y="481"/>
                    <a:pt x="2721" y="456"/>
                  </a:cubicBezTo>
                  <a:cubicBezTo>
                    <a:pt x="2708" y="431"/>
                    <a:pt x="2734" y="420"/>
                    <a:pt x="2751" y="389"/>
                  </a:cubicBezTo>
                  <a:cubicBezTo>
                    <a:pt x="2767" y="358"/>
                    <a:pt x="2741" y="358"/>
                    <a:pt x="2764" y="339"/>
                  </a:cubicBezTo>
                  <a:cubicBezTo>
                    <a:pt x="2787" y="319"/>
                    <a:pt x="2793" y="303"/>
                    <a:pt x="2793" y="283"/>
                  </a:cubicBezTo>
                  <a:cubicBezTo>
                    <a:pt x="2793" y="264"/>
                    <a:pt x="2783" y="256"/>
                    <a:pt x="2760" y="247"/>
                  </a:cubicBezTo>
                  <a:cubicBezTo>
                    <a:pt x="2737" y="239"/>
                    <a:pt x="2728" y="247"/>
                    <a:pt x="2718" y="225"/>
                  </a:cubicBezTo>
                  <a:cubicBezTo>
                    <a:pt x="2708" y="203"/>
                    <a:pt x="2767" y="214"/>
                    <a:pt x="2787" y="186"/>
                  </a:cubicBezTo>
                  <a:cubicBezTo>
                    <a:pt x="2794" y="176"/>
                    <a:pt x="2794" y="162"/>
                    <a:pt x="2792" y="149"/>
                  </a:cubicBezTo>
                  <a:cubicBezTo>
                    <a:pt x="2760" y="144"/>
                    <a:pt x="2736" y="154"/>
                    <a:pt x="2699" y="159"/>
                  </a:cubicBezTo>
                  <a:cubicBezTo>
                    <a:pt x="2651" y="167"/>
                    <a:pt x="2638" y="144"/>
                    <a:pt x="2590" y="118"/>
                  </a:cubicBezTo>
                  <a:cubicBezTo>
                    <a:pt x="2542" y="92"/>
                    <a:pt x="2398" y="48"/>
                    <a:pt x="2328" y="37"/>
                  </a:cubicBezTo>
                  <a:cubicBezTo>
                    <a:pt x="2258" y="26"/>
                    <a:pt x="2258" y="41"/>
                    <a:pt x="2219" y="66"/>
                  </a:cubicBezTo>
                  <a:cubicBezTo>
                    <a:pt x="2179" y="92"/>
                    <a:pt x="2061" y="85"/>
                    <a:pt x="2000" y="81"/>
                  </a:cubicBezTo>
                  <a:cubicBezTo>
                    <a:pt x="1939" y="78"/>
                    <a:pt x="1904" y="122"/>
                    <a:pt x="1856" y="152"/>
                  </a:cubicBezTo>
                  <a:cubicBezTo>
                    <a:pt x="1808" y="181"/>
                    <a:pt x="1791" y="178"/>
                    <a:pt x="1751" y="170"/>
                  </a:cubicBezTo>
                  <a:cubicBezTo>
                    <a:pt x="1712" y="163"/>
                    <a:pt x="1703" y="167"/>
                    <a:pt x="1651" y="167"/>
                  </a:cubicBezTo>
                  <a:cubicBezTo>
                    <a:pt x="1598" y="167"/>
                    <a:pt x="1585" y="167"/>
                    <a:pt x="1546" y="196"/>
                  </a:cubicBezTo>
                  <a:cubicBezTo>
                    <a:pt x="1507" y="226"/>
                    <a:pt x="1481" y="215"/>
                    <a:pt x="1459" y="193"/>
                  </a:cubicBezTo>
                  <a:cubicBezTo>
                    <a:pt x="1437" y="170"/>
                    <a:pt x="1424" y="185"/>
                    <a:pt x="1371" y="178"/>
                  </a:cubicBezTo>
                  <a:cubicBezTo>
                    <a:pt x="1319" y="170"/>
                    <a:pt x="1323" y="137"/>
                    <a:pt x="1297" y="118"/>
                  </a:cubicBezTo>
                  <a:cubicBezTo>
                    <a:pt x="1271" y="100"/>
                    <a:pt x="1236" y="100"/>
                    <a:pt x="1175" y="92"/>
                  </a:cubicBezTo>
                  <a:cubicBezTo>
                    <a:pt x="1114" y="85"/>
                    <a:pt x="1131" y="107"/>
                    <a:pt x="1109" y="81"/>
                  </a:cubicBezTo>
                  <a:cubicBezTo>
                    <a:pt x="1087" y="55"/>
                    <a:pt x="1087" y="85"/>
                    <a:pt x="1044" y="89"/>
                  </a:cubicBezTo>
                  <a:cubicBezTo>
                    <a:pt x="1000" y="92"/>
                    <a:pt x="987" y="144"/>
                    <a:pt x="943" y="170"/>
                  </a:cubicBezTo>
                  <a:cubicBezTo>
                    <a:pt x="900" y="196"/>
                    <a:pt x="878" y="159"/>
                    <a:pt x="856" y="126"/>
                  </a:cubicBezTo>
                  <a:cubicBezTo>
                    <a:pt x="834" y="92"/>
                    <a:pt x="755" y="104"/>
                    <a:pt x="720" y="100"/>
                  </a:cubicBezTo>
                  <a:cubicBezTo>
                    <a:pt x="686" y="96"/>
                    <a:pt x="681" y="81"/>
                    <a:pt x="637" y="41"/>
                  </a:cubicBezTo>
                  <a:cubicBezTo>
                    <a:pt x="594" y="0"/>
                    <a:pt x="611" y="81"/>
                    <a:pt x="576" y="115"/>
                  </a:cubicBezTo>
                  <a:cubicBezTo>
                    <a:pt x="541" y="148"/>
                    <a:pt x="489" y="181"/>
                    <a:pt x="480" y="211"/>
                  </a:cubicBezTo>
                  <a:cubicBezTo>
                    <a:pt x="471" y="241"/>
                    <a:pt x="476" y="248"/>
                    <a:pt x="450" y="267"/>
                  </a:cubicBezTo>
                  <a:cubicBezTo>
                    <a:pt x="423" y="285"/>
                    <a:pt x="388" y="281"/>
                    <a:pt x="345" y="263"/>
                  </a:cubicBezTo>
                  <a:cubicBezTo>
                    <a:pt x="325" y="255"/>
                    <a:pt x="297" y="249"/>
                    <a:pt x="271" y="244"/>
                  </a:cubicBezTo>
                  <a:cubicBezTo>
                    <a:pt x="276" y="263"/>
                    <a:pt x="238" y="283"/>
                    <a:pt x="201" y="304"/>
                  </a:cubicBezTo>
                  <a:cubicBezTo>
                    <a:pt x="153" y="330"/>
                    <a:pt x="214" y="352"/>
                    <a:pt x="236" y="374"/>
                  </a:cubicBezTo>
                  <a:cubicBezTo>
                    <a:pt x="257" y="396"/>
                    <a:pt x="236" y="411"/>
                    <a:pt x="201" y="422"/>
                  </a:cubicBezTo>
                  <a:cubicBezTo>
                    <a:pt x="166" y="433"/>
                    <a:pt x="170" y="467"/>
                    <a:pt x="205" y="493"/>
                  </a:cubicBezTo>
                  <a:cubicBezTo>
                    <a:pt x="240" y="519"/>
                    <a:pt x="231" y="530"/>
                    <a:pt x="262" y="545"/>
                  </a:cubicBezTo>
                  <a:cubicBezTo>
                    <a:pt x="292" y="559"/>
                    <a:pt x="284" y="578"/>
                    <a:pt x="262" y="597"/>
                  </a:cubicBezTo>
                  <a:cubicBezTo>
                    <a:pt x="240" y="615"/>
                    <a:pt x="275" y="641"/>
                    <a:pt x="275" y="689"/>
                  </a:cubicBezTo>
                  <a:cubicBezTo>
                    <a:pt x="275" y="737"/>
                    <a:pt x="227" y="715"/>
                    <a:pt x="205" y="708"/>
                  </a:cubicBezTo>
                  <a:cubicBezTo>
                    <a:pt x="183" y="700"/>
                    <a:pt x="174" y="723"/>
                    <a:pt x="144" y="730"/>
                  </a:cubicBezTo>
                  <a:cubicBezTo>
                    <a:pt x="113" y="737"/>
                    <a:pt x="105" y="708"/>
                    <a:pt x="96" y="678"/>
                  </a:cubicBezTo>
                  <a:cubicBezTo>
                    <a:pt x="87" y="648"/>
                    <a:pt x="43" y="652"/>
                    <a:pt x="22" y="671"/>
                  </a:cubicBezTo>
                  <a:cubicBezTo>
                    <a:pt x="0" y="689"/>
                    <a:pt x="13" y="730"/>
                    <a:pt x="26" y="756"/>
                  </a:cubicBezTo>
                  <a:cubicBezTo>
                    <a:pt x="39" y="782"/>
                    <a:pt x="65" y="811"/>
                    <a:pt x="52" y="837"/>
                  </a:cubicBezTo>
                  <a:cubicBezTo>
                    <a:pt x="39" y="863"/>
                    <a:pt x="30" y="867"/>
                    <a:pt x="52" y="900"/>
                  </a:cubicBezTo>
                  <a:cubicBezTo>
                    <a:pt x="74" y="934"/>
                    <a:pt x="35" y="938"/>
                    <a:pt x="39" y="960"/>
                  </a:cubicBezTo>
                  <a:cubicBezTo>
                    <a:pt x="43" y="982"/>
                    <a:pt x="70" y="989"/>
                    <a:pt x="78" y="975"/>
                  </a:cubicBezTo>
                  <a:cubicBezTo>
                    <a:pt x="87" y="960"/>
                    <a:pt x="109" y="967"/>
                    <a:pt x="122" y="978"/>
                  </a:cubicBezTo>
                  <a:cubicBezTo>
                    <a:pt x="135" y="989"/>
                    <a:pt x="148" y="1049"/>
                    <a:pt x="153" y="1071"/>
                  </a:cubicBezTo>
                  <a:cubicBezTo>
                    <a:pt x="157" y="1093"/>
                    <a:pt x="188" y="1112"/>
                    <a:pt x="205" y="1097"/>
                  </a:cubicBezTo>
                  <a:cubicBezTo>
                    <a:pt x="222" y="1082"/>
                    <a:pt x="244" y="1112"/>
                    <a:pt x="266" y="1138"/>
                  </a:cubicBezTo>
                  <a:cubicBezTo>
                    <a:pt x="288" y="1164"/>
                    <a:pt x="327" y="1201"/>
                    <a:pt x="340" y="1230"/>
                  </a:cubicBezTo>
                  <a:cubicBezTo>
                    <a:pt x="354" y="1260"/>
                    <a:pt x="406" y="1264"/>
                    <a:pt x="406" y="1275"/>
                  </a:cubicBezTo>
                  <a:cubicBezTo>
                    <a:pt x="406" y="1286"/>
                    <a:pt x="445" y="1304"/>
                    <a:pt x="467" y="1327"/>
                  </a:cubicBezTo>
                  <a:cubicBezTo>
                    <a:pt x="489" y="1349"/>
                    <a:pt x="493" y="1342"/>
                    <a:pt x="493" y="1390"/>
                  </a:cubicBezTo>
                  <a:cubicBezTo>
                    <a:pt x="493" y="1438"/>
                    <a:pt x="541" y="1397"/>
                    <a:pt x="550" y="1379"/>
                  </a:cubicBezTo>
                  <a:cubicBezTo>
                    <a:pt x="559" y="1360"/>
                    <a:pt x="611" y="1345"/>
                    <a:pt x="637" y="1319"/>
                  </a:cubicBezTo>
                  <a:cubicBezTo>
                    <a:pt x="664" y="1293"/>
                    <a:pt x="672" y="1356"/>
                    <a:pt x="694" y="1390"/>
                  </a:cubicBezTo>
                  <a:cubicBezTo>
                    <a:pt x="716" y="1423"/>
                    <a:pt x="729" y="1397"/>
                    <a:pt x="768" y="1445"/>
                  </a:cubicBezTo>
                  <a:cubicBezTo>
                    <a:pt x="808" y="1493"/>
                    <a:pt x="812" y="1464"/>
                    <a:pt x="856" y="1505"/>
                  </a:cubicBezTo>
                  <a:cubicBezTo>
                    <a:pt x="900" y="1545"/>
                    <a:pt x="939" y="1564"/>
                    <a:pt x="974" y="1582"/>
                  </a:cubicBezTo>
                  <a:cubicBezTo>
                    <a:pt x="1009" y="1601"/>
                    <a:pt x="1017" y="1694"/>
                    <a:pt x="1039" y="1731"/>
                  </a:cubicBezTo>
                  <a:cubicBezTo>
                    <a:pt x="1061" y="1768"/>
                    <a:pt x="1109" y="1723"/>
                    <a:pt x="1135" y="1690"/>
                  </a:cubicBezTo>
                  <a:cubicBezTo>
                    <a:pt x="1162" y="1657"/>
                    <a:pt x="1170" y="1712"/>
                    <a:pt x="1170" y="1723"/>
                  </a:cubicBezTo>
                  <a:cubicBezTo>
                    <a:pt x="1170" y="1734"/>
                    <a:pt x="1175" y="1783"/>
                    <a:pt x="1175" y="1809"/>
                  </a:cubicBezTo>
                  <a:cubicBezTo>
                    <a:pt x="1175" y="1834"/>
                    <a:pt x="1236" y="1849"/>
                    <a:pt x="1271" y="1860"/>
                  </a:cubicBezTo>
                  <a:cubicBezTo>
                    <a:pt x="1306" y="1872"/>
                    <a:pt x="1310" y="1905"/>
                    <a:pt x="1358" y="1901"/>
                  </a:cubicBezTo>
                  <a:cubicBezTo>
                    <a:pt x="1406" y="1897"/>
                    <a:pt x="1389" y="1912"/>
                    <a:pt x="1380" y="1923"/>
                  </a:cubicBezTo>
                  <a:cubicBezTo>
                    <a:pt x="1371" y="1935"/>
                    <a:pt x="1398" y="1957"/>
                    <a:pt x="1398" y="1972"/>
                  </a:cubicBezTo>
                  <a:cubicBezTo>
                    <a:pt x="1398" y="1986"/>
                    <a:pt x="1441" y="2001"/>
                    <a:pt x="1459" y="1990"/>
                  </a:cubicBezTo>
                  <a:cubicBezTo>
                    <a:pt x="1476" y="1979"/>
                    <a:pt x="1494" y="1998"/>
                    <a:pt x="1511" y="2012"/>
                  </a:cubicBezTo>
                  <a:cubicBezTo>
                    <a:pt x="1529" y="2027"/>
                    <a:pt x="1559" y="2023"/>
                    <a:pt x="1555" y="2061"/>
                  </a:cubicBezTo>
                  <a:cubicBezTo>
                    <a:pt x="1594" y="2142"/>
                    <a:pt x="1598" y="2094"/>
                    <a:pt x="1612" y="2072"/>
                  </a:cubicBezTo>
                  <a:cubicBezTo>
                    <a:pt x="1625" y="2049"/>
                    <a:pt x="1633" y="2075"/>
                    <a:pt x="1651" y="2105"/>
                  </a:cubicBezTo>
                  <a:cubicBezTo>
                    <a:pt x="1668" y="2135"/>
                    <a:pt x="1725" y="2094"/>
                    <a:pt x="1747" y="2079"/>
                  </a:cubicBezTo>
                  <a:cubicBezTo>
                    <a:pt x="1769" y="2064"/>
                    <a:pt x="1782" y="2101"/>
                    <a:pt x="1786" y="2116"/>
                  </a:cubicBezTo>
                  <a:cubicBezTo>
                    <a:pt x="1791" y="2131"/>
                    <a:pt x="1843" y="2142"/>
                    <a:pt x="1856" y="2164"/>
                  </a:cubicBezTo>
                  <a:cubicBezTo>
                    <a:pt x="1869" y="2187"/>
                    <a:pt x="1895" y="2187"/>
                    <a:pt x="1948" y="2172"/>
                  </a:cubicBezTo>
                  <a:cubicBezTo>
                    <a:pt x="2000" y="2157"/>
                    <a:pt x="1992" y="2190"/>
                    <a:pt x="2040" y="2194"/>
                  </a:cubicBezTo>
                  <a:cubicBezTo>
                    <a:pt x="2088" y="2198"/>
                    <a:pt x="2079" y="2172"/>
                    <a:pt x="2131" y="2172"/>
                  </a:cubicBezTo>
                  <a:cubicBezTo>
                    <a:pt x="2184" y="2172"/>
                    <a:pt x="2179" y="2172"/>
                    <a:pt x="2214" y="2146"/>
                  </a:cubicBezTo>
                  <a:cubicBezTo>
                    <a:pt x="2249" y="2120"/>
                    <a:pt x="2267" y="2168"/>
                    <a:pt x="2284" y="2205"/>
                  </a:cubicBezTo>
                  <a:cubicBezTo>
                    <a:pt x="2302" y="2242"/>
                    <a:pt x="2241" y="2264"/>
                    <a:pt x="2245" y="2316"/>
                  </a:cubicBezTo>
                  <a:cubicBezTo>
                    <a:pt x="2249" y="2368"/>
                    <a:pt x="2337" y="2283"/>
                    <a:pt x="2350" y="2264"/>
                  </a:cubicBezTo>
                  <a:cubicBezTo>
                    <a:pt x="2363" y="2246"/>
                    <a:pt x="2420" y="2194"/>
                    <a:pt x="2446" y="2164"/>
                  </a:cubicBezTo>
                  <a:cubicBezTo>
                    <a:pt x="2472" y="2135"/>
                    <a:pt x="2542" y="2142"/>
                    <a:pt x="2586" y="2127"/>
                  </a:cubicBezTo>
                  <a:cubicBezTo>
                    <a:pt x="2629" y="2112"/>
                    <a:pt x="2647" y="2153"/>
                    <a:pt x="2660" y="2175"/>
                  </a:cubicBezTo>
                  <a:cubicBezTo>
                    <a:pt x="2673" y="2198"/>
                    <a:pt x="2664" y="2198"/>
                    <a:pt x="2704" y="2198"/>
                  </a:cubicBezTo>
                  <a:cubicBezTo>
                    <a:pt x="2743" y="2198"/>
                    <a:pt x="2773" y="2205"/>
                    <a:pt x="2795" y="2227"/>
                  </a:cubicBezTo>
                  <a:cubicBezTo>
                    <a:pt x="2817" y="2250"/>
                    <a:pt x="2861" y="2246"/>
                    <a:pt x="2874" y="2224"/>
                  </a:cubicBezTo>
                  <a:cubicBezTo>
                    <a:pt x="2887" y="2201"/>
                    <a:pt x="2922" y="2227"/>
                    <a:pt x="2966" y="2253"/>
                  </a:cubicBezTo>
                  <a:cubicBezTo>
                    <a:pt x="3009" y="2279"/>
                    <a:pt x="2974" y="2287"/>
                    <a:pt x="2983" y="2309"/>
                  </a:cubicBezTo>
                  <a:cubicBezTo>
                    <a:pt x="2992" y="2331"/>
                    <a:pt x="3057" y="2339"/>
                    <a:pt x="3071" y="2316"/>
                  </a:cubicBezTo>
                  <a:cubicBezTo>
                    <a:pt x="3084" y="2294"/>
                    <a:pt x="3114" y="2305"/>
                    <a:pt x="3140" y="2320"/>
                  </a:cubicBezTo>
                  <a:cubicBezTo>
                    <a:pt x="3167" y="2335"/>
                    <a:pt x="3223" y="2305"/>
                    <a:pt x="3241" y="2268"/>
                  </a:cubicBezTo>
                  <a:cubicBezTo>
                    <a:pt x="3258" y="2231"/>
                    <a:pt x="3237" y="2227"/>
                    <a:pt x="3285" y="2220"/>
                  </a:cubicBezTo>
                  <a:cubicBezTo>
                    <a:pt x="3333" y="2213"/>
                    <a:pt x="3341" y="2179"/>
                    <a:pt x="3376" y="2138"/>
                  </a:cubicBezTo>
                  <a:cubicBezTo>
                    <a:pt x="3411" y="2098"/>
                    <a:pt x="3481" y="2112"/>
                    <a:pt x="3538" y="2101"/>
                  </a:cubicBezTo>
                  <a:cubicBezTo>
                    <a:pt x="3595" y="2090"/>
                    <a:pt x="3630" y="2038"/>
                    <a:pt x="3700" y="1990"/>
                  </a:cubicBezTo>
                  <a:cubicBezTo>
                    <a:pt x="3769" y="1942"/>
                    <a:pt x="3796" y="2005"/>
                    <a:pt x="3813" y="2016"/>
                  </a:cubicBezTo>
                  <a:cubicBezTo>
                    <a:pt x="3831" y="2027"/>
                    <a:pt x="3887" y="2031"/>
                    <a:pt x="3914" y="2057"/>
                  </a:cubicBezTo>
                  <a:cubicBezTo>
                    <a:pt x="3940" y="2083"/>
                    <a:pt x="3949" y="2035"/>
                    <a:pt x="3975" y="2009"/>
                  </a:cubicBezTo>
                  <a:cubicBezTo>
                    <a:pt x="4001" y="1983"/>
                    <a:pt x="4023" y="1975"/>
                    <a:pt x="4058" y="1960"/>
                  </a:cubicBezTo>
                  <a:cubicBezTo>
                    <a:pt x="4093" y="1946"/>
                    <a:pt x="4132" y="1975"/>
                    <a:pt x="4154" y="2001"/>
                  </a:cubicBezTo>
                  <a:cubicBezTo>
                    <a:pt x="4176" y="2027"/>
                    <a:pt x="4132" y="2027"/>
                    <a:pt x="4119" y="2061"/>
                  </a:cubicBezTo>
                  <a:cubicBezTo>
                    <a:pt x="4106" y="2094"/>
                    <a:pt x="4154" y="2086"/>
                    <a:pt x="4167" y="2064"/>
                  </a:cubicBezTo>
                  <a:cubicBezTo>
                    <a:pt x="4180" y="2042"/>
                    <a:pt x="4202" y="2064"/>
                    <a:pt x="4211" y="2094"/>
                  </a:cubicBezTo>
                  <a:cubicBezTo>
                    <a:pt x="4219" y="2124"/>
                    <a:pt x="4228" y="2127"/>
                    <a:pt x="4206" y="2150"/>
                  </a:cubicBezTo>
                  <a:cubicBezTo>
                    <a:pt x="4184" y="2172"/>
                    <a:pt x="4167" y="2168"/>
                    <a:pt x="4158" y="2205"/>
                  </a:cubicBezTo>
                  <a:cubicBezTo>
                    <a:pt x="4149" y="2242"/>
                    <a:pt x="4228" y="2205"/>
                    <a:pt x="4246" y="2220"/>
                  </a:cubicBezTo>
                  <a:cubicBezTo>
                    <a:pt x="4263" y="2235"/>
                    <a:pt x="4285" y="2253"/>
                    <a:pt x="4320" y="2250"/>
                  </a:cubicBezTo>
                  <a:cubicBezTo>
                    <a:pt x="4355" y="2246"/>
                    <a:pt x="4346" y="2242"/>
                    <a:pt x="4385" y="2268"/>
                  </a:cubicBezTo>
                  <a:cubicBezTo>
                    <a:pt x="4425" y="2294"/>
                    <a:pt x="4425" y="2246"/>
                    <a:pt x="4447" y="2220"/>
                  </a:cubicBezTo>
                  <a:cubicBezTo>
                    <a:pt x="4468" y="2194"/>
                    <a:pt x="4495" y="2209"/>
                    <a:pt x="4508" y="2235"/>
                  </a:cubicBezTo>
                  <a:cubicBezTo>
                    <a:pt x="4521" y="2261"/>
                    <a:pt x="4530" y="2250"/>
                    <a:pt x="4564" y="2272"/>
                  </a:cubicBezTo>
                  <a:cubicBezTo>
                    <a:pt x="4585" y="2285"/>
                    <a:pt x="4590" y="2296"/>
                    <a:pt x="4594" y="2315"/>
                  </a:cubicBezTo>
                  <a:cubicBezTo>
                    <a:pt x="4599" y="2309"/>
                    <a:pt x="4605" y="2302"/>
                    <a:pt x="4613" y="2294"/>
                  </a:cubicBezTo>
                  <a:cubicBezTo>
                    <a:pt x="4656" y="2246"/>
                    <a:pt x="4639" y="2290"/>
                    <a:pt x="4674" y="2305"/>
                  </a:cubicBezTo>
                  <a:cubicBezTo>
                    <a:pt x="4709" y="2320"/>
                    <a:pt x="4717" y="2301"/>
                    <a:pt x="4722" y="2268"/>
                  </a:cubicBezTo>
                  <a:cubicBezTo>
                    <a:pt x="4726" y="2235"/>
                    <a:pt x="4713" y="2183"/>
                    <a:pt x="4713" y="2142"/>
                  </a:cubicBezTo>
                  <a:cubicBezTo>
                    <a:pt x="4713" y="2101"/>
                    <a:pt x="4726" y="2124"/>
                    <a:pt x="4770" y="2112"/>
                  </a:cubicBezTo>
                  <a:cubicBezTo>
                    <a:pt x="4813" y="2101"/>
                    <a:pt x="4770" y="2112"/>
                    <a:pt x="4770" y="2072"/>
                  </a:cubicBezTo>
                  <a:cubicBezTo>
                    <a:pt x="4770" y="2031"/>
                    <a:pt x="4796" y="2053"/>
                    <a:pt x="4827" y="2035"/>
                  </a:cubicBezTo>
                  <a:cubicBezTo>
                    <a:pt x="4857" y="2016"/>
                    <a:pt x="4827" y="2001"/>
                    <a:pt x="4818" y="1968"/>
                  </a:cubicBezTo>
                  <a:cubicBezTo>
                    <a:pt x="4809" y="1935"/>
                    <a:pt x="4827" y="1857"/>
                    <a:pt x="4822" y="1820"/>
                  </a:cubicBezTo>
                  <a:cubicBezTo>
                    <a:pt x="4818" y="1783"/>
                    <a:pt x="4822" y="1771"/>
                    <a:pt x="4818" y="1731"/>
                  </a:cubicBezTo>
                  <a:cubicBezTo>
                    <a:pt x="4813" y="1690"/>
                    <a:pt x="4796" y="1660"/>
                    <a:pt x="4792" y="1631"/>
                  </a:cubicBezTo>
                  <a:cubicBezTo>
                    <a:pt x="4787" y="1601"/>
                    <a:pt x="4752" y="1594"/>
                    <a:pt x="4730" y="1564"/>
                  </a:cubicBezTo>
                  <a:cubicBezTo>
                    <a:pt x="4709" y="1534"/>
                    <a:pt x="4744" y="1542"/>
                    <a:pt x="4792" y="1531"/>
                  </a:cubicBezTo>
                  <a:cubicBezTo>
                    <a:pt x="4840" y="1519"/>
                    <a:pt x="4774" y="1475"/>
                    <a:pt x="4744" y="1449"/>
                  </a:cubicBezTo>
                  <a:cubicBezTo>
                    <a:pt x="4713" y="1423"/>
                    <a:pt x="4709" y="1408"/>
                    <a:pt x="4704" y="1367"/>
                  </a:cubicBezTo>
                  <a:cubicBezTo>
                    <a:pt x="4700" y="1327"/>
                    <a:pt x="4656" y="1312"/>
                    <a:pt x="4647" y="1264"/>
                  </a:cubicBezTo>
                  <a:cubicBezTo>
                    <a:pt x="4639" y="1215"/>
                    <a:pt x="4608" y="1230"/>
                    <a:pt x="4582" y="1227"/>
                  </a:cubicBezTo>
                  <a:cubicBezTo>
                    <a:pt x="4556" y="1223"/>
                    <a:pt x="4516" y="1193"/>
                    <a:pt x="4481" y="1186"/>
                  </a:cubicBezTo>
                  <a:cubicBezTo>
                    <a:pt x="4454" y="1180"/>
                    <a:pt x="4462" y="1168"/>
                    <a:pt x="4478" y="1157"/>
                  </a:cubicBezTo>
                  <a:cubicBezTo>
                    <a:pt x="4460" y="1150"/>
                    <a:pt x="4440" y="1144"/>
                    <a:pt x="4418" y="1148"/>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75" name="Freeform 8"/>
            <p:cNvSpPr>
              <a:spLocks/>
            </p:cNvSpPr>
            <p:nvPr/>
          </p:nvSpPr>
          <p:spPr bwMode="auto">
            <a:xfrm>
              <a:off x="3863491" y="5955788"/>
              <a:ext cx="2682710" cy="1656228"/>
            </a:xfrm>
            <a:custGeom>
              <a:avLst/>
              <a:gdLst>
                <a:gd name="T0" fmla="*/ 2147483646 w 3142"/>
                <a:gd name="T1" fmla="*/ 519340738 h 2018"/>
                <a:gd name="T2" fmla="*/ 2147483646 w 3142"/>
                <a:gd name="T3" fmla="*/ 441877198 h 2018"/>
                <a:gd name="T4" fmla="*/ 2095911159 w 3142"/>
                <a:gd name="T5" fmla="*/ 321977946 h 2018"/>
                <a:gd name="T6" fmla="*/ 1933341666 w 3142"/>
                <a:gd name="T7" fmla="*/ 266742988 h 2018"/>
                <a:gd name="T8" fmla="*/ 1793371143 w 3142"/>
                <a:gd name="T9" fmla="*/ 137412756 h 2018"/>
                <a:gd name="T10" fmla="*/ 1675271282 w 3142"/>
                <a:gd name="T11" fmla="*/ 134718308 h 2018"/>
                <a:gd name="T12" fmla="*/ 1474792927 w 3142"/>
                <a:gd name="T13" fmla="*/ 102386570 h 2018"/>
                <a:gd name="T14" fmla="*/ 1239321515 w 3142"/>
                <a:gd name="T15" fmla="*/ 124615153 h 2018"/>
                <a:gd name="T16" fmla="*/ 1080396989 w 3142"/>
                <a:gd name="T17" fmla="*/ 79484171 h 2018"/>
                <a:gd name="T18" fmla="*/ 879189470 w 3142"/>
                <a:gd name="T19" fmla="*/ 26943662 h 2018"/>
                <a:gd name="T20" fmla="*/ 720264944 w 3142"/>
                <a:gd name="T21" fmla="*/ 39742085 h 2018"/>
                <a:gd name="T22" fmla="*/ 554778793 w 3142"/>
                <a:gd name="T23" fmla="*/ 57255589 h 2018"/>
                <a:gd name="T24" fmla="*/ 328784809 w 3142"/>
                <a:gd name="T25" fmla="*/ 89588147 h 2018"/>
                <a:gd name="T26" fmla="*/ 217245719 w 3142"/>
                <a:gd name="T27" fmla="*/ 224306454 h 2018"/>
                <a:gd name="T28" fmla="*/ 357216242 w 3142"/>
                <a:gd name="T29" fmla="*/ 311873970 h 2018"/>
                <a:gd name="T30" fmla="*/ 315662413 w 3142"/>
                <a:gd name="T31" fmla="*/ 386643062 h 2018"/>
                <a:gd name="T32" fmla="*/ 299624213 w 3142"/>
                <a:gd name="T33" fmla="*/ 464105781 h 2018"/>
                <a:gd name="T34" fmla="*/ 242761348 w 3142"/>
                <a:gd name="T35" fmla="*/ 506542314 h 2018"/>
                <a:gd name="T36" fmla="*/ 106435794 w 3142"/>
                <a:gd name="T37" fmla="*/ 482293101 h 2018"/>
                <a:gd name="T38" fmla="*/ 52488732 w 3142"/>
                <a:gd name="T39" fmla="*/ 533485976 h 2018"/>
                <a:gd name="T40" fmla="*/ 107164958 w 3142"/>
                <a:gd name="T41" fmla="*/ 572554244 h 2018"/>
                <a:gd name="T42" fmla="*/ 76546033 w 3142"/>
                <a:gd name="T43" fmla="*/ 643955070 h 2018"/>
                <a:gd name="T44" fmla="*/ 66340293 w 3142"/>
                <a:gd name="T45" fmla="*/ 728154321 h 2018"/>
                <a:gd name="T46" fmla="*/ 7289936 w 3142"/>
                <a:gd name="T47" fmla="*/ 747015458 h 2018"/>
                <a:gd name="T48" fmla="*/ 23328136 w 3142"/>
                <a:gd name="T49" fmla="*/ 842665498 h 2018"/>
                <a:gd name="T50" fmla="*/ 102790826 w 3142"/>
                <a:gd name="T51" fmla="*/ 958523489 h 2018"/>
                <a:gd name="T52" fmla="*/ 157467051 w 3142"/>
                <a:gd name="T53" fmla="*/ 1033292580 h 2018"/>
                <a:gd name="T54" fmla="*/ 314933248 w 3142"/>
                <a:gd name="T55" fmla="*/ 1063604507 h 2018"/>
                <a:gd name="T56" fmla="*/ 432304799 w 3142"/>
                <a:gd name="T57" fmla="*/ 1112102934 h 2018"/>
                <a:gd name="T58" fmla="*/ 544572200 w 3142"/>
                <a:gd name="T59" fmla="*/ 1126921989 h 2018"/>
                <a:gd name="T60" fmla="*/ 702039251 w 3142"/>
                <a:gd name="T61" fmla="*/ 1160601361 h 2018"/>
                <a:gd name="T62" fmla="*/ 868982877 w 3142"/>
                <a:gd name="T63" fmla="*/ 1183503760 h 2018"/>
                <a:gd name="T64" fmla="*/ 988541067 w 3142"/>
                <a:gd name="T65" fmla="*/ 1267703010 h 2018"/>
                <a:gd name="T66" fmla="*/ 1062900460 w 3142"/>
                <a:gd name="T67" fmla="*/ 1327653047 h 2018"/>
                <a:gd name="T68" fmla="*/ 1148923921 w 3142"/>
                <a:gd name="T69" fmla="*/ 1327653047 h 2018"/>
                <a:gd name="T70" fmla="*/ 1253902240 w 3142"/>
                <a:gd name="T71" fmla="*/ 1273091907 h 2018"/>
                <a:gd name="T72" fmla="*/ 1289623608 w 3142"/>
                <a:gd name="T73" fmla="*/ 1188892657 h 2018"/>
                <a:gd name="T74" fmla="*/ 1335551569 w 3142"/>
                <a:gd name="T75" fmla="*/ 1161275178 h 2018"/>
                <a:gd name="T76" fmla="*/ 1350860605 w 3142"/>
                <a:gd name="T77" fmla="*/ 1098630693 h 2018"/>
                <a:gd name="T78" fmla="*/ 1484269502 w 3142"/>
                <a:gd name="T79" fmla="*/ 1068319587 h 2018"/>
                <a:gd name="T80" fmla="*/ 1595808592 w 3142"/>
                <a:gd name="T81" fmla="*/ 1075729114 h 2018"/>
                <a:gd name="T82" fmla="*/ 1710992650 w 3142"/>
                <a:gd name="T83" fmla="*/ 1075729114 h 2018"/>
                <a:gd name="T84" fmla="*/ 1821802576 w 3142"/>
                <a:gd name="T85" fmla="*/ 1170705336 h 2018"/>
                <a:gd name="T86" fmla="*/ 1939902437 w 3142"/>
                <a:gd name="T87" fmla="*/ 1135678330 h 2018"/>
                <a:gd name="T88" fmla="*/ 2044880756 w 3142"/>
                <a:gd name="T89" fmla="*/ 1110756120 h 2018"/>
                <a:gd name="T90" fmla="*/ 2147483646 w 3142"/>
                <a:gd name="T91" fmla="*/ 1115471199 h 2018"/>
                <a:gd name="T92" fmla="*/ 2147483646 w 3142"/>
                <a:gd name="T93" fmla="*/ 1030598132 h 2018"/>
                <a:gd name="T94" fmla="*/ 2063834759 w 3142"/>
                <a:gd name="T95" fmla="*/ 970648095 h 2018"/>
                <a:gd name="T96" fmla="*/ 1939902437 w 3142"/>
                <a:gd name="T97" fmla="*/ 891163924 h 2018"/>
                <a:gd name="T98" fmla="*/ 2054358184 w 3142"/>
                <a:gd name="T99" fmla="*/ 930906010 h 2018"/>
                <a:gd name="T100" fmla="*/ 2102472785 w 3142"/>
                <a:gd name="T101" fmla="*/ 831214708 h 2018"/>
                <a:gd name="T102" fmla="*/ 2147483646 w 3142"/>
                <a:gd name="T103" fmla="*/ 751056720 h 2018"/>
                <a:gd name="T104" fmla="*/ 2147483646 w 3142"/>
                <a:gd name="T105" fmla="*/ 691106683 h 2018"/>
                <a:gd name="T106" fmla="*/ 2147483646 w 3142"/>
                <a:gd name="T107" fmla="*/ 671572549 h 2018"/>
                <a:gd name="T108" fmla="*/ 2147483646 w 3142"/>
                <a:gd name="T109" fmla="*/ 554367745 h 2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142" h="2018">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solidFill>
              <a:schemeClr val="tx2"/>
            </a:solidFill>
            <a:ln>
              <a:noFill/>
            </a:ln>
            <a:extLst>
              <a:ext uri="{91240B29-F687-4F45-9708-019B960494DF}">
                <a14:hiddenLine xmlns:a14="http://schemas.microsoft.com/office/drawing/2010/main" w="38100" cap="rnd" cmpd="sng">
                  <a:solidFill>
                    <a:srgbClr val="000000"/>
                  </a:solidFill>
                  <a:prstDash val="solid"/>
                  <a:round/>
                  <a:headEnd/>
                  <a:tailEnd/>
                </a14:hiddenLine>
              </a:ext>
            </a:extLst>
          </p:spPr>
          <p:txBody>
            <a:bodyPr/>
            <a:lstStyle/>
            <a:p>
              <a:endParaRPr lang="zh-CN" altLang="en-US"/>
            </a:p>
          </p:txBody>
        </p:sp>
        <p:sp>
          <p:nvSpPr>
            <p:cNvPr id="74776" name="Freeform 9"/>
            <p:cNvSpPr>
              <a:spLocks/>
            </p:cNvSpPr>
            <p:nvPr/>
          </p:nvSpPr>
          <p:spPr bwMode="auto">
            <a:xfrm>
              <a:off x="9249193" y="2716036"/>
              <a:ext cx="2476206" cy="1886752"/>
            </a:xfrm>
            <a:custGeom>
              <a:avLst/>
              <a:gdLst>
                <a:gd name="T0" fmla="*/ 2051685619 w 2901"/>
                <a:gd name="T1" fmla="*/ 554308698 h 2299"/>
                <a:gd name="T2" fmla="*/ 1890669065 w 2901"/>
                <a:gd name="T3" fmla="*/ 650622504 h 2299"/>
                <a:gd name="T4" fmla="*/ 1791581561 w 2901"/>
                <a:gd name="T5" fmla="*/ 741547701 h 2299"/>
                <a:gd name="T6" fmla="*/ 1582479152 w 2901"/>
                <a:gd name="T7" fmla="*/ 791387827 h 2299"/>
                <a:gd name="T8" fmla="*/ 1526378276 w 2901"/>
                <a:gd name="T9" fmla="*/ 693727278 h 2299"/>
                <a:gd name="T10" fmla="*/ 1436033887 w 2901"/>
                <a:gd name="T11" fmla="*/ 616272785 h 2299"/>
                <a:gd name="T12" fmla="*/ 1328204121 w 2901"/>
                <a:gd name="T13" fmla="*/ 575861495 h 2299"/>
                <a:gd name="T14" fmla="*/ 1157715503 w 2901"/>
                <a:gd name="T15" fmla="*/ 550267651 h 2299"/>
                <a:gd name="T16" fmla="*/ 979213571 w 2901"/>
                <a:gd name="T17" fmla="*/ 480221470 h 2299"/>
                <a:gd name="T18" fmla="*/ 840783328 w 2901"/>
                <a:gd name="T19" fmla="*/ 330699451 h 2299"/>
                <a:gd name="T20" fmla="*/ 781767512 w 2901"/>
                <a:gd name="T21" fmla="*/ 237079950 h 2299"/>
                <a:gd name="T22" fmla="*/ 695067012 w 2901"/>
                <a:gd name="T23" fmla="*/ 126622479 h 2299"/>
                <a:gd name="T24" fmla="*/ 593065421 w 2901"/>
                <a:gd name="T25" fmla="*/ 55228735 h 2299"/>
                <a:gd name="T26" fmla="*/ 467020475 w 2901"/>
                <a:gd name="T27" fmla="*/ 50513907 h 2299"/>
                <a:gd name="T28" fmla="*/ 240431835 w 2901"/>
                <a:gd name="T29" fmla="*/ 21552797 h 2299"/>
                <a:gd name="T30" fmla="*/ 46628811 w 2901"/>
                <a:gd name="T31" fmla="*/ 88231713 h 2299"/>
                <a:gd name="T32" fmla="*/ 72129209 w 2901"/>
                <a:gd name="T33" fmla="*/ 167033769 h 2299"/>
                <a:gd name="T34" fmla="*/ 153002387 w 2901"/>
                <a:gd name="T35" fmla="*/ 249203090 h 2299"/>
                <a:gd name="T36" fmla="*/ 253546082 w 2901"/>
                <a:gd name="T37" fmla="*/ 271429669 h 2299"/>
                <a:gd name="T38" fmla="*/ 453906229 w 2901"/>
                <a:gd name="T39" fmla="*/ 387948710 h 2299"/>
                <a:gd name="T40" fmla="*/ 670294710 w 2901"/>
                <a:gd name="T41" fmla="*/ 340128287 h 2299"/>
                <a:gd name="T42" fmla="*/ 706724215 w 2901"/>
                <a:gd name="T43" fmla="*/ 487629782 h 2299"/>
                <a:gd name="T44" fmla="*/ 700167092 w 2901"/>
                <a:gd name="T45" fmla="*/ 719994904 h 2299"/>
                <a:gd name="T46" fmla="*/ 663737586 w 2901"/>
                <a:gd name="T47" fmla="*/ 868169359 h 2299"/>
                <a:gd name="T48" fmla="*/ 608365660 w 2901"/>
                <a:gd name="T49" fmla="*/ 854699477 h 2299"/>
                <a:gd name="T50" fmla="*/ 440791982 w 2901"/>
                <a:gd name="T51" fmla="*/ 1052714879 h 2299"/>
                <a:gd name="T52" fmla="*/ 525307343 w 2901"/>
                <a:gd name="T53" fmla="*/ 1165192873 h 2299"/>
                <a:gd name="T54" fmla="*/ 592336472 w 2901"/>
                <a:gd name="T55" fmla="*/ 1195501545 h 2299"/>
                <a:gd name="T56" fmla="*/ 558092959 w 2901"/>
                <a:gd name="T57" fmla="*/ 1272283078 h 2299"/>
                <a:gd name="T58" fmla="*/ 680494869 w 2901"/>
                <a:gd name="T59" fmla="*/ 1256118070 h 2299"/>
                <a:gd name="T60" fmla="*/ 811639894 w 2901"/>
                <a:gd name="T61" fmla="*/ 1365228798 h 2299"/>
                <a:gd name="T62" fmla="*/ 969013412 w 2901"/>
                <a:gd name="T63" fmla="*/ 1334920126 h 2299"/>
                <a:gd name="T64" fmla="*/ 1107443656 w 2901"/>
                <a:gd name="T65" fmla="*/ 1340308736 h 2299"/>
                <a:gd name="T66" fmla="*/ 1202888124 w 2901"/>
                <a:gd name="T67" fmla="*/ 1426519104 h 2299"/>
                <a:gd name="T68" fmla="*/ 1360989737 w 2901"/>
                <a:gd name="T69" fmla="*/ 1488483191 h 2299"/>
                <a:gd name="T70" fmla="*/ 1394505156 w 2901"/>
                <a:gd name="T71" fmla="*/ 1394863690 h 2299"/>
                <a:gd name="T72" fmla="*/ 1439676923 w 2901"/>
                <a:gd name="T73" fmla="*/ 1485115926 h 2299"/>
                <a:gd name="T74" fmla="*/ 1570821095 w 2901"/>
                <a:gd name="T75" fmla="*/ 1518791864 h 2299"/>
                <a:gd name="T76" fmla="*/ 1664079571 w 2901"/>
                <a:gd name="T77" fmla="*/ 1439989808 h 2299"/>
                <a:gd name="T78" fmla="*/ 1771181242 w 2901"/>
                <a:gd name="T79" fmla="*/ 1485115926 h 2299"/>
                <a:gd name="T80" fmla="*/ 1826553169 w 2901"/>
                <a:gd name="T81" fmla="*/ 1338961173 h 2299"/>
                <a:gd name="T82" fmla="*/ 1832382197 w 2901"/>
                <a:gd name="T83" fmla="*/ 1217727303 h 2299"/>
                <a:gd name="T84" fmla="*/ 1991212759 w 2901"/>
                <a:gd name="T85" fmla="*/ 1163846131 h 2299"/>
                <a:gd name="T86" fmla="*/ 2040027563 w 2901"/>
                <a:gd name="T87" fmla="*/ 1116025708 h 2299"/>
                <a:gd name="T88" fmla="*/ 2057513794 w 2901"/>
                <a:gd name="T89" fmla="*/ 1010956026 h 2299"/>
                <a:gd name="T90" fmla="*/ 2081557148 w 2901"/>
                <a:gd name="T91" fmla="*/ 913969259 h 2299"/>
                <a:gd name="T92" fmla="*/ 2064799865 w 2901"/>
                <a:gd name="T93" fmla="*/ 803511788 h 2299"/>
                <a:gd name="T94" fmla="*/ 2091028358 w 2901"/>
                <a:gd name="T95" fmla="*/ 715953857 h 229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901" h="2299">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77" name="Freeform 10"/>
            <p:cNvSpPr>
              <a:spLocks/>
            </p:cNvSpPr>
            <p:nvPr/>
          </p:nvSpPr>
          <p:spPr bwMode="auto">
            <a:xfrm>
              <a:off x="9385633" y="4788981"/>
              <a:ext cx="1248244" cy="1074597"/>
            </a:xfrm>
            <a:custGeom>
              <a:avLst/>
              <a:gdLst>
                <a:gd name="T0" fmla="*/ 1027835017 w 1462"/>
                <a:gd name="T1" fmla="*/ 306840920 h 1310"/>
                <a:gd name="T2" fmla="*/ 962957065 w 1462"/>
                <a:gd name="T3" fmla="*/ 220709919 h 1310"/>
                <a:gd name="T4" fmla="*/ 938901474 w 1462"/>
                <a:gd name="T5" fmla="*/ 162840820 h 1310"/>
                <a:gd name="T6" fmla="*/ 865276423 w 1462"/>
                <a:gd name="T7" fmla="*/ 99588892 h 1310"/>
                <a:gd name="T8" fmla="*/ 820080940 w 1462"/>
                <a:gd name="T9" fmla="*/ 52486271 h 1310"/>
                <a:gd name="T10" fmla="*/ 769782342 w 1462"/>
                <a:gd name="T11" fmla="*/ 78728586 h 1310"/>
                <a:gd name="T12" fmla="*/ 738437073 w 1462"/>
                <a:gd name="T13" fmla="*/ 41046324 h 1310"/>
                <a:gd name="T14" fmla="*/ 681578791 w 1462"/>
                <a:gd name="T15" fmla="*/ 20859486 h 1310"/>
                <a:gd name="T16" fmla="*/ 652420084 w 1462"/>
                <a:gd name="T17" fmla="*/ 14804009 h 1310"/>
                <a:gd name="T18" fmla="*/ 645859546 w 1462"/>
                <a:gd name="T19" fmla="*/ 31625964 h 1310"/>
                <a:gd name="T20" fmla="*/ 649504384 w 1462"/>
                <a:gd name="T21" fmla="*/ 38354910 h 1310"/>
                <a:gd name="T22" fmla="*/ 636382454 w 1462"/>
                <a:gd name="T23" fmla="*/ 85457532 h 1310"/>
                <a:gd name="T24" fmla="*/ 595560948 w 1462"/>
                <a:gd name="T25" fmla="*/ 115738198 h 1310"/>
                <a:gd name="T26" fmla="*/ 564944818 w 1462"/>
                <a:gd name="T27" fmla="*/ 152747811 h 1310"/>
                <a:gd name="T28" fmla="*/ 523394173 w 1462"/>
                <a:gd name="T29" fmla="*/ 158804109 h 1310"/>
                <a:gd name="T30" fmla="*/ 486945790 w 1462"/>
                <a:gd name="T31" fmla="*/ 152747811 h 1310"/>
                <a:gd name="T32" fmla="*/ 466535037 w 1462"/>
                <a:gd name="T33" fmla="*/ 220037271 h 1310"/>
                <a:gd name="T34" fmla="*/ 406031062 w 1462"/>
                <a:gd name="T35" fmla="*/ 212635676 h 1310"/>
                <a:gd name="T36" fmla="*/ 359377302 w 1462"/>
                <a:gd name="T37" fmla="*/ 227438865 h 1310"/>
                <a:gd name="T38" fmla="*/ 330948588 w 1462"/>
                <a:gd name="T39" fmla="*/ 238878812 h 1310"/>
                <a:gd name="T40" fmla="*/ 301060743 w 1462"/>
                <a:gd name="T41" fmla="*/ 278579018 h 1310"/>
                <a:gd name="T42" fmla="*/ 259510098 w 1462"/>
                <a:gd name="T43" fmla="*/ 298766677 h 1310"/>
                <a:gd name="T44" fmla="*/ 211398915 w 1462"/>
                <a:gd name="T45" fmla="*/ 349906830 h 1310"/>
                <a:gd name="T46" fmla="*/ 169848271 w 1462"/>
                <a:gd name="T47" fmla="*/ 392299271 h 1310"/>
                <a:gd name="T48" fmla="*/ 130484188 w 1462"/>
                <a:gd name="T49" fmla="*/ 339813001 h 1310"/>
                <a:gd name="T50" fmla="*/ 77999028 w 1462"/>
                <a:gd name="T51" fmla="*/ 310205803 h 1310"/>
                <a:gd name="T52" fmla="*/ 47382044 w 1462"/>
                <a:gd name="T53" fmla="*/ 314915983 h 1310"/>
                <a:gd name="T54" fmla="*/ 44466345 w 1462"/>
                <a:gd name="T55" fmla="*/ 347214595 h 1310"/>
                <a:gd name="T56" fmla="*/ 56859136 w 1462"/>
                <a:gd name="T57" fmla="*/ 373457731 h 1310"/>
                <a:gd name="T58" fmla="*/ 68521936 w 1462"/>
                <a:gd name="T59" fmla="*/ 425944001 h 1310"/>
                <a:gd name="T60" fmla="*/ 77999028 w 1462"/>
                <a:gd name="T61" fmla="*/ 474392740 h 1310"/>
                <a:gd name="T62" fmla="*/ 39364083 w 1462"/>
                <a:gd name="T63" fmla="*/ 532261839 h 1310"/>
                <a:gd name="T64" fmla="*/ 17495053 w 1462"/>
                <a:gd name="T65" fmla="*/ 574654281 h 1310"/>
                <a:gd name="T66" fmla="*/ 68521936 w 1462"/>
                <a:gd name="T67" fmla="*/ 601570065 h 1310"/>
                <a:gd name="T68" fmla="*/ 144334402 w 1462"/>
                <a:gd name="T69" fmla="*/ 625794434 h 1310"/>
                <a:gd name="T70" fmla="*/ 215043754 w 1462"/>
                <a:gd name="T71" fmla="*/ 707887903 h 1310"/>
                <a:gd name="T72" fmla="*/ 302519020 w 1462"/>
                <a:gd name="T73" fmla="*/ 624448317 h 1310"/>
                <a:gd name="T74" fmla="*/ 400928801 w 1462"/>
                <a:gd name="T75" fmla="*/ 509382767 h 1310"/>
                <a:gd name="T76" fmla="*/ 521935897 w 1462"/>
                <a:gd name="T77" fmla="*/ 532261839 h 1310"/>
                <a:gd name="T78" fmla="*/ 556926003 w 1462"/>
                <a:gd name="T79" fmla="*/ 586766055 h 1310"/>
                <a:gd name="T80" fmla="*/ 489861490 w 1462"/>
                <a:gd name="T81" fmla="*/ 666840758 h 1310"/>
                <a:gd name="T82" fmla="*/ 461431922 w 1462"/>
                <a:gd name="T83" fmla="*/ 734131038 h 1310"/>
                <a:gd name="T84" fmla="*/ 509543959 w 1462"/>
                <a:gd name="T85" fmla="*/ 766429650 h 1310"/>
                <a:gd name="T86" fmla="*/ 528496435 w 1462"/>
                <a:gd name="T87" fmla="*/ 781233660 h 1310"/>
                <a:gd name="T88" fmla="*/ 484030090 w 1462"/>
                <a:gd name="T89" fmla="*/ 826317515 h 1310"/>
                <a:gd name="T90" fmla="*/ 451955684 w 1462"/>
                <a:gd name="T91" fmla="*/ 863999777 h 1310"/>
                <a:gd name="T92" fmla="*/ 519020197 w 1462"/>
                <a:gd name="T93" fmla="*/ 853906768 h 1310"/>
                <a:gd name="T94" fmla="*/ 605037186 w 1462"/>
                <a:gd name="T95" fmla="*/ 781233660 h 1310"/>
                <a:gd name="T96" fmla="*/ 696886429 w 1462"/>
                <a:gd name="T97" fmla="*/ 691738596 h 1310"/>
                <a:gd name="T98" fmla="*/ 773427180 w 1462"/>
                <a:gd name="T99" fmla="*/ 649345335 h 1310"/>
                <a:gd name="T100" fmla="*/ 852884485 w 1462"/>
                <a:gd name="T101" fmla="*/ 619065488 h 1310"/>
                <a:gd name="T102" fmla="*/ 903182229 w 1462"/>
                <a:gd name="T103" fmla="*/ 594841119 h 1310"/>
                <a:gd name="T104" fmla="*/ 919948998 w 1462"/>
                <a:gd name="T105" fmla="*/ 539663434 h 1310"/>
                <a:gd name="T106" fmla="*/ 1028564155 w 1462"/>
                <a:gd name="T107" fmla="*/ 442093307 h 1310"/>
                <a:gd name="T108" fmla="*/ 1064282546 w 1462"/>
                <a:gd name="T109" fmla="*/ 423925235 h 1310"/>
                <a:gd name="T110" fmla="*/ 1065740823 w 1462"/>
                <a:gd name="T111" fmla="*/ 355289659 h 1310"/>
                <a:gd name="T112" fmla="*/ 1027835017 w 1462"/>
                <a:gd name="T113" fmla="*/ 306840920 h 131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462" h="1310">
                  <a:moveTo>
                    <a:pt x="1410" y="456"/>
                  </a:moveTo>
                  <a:cubicBezTo>
                    <a:pt x="1374" y="428"/>
                    <a:pt x="1321" y="384"/>
                    <a:pt x="1321" y="328"/>
                  </a:cubicBezTo>
                  <a:cubicBezTo>
                    <a:pt x="1321" y="273"/>
                    <a:pt x="1324" y="275"/>
                    <a:pt x="1288" y="242"/>
                  </a:cubicBezTo>
                  <a:cubicBezTo>
                    <a:pt x="1252" y="209"/>
                    <a:pt x="1213" y="195"/>
                    <a:pt x="1187" y="148"/>
                  </a:cubicBezTo>
                  <a:cubicBezTo>
                    <a:pt x="1161" y="100"/>
                    <a:pt x="1144" y="78"/>
                    <a:pt x="1125" y="78"/>
                  </a:cubicBezTo>
                  <a:cubicBezTo>
                    <a:pt x="1105" y="78"/>
                    <a:pt x="1098" y="173"/>
                    <a:pt x="1056" y="117"/>
                  </a:cubicBezTo>
                  <a:cubicBezTo>
                    <a:pt x="1013" y="61"/>
                    <a:pt x="1056" y="67"/>
                    <a:pt x="1013" y="61"/>
                  </a:cubicBezTo>
                  <a:cubicBezTo>
                    <a:pt x="971" y="56"/>
                    <a:pt x="957" y="47"/>
                    <a:pt x="935" y="31"/>
                  </a:cubicBezTo>
                  <a:cubicBezTo>
                    <a:pt x="912" y="14"/>
                    <a:pt x="908" y="0"/>
                    <a:pt x="895" y="22"/>
                  </a:cubicBezTo>
                  <a:cubicBezTo>
                    <a:pt x="890" y="31"/>
                    <a:pt x="888" y="40"/>
                    <a:pt x="886" y="47"/>
                  </a:cubicBezTo>
                  <a:cubicBezTo>
                    <a:pt x="888" y="49"/>
                    <a:pt x="890" y="52"/>
                    <a:pt x="891" y="57"/>
                  </a:cubicBezTo>
                  <a:cubicBezTo>
                    <a:pt x="895" y="81"/>
                    <a:pt x="908" y="105"/>
                    <a:pt x="873" y="127"/>
                  </a:cubicBezTo>
                  <a:cubicBezTo>
                    <a:pt x="838" y="149"/>
                    <a:pt x="817" y="140"/>
                    <a:pt x="817" y="172"/>
                  </a:cubicBezTo>
                  <a:cubicBezTo>
                    <a:pt x="817" y="203"/>
                    <a:pt x="797" y="222"/>
                    <a:pt x="775" y="227"/>
                  </a:cubicBezTo>
                  <a:cubicBezTo>
                    <a:pt x="753" y="233"/>
                    <a:pt x="734" y="246"/>
                    <a:pt x="718" y="236"/>
                  </a:cubicBezTo>
                  <a:cubicBezTo>
                    <a:pt x="703" y="227"/>
                    <a:pt x="675" y="211"/>
                    <a:pt x="668" y="227"/>
                  </a:cubicBezTo>
                  <a:cubicBezTo>
                    <a:pt x="662" y="244"/>
                    <a:pt x="681" y="331"/>
                    <a:pt x="640" y="327"/>
                  </a:cubicBezTo>
                  <a:cubicBezTo>
                    <a:pt x="598" y="324"/>
                    <a:pt x="576" y="285"/>
                    <a:pt x="557" y="316"/>
                  </a:cubicBezTo>
                  <a:cubicBezTo>
                    <a:pt x="537" y="348"/>
                    <a:pt x="513" y="338"/>
                    <a:pt x="493" y="338"/>
                  </a:cubicBezTo>
                  <a:cubicBezTo>
                    <a:pt x="474" y="338"/>
                    <a:pt x="458" y="331"/>
                    <a:pt x="454" y="355"/>
                  </a:cubicBezTo>
                  <a:cubicBezTo>
                    <a:pt x="450" y="379"/>
                    <a:pt x="441" y="401"/>
                    <a:pt x="413" y="414"/>
                  </a:cubicBezTo>
                  <a:cubicBezTo>
                    <a:pt x="384" y="427"/>
                    <a:pt x="373" y="424"/>
                    <a:pt x="356" y="444"/>
                  </a:cubicBezTo>
                  <a:cubicBezTo>
                    <a:pt x="338" y="464"/>
                    <a:pt x="297" y="494"/>
                    <a:pt x="290" y="520"/>
                  </a:cubicBezTo>
                  <a:cubicBezTo>
                    <a:pt x="284" y="546"/>
                    <a:pt x="260" y="620"/>
                    <a:pt x="233" y="583"/>
                  </a:cubicBezTo>
                  <a:cubicBezTo>
                    <a:pt x="207" y="546"/>
                    <a:pt x="209" y="535"/>
                    <a:pt x="179" y="505"/>
                  </a:cubicBezTo>
                  <a:cubicBezTo>
                    <a:pt x="148" y="476"/>
                    <a:pt x="124" y="487"/>
                    <a:pt x="107" y="461"/>
                  </a:cubicBezTo>
                  <a:cubicBezTo>
                    <a:pt x="89" y="435"/>
                    <a:pt x="72" y="453"/>
                    <a:pt x="65" y="468"/>
                  </a:cubicBezTo>
                  <a:cubicBezTo>
                    <a:pt x="59" y="483"/>
                    <a:pt x="35" y="503"/>
                    <a:pt x="61" y="516"/>
                  </a:cubicBezTo>
                  <a:cubicBezTo>
                    <a:pt x="87" y="529"/>
                    <a:pt x="78" y="539"/>
                    <a:pt x="78" y="555"/>
                  </a:cubicBezTo>
                  <a:cubicBezTo>
                    <a:pt x="78" y="572"/>
                    <a:pt x="70" y="600"/>
                    <a:pt x="94" y="633"/>
                  </a:cubicBezTo>
                  <a:cubicBezTo>
                    <a:pt x="118" y="666"/>
                    <a:pt x="129" y="681"/>
                    <a:pt x="107" y="705"/>
                  </a:cubicBezTo>
                  <a:cubicBezTo>
                    <a:pt x="85" y="729"/>
                    <a:pt x="59" y="763"/>
                    <a:pt x="54" y="791"/>
                  </a:cubicBezTo>
                  <a:cubicBezTo>
                    <a:pt x="50" y="818"/>
                    <a:pt x="0" y="818"/>
                    <a:pt x="24" y="854"/>
                  </a:cubicBezTo>
                  <a:cubicBezTo>
                    <a:pt x="48" y="889"/>
                    <a:pt x="63" y="891"/>
                    <a:pt x="94" y="894"/>
                  </a:cubicBezTo>
                  <a:cubicBezTo>
                    <a:pt x="124" y="898"/>
                    <a:pt x="190" y="907"/>
                    <a:pt x="198" y="930"/>
                  </a:cubicBezTo>
                  <a:cubicBezTo>
                    <a:pt x="206" y="949"/>
                    <a:pt x="264" y="1009"/>
                    <a:pt x="295" y="1052"/>
                  </a:cubicBezTo>
                  <a:cubicBezTo>
                    <a:pt x="330" y="1027"/>
                    <a:pt x="369" y="991"/>
                    <a:pt x="415" y="928"/>
                  </a:cubicBezTo>
                  <a:cubicBezTo>
                    <a:pt x="485" y="831"/>
                    <a:pt x="445" y="754"/>
                    <a:pt x="550" y="757"/>
                  </a:cubicBezTo>
                  <a:cubicBezTo>
                    <a:pt x="655" y="761"/>
                    <a:pt x="694" y="761"/>
                    <a:pt x="716" y="791"/>
                  </a:cubicBezTo>
                  <a:cubicBezTo>
                    <a:pt x="738" y="820"/>
                    <a:pt x="808" y="817"/>
                    <a:pt x="764" y="872"/>
                  </a:cubicBezTo>
                  <a:cubicBezTo>
                    <a:pt x="720" y="928"/>
                    <a:pt x="694" y="972"/>
                    <a:pt x="672" y="991"/>
                  </a:cubicBezTo>
                  <a:cubicBezTo>
                    <a:pt x="651" y="1009"/>
                    <a:pt x="594" y="1065"/>
                    <a:pt x="633" y="1091"/>
                  </a:cubicBezTo>
                  <a:cubicBezTo>
                    <a:pt x="672" y="1117"/>
                    <a:pt x="655" y="1135"/>
                    <a:pt x="699" y="1139"/>
                  </a:cubicBezTo>
                  <a:cubicBezTo>
                    <a:pt x="742" y="1143"/>
                    <a:pt x="738" y="1117"/>
                    <a:pt x="725" y="1161"/>
                  </a:cubicBezTo>
                  <a:cubicBezTo>
                    <a:pt x="712" y="1206"/>
                    <a:pt x="720" y="1213"/>
                    <a:pt x="664" y="1228"/>
                  </a:cubicBezTo>
                  <a:cubicBezTo>
                    <a:pt x="607" y="1243"/>
                    <a:pt x="616" y="1258"/>
                    <a:pt x="620" y="1284"/>
                  </a:cubicBezTo>
                  <a:cubicBezTo>
                    <a:pt x="624" y="1310"/>
                    <a:pt x="668" y="1295"/>
                    <a:pt x="712" y="1269"/>
                  </a:cubicBezTo>
                  <a:cubicBezTo>
                    <a:pt x="755" y="1243"/>
                    <a:pt x="803" y="1206"/>
                    <a:pt x="830" y="1161"/>
                  </a:cubicBezTo>
                  <a:cubicBezTo>
                    <a:pt x="856" y="1117"/>
                    <a:pt x="895" y="1057"/>
                    <a:pt x="956" y="1028"/>
                  </a:cubicBezTo>
                  <a:cubicBezTo>
                    <a:pt x="1018" y="998"/>
                    <a:pt x="1009" y="987"/>
                    <a:pt x="1061" y="965"/>
                  </a:cubicBezTo>
                  <a:cubicBezTo>
                    <a:pt x="1114" y="943"/>
                    <a:pt x="1127" y="935"/>
                    <a:pt x="1170" y="920"/>
                  </a:cubicBezTo>
                  <a:cubicBezTo>
                    <a:pt x="1202" y="909"/>
                    <a:pt x="1216" y="885"/>
                    <a:pt x="1239" y="884"/>
                  </a:cubicBezTo>
                  <a:cubicBezTo>
                    <a:pt x="1240" y="852"/>
                    <a:pt x="1245" y="812"/>
                    <a:pt x="1262" y="802"/>
                  </a:cubicBezTo>
                  <a:cubicBezTo>
                    <a:pt x="1293" y="783"/>
                    <a:pt x="1358" y="683"/>
                    <a:pt x="1411" y="657"/>
                  </a:cubicBezTo>
                  <a:cubicBezTo>
                    <a:pt x="1425" y="650"/>
                    <a:pt x="1443" y="640"/>
                    <a:pt x="1460" y="630"/>
                  </a:cubicBezTo>
                  <a:cubicBezTo>
                    <a:pt x="1461" y="592"/>
                    <a:pt x="1462" y="543"/>
                    <a:pt x="1462" y="528"/>
                  </a:cubicBezTo>
                  <a:cubicBezTo>
                    <a:pt x="1462" y="503"/>
                    <a:pt x="1446" y="484"/>
                    <a:pt x="1410" y="456"/>
                  </a:cubicBezTo>
                  <a:close/>
                </a:path>
              </a:pathLst>
            </a:custGeom>
            <a:solidFill>
              <a:schemeClr val="tx2"/>
            </a:solidFill>
            <a:ln>
              <a:noFill/>
            </a:ln>
            <a:extLst>
              <a:ext uri="{91240B29-F687-4F45-9708-019B960494DF}">
                <a14:hiddenLine xmlns:a14="http://schemas.microsoft.com/office/drawing/2010/main" w="38100" cap="rnd" cmpd="sng">
                  <a:solidFill>
                    <a:srgbClr val="000000"/>
                  </a:solidFill>
                  <a:prstDash val="solid"/>
                  <a:round/>
                  <a:headEnd/>
                  <a:tailEnd/>
                </a14:hiddenLine>
              </a:ext>
            </a:extLst>
          </p:spPr>
          <p:txBody>
            <a:bodyPr/>
            <a:lstStyle/>
            <a:p>
              <a:endParaRPr lang="zh-CN" altLang="en-US"/>
            </a:p>
          </p:txBody>
        </p:sp>
        <p:sp>
          <p:nvSpPr>
            <p:cNvPr id="74778" name="Freeform 11"/>
            <p:cNvSpPr>
              <a:spLocks/>
            </p:cNvSpPr>
            <p:nvPr/>
          </p:nvSpPr>
          <p:spPr bwMode="auto">
            <a:xfrm>
              <a:off x="9654826" y="4225083"/>
              <a:ext cx="1816130" cy="1079917"/>
            </a:xfrm>
            <a:custGeom>
              <a:avLst/>
              <a:gdLst>
                <a:gd name="T0" fmla="*/ 1539029717 w 2127"/>
                <a:gd name="T1" fmla="*/ 247135231 h 1316"/>
                <a:gd name="T2" fmla="*/ 1385200006 w 2127"/>
                <a:gd name="T3" fmla="*/ 211445451 h 1316"/>
                <a:gd name="T4" fmla="*/ 1318127003 w 2127"/>
                <a:gd name="T5" fmla="*/ 202018334 h 1316"/>
                <a:gd name="T6" fmla="*/ 1234286177 w 2127"/>
                <a:gd name="T7" fmla="*/ 243095389 h 1316"/>
                <a:gd name="T8" fmla="*/ 1191271988 w 2127"/>
                <a:gd name="T9" fmla="*/ 308413956 h 1316"/>
                <a:gd name="T10" fmla="*/ 1093579221 w 2127"/>
                <a:gd name="T11" fmla="*/ 247135231 h 1316"/>
                <a:gd name="T12" fmla="*/ 1069520409 w 2127"/>
                <a:gd name="T13" fmla="*/ 181142947 h 1316"/>
                <a:gd name="T14" fmla="*/ 1005363290 w 2127"/>
                <a:gd name="T15" fmla="*/ 188550554 h 1316"/>
                <a:gd name="T16" fmla="*/ 1014840978 w 2127"/>
                <a:gd name="T17" fmla="*/ 250502176 h 1316"/>
                <a:gd name="T18" fmla="*/ 925896716 w 2127"/>
                <a:gd name="T19" fmla="*/ 181142947 h 1316"/>
                <a:gd name="T20" fmla="*/ 833307386 w 2127"/>
                <a:gd name="T21" fmla="*/ 160941278 h 1316"/>
                <a:gd name="T22" fmla="*/ 761130947 w 2127"/>
                <a:gd name="T23" fmla="*/ 102355781 h 1316"/>
                <a:gd name="T24" fmla="*/ 661250628 w 2127"/>
                <a:gd name="T25" fmla="*/ 125251498 h 1316"/>
                <a:gd name="T26" fmla="*/ 558454425 w 2127"/>
                <a:gd name="T27" fmla="*/ 111783719 h 1316"/>
                <a:gd name="T28" fmla="*/ 465135911 w 2127"/>
                <a:gd name="T29" fmla="*/ 127271009 h 1316"/>
                <a:gd name="T30" fmla="*/ 360152155 w 2127"/>
                <a:gd name="T31" fmla="*/ 74746504 h 1316"/>
                <a:gd name="T32" fmla="*/ 293079153 w 2127"/>
                <a:gd name="T33" fmla="*/ 10774552 h 1316"/>
                <a:gd name="T34" fmla="*/ 211425026 w 2127"/>
                <a:gd name="T35" fmla="*/ 34343166 h 1316"/>
                <a:gd name="T36" fmla="*/ 178617709 w 2127"/>
                <a:gd name="T37" fmla="*/ 76766835 h 1316"/>
                <a:gd name="T38" fmla="*/ 116648143 w 2127"/>
                <a:gd name="T39" fmla="*/ 105722725 h 1316"/>
                <a:gd name="T40" fmla="*/ 46659257 w 2127"/>
                <a:gd name="T41" fmla="*/ 98315118 h 1316"/>
                <a:gd name="T42" fmla="*/ 75092322 w 2127"/>
                <a:gd name="T43" fmla="*/ 160941278 h 1316"/>
                <a:gd name="T44" fmla="*/ 129042568 w 2127"/>
                <a:gd name="T45" fmla="*/ 212792065 h 1316"/>
                <a:gd name="T46" fmla="*/ 131229267 w 2127"/>
                <a:gd name="T47" fmla="*/ 321881735 h 1316"/>
                <a:gd name="T48" fmla="*/ 197573086 w 2127"/>
                <a:gd name="T49" fmla="*/ 383161281 h 1316"/>
                <a:gd name="T50" fmla="*/ 294537521 w 2127"/>
                <a:gd name="T51" fmla="*/ 331983390 h 1316"/>
                <a:gd name="T52" fmla="*/ 373274911 w 2127"/>
                <a:gd name="T53" fmla="*/ 428951895 h 1316"/>
                <a:gd name="T54" fmla="*/ 415559916 w 2127"/>
                <a:gd name="T55" fmla="*/ 493597565 h 1316"/>
                <a:gd name="T56" fmla="*/ 451283970 w 2127"/>
                <a:gd name="T57" fmla="*/ 482823013 h 1316"/>
                <a:gd name="T58" fmla="*/ 539499048 w 2127"/>
                <a:gd name="T59" fmla="*/ 540734793 h 1316"/>
                <a:gd name="T60" fmla="*/ 635005116 w 2127"/>
                <a:gd name="T61" fmla="*/ 561610179 h 1316"/>
                <a:gd name="T62" fmla="*/ 732697882 w 2127"/>
                <a:gd name="T63" fmla="*/ 682821015 h 1316"/>
                <a:gd name="T64" fmla="*/ 835494085 w 2127"/>
                <a:gd name="T65" fmla="*/ 817499631 h 1316"/>
                <a:gd name="T66" fmla="*/ 906212155 w 2127"/>
                <a:gd name="T67" fmla="*/ 826927569 h 1316"/>
                <a:gd name="T68" fmla="*/ 976201894 w 2127"/>
                <a:gd name="T69" fmla="*/ 670026953 h 1316"/>
                <a:gd name="T70" fmla="*/ 1071707108 w 2127"/>
                <a:gd name="T71" fmla="*/ 699655740 h 1316"/>
                <a:gd name="T72" fmla="*/ 1131489975 w 2127"/>
                <a:gd name="T73" fmla="*/ 699655740 h 1316"/>
                <a:gd name="T74" fmla="*/ 1200749676 w 2127"/>
                <a:gd name="T75" fmla="*/ 684841346 h 1316"/>
                <a:gd name="T76" fmla="*/ 1157006302 w 2127"/>
                <a:gd name="T77" fmla="*/ 613461787 h 1316"/>
                <a:gd name="T78" fmla="*/ 1234286177 w 2127"/>
                <a:gd name="T79" fmla="*/ 569690683 h 1316"/>
                <a:gd name="T80" fmla="*/ 1320314556 w 2127"/>
                <a:gd name="T81" fmla="*/ 480802682 h 1316"/>
                <a:gd name="T82" fmla="*/ 1357496125 w 2127"/>
                <a:gd name="T83" fmla="*/ 395955343 h 1316"/>
                <a:gd name="T84" fmla="*/ 1442066135 w 2127"/>
                <a:gd name="T85" fmla="*/ 401342619 h 1316"/>
                <a:gd name="T86" fmla="*/ 1550694959 w 2127"/>
                <a:gd name="T87" fmla="*/ 329289342 h 131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27" h="1316">
                  <a:moveTo>
                    <a:pt x="2114" y="376"/>
                  </a:moveTo>
                  <a:cubicBezTo>
                    <a:pt x="2113" y="373"/>
                    <a:pt x="2112" y="370"/>
                    <a:pt x="2111" y="367"/>
                  </a:cubicBezTo>
                  <a:cubicBezTo>
                    <a:pt x="2041" y="376"/>
                    <a:pt x="1984" y="369"/>
                    <a:pt x="1955" y="367"/>
                  </a:cubicBezTo>
                  <a:cubicBezTo>
                    <a:pt x="1919" y="364"/>
                    <a:pt x="1939" y="369"/>
                    <a:pt x="1900" y="314"/>
                  </a:cubicBezTo>
                  <a:cubicBezTo>
                    <a:pt x="1860" y="258"/>
                    <a:pt x="1886" y="289"/>
                    <a:pt x="1854" y="314"/>
                  </a:cubicBezTo>
                  <a:cubicBezTo>
                    <a:pt x="1821" y="339"/>
                    <a:pt x="1818" y="328"/>
                    <a:pt x="1808" y="300"/>
                  </a:cubicBezTo>
                  <a:cubicBezTo>
                    <a:pt x="1798" y="272"/>
                    <a:pt x="1778" y="303"/>
                    <a:pt x="1765" y="330"/>
                  </a:cubicBezTo>
                  <a:cubicBezTo>
                    <a:pt x="1752" y="358"/>
                    <a:pt x="1726" y="353"/>
                    <a:pt x="1693" y="361"/>
                  </a:cubicBezTo>
                  <a:cubicBezTo>
                    <a:pt x="1660" y="369"/>
                    <a:pt x="1677" y="383"/>
                    <a:pt x="1680" y="417"/>
                  </a:cubicBezTo>
                  <a:cubicBezTo>
                    <a:pt x="1683" y="450"/>
                    <a:pt x="1664" y="455"/>
                    <a:pt x="1634" y="458"/>
                  </a:cubicBezTo>
                  <a:cubicBezTo>
                    <a:pt x="1605" y="461"/>
                    <a:pt x="1592" y="444"/>
                    <a:pt x="1578" y="414"/>
                  </a:cubicBezTo>
                  <a:cubicBezTo>
                    <a:pt x="1565" y="383"/>
                    <a:pt x="1500" y="386"/>
                    <a:pt x="1500" y="367"/>
                  </a:cubicBezTo>
                  <a:cubicBezTo>
                    <a:pt x="1500" y="347"/>
                    <a:pt x="1493" y="344"/>
                    <a:pt x="1470" y="328"/>
                  </a:cubicBezTo>
                  <a:cubicBezTo>
                    <a:pt x="1447" y="311"/>
                    <a:pt x="1467" y="294"/>
                    <a:pt x="1467" y="269"/>
                  </a:cubicBezTo>
                  <a:cubicBezTo>
                    <a:pt x="1467" y="244"/>
                    <a:pt x="1477" y="236"/>
                    <a:pt x="1438" y="233"/>
                  </a:cubicBezTo>
                  <a:cubicBezTo>
                    <a:pt x="1398" y="230"/>
                    <a:pt x="1382" y="250"/>
                    <a:pt x="1379" y="280"/>
                  </a:cubicBezTo>
                  <a:cubicBezTo>
                    <a:pt x="1375" y="311"/>
                    <a:pt x="1398" y="322"/>
                    <a:pt x="1415" y="342"/>
                  </a:cubicBezTo>
                  <a:cubicBezTo>
                    <a:pt x="1431" y="361"/>
                    <a:pt x="1408" y="372"/>
                    <a:pt x="1392" y="372"/>
                  </a:cubicBezTo>
                  <a:cubicBezTo>
                    <a:pt x="1375" y="372"/>
                    <a:pt x="1349" y="372"/>
                    <a:pt x="1320" y="350"/>
                  </a:cubicBezTo>
                  <a:cubicBezTo>
                    <a:pt x="1290" y="328"/>
                    <a:pt x="1280" y="300"/>
                    <a:pt x="1270" y="269"/>
                  </a:cubicBezTo>
                  <a:cubicBezTo>
                    <a:pt x="1261" y="239"/>
                    <a:pt x="1208" y="283"/>
                    <a:pt x="1175" y="280"/>
                  </a:cubicBezTo>
                  <a:cubicBezTo>
                    <a:pt x="1143" y="278"/>
                    <a:pt x="1130" y="261"/>
                    <a:pt x="1143" y="239"/>
                  </a:cubicBezTo>
                  <a:cubicBezTo>
                    <a:pt x="1156" y="216"/>
                    <a:pt x="1166" y="203"/>
                    <a:pt x="1149" y="189"/>
                  </a:cubicBezTo>
                  <a:cubicBezTo>
                    <a:pt x="1133" y="175"/>
                    <a:pt x="1090" y="158"/>
                    <a:pt x="1044" y="152"/>
                  </a:cubicBezTo>
                  <a:cubicBezTo>
                    <a:pt x="999" y="147"/>
                    <a:pt x="999" y="161"/>
                    <a:pt x="979" y="180"/>
                  </a:cubicBezTo>
                  <a:cubicBezTo>
                    <a:pt x="959" y="200"/>
                    <a:pt x="956" y="189"/>
                    <a:pt x="907" y="186"/>
                  </a:cubicBezTo>
                  <a:cubicBezTo>
                    <a:pt x="858" y="183"/>
                    <a:pt x="881" y="175"/>
                    <a:pt x="854" y="144"/>
                  </a:cubicBezTo>
                  <a:cubicBezTo>
                    <a:pt x="828" y="114"/>
                    <a:pt x="795" y="150"/>
                    <a:pt x="766" y="166"/>
                  </a:cubicBezTo>
                  <a:cubicBezTo>
                    <a:pt x="736" y="183"/>
                    <a:pt x="733" y="172"/>
                    <a:pt x="700" y="161"/>
                  </a:cubicBezTo>
                  <a:cubicBezTo>
                    <a:pt x="668" y="150"/>
                    <a:pt x="668" y="175"/>
                    <a:pt x="638" y="189"/>
                  </a:cubicBezTo>
                  <a:cubicBezTo>
                    <a:pt x="609" y="203"/>
                    <a:pt x="602" y="197"/>
                    <a:pt x="563" y="169"/>
                  </a:cubicBezTo>
                  <a:cubicBezTo>
                    <a:pt x="524" y="141"/>
                    <a:pt x="527" y="127"/>
                    <a:pt x="494" y="111"/>
                  </a:cubicBezTo>
                  <a:cubicBezTo>
                    <a:pt x="461" y="94"/>
                    <a:pt x="474" y="55"/>
                    <a:pt x="458" y="27"/>
                  </a:cubicBezTo>
                  <a:cubicBezTo>
                    <a:pt x="442" y="0"/>
                    <a:pt x="432" y="16"/>
                    <a:pt x="402" y="16"/>
                  </a:cubicBezTo>
                  <a:cubicBezTo>
                    <a:pt x="373" y="16"/>
                    <a:pt x="376" y="30"/>
                    <a:pt x="330" y="41"/>
                  </a:cubicBezTo>
                  <a:cubicBezTo>
                    <a:pt x="313" y="45"/>
                    <a:pt x="300" y="49"/>
                    <a:pt x="290" y="51"/>
                  </a:cubicBezTo>
                  <a:cubicBezTo>
                    <a:pt x="291" y="55"/>
                    <a:pt x="290" y="59"/>
                    <a:pt x="287" y="64"/>
                  </a:cubicBezTo>
                  <a:cubicBezTo>
                    <a:pt x="271" y="89"/>
                    <a:pt x="243" y="81"/>
                    <a:pt x="245" y="114"/>
                  </a:cubicBezTo>
                  <a:cubicBezTo>
                    <a:pt x="247" y="148"/>
                    <a:pt x="265" y="213"/>
                    <a:pt x="221" y="189"/>
                  </a:cubicBezTo>
                  <a:cubicBezTo>
                    <a:pt x="177" y="165"/>
                    <a:pt x="180" y="139"/>
                    <a:pt x="160" y="157"/>
                  </a:cubicBezTo>
                  <a:cubicBezTo>
                    <a:pt x="140" y="176"/>
                    <a:pt x="142" y="183"/>
                    <a:pt x="116" y="170"/>
                  </a:cubicBezTo>
                  <a:cubicBezTo>
                    <a:pt x="90" y="157"/>
                    <a:pt x="73" y="131"/>
                    <a:pt x="64" y="146"/>
                  </a:cubicBezTo>
                  <a:cubicBezTo>
                    <a:pt x="55" y="161"/>
                    <a:pt x="0" y="215"/>
                    <a:pt x="35" y="226"/>
                  </a:cubicBezTo>
                  <a:cubicBezTo>
                    <a:pt x="70" y="237"/>
                    <a:pt x="99" y="211"/>
                    <a:pt x="103" y="239"/>
                  </a:cubicBezTo>
                  <a:cubicBezTo>
                    <a:pt x="107" y="266"/>
                    <a:pt x="110" y="266"/>
                    <a:pt x="134" y="278"/>
                  </a:cubicBezTo>
                  <a:cubicBezTo>
                    <a:pt x="158" y="289"/>
                    <a:pt x="180" y="292"/>
                    <a:pt x="177" y="316"/>
                  </a:cubicBezTo>
                  <a:cubicBezTo>
                    <a:pt x="175" y="341"/>
                    <a:pt x="136" y="392"/>
                    <a:pt x="147" y="420"/>
                  </a:cubicBezTo>
                  <a:cubicBezTo>
                    <a:pt x="158" y="448"/>
                    <a:pt x="169" y="457"/>
                    <a:pt x="180" y="478"/>
                  </a:cubicBezTo>
                  <a:cubicBezTo>
                    <a:pt x="190" y="498"/>
                    <a:pt x="219" y="502"/>
                    <a:pt x="225" y="535"/>
                  </a:cubicBezTo>
                  <a:cubicBezTo>
                    <a:pt x="232" y="569"/>
                    <a:pt x="236" y="593"/>
                    <a:pt x="271" y="569"/>
                  </a:cubicBezTo>
                  <a:cubicBezTo>
                    <a:pt x="306" y="544"/>
                    <a:pt x="341" y="537"/>
                    <a:pt x="352" y="515"/>
                  </a:cubicBezTo>
                  <a:cubicBezTo>
                    <a:pt x="363" y="493"/>
                    <a:pt x="398" y="463"/>
                    <a:pt x="404" y="493"/>
                  </a:cubicBezTo>
                  <a:cubicBezTo>
                    <a:pt x="411" y="522"/>
                    <a:pt x="463" y="531"/>
                    <a:pt x="468" y="567"/>
                  </a:cubicBezTo>
                  <a:cubicBezTo>
                    <a:pt x="472" y="602"/>
                    <a:pt x="498" y="607"/>
                    <a:pt x="512" y="637"/>
                  </a:cubicBezTo>
                  <a:cubicBezTo>
                    <a:pt x="525" y="667"/>
                    <a:pt x="503" y="721"/>
                    <a:pt x="522" y="730"/>
                  </a:cubicBezTo>
                  <a:cubicBezTo>
                    <a:pt x="538" y="737"/>
                    <a:pt x="560" y="726"/>
                    <a:pt x="570" y="733"/>
                  </a:cubicBezTo>
                  <a:cubicBezTo>
                    <a:pt x="572" y="726"/>
                    <a:pt x="574" y="717"/>
                    <a:pt x="579" y="708"/>
                  </a:cubicBezTo>
                  <a:cubicBezTo>
                    <a:pt x="592" y="686"/>
                    <a:pt x="596" y="700"/>
                    <a:pt x="619" y="717"/>
                  </a:cubicBezTo>
                  <a:cubicBezTo>
                    <a:pt x="641" y="733"/>
                    <a:pt x="655" y="742"/>
                    <a:pt x="697" y="747"/>
                  </a:cubicBezTo>
                  <a:cubicBezTo>
                    <a:pt x="740" y="753"/>
                    <a:pt x="697" y="747"/>
                    <a:pt x="740" y="803"/>
                  </a:cubicBezTo>
                  <a:cubicBezTo>
                    <a:pt x="782" y="859"/>
                    <a:pt x="789" y="764"/>
                    <a:pt x="809" y="764"/>
                  </a:cubicBezTo>
                  <a:cubicBezTo>
                    <a:pt x="828" y="764"/>
                    <a:pt x="845" y="786"/>
                    <a:pt x="871" y="834"/>
                  </a:cubicBezTo>
                  <a:cubicBezTo>
                    <a:pt x="897" y="881"/>
                    <a:pt x="936" y="895"/>
                    <a:pt x="972" y="928"/>
                  </a:cubicBezTo>
                  <a:cubicBezTo>
                    <a:pt x="1008" y="961"/>
                    <a:pt x="1005" y="959"/>
                    <a:pt x="1005" y="1014"/>
                  </a:cubicBezTo>
                  <a:cubicBezTo>
                    <a:pt x="1005" y="1070"/>
                    <a:pt x="1058" y="1114"/>
                    <a:pt x="1094" y="1142"/>
                  </a:cubicBezTo>
                  <a:cubicBezTo>
                    <a:pt x="1130" y="1170"/>
                    <a:pt x="1146" y="1189"/>
                    <a:pt x="1146" y="1214"/>
                  </a:cubicBezTo>
                  <a:cubicBezTo>
                    <a:pt x="1146" y="1229"/>
                    <a:pt x="1145" y="1278"/>
                    <a:pt x="1144" y="1316"/>
                  </a:cubicBezTo>
                  <a:cubicBezTo>
                    <a:pt x="1188" y="1289"/>
                    <a:pt x="1234" y="1255"/>
                    <a:pt x="1243" y="1228"/>
                  </a:cubicBezTo>
                  <a:cubicBezTo>
                    <a:pt x="1256" y="1191"/>
                    <a:pt x="1296" y="1139"/>
                    <a:pt x="1300" y="1106"/>
                  </a:cubicBezTo>
                  <a:cubicBezTo>
                    <a:pt x="1304" y="1073"/>
                    <a:pt x="1313" y="995"/>
                    <a:pt x="1339" y="995"/>
                  </a:cubicBezTo>
                  <a:cubicBezTo>
                    <a:pt x="1365" y="995"/>
                    <a:pt x="1392" y="1002"/>
                    <a:pt x="1409" y="1021"/>
                  </a:cubicBezTo>
                  <a:cubicBezTo>
                    <a:pt x="1427" y="1039"/>
                    <a:pt x="1440" y="1043"/>
                    <a:pt x="1470" y="1039"/>
                  </a:cubicBezTo>
                  <a:cubicBezTo>
                    <a:pt x="1501" y="1036"/>
                    <a:pt x="1492" y="1024"/>
                    <a:pt x="1515" y="1039"/>
                  </a:cubicBezTo>
                  <a:cubicBezTo>
                    <a:pt x="1537" y="1055"/>
                    <a:pt x="1544" y="1048"/>
                    <a:pt x="1552" y="1039"/>
                  </a:cubicBezTo>
                  <a:cubicBezTo>
                    <a:pt x="1560" y="1031"/>
                    <a:pt x="1580" y="1010"/>
                    <a:pt x="1595" y="1021"/>
                  </a:cubicBezTo>
                  <a:cubicBezTo>
                    <a:pt x="1610" y="1032"/>
                    <a:pt x="1639" y="1043"/>
                    <a:pt x="1647" y="1017"/>
                  </a:cubicBezTo>
                  <a:cubicBezTo>
                    <a:pt x="1655" y="991"/>
                    <a:pt x="1672" y="975"/>
                    <a:pt x="1649" y="960"/>
                  </a:cubicBezTo>
                  <a:cubicBezTo>
                    <a:pt x="1626" y="945"/>
                    <a:pt x="1587" y="936"/>
                    <a:pt x="1587" y="911"/>
                  </a:cubicBezTo>
                  <a:cubicBezTo>
                    <a:pt x="1587" y="886"/>
                    <a:pt x="1585" y="853"/>
                    <a:pt x="1613" y="854"/>
                  </a:cubicBezTo>
                  <a:cubicBezTo>
                    <a:pt x="1641" y="856"/>
                    <a:pt x="1657" y="863"/>
                    <a:pt x="1693" y="846"/>
                  </a:cubicBezTo>
                  <a:cubicBezTo>
                    <a:pt x="1729" y="829"/>
                    <a:pt x="1752" y="842"/>
                    <a:pt x="1773" y="802"/>
                  </a:cubicBezTo>
                  <a:cubicBezTo>
                    <a:pt x="1795" y="761"/>
                    <a:pt x="1777" y="722"/>
                    <a:pt x="1811" y="714"/>
                  </a:cubicBezTo>
                  <a:cubicBezTo>
                    <a:pt x="1845" y="706"/>
                    <a:pt x="1890" y="693"/>
                    <a:pt x="1881" y="667"/>
                  </a:cubicBezTo>
                  <a:cubicBezTo>
                    <a:pt x="1873" y="640"/>
                    <a:pt x="1859" y="604"/>
                    <a:pt x="1862" y="588"/>
                  </a:cubicBezTo>
                  <a:cubicBezTo>
                    <a:pt x="1865" y="571"/>
                    <a:pt x="1883" y="522"/>
                    <a:pt x="1922" y="546"/>
                  </a:cubicBezTo>
                  <a:cubicBezTo>
                    <a:pt x="1962" y="569"/>
                    <a:pt x="1937" y="586"/>
                    <a:pt x="1978" y="596"/>
                  </a:cubicBezTo>
                  <a:cubicBezTo>
                    <a:pt x="2019" y="606"/>
                    <a:pt x="1998" y="572"/>
                    <a:pt x="2034" y="553"/>
                  </a:cubicBezTo>
                  <a:cubicBezTo>
                    <a:pt x="2070" y="533"/>
                    <a:pt x="2127" y="526"/>
                    <a:pt x="2127" y="489"/>
                  </a:cubicBezTo>
                  <a:cubicBezTo>
                    <a:pt x="2127" y="451"/>
                    <a:pt x="2122" y="414"/>
                    <a:pt x="2114" y="376"/>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79" name="Freeform 12"/>
            <p:cNvSpPr>
              <a:spLocks/>
            </p:cNvSpPr>
            <p:nvPr/>
          </p:nvSpPr>
          <p:spPr bwMode="auto">
            <a:xfrm>
              <a:off x="5484180" y="2827752"/>
              <a:ext cx="4675844" cy="3599724"/>
            </a:xfrm>
            <a:custGeom>
              <a:avLst/>
              <a:gdLst>
                <a:gd name="T0" fmla="*/ 231772290 w 5477"/>
                <a:gd name="T1" fmla="*/ 2147483646 h 4382"/>
                <a:gd name="T2" fmla="*/ 362963991 w 5477"/>
                <a:gd name="T3" fmla="*/ 2147483646 h 4382"/>
                <a:gd name="T4" fmla="*/ 798812925 w 5477"/>
                <a:gd name="T5" fmla="*/ 2147483646 h 4382"/>
                <a:gd name="T6" fmla="*/ 983210387 w 5477"/>
                <a:gd name="T7" fmla="*/ 2147483646 h 4382"/>
                <a:gd name="T8" fmla="*/ 1324309663 w 5477"/>
                <a:gd name="T9" fmla="*/ 2147483646 h 4382"/>
                <a:gd name="T10" fmla="*/ 1457687751 w 5477"/>
                <a:gd name="T11" fmla="*/ 2147483646 h 4382"/>
                <a:gd name="T12" fmla="*/ 1578675748 w 5477"/>
                <a:gd name="T13" fmla="*/ 2147483646 h 4382"/>
                <a:gd name="T14" fmla="*/ 1833771766 w 5477"/>
                <a:gd name="T15" fmla="*/ 2147483646 h 4382"/>
                <a:gd name="T16" fmla="*/ 2015253761 w 5477"/>
                <a:gd name="T17" fmla="*/ 2147483646 h 4382"/>
                <a:gd name="T18" fmla="*/ 2147483646 w 5477"/>
                <a:gd name="T19" fmla="*/ 2147483646 h 4382"/>
                <a:gd name="T20" fmla="*/ 2147483646 w 5477"/>
                <a:gd name="T21" fmla="*/ 2147483646 h 4382"/>
                <a:gd name="T22" fmla="*/ 2147483646 w 5477"/>
                <a:gd name="T23" fmla="*/ 2147483646 h 4382"/>
                <a:gd name="T24" fmla="*/ 2147483646 w 5477"/>
                <a:gd name="T25" fmla="*/ 2064301241 h 4382"/>
                <a:gd name="T26" fmla="*/ 2147483646 w 5477"/>
                <a:gd name="T27" fmla="*/ 2044056696 h 4382"/>
                <a:gd name="T28" fmla="*/ 2147483646 w 5477"/>
                <a:gd name="T29" fmla="*/ 1914489633 h 4382"/>
                <a:gd name="T30" fmla="*/ 2147483646 w 5477"/>
                <a:gd name="T31" fmla="*/ 2111539609 h 4382"/>
                <a:gd name="T32" fmla="*/ 2147483646 w 5477"/>
                <a:gd name="T33" fmla="*/ 1985346364 h 4382"/>
                <a:gd name="T34" fmla="*/ 2147483646 w 5477"/>
                <a:gd name="T35" fmla="*/ 2004242039 h 4382"/>
                <a:gd name="T36" fmla="*/ 2147483646 w 5477"/>
                <a:gd name="T37" fmla="*/ 1838908573 h 4382"/>
                <a:gd name="T38" fmla="*/ 2147483646 w 5477"/>
                <a:gd name="T39" fmla="*/ 1764002769 h 4382"/>
                <a:gd name="T40" fmla="*/ 2147483646 w 5477"/>
                <a:gd name="T41" fmla="*/ 1577750322 h 4382"/>
                <a:gd name="T42" fmla="*/ 2147483646 w 5477"/>
                <a:gd name="T43" fmla="*/ 1508917717 h 4382"/>
                <a:gd name="T44" fmla="*/ 2147483646 w 5477"/>
                <a:gd name="T45" fmla="*/ 1309168358 h 4382"/>
                <a:gd name="T46" fmla="*/ 2147483646 w 5477"/>
                <a:gd name="T47" fmla="*/ 1275426902 h 4382"/>
                <a:gd name="T48" fmla="*/ 2147483646 w 5477"/>
                <a:gd name="T49" fmla="*/ 1105369927 h 4382"/>
                <a:gd name="T50" fmla="*/ 2147483646 w 5477"/>
                <a:gd name="T51" fmla="*/ 1017641646 h 4382"/>
                <a:gd name="T52" fmla="*/ 2147483646 w 5477"/>
                <a:gd name="T53" fmla="*/ 790899287 h 4382"/>
                <a:gd name="T54" fmla="*/ 2147483646 w 5477"/>
                <a:gd name="T55" fmla="*/ 628940459 h 4382"/>
                <a:gd name="T56" fmla="*/ 2147483646 w 5477"/>
                <a:gd name="T57" fmla="*/ 294900529 h 4382"/>
                <a:gd name="T58" fmla="*/ 2147483646 w 5477"/>
                <a:gd name="T59" fmla="*/ 314470640 h 4382"/>
                <a:gd name="T60" fmla="*/ 2147483646 w 5477"/>
                <a:gd name="T61" fmla="*/ 157235320 h 4382"/>
                <a:gd name="T62" fmla="*/ 2147483646 w 5477"/>
                <a:gd name="T63" fmla="*/ 0 h 4382"/>
                <a:gd name="T64" fmla="*/ 2147483646 w 5477"/>
                <a:gd name="T65" fmla="*/ 152510990 h 4382"/>
                <a:gd name="T66" fmla="*/ 2147483646 w 5477"/>
                <a:gd name="T67" fmla="*/ 365082825 h 4382"/>
                <a:gd name="T68" fmla="*/ 2147483646 w 5477"/>
                <a:gd name="T69" fmla="*/ 504096904 h 4382"/>
                <a:gd name="T70" fmla="*/ 2147483646 w 5477"/>
                <a:gd name="T71" fmla="*/ 645811187 h 4382"/>
                <a:gd name="T72" fmla="*/ 2147483646 w 5477"/>
                <a:gd name="T73" fmla="*/ 742312049 h 4382"/>
                <a:gd name="T74" fmla="*/ 2147483646 w 5477"/>
                <a:gd name="T75" fmla="*/ 1016291955 h 4382"/>
                <a:gd name="T76" fmla="*/ 2147483646 w 5477"/>
                <a:gd name="T77" fmla="*/ 1055432176 h 4382"/>
                <a:gd name="T78" fmla="*/ 2147483646 w 5477"/>
                <a:gd name="T79" fmla="*/ 1010894012 h 4382"/>
                <a:gd name="T80" fmla="*/ 2147483646 w 5477"/>
                <a:gd name="T81" fmla="*/ 1199845841 h 4382"/>
                <a:gd name="T82" fmla="*/ 2147483646 w 5477"/>
                <a:gd name="T83" fmla="*/ 1235611424 h 4382"/>
                <a:gd name="T84" fmla="*/ 2147483646 w 5477"/>
                <a:gd name="T85" fmla="*/ 1415790672 h 4382"/>
                <a:gd name="T86" fmla="*/ 2147483646 w 5477"/>
                <a:gd name="T87" fmla="*/ 1610816522 h 4382"/>
                <a:gd name="T88" fmla="*/ 2146445463 w 5477"/>
                <a:gd name="T89" fmla="*/ 1685722326 h 4382"/>
                <a:gd name="T90" fmla="*/ 2101257020 w 5477"/>
                <a:gd name="T91" fmla="*/ 1894244266 h 4382"/>
                <a:gd name="T92" fmla="*/ 1735377563 w 5477"/>
                <a:gd name="T93" fmla="*/ 2070375262 h 4382"/>
                <a:gd name="T94" fmla="*/ 1279850301 w 5477"/>
                <a:gd name="T95" fmla="*/ 2147483646 h 4382"/>
                <a:gd name="T96" fmla="*/ 999974103 w 5477"/>
                <a:gd name="T97" fmla="*/ 2147483646 h 4382"/>
                <a:gd name="T98" fmla="*/ 548819613 w 5477"/>
                <a:gd name="T99" fmla="*/ 2081847226 h 4382"/>
                <a:gd name="T100" fmla="*/ 99851509 w 5477"/>
                <a:gd name="T101" fmla="*/ 2053504533 h 438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477" h="4382">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80" name="Freeform 13"/>
            <p:cNvSpPr>
              <a:spLocks/>
            </p:cNvSpPr>
            <p:nvPr/>
          </p:nvSpPr>
          <p:spPr bwMode="auto">
            <a:xfrm>
              <a:off x="8104201" y="8748677"/>
              <a:ext cx="1613314" cy="1168580"/>
            </a:xfrm>
            <a:custGeom>
              <a:avLst/>
              <a:gdLst>
                <a:gd name="T0" fmla="*/ 1296897774 w 1889"/>
                <a:gd name="T1" fmla="*/ 102506557 h 1423"/>
                <a:gd name="T2" fmla="*/ 1220309343 w 1889"/>
                <a:gd name="T3" fmla="*/ 77554130 h 1423"/>
                <a:gd name="T4" fmla="*/ 1099226241 w 1889"/>
                <a:gd name="T5" fmla="*/ 55299374 h 1423"/>
                <a:gd name="T6" fmla="*/ 1010237754 w 1889"/>
                <a:gd name="T7" fmla="*/ 90367449 h 1423"/>
                <a:gd name="T8" fmla="*/ 822048818 w 1889"/>
                <a:gd name="T9" fmla="*/ 144992611 h 1423"/>
                <a:gd name="T10" fmla="*/ 882590369 w 1889"/>
                <a:gd name="T11" fmla="*/ 39788383 h 1423"/>
                <a:gd name="T12" fmla="*/ 822048818 w 1889"/>
                <a:gd name="T13" fmla="*/ 14836778 h 1423"/>
                <a:gd name="T14" fmla="*/ 738166739 w 1889"/>
                <a:gd name="T15" fmla="*/ 2023458 h 1423"/>
                <a:gd name="T16" fmla="*/ 628024964 w 1889"/>
                <a:gd name="T17" fmla="*/ 18882873 h 1423"/>
                <a:gd name="T18" fmla="*/ 552895262 w 1889"/>
                <a:gd name="T19" fmla="*/ 37765746 h 1423"/>
                <a:gd name="T20" fmla="*/ 500377579 w 1889"/>
                <a:gd name="T21" fmla="*/ 84972108 h 1423"/>
                <a:gd name="T22" fmla="*/ 415766135 w 1889"/>
                <a:gd name="T23" fmla="*/ 130155833 h 1423"/>
                <a:gd name="T24" fmla="*/ 379295331 w 1889"/>
                <a:gd name="T25" fmla="*/ 177363016 h 1423"/>
                <a:gd name="T26" fmla="*/ 390966022 w 1889"/>
                <a:gd name="T27" fmla="*/ 240080368 h 1423"/>
                <a:gd name="T28" fmla="*/ 323859334 w 1889"/>
                <a:gd name="T29" fmla="*/ 346633019 h 1423"/>
                <a:gd name="T30" fmla="*/ 279365518 w 1889"/>
                <a:gd name="T31" fmla="*/ 501067067 h 1423"/>
                <a:gd name="T32" fmla="*/ 194753219 w 1889"/>
                <a:gd name="T33" fmla="*/ 575249313 h 1423"/>
                <a:gd name="T34" fmla="*/ 138588712 w 1889"/>
                <a:gd name="T35" fmla="*/ 615037697 h 1423"/>
                <a:gd name="T36" fmla="*/ 60541551 w 1889"/>
                <a:gd name="T37" fmla="*/ 672360529 h 1423"/>
                <a:gd name="T38" fmla="*/ 21153288 w 1889"/>
                <a:gd name="T39" fmla="*/ 717544253 h 1423"/>
                <a:gd name="T40" fmla="*/ 32094615 w 1889"/>
                <a:gd name="T41" fmla="*/ 752612329 h 1423"/>
                <a:gd name="T42" fmla="*/ 16046880 w 1889"/>
                <a:gd name="T43" fmla="*/ 824771117 h 1423"/>
                <a:gd name="T44" fmla="*/ 51058954 w 1889"/>
                <a:gd name="T45" fmla="*/ 912440896 h 1423"/>
                <a:gd name="T46" fmla="*/ 185271477 w 1889"/>
                <a:gd name="T47" fmla="*/ 927277674 h 1423"/>
                <a:gd name="T48" fmla="*/ 146611725 w 1889"/>
                <a:gd name="T49" fmla="*/ 842305566 h 1423"/>
                <a:gd name="T50" fmla="*/ 169223742 w 1889"/>
                <a:gd name="T51" fmla="*/ 780261605 h 1423"/>
                <a:gd name="T52" fmla="*/ 252377311 w 1889"/>
                <a:gd name="T53" fmla="*/ 739799009 h 1423"/>
                <a:gd name="T54" fmla="*/ 411389092 w 1889"/>
                <a:gd name="T55" fmla="*/ 687197306 h 1423"/>
                <a:gd name="T56" fmla="*/ 541953936 w 1889"/>
                <a:gd name="T57" fmla="*/ 654826901 h 1423"/>
                <a:gd name="T58" fmla="*/ 644071844 w 1889"/>
                <a:gd name="T59" fmla="*/ 604922048 h 1423"/>
                <a:gd name="T60" fmla="*/ 739625469 w 1889"/>
                <a:gd name="T61" fmla="*/ 557715686 h 1423"/>
                <a:gd name="T62" fmla="*/ 714095992 w 1889"/>
                <a:gd name="T63" fmla="*/ 467348237 h 1423"/>
                <a:gd name="T64" fmla="*/ 793601882 w 1889"/>
                <a:gd name="T65" fmla="*/ 492299842 h 1423"/>
                <a:gd name="T66" fmla="*/ 902284928 w 1889"/>
                <a:gd name="T67" fmla="*/ 497695184 h 1423"/>
                <a:gd name="T68" fmla="*/ 968661397 w 1889"/>
                <a:gd name="T69" fmla="*/ 462627108 h 1423"/>
                <a:gd name="T70" fmla="*/ 1074426129 w 1889"/>
                <a:gd name="T71" fmla="*/ 427559032 h 1423"/>
                <a:gd name="T72" fmla="*/ 1121838259 w 1889"/>
                <a:gd name="T73" fmla="*/ 402607427 h 1423"/>
                <a:gd name="T74" fmla="*/ 1275015121 w 1889"/>
                <a:gd name="T75" fmla="*/ 374957329 h 1423"/>
                <a:gd name="T76" fmla="*/ 1338474131 w 1889"/>
                <a:gd name="T77" fmla="*/ 285264092 h 1423"/>
                <a:gd name="T78" fmla="*/ 1341391591 w 1889"/>
                <a:gd name="T79" fmla="*/ 180060686 h 142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889" h="1423">
                  <a:moveTo>
                    <a:pt x="1839" y="267"/>
                  </a:moveTo>
                  <a:cubicBezTo>
                    <a:pt x="1844" y="211"/>
                    <a:pt x="1787" y="182"/>
                    <a:pt x="1778" y="152"/>
                  </a:cubicBezTo>
                  <a:cubicBezTo>
                    <a:pt x="1770" y="123"/>
                    <a:pt x="1765" y="100"/>
                    <a:pt x="1743" y="119"/>
                  </a:cubicBezTo>
                  <a:cubicBezTo>
                    <a:pt x="1722" y="137"/>
                    <a:pt x="1687" y="134"/>
                    <a:pt x="1673" y="115"/>
                  </a:cubicBezTo>
                  <a:cubicBezTo>
                    <a:pt x="1660" y="97"/>
                    <a:pt x="1639" y="78"/>
                    <a:pt x="1617" y="82"/>
                  </a:cubicBezTo>
                  <a:cubicBezTo>
                    <a:pt x="1595" y="85"/>
                    <a:pt x="1521" y="52"/>
                    <a:pt x="1507" y="82"/>
                  </a:cubicBezTo>
                  <a:cubicBezTo>
                    <a:pt x="1494" y="111"/>
                    <a:pt x="1521" y="189"/>
                    <a:pt x="1486" y="174"/>
                  </a:cubicBezTo>
                  <a:cubicBezTo>
                    <a:pt x="1451" y="160"/>
                    <a:pt x="1420" y="104"/>
                    <a:pt x="1385" y="134"/>
                  </a:cubicBezTo>
                  <a:cubicBezTo>
                    <a:pt x="1350" y="163"/>
                    <a:pt x="1298" y="152"/>
                    <a:pt x="1254" y="186"/>
                  </a:cubicBezTo>
                  <a:cubicBezTo>
                    <a:pt x="1210" y="219"/>
                    <a:pt x="1162" y="245"/>
                    <a:pt x="1127" y="215"/>
                  </a:cubicBezTo>
                  <a:cubicBezTo>
                    <a:pt x="1093" y="186"/>
                    <a:pt x="1084" y="152"/>
                    <a:pt x="1132" y="126"/>
                  </a:cubicBezTo>
                  <a:cubicBezTo>
                    <a:pt x="1180" y="100"/>
                    <a:pt x="1206" y="82"/>
                    <a:pt x="1210" y="59"/>
                  </a:cubicBezTo>
                  <a:cubicBezTo>
                    <a:pt x="1215" y="37"/>
                    <a:pt x="1206" y="22"/>
                    <a:pt x="1189" y="11"/>
                  </a:cubicBezTo>
                  <a:cubicBezTo>
                    <a:pt x="1171" y="0"/>
                    <a:pt x="1167" y="0"/>
                    <a:pt x="1127" y="22"/>
                  </a:cubicBezTo>
                  <a:cubicBezTo>
                    <a:pt x="1088" y="45"/>
                    <a:pt x="1044" y="52"/>
                    <a:pt x="1031" y="30"/>
                  </a:cubicBezTo>
                  <a:cubicBezTo>
                    <a:pt x="1026" y="22"/>
                    <a:pt x="1019" y="13"/>
                    <a:pt x="1012" y="3"/>
                  </a:cubicBezTo>
                  <a:cubicBezTo>
                    <a:pt x="983" y="24"/>
                    <a:pt x="958" y="34"/>
                    <a:pt x="929" y="45"/>
                  </a:cubicBezTo>
                  <a:cubicBezTo>
                    <a:pt x="892" y="58"/>
                    <a:pt x="887" y="41"/>
                    <a:pt x="861" y="28"/>
                  </a:cubicBezTo>
                  <a:cubicBezTo>
                    <a:pt x="835" y="15"/>
                    <a:pt x="839" y="6"/>
                    <a:pt x="819" y="8"/>
                  </a:cubicBezTo>
                  <a:cubicBezTo>
                    <a:pt x="800" y="9"/>
                    <a:pt x="791" y="41"/>
                    <a:pt x="758" y="56"/>
                  </a:cubicBezTo>
                  <a:cubicBezTo>
                    <a:pt x="726" y="71"/>
                    <a:pt x="780" y="80"/>
                    <a:pt x="765" y="132"/>
                  </a:cubicBezTo>
                  <a:cubicBezTo>
                    <a:pt x="750" y="184"/>
                    <a:pt x="741" y="152"/>
                    <a:pt x="686" y="126"/>
                  </a:cubicBezTo>
                  <a:cubicBezTo>
                    <a:pt x="632" y="100"/>
                    <a:pt x="610" y="119"/>
                    <a:pt x="575" y="132"/>
                  </a:cubicBezTo>
                  <a:cubicBezTo>
                    <a:pt x="540" y="145"/>
                    <a:pt x="560" y="163"/>
                    <a:pt x="570" y="193"/>
                  </a:cubicBezTo>
                  <a:cubicBezTo>
                    <a:pt x="581" y="223"/>
                    <a:pt x="573" y="221"/>
                    <a:pt x="553" y="223"/>
                  </a:cubicBezTo>
                  <a:cubicBezTo>
                    <a:pt x="503" y="226"/>
                    <a:pt x="529" y="234"/>
                    <a:pt x="520" y="263"/>
                  </a:cubicBezTo>
                  <a:cubicBezTo>
                    <a:pt x="512" y="293"/>
                    <a:pt x="538" y="289"/>
                    <a:pt x="549" y="313"/>
                  </a:cubicBezTo>
                  <a:cubicBezTo>
                    <a:pt x="560" y="337"/>
                    <a:pt x="557" y="343"/>
                    <a:pt x="536" y="356"/>
                  </a:cubicBezTo>
                  <a:cubicBezTo>
                    <a:pt x="514" y="369"/>
                    <a:pt x="522" y="391"/>
                    <a:pt x="520" y="432"/>
                  </a:cubicBezTo>
                  <a:cubicBezTo>
                    <a:pt x="518" y="473"/>
                    <a:pt x="498" y="462"/>
                    <a:pt x="444" y="514"/>
                  </a:cubicBezTo>
                  <a:cubicBezTo>
                    <a:pt x="389" y="565"/>
                    <a:pt x="411" y="636"/>
                    <a:pt x="422" y="669"/>
                  </a:cubicBezTo>
                  <a:cubicBezTo>
                    <a:pt x="433" y="703"/>
                    <a:pt x="407" y="714"/>
                    <a:pt x="383" y="743"/>
                  </a:cubicBezTo>
                  <a:cubicBezTo>
                    <a:pt x="359" y="773"/>
                    <a:pt x="297" y="797"/>
                    <a:pt x="276" y="804"/>
                  </a:cubicBezTo>
                  <a:cubicBezTo>
                    <a:pt x="254" y="812"/>
                    <a:pt x="252" y="830"/>
                    <a:pt x="267" y="853"/>
                  </a:cubicBezTo>
                  <a:cubicBezTo>
                    <a:pt x="282" y="875"/>
                    <a:pt x="267" y="875"/>
                    <a:pt x="256" y="899"/>
                  </a:cubicBezTo>
                  <a:cubicBezTo>
                    <a:pt x="245" y="923"/>
                    <a:pt x="223" y="929"/>
                    <a:pt x="190" y="912"/>
                  </a:cubicBezTo>
                  <a:cubicBezTo>
                    <a:pt x="158" y="895"/>
                    <a:pt x="173" y="925"/>
                    <a:pt x="173" y="968"/>
                  </a:cubicBezTo>
                  <a:cubicBezTo>
                    <a:pt x="173" y="1010"/>
                    <a:pt x="114" y="997"/>
                    <a:pt x="83" y="997"/>
                  </a:cubicBezTo>
                  <a:cubicBezTo>
                    <a:pt x="53" y="997"/>
                    <a:pt x="68" y="1006"/>
                    <a:pt x="68" y="1027"/>
                  </a:cubicBezTo>
                  <a:cubicBezTo>
                    <a:pt x="68" y="1047"/>
                    <a:pt x="51" y="1055"/>
                    <a:pt x="29" y="1064"/>
                  </a:cubicBezTo>
                  <a:cubicBezTo>
                    <a:pt x="19" y="1068"/>
                    <a:pt x="12" y="1080"/>
                    <a:pt x="6" y="1092"/>
                  </a:cubicBezTo>
                  <a:cubicBezTo>
                    <a:pt x="11" y="1116"/>
                    <a:pt x="21" y="1116"/>
                    <a:pt x="44" y="1116"/>
                  </a:cubicBezTo>
                  <a:cubicBezTo>
                    <a:pt x="70" y="1116"/>
                    <a:pt x="92" y="1108"/>
                    <a:pt x="57" y="1145"/>
                  </a:cubicBezTo>
                  <a:cubicBezTo>
                    <a:pt x="22" y="1183"/>
                    <a:pt x="18" y="1190"/>
                    <a:pt x="22" y="1223"/>
                  </a:cubicBezTo>
                  <a:cubicBezTo>
                    <a:pt x="27" y="1257"/>
                    <a:pt x="0" y="1279"/>
                    <a:pt x="44" y="1301"/>
                  </a:cubicBezTo>
                  <a:cubicBezTo>
                    <a:pt x="88" y="1323"/>
                    <a:pt x="44" y="1309"/>
                    <a:pt x="70" y="1353"/>
                  </a:cubicBezTo>
                  <a:cubicBezTo>
                    <a:pt x="97" y="1398"/>
                    <a:pt x="40" y="1394"/>
                    <a:pt x="123" y="1398"/>
                  </a:cubicBezTo>
                  <a:cubicBezTo>
                    <a:pt x="206" y="1401"/>
                    <a:pt x="241" y="1423"/>
                    <a:pt x="254" y="1375"/>
                  </a:cubicBezTo>
                  <a:cubicBezTo>
                    <a:pt x="267" y="1327"/>
                    <a:pt x="197" y="1305"/>
                    <a:pt x="210" y="1286"/>
                  </a:cubicBezTo>
                  <a:cubicBezTo>
                    <a:pt x="223" y="1268"/>
                    <a:pt x="245" y="1246"/>
                    <a:pt x="201" y="1249"/>
                  </a:cubicBezTo>
                  <a:cubicBezTo>
                    <a:pt x="158" y="1253"/>
                    <a:pt x="132" y="1242"/>
                    <a:pt x="162" y="1216"/>
                  </a:cubicBezTo>
                  <a:cubicBezTo>
                    <a:pt x="193" y="1190"/>
                    <a:pt x="193" y="1153"/>
                    <a:pt x="232" y="1157"/>
                  </a:cubicBezTo>
                  <a:cubicBezTo>
                    <a:pt x="271" y="1160"/>
                    <a:pt x="267" y="1153"/>
                    <a:pt x="284" y="1131"/>
                  </a:cubicBezTo>
                  <a:cubicBezTo>
                    <a:pt x="302" y="1108"/>
                    <a:pt x="315" y="1097"/>
                    <a:pt x="346" y="1097"/>
                  </a:cubicBezTo>
                  <a:cubicBezTo>
                    <a:pt x="376" y="1097"/>
                    <a:pt x="450" y="1060"/>
                    <a:pt x="481" y="1057"/>
                  </a:cubicBezTo>
                  <a:cubicBezTo>
                    <a:pt x="512" y="1053"/>
                    <a:pt x="551" y="1060"/>
                    <a:pt x="564" y="1019"/>
                  </a:cubicBezTo>
                  <a:cubicBezTo>
                    <a:pt x="577" y="979"/>
                    <a:pt x="625" y="949"/>
                    <a:pt x="651" y="964"/>
                  </a:cubicBezTo>
                  <a:cubicBezTo>
                    <a:pt x="678" y="979"/>
                    <a:pt x="734" y="1008"/>
                    <a:pt x="743" y="971"/>
                  </a:cubicBezTo>
                  <a:cubicBezTo>
                    <a:pt x="752" y="934"/>
                    <a:pt x="787" y="971"/>
                    <a:pt x="822" y="942"/>
                  </a:cubicBezTo>
                  <a:cubicBezTo>
                    <a:pt x="857" y="912"/>
                    <a:pt x="878" y="938"/>
                    <a:pt x="883" y="897"/>
                  </a:cubicBezTo>
                  <a:cubicBezTo>
                    <a:pt x="887" y="856"/>
                    <a:pt x="922" y="853"/>
                    <a:pt x="935" y="864"/>
                  </a:cubicBezTo>
                  <a:cubicBezTo>
                    <a:pt x="948" y="875"/>
                    <a:pt x="992" y="849"/>
                    <a:pt x="1014" y="827"/>
                  </a:cubicBezTo>
                  <a:cubicBezTo>
                    <a:pt x="1036" y="804"/>
                    <a:pt x="1079" y="804"/>
                    <a:pt x="1040" y="764"/>
                  </a:cubicBezTo>
                  <a:cubicBezTo>
                    <a:pt x="1001" y="723"/>
                    <a:pt x="996" y="730"/>
                    <a:pt x="979" y="693"/>
                  </a:cubicBezTo>
                  <a:cubicBezTo>
                    <a:pt x="961" y="656"/>
                    <a:pt x="940" y="615"/>
                    <a:pt x="996" y="641"/>
                  </a:cubicBezTo>
                  <a:cubicBezTo>
                    <a:pt x="1053" y="667"/>
                    <a:pt x="1075" y="701"/>
                    <a:pt x="1088" y="730"/>
                  </a:cubicBezTo>
                  <a:cubicBezTo>
                    <a:pt x="1101" y="760"/>
                    <a:pt x="1175" y="790"/>
                    <a:pt x="1206" y="764"/>
                  </a:cubicBezTo>
                  <a:cubicBezTo>
                    <a:pt x="1237" y="738"/>
                    <a:pt x="1197" y="749"/>
                    <a:pt x="1237" y="738"/>
                  </a:cubicBezTo>
                  <a:cubicBezTo>
                    <a:pt x="1276" y="727"/>
                    <a:pt x="1285" y="716"/>
                    <a:pt x="1289" y="686"/>
                  </a:cubicBezTo>
                  <a:cubicBezTo>
                    <a:pt x="1293" y="656"/>
                    <a:pt x="1298" y="667"/>
                    <a:pt x="1328" y="686"/>
                  </a:cubicBezTo>
                  <a:cubicBezTo>
                    <a:pt x="1359" y="704"/>
                    <a:pt x="1363" y="686"/>
                    <a:pt x="1385" y="664"/>
                  </a:cubicBezTo>
                  <a:cubicBezTo>
                    <a:pt x="1407" y="641"/>
                    <a:pt x="1468" y="615"/>
                    <a:pt x="1473" y="634"/>
                  </a:cubicBezTo>
                  <a:cubicBezTo>
                    <a:pt x="1477" y="653"/>
                    <a:pt x="1560" y="660"/>
                    <a:pt x="1538" y="641"/>
                  </a:cubicBezTo>
                  <a:cubicBezTo>
                    <a:pt x="1516" y="623"/>
                    <a:pt x="1507" y="582"/>
                    <a:pt x="1538" y="597"/>
                  </a:cubicBezTo>
                  <a:cubicBezTo>
                    <a:pt x="1569" y="612"/>
                    <a:pt x="1586" y="638"/>
                    <a:pt x="1647" y="604"/>
                  </a:cubicBezTo>
                  <a:cubicBezTo>
                    <a:pt x="1708" y="571"/>
                    <a:pt x="1735" y="556"/>
                    <a:pt x="1748" y="556"/>
                  </a:cubicBezTo>
                  <a:cubicBezTo>
                    <a:pt x="1761" y="556"/>
                    <a:pt x="1778" y="526"/>
                    <a:pt x="1778" y="504"/>
                  </a:cubicBezTo>
                  <a:cubicBezTo>
                    <a:pt x="1778" y="482"/>
                    <a:pt x="1826" y="460"/>
                    <a:pt x="1835" y="423"/>
                  </a:cubicBezTo>
                  <a:cubicBezTo>
                    <a:pt x="1841" y="398"/>
                    <a:pt x="1861" y="375"/>
                    <a:pt x="1889" y="354"/>
                  </a:cubicBezTo>
                  <a:cubicBezTo>
                    <a:pt x="1864" y="331"/>
                    <a:pt x="1837" y="298"/>
                    <a:pt x="1839" y="267"/>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81" name="Freeform 14"/>
            <p:cNvSpPr>
              <a:spLocks/>
            </p:cNvSpPr>
            <p:nvPr/>
          </p:nvSpPr>
          <p:spPr bwMode="auto">
            <a:xfrm>
              <a:off x="7788914" y="7854952"/>
              <a:ext cx="1226118" cy="1136662"/>
            </a:xfrm>
            <a:custGeom>
              <a:avLst/>
              <a:gdLst>
                <a:gd name="T0" fmla="*/ 995221294 w 1437"/>
                <a:gd name="T1" fmla="*/ 552426766 h 1384"/>
                <a:gd name="T2" fmla="*/ 938434198 w 1437"/>
                <a:gd name="T3" fmla="*/ 457320023 h 1384"/>
                <a:gd name="T4" fmla="*/ 899848597 w 1437"/>
                <a:gd name="T5" fmla="*/ 331860133 h 1384"/>
                <a:gd name="T6" fmla="*/ 950810567 w 1437"/>
                <a:gd name="T7" fmla="*/ 186840459 h 1384"/>
                <a:gd name="T8" fmla="*/ 855438723 w 1437"/>
                <a:gd name="T9" fmla="*/ 99828326 h 1384"/>
                <a:gd name="T10" fmla="*/ 795011669 w 1437"/>
                <a:gd name="T11" fmla="*/ 32376799 h 1384"/>
                <a:gd name="T12" fmla="*/ 722208246 w 1437"/>
                <a:gd name="T13" fmla="*/ 39796311 h 1384"/>
                <a:gd name="T14" fmla="*/ 655229951 w 1437"/>
                <a:gd name="T15" fmla="*/ 51937405 h 1384"/>
                <a:gd name="T16" fmla="*/ 515447379 w 1437"/>
                <a:gd name="T17" fmla="*/ 19560606 h 1384"/>
                <a:gd name="T18" fmla="*/ 343631302 w 1437"/>
                <a:gd name="T19" fmla="*/ 0 h 1384"/>
                <a:gd name="T20" fmla="*/ 289757196 w 1437"/>
                <a:gd name="T21" fmla="*/ 89710063 h 1384"/>
                <a:gd name="T22" fmla="*/ 171816077 w 1437"/>
                <a:gd name="T23" fmla="*/ 67451527 h 1384"/>
                <a:gd name="T24" fmla="*/ 69891286 w 1437"/>
                <a:gd name="T25" fmla="*/ 189538389 h 1384"/>
                <a:gd name="T26" fmla="*/ 85907612 w 1437"/>
                <a:gd name="T27" fmla="*/ 317021109 h 1384"/>
                <a:gd name="T28" fmla="*/ 111389023 w 1437"/>
                <a:gd name="T29" fmla="*/ 414825782 h 1384"/>
                <a:gd name="T30" fmla="*/ 41497738 w 1437"/>
                <a:gd name="T31" fmla="*/ 509931705 h 1384"/>
                <a:gd name="T32" fmla="*/ 79355517 w 1437"/>
                <a:gd name="T33" fmla="*/ 527469479 h 1384"/>
                <a:gd name="T34" fmla="*/ 136870435 w 1437"/>
                <a:gd name="T35" fmla="*/ 582104814 h 1384"/>
                <a:gd name="T36" fmla="*/ 133958298 w 1437"/>
                <a:gd name="T37" fmla="*/ 634717317 h 1384"/>
                <a:gd name="T38" fmla="*/ 155798898 w 1437"/>
                <a:gd name="T39" fmla="*/ 702843121 h 1384"/>
                <a:gd name="T40" fmla="*/ 231514457 w 1437"/>
                <a:gd name="T41" fmla="*/ 702843121 h 1384"/>
                <a:gd name="T42" fmla="*/ 321790701 w 1437"/>
                <a:gd name="T43" fmla="*/ 698795816 h 1384"/>
                <a:gd name="T44" fmla="*/ 386585534 w 1437"/>
                <a:gd name="T45" fmla="*/ 646858411 h 1384"/>
                <a:gd name="T46" fmla="*/ 457932462 w 1437"/>
                <a:gd name="T47" fmla="*/ 629995735 h 1384"/>
                <a:gd name="T48" fmla="*/ 486326010 w 1437"/>
                <a:gd name="T49" fmla="*/ 700819469 h 1384"/>
                <a:gd name="T50" fmla="*/ 489238147 w 1437"/>
                <a:gd name="T51" fmla="*/ 801996348 h 1384"/>
                <a:gd name="T52" fmla="*/ 543840927 w 1437"/>
                <a:gd name="T53" fmla="*/ 854608030 h 1384"/>
                <a:gd name="T54" fmla="*/ 618099992 w 1437"/>
                <a:gd name="T55" fmla="*/ 890357857 h 1384"/>
                <a:gd name="T56" fmla="*/ 672702772 w 1437"/>
                <a:gd name="T57" fmla="*/ 884961176 h 1384"/>
                <a:gd name="T58" fmla="*/ 688719098 w 1437"/>
                <a:gd name="T59" fmla="*/ 823580607 h 1384"/>
                <a:gd name="T60" fmla="*/ 827045175 w 1437"/>
                <a:gd name="T61" fmla="*/ 823580607 h 1384"/>
                <a:gd name="T62" fmla="*/ 866359450 w 1437"/>
                <a:gd name="T63" fmla="*/ 739940681 h 1384"/>
                <a:gd name="T64" fmla="*/ 946442788 w 1437"/>
                <a:gd name="T65" fmla="*/ 764897968 h 1384"/>
                <a:gd name="T66" fmla="*/ 992309158 w 1437"/>
                <a:gd name="T67" fmla="*/ 694748511 h 1384"/>
                <a:gd name="T68" fmla="*/ 1027254800 w 1437"/>
                <a:gd name="T69" fmla="*/ 596944659 h 138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37" h="1384">
                  <a:moveTo>
                    <a:pt x="1411" y="885"/>
                  </a:moveTo>
                  <a:cubicBezTo>
                    <a:pt x="1385" y="863"/>
                    <a:pt x="1389" y="841"/>
                    <a:pt x="1367" y="819"/>
                  </a:cubicBezTo>
                  <a:cubicBezTo>
                    <a:pt x="1346" y="796"/>
                    <a:pt x="1302" y="793"/>
                    <a:pt x="1302" y="756"/>
                  </a:cubicBezTo>
                  <a:cubicBezTo>
                    <a:pt x="1302" y="719"/>
                    <a:pt x="1289" y="711"/>
                    <a:pt x="1289" y="678"/>
                  </a:cubicBezTo>
                  <a:cubicBezTo>
                    <a:pt x="1289" y="644"/>
                    <a:pt x="1271" y="656"/>
                    <a:pt x="1241" y="615"/>
                  </a:cubicBezTo>
                  <a:cubicBezTo>
                    <a:pt x="1210" y="574"/>
                    <a:pt x="1193" y="530"/>
                    <a:pt x="1236" y="492"/>
                  </a:cubicBezTo>
                  <a:cubicBezTo>
                    <a:pt x="1280" y="455"/>
                    <a:pt x="1332" y="429"/>
                    <a:pt x="1337" y="381"/>
                  </a:cubicBezTo>
                  <a:cubicBezTo>
                    <a:pt x="1341" y="333"/>
                    <a:pt x="1298" y="296"/>
                    <a:pt x="1306" y="277"/>
                  </a:cubicBezTo>
                  <a:cubicBezTo>
                    <a:pt x="1315" y="259"/>
                    <a:pt x="1302" y="229"/>
                    <a:pt x="1276" y="207"/>
                  </a:cubicBezTo>
                  <a:cubicBezTo>
                    <a:pt x="1249" y="185"/>
                    <a:pt x="1175" y="203"/>
                    <a:pt x="1175" y="148"/>
                  </a:cubicBezTo>
                  <a:cubicBezTo>
                    <a:pt x="1175" y="92"/>
                    <a:pt x="1206" y="66"/>
                    <a:pt x="1166" y="44"/>
                  </a:cubicBezTo>
                  <a:cubicBezTo>
                    <a:pt x="1127" y="22"/>
                    <a:pt x="1123" y="14"/>
                    <a:pt x="1092" y="48"/>
                  </a:cubicBezTo>
                  <a:cubicBezTo>
                    <a:pt x="1062" y="81"/>
                    <a:pt x="1075" y="133"/>
                    <a:pt x="1031" y="111"/>
                  </a:cubicBezTo>
                  <a:cubicBezTo>
                    <a:pt x="987" y="88"/>
                    <a:pt x="974" y="70"/>
                    <a:pt x="992" y="59"/>
                  </a:cubicBezTo>
                  <a:cubicBezTo>
                    <a:pt x="1009" y="48"/>
                    <a:pt x="1000" y="14"/>
                    <a:pt x="970" y="25"/>
                  </a:cubicBezTo>
                  <a:cubicBezTo>
                    <a:pt x="939" y="37"/>
                    <a:pt x="948" y="59"/>
                    <a:pt x="900" y="77"/>
                  </a:cubicBezTo>
                  <a:cubicBezTo>
                    <a:pt x="852" y="96"/>
                    <a:pt x="821" y="111"/>
                    <a:pt x="791" y="81"/>
                  </a:cubicBezTo>
                  <a:cubicBezTo>
                    <a:pt x="760" y="51"/>
                    <a:pt x="778" y="18"/>
                    <a:pt x="708" y="29"/>
                  </a:cubicBezTo>
                  <a:cubicBezTo>
                    <a:pt x="638" y="40"/>
                    <a:pt x="603" y="37"/>
                    <a:pt x="577" y="22"/>
                  </a:cubicBezTo>
                  <a:cubicBezTo>
                    <a:pt x="551" y="7"/>
                    <a:pt x="511" y="0"/>
                    <a:pt x="472" y="0"/>
                  </a:cubicBezTo>
                  <a:cubicBezTo>
                    <a:pt x="433" y="0"/>
                    <a:pt x="350" y="11"/>
                    <a:pt x="380" y="40"/>
                  </a:cubicBezTo>
                  <a:cubicBezTo>
                    <a:pt x="411" y="70"/>
                    <a:pt x="446" y="137"/>
                    <a:pt x="398" y="133"/>
                  </a:cubicBezTo>
                  <a:cubicBezTo>
                    <a:pt x="350" y="129"/>
                    <a:pt x="337" y="107"/>
                    <a:pt x="315" y="126"/>
                  </a:cubicBezTo>
                  <a:cubicBezTo>
                    <a:pt x="293" y="144"/>
                    <a:pt x="275" y="81"/>
                    <a:pt x="236" y="100"/>
                  </a:cubicBezTo>
                  <a:cubicBezTo>
                    <a:pt x="197" y="118"/>
                    <a:pt x="144" y="137"/>
                    <a:pt x="127" y="174"/>
                  </a:cubicBezTo>
                  <a:cubicBezTo>
                    <a:pt x="109" y="211"/>
                    <a:pt x="96" y="229"/>
                    <a:pt x="96" y="281"/>
                  </a:cubicBezTo>
                  <a:cubicBezTo>
                    <a:pt x="96" y="333"/>
                    <a:pt x="105" y="385"/>
                    <a:pt x="122" y="411"/>
                  </a:cubicBezTo>
                  <a:cubicBezTo>
                    <a:pt x="140" y="437"/>
                    <a:pt x="92" y="441"/>
                    <a:pt x="118" y="470"/>
                  </a:cubicBezTo>
                  <a:cubicBezTo>
                    <a:pt x="144" y="500"/>
                    <a:pt x="153" y="496"/>
                    <a:pt x="140" y="533"/>
                  </a:cubicBezTo>
                  <a:cubicBezTo>
                    <a:pt x="127" y="570"/>
                    <a:pt x="131" y="581"/>
                    <a:pt x="153" y="615"/>
                  </a:cubicBezTo>
                  <a:cubicBezTo>
                    <a:pt x="175" y="648"/>
                    <a:pt x="201" y="681"/>
                    <a:pt x="166" y="689"/>
                  </a:cubicBezTo>
                  <a:cubicBezTo>
                    <a:pt x="131" y="696"/>
                    <a:pt x="79" y="730"/>
                    <a:pt x="57" y="756"/>
                  </a:cubicBezTo>
                  <a:cubicBezTo>
                    <a:pt x="35" y="782"/>
                    <a:pt x="0" y="789"/>
                    <a:pt x="39" y="804"/>
                  </a:cubicBezTo>
                  <a:cubicBezTo>
                    <a:pt x="79" y="819"/>
                    <a:pt x="66" y="774"/>
                    <a:pt x="109" y="782"/>
                  </a:cubicBezTo>
                  <a:cubicBezTo>
                    <a:pt x="153" y="789"/>
                    <a:pt x="197" y="752"/>
                    <a:pt x="201" y="796"/>
                  </a:cubicBezTo>
                  <a:cubicBezTo>
                    <a:pt x="205" y="841"/>
                    <a:pt x="210" y="852"/>
                    <a:pt x="188" y="863"/>
                  </a:cubicBezTo>
                  <a:cubicBezTo>
                    <a:pt x="166" y="874"/>
                    <a:pt x="184" y="889"/>
                    <a:pt x="197" y="908"/>
                  </a:cubicBezTo>
                  <a:cubicBezTo>
                    <a:pt x="210" y="926"/>
                    <a:pt x="201" y="919"/>
                    <a:pt x="184" y="941"/>
                  </a:cubicBezTo>
                  <a:cubicBezTo>
                    <a:pt x="166" y="963"/>
                    <a:pt x="192" y="1004"/>
                    <a:pt x="201" y="1015"/>
                  </a:cubicBezTo>
                  <a:cubicBezTo>
                    <a:pt x="205" y="1020"/>
                    <a:pt x="211" y="1030"/>
                    <a:pt x="214" y="1042"/>
                  </a:cubicBezTo>
                  <a:cubicBezTo>
                    <a:pt x="238" y="1043"/>
                    <a:pt x="262" y="1046"/>
                    <a:pt x="269" y="1059"/>
                  </a:cubicBezTo>
                  <a:cubicBezTo>
                    <a:pt x="282" y="1084"/>
                    <a:pt x="315" y="1070"/>
                    <a:pt x="318" y="1042"/>
                  </a:cubicBezTo>
                  <a:cubicBezTo>
                    <a:pt x="321" y="1014"/>
                    <a:pt x="347" y="945"/>
                    <a:pt x="377" y="992"/>
                  </a:cubicBezTo>
                  <a:cubicBezTo>
                    <a:pt x="406" y="1039"/>
                    <a:pt x="357" y="1050"/>
                    <a:pt x="442" y="1036"/>
                  </a:cubicBezTo>
                  <a:cubicBezTo>
                    <a:pt x="478" y="997"/>
                    <a:pt x="482" y="1011"/>
                    <a:pt x="488" y="984"/>
                  </a:cubicBezTo>
                  <a:cubicBezTo>
                    <a:pt x="495" y="956"/>
                    <a:pt x="505" y="953"/>
                    <a:pt x="531" y="959"/>
                  </a:cubicBezTo>
                  <a:cubicBezTo>
                    <a:pt x="557" y="964"/>
                    <a:pt x="567" y="967"/>
                    <a:pt x="580" y="956"/>
                  </a:cubicBezTo>
                  <a:cubicBezTo>
                    <a:pt x="593" y="945"/>
                    <a:pt x="596" y="922"/>
                    <a:pt x="629" y="934"/>
                  </a:cubicBezTo>
                  <a:cubicBezTo>
                    <a:pt x="662" y="945"/>
                    <a:pt x="688" y="942"/>
                    <a:pt x="672" y="972"/>
                  </a:cubicBezTo>
                  <a:cubicBezTo>
                    <a:pt x="655" y="1003"/>
                    <a:pt x="636" y="1039"/>
                    <a:pt x="668" y="1039"/>
                  </a:cubicBezTo>
                  <a:cubicBezTo>
                    <a:pt x="701" y="1039"/>
                    <a:pt x="714" y="1034"/>
                    <a:pt x="711" y="1067"/>
                  </a:cubicBezTo>
                  <a:cubicBezTo>
                    <a:pt x="708" y="1100"/>
                    <a:pt x="731" y="1145"/>
                    <a:pt x="672" y="1189"/>
                  </a:cubicBezTo>
                  <a:cubicBezTo>
                    <a:pt x="613" y="1234"/>
                    <a:pt x="613" y="1253"/>
                    <a:pt x="659" y="1253"/>
                  </a:cubicBezTo>
                  <a:cubicBezTo>
                    <a:pt x="705" y="1253"/>
                    <a:pt x="737" y="1237"/>
                    <a:pt x="747" y="1267"/>
                  </a:cubicBezTo>
                  <a:cubicBezTo>
                    <a:pt x="757" y="1298"/>
                    <a:pt x="754" y="1384"/>
                    <a:pt x="793" y="1353"/>
                  </a:cubicBezTo>
                  <a:cubicBezTo>
                    <a:pt x="832" y="1323"/>
                    <a:pt x="822" y="1314"/>
                    <a:pt x="849" y="1320"/>
                  </a:cubicBezTo>
                  <a:cubicBezTo>
                    <a:pt x="868" y="1324"/>
                    <a:pt x="866" y="1313"/>
                    <a:pt x="892" y="1322"/>
                  </a:cubicBezTo>
                  <a:cubicBezTo>
                    <a:pt x="893" y="1316"/>
                    <a:pt x="900" y="1313"/>
                    <a:pt x="924" y="1312"/>
                  </a:cubicBezTo>
                  <a:cubicBezTo>
                    <a:pt x="944" y="1310"/>
                    <a:pt x="952" y="1312"/>
                    <a:pt x="941" y="1282"/>
                  </a:cubicBezTo>
                  <a:cubicBezTo>
                    <a:pt x="931" y="1252"/>
                    <a:pt x="911" y="1234"/>
                    <a:pt x="946" y="1221"/>
                  </a:cubicBezTo>
                  <a:cubicBezTo>
                    <a:pt x="981" y="1208"/>
                    <a:pt x="1003" y="1189"/>
                    <a:pt x="1057" y="1215"/>
                  </a:cubicBezTo>
                  <a:cubicBezTo>
                    <a:pt x="1112" y="1241"/>
                    <a:pt x="1121" y="1273"/>
                    <a:pt x="1136" y="1221"/>
                  </a:cubicBezTo>
                  <a:cubicBezTo>
                    <a:pt x="1151" y="1169"/>
                    <a:pt x="1097" y="1160"/>
                    <a:pt x="1129" y="1145"/>
                  </a:cubicBezTo>
                  <a:cubicBezTo>
                    <a:pt x="1162" y="1130"/>
                    <a:pt x="1171" y="1098"/>
                    <a:pt x="1190" y="1097"/>
                  </a:cubicBezTo>
                  <a:cubicBezTo>
                    <a:pt x="1210" y="1095"/>
                    <a:pt x="1206" y="1104"/>
                    <a:pt x="1232" y="1117"/>
                  </a:cubicBezTo>
                  <a:cubicBezTo>
                    <a:pt x="1258" y="1130"/>
                    <a:pt x="1263" y="1147"/>
                    <a:pt x="1300" y="1134"/>
                  </a:cubicBezTo>
                  <a:cubicBezTo>
                    <a:pt x="1329" y="1123"/>
                    <a:pt x="1354" y="1113"/>
                    <a:pt x="1383" y="1092"/>
                  </a:cubicBezTo>
                  <a:cubicBezTo>
                    <a:pt x="1371" y="1075"/>
                    <a:pt x="1360" y="1055"/>
                    <a:pt x="1363" y="1030"/>
                  </a:cubicBezTo>
                  <a:cubicBezTo>
                    <a:pt x="1367" y="989"/>
                    <a:pt x="1337" y="971"/>
                    <a:pt x="1385" y="937"/>
                  </a:cubicBezTo>
                  <a:cubicBezTo>
                    <a:pt x="1433" y="904"/>
                    <a:pt x="1437" y="908"/>
                    <a:pt x="1411" y="885"/>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82" name="Freeform 15"/>
            <p:cNvSpPr>
              <a:spLocks/>
            </p:cNvSpPr>
            <p:nvPr/>
          </p:nvSpPr>
          <p:spPr bwMode="auto">
            <a:xfrm>
              <a:off x="5349584" y="8087250"/>
              <a:ext cx="1934133" cy="1714745"/>
            </a:xfrm>
            <a:custGeom>
              <a:avLst/>
              <a:gdLst>
                <a:gd name="T0" fmla="*/ 1623184845 w 2266"/>
                <a:gd name="T1" fmla="*/ 885529467 h 2088"/>
                <a:gd name="T2" fmla="*/ 1510261693 w 2266"/>
                <a:gd name="T3" fmla="*/ 884180173 h 2088"/>
                <a:gd name="T4" fmla="*/ 1377667743 w 2266"/>
                <a:gd name="T5" fmla="*/ 821458119 h 2088"/>
                <a:gd name="T6" fmla="*/ 1331769213 w 2266"/>
                <a:gd name="T7" fmla="*/ 778294669 h 2088"/>
                <a:gd name="T8" fmla="*/ 1292428470 w 2266"/>
                <a:gd name="T9" fmla="*/ 633291956 h 2088"/>
                <a:gd name="T10" fmla="*/ 1333955142 w 2266"/>
                <a:gd name="T11" fmla="*/ 478172411 h 2088"/>
                <a:gd name="T12" fmla="*/ 1228316997 w 2266"/>
                <a:gd name="T13" fmla="*/ 465357813 h 2088"/>
                <a:gd name="T14" fmla="*/ 1171490531 w 2266"/>
                <a:gd name="T15" fmla="*/ 390496218 h 2088"/>
                <a:gd name="T16" fmla="*/ 1250901798 w 2266"/>
                <a:gd name="T17" fmla="*/ 343285708 h 2088"/>
                <a:gd name="T18" fmla="*/ 1425751348 w 2266"/>
                <a:gd name="T19" fmla="*/ 320355099 h 2088"/>
                <a:gd name="T20" fmla="*/ 1390780755 w 2266"/>
                <a:gd name="T21" fmla="*/ 210422535 h 2088"/>
                <a:gd name="T22" fmla="*/ 1269843669 w 2266"/>
                <a:gd name="T23" fmla="*/ 167933322 h 2088"/>
                <a:gd name="T24" fmla="*/ 1178047463 w 2266"/>
                <a:gd name="T25" fmla="*/ 138258707 h 2088"/>
                <a:gd name="T26" fmla="*/ 1104465055 w 2266"/>
                <a:gd name="T27" fmla="*/ 273144589 h 2088"/>
                <a:gd name="T28" fmla="*/ 1027968644 w 2266"/>
                <a:gd name="T29" fmla="*/ 428264134 h 2088"/>
                <a:gd name="T30" fmla="*/ 932530362 w 2266"/>
                <a:gd name="T31" fmla="*/ 510544793 h 2088"/>
                <a:gd name="T32" fmla="*/ 754766809 w 2266"/>
                <a:gd name="T33" fmla="*/ 478172411 h 2088"/>
                <a:gd name="T34" fmla="*/ 617801002 w 2266"/>
                <a:gd name="T35" fmla="*/ 267749055 h 2088"/>
                <a:gd name="T36" fmla="*/ 490306983 w 2266"/>
                <a:gd name="T37" fmla="*/ 128141876 h 2088"/>
                <a:gd name="T38" fmla="*/ 343870240 w 2266"/>
                <a:gd name="T39" fmla="*/ 150398247 h 2088"/>
                <a:gd name="T40" fmla="*/ 322014367 w 2266"/>
                <a:gd name="T41" fmla="*/ 3372003 h 2088"/>
                <a:gd name="T42" fmla="*/ 238961023 w 2266"/>
                <a:gd name="T43" fmla="*/ 75536652 h 2088"/>
                <a:gd name="T44" fmla="*/ 166106688 w 2266"/>
                <a:gd name="T45" fmla="*/ 178050153 h 2088"/>
                <a:gd name="T46" fmla="*/ 175577623 w 2266"/>
                <a:gd name="T47" fmla="*/ 275842356 h 2088"/>
                <a:gd name="T48" fmla="*/ 257902893 w 2266"/>
                <a:gd name="T49" fmla="*/ 368239846 h 2088"/>
                <a:gd name="T50" fmla="*/ 245517955 w 2266"/>
                <a:gd name="T51" fmla="*/ 580685911 h 2088"/>
                <a:gd name="T52" fmla="*/ 115109080 w 2266"/>
                <a:gd name="T53" fmla="*/ 677803878 h 2088"/>
                <a:gd name="T54" fmla="*/ 22584801 w 2266"/>
                <a:gd name="T55" fmla="*/ 818086115 h 2088"/>
                <a:gd name="T56" fmla="*/ 99081212 w 2266"/>
                <a:gd name="T57" fmla="*/ 878110403 h 2088"/>
                <a:gd name="T58" fmla="*/ 241875025 w 2266"/>
                <a:gd name="T59" fmla="*/ 905762308 h 2088"/>
                <a:gd name="T60" fmla="*/ 273930762 w 2266"/>
                <a:gd name="T61" fmla="*/ 1035252657 h 2088"/>
                <a:gd name="T62" fmla="*/ 366455041 w 2266"/>
                <a:gd name="T63" fmla="*/ 1102696008 h 2088"/>
                <a:gd name="T64" fmla="*/ 388310915 w 2266"/>
                <a:gd name="T65" fmla="*/ 1228140117 h 2088"/>
                <a:gd name="T66" fmla="*/ 480836048 w 2266"/>
                <a:gd name="T67" fmla="*/ 1303002533 h 2088"/>
                <a:gd name="T68" fmla="*/ 573360327 w 2266"/>
                <a:gd name="T69" fmla="*/ 1342793979 h 2088"/>
                <a:gd name="T70" fmla="*/ 719796217 w 2266"/>
                <a:gd name="T71" fmla="*/ 1380561895 h 2088"/>
                <a:gd name="T72" fmla="*/ 811592422 w 2266"/>
                <a:gd name="T73" fmla="*/ 1345491746 h 2088"/>
                <a:gd name="T74" fmla="*/ 783179616 w 2266"/>
                <a:gd name="T75" fmla="*/ 1175534894 h 2088"/>
                <a:gd name="T76" fmla="*/ 878617898 w 2266"/>
                <a:gd name="T77" fmla="*/ 1180256191 h 2088"/>
                <a:gd name="T78" fmla="*/ 1043996512 w 2266"/>
                <a:gd name="T79" fmla="*/ 1165418063 h 2088"/>
                <a:gd name="T80" fmla="*/ 1167848454 w 2266"/>
                <a:gd name="T81" fmla="*/ 1112812840 h 2088"/>
                <a:gd name="T82" fmla="*/ 1298985403 w 2266"/>
                <a:gd name="T83" fmla="*/ 1118208373 h 2088"/>
                <a:gd name="T84" fmla="*/ 1397337688 w 2266"/>
                <a:gd name="T85" fmla="*/ 1050765022 h 2088"/>
                <a:gd name="T86" fmla="*/ 1524832560 w 2266"/>
                <a:gd name="T87" fmla="*/ 1030532180 h 2088"/>
                <a:gd name="T88" fmla="*/ 1631927706 w 2266"/>
                <a:gd name="T89" fmla="*/ 979949667 h 208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266" h="2088">
                  <a:moveTo>
                    <a:pt x="2240" y="1453"/>
                  </a:moveTo>
                  <a:cubicBezTo>
                    <a:pt x="2266" y="1442"/>
                    <a:pt x="2264" y="1420"/>
                    <a:pt x="2263" y="1388"/>
                  </a:cubicBezTo>
                  <a:cubicBezTo>
                    <a:pt x="2261" y="1356"/>
                    <a:pt x="2251" y="1342"/>
                    <a:pt x="2228" y="1313"/>
                  </a:cubicBezTo>
                  <a:cubicBezTo>
                    <a:pt x="2205" y="1283"/>
                    <a:pt x="2192" y="1315"/>
                    <a:pt x="2164" y="1321"/>
                  </a:cubicBezTo>
                  <a:cubicBezTo>
                    <a:pt x="2136" y="1326"/>
                    <a:pt x="2131" y="1314"/>
                    <a:pt x="2115" y="1296"/>
                  </a:cubicBezTo>
                  <a:cubicBezTo>
                    <a:pt x="2099" y="1278"/>
                    <a:pt x="2097" y="1287"/>
                    <a:pt x="2073" y="1311"/>
                  </a:cubicBezTo>
                  <a:cubicBezTo>
                    <a:pt x="2048" y="1335"/>
                    <a:pt x="2004" y="1296"/>
                    <a:pt x="1996" y="1283"/>
                  </a:cubicBezTo>
                  <a:cubicBezTo>
                    <a:pt x="1987" y="1271"/>
                    <a:pt x="1982" y="1261"/>
                    <a:pt x="1976" y="1235"/>
                  </a:cubicBezTo>
                  <a:cubicBezTo>
                    <a:pt x="1969" y="1208"/>
                    <a:pt x="1915" y="1219"/>
                    <a:pt x="1891" y="1218"/>
                  </a:cubicBezTo>
                  <a:cubicBezTo>
                    <a:pt x="1866" y="1217"/>
                    <a:pt x="1873" y="1218"/>
                    <a:pt x="1866" y="1239"/>
                  </a:cubicBezTo>
                  <a:cubicBezTo>
                    <a:pt x="1860" y="1260"/>
                    <a:pt x="1838" y="1250"/>
                    <a:pt x="1819" y="1205"/>
                  </a:cubicBezTo>
                  <a:cubicBezTo>
                    <a:pt x="1810" y="1186"/>
                    <a:pt x="1817" y="1168"/>
                    <a:pt x="1828" y="1154"/>
                  </a:cubicBezTo>
                  <a:cubicBezTo>
                    <a:pt x="1813" y="1145"/>
                    <a:pt x="1809" y="1131"/>
                    <a:pt x="1831" y="1113"/>
                  </a:cubicBezTo>
                  <a:cubicBezTo>
                    <a:pt x="1870" y="1079"/>
                    <a:pt x="1883" y="1035"/>
                    <a:pt x="1857" y="1013"/>
                  </a:cubicBezTo>
                  <a:cubicBezTo>
                    <a:pt x="1831" y="991"/>
                    <a:pt x="1774" y="965"/>
                    <a:pt x="1774" y="939"/>
                  </a:cubicBezTo>
                  <a:cubicBezTo>
                    <a:pt x="1774" y="913"/>
                    <a:pt x="1739" y="887"/>
                    <a:pt x="1774" y="842"/>
                  </a:cubicBezTo>
                  <a:cubicBezTo>
                    <a:pt x="1809" y="798"/>
                    <a:pt x="1813" y="798"/>
                    <a:pt x="1831" y="776"/>
                  </a:cubicBezTo>
                  <a:cubicBezTo>
                    <a:pt x="1848" y="753"/>
                    <a:pt x="1848" y="724"/>
                    <a:pt x="1831" y="709"/>
                  </a:cubicBezTo>
                  <a:cubicBezTo>
                    <a:pt x="1813" y="694"/>
                    <a:pt x="1809" y="668"/>
                    <a:pt x="1783" y="664"/>
                  </a:cubicBezTo>
                  <a:cubicBezTo>
                    <a:pt x="1756" y="661"/>
                    <a:pt x="1739" y="698"/>
                    <a:pt x="1726" y="687"/>
                  </a:cubicBezTo>
                  <a:cubicBezTo>
                    <a:pt x="1713" y="675"/>
                    <a:pt x="1686" y="668"/>
                    <a:pt x="1686" y="690"/>
                  </a:cubicBezTo>
                  <a:cubicBezTo>
                    <a:pt x="1686" y="713"/>
                    <a:pt x="1652" y="709"/>
                    <a:pt x="1625" y="690"/>
                  </a:cubicBezTo>
                  <a:cubicBezTo>
                    <a:pt x="1599" y="672"/>
                    <a:pt x="1582" y="627"/>
                    <a:pt x="1603" y="616"/>
                  </a:cubicBezTo>
                  <a:cubicBezTo>
                    <a:pt x="1625" y="605"/>
                    <a:pt x="1634" y="601"/>
                    <a:pt x="1608" y="579"/>
                  </a:cubicBezTo>
                  <a:cubicBezTo>
                    <a:pt x="1582" y="557"/>
                    <a:pt x="1573" y="579"/>
                    <a:pt x="1608" y="535"/>
                  </a:cubicBezTo>
                  <a:cubicBezTo>
                    <a:pt x="1643" y="490"/>
                    <a:pt x="1652" y="446"/>
                    <a:pt x="1669" y="479"/>
                  </a:cubicBezTo>
                  <a:cubicBezTo>
                    <a:pt x="1686" y="512"/>
                    <a:pt x="1686" y="538"/>
                    <a:pt x="1717" y="509"/>
                  </a:cubicBezTo>
                  <a:cubicBezTo>
                    <a:pt x="1748" y="479"/>
                    <a:pt x="1682" y="464"/>
                    <a:pt x="1748" y="479"/>
                  </a:cubicBezTo>
                  <a:cubicBezTo>
                    <a:pt x="1813" y="494"/>
                    <a:pt x="1818" y="498"/>
                    <a:pt x="1866" y="490"/>
                  </a:cubicBezTo>
                  <a:cubicBezTo>
                    <a:pt x="1914" y="483"/>
                    <a:pt x="1931" y="479"/>
                    <a:pt x="1957" y="475"/>
                  </a:cubicBezTo>
                  <a:cubicBezTo>
                    <a:pt x="1984" y="472"/>
                    <a:pt x="1988" y="409"/>
                    <a:pt x="1992" y="379"/>
                  </a:cubicBezTo>
                  <a:cubicBezTo>
                    <a:pt x="1997" y="349"/>
                    <a:pt x="1984" y="320"/>
                    <a:pt x="1966" y="312"/>
                  </a:cubicBezTo>
                  <a:cubicBezTo>
                    <a:pt x="1949" y="305"/>
                    <a:pt x="1922" y="290"/>
                    <a:pt x="1909" y="312"/>
                  </a:cubicBezTo>
                  <a:cubicBezTo>
                    <a:pt x="1896" y="334"/>
                    <a:pt x="1857" y="368"/>
                    <a:pt x="1818" y="360"/>
                  </a:cubicBezTo>
                  <a:cubicBezTo>
                    <a:pt x="1778" y="353"/>
                    <a:pt x="1735" y="334"/>
                    <a:pt x="1756" y="316"/>
                  </a:cubicBezTo>
                  <a:cubicBezTo>
                    <a:pt x="1778" y="297"/>
                    <a:pt x="1765" y="268"/>
                    <a:pt x="1743" y="249"/>
                  </a:cubicBezTo>
                  <a:cubicBezTo>
                    <a:pt x="1721" y="231"/>
                    <a:pt x="1721" y="212"/>
                    <a:pt x="1730" y="201"/>
                  </a:cubicBezTo>
                  <a:cubicBezTo>
                    <a:pt x="1739" y="190"/>
                    <a:pt x="1761" y="160"/>
                    <a:pt x="1717" y="164"/>
                  </a:cubicBezTo>
                  <a:cubicBezTo>
                    <a:pt x="1673" y="168"/>
                    <a:pt x="1577" y="179"/>
                    <a:pt x="1617" y="205"/>
                  </a:cubicBezTo>
                  <a:cubicBezTo>
                    <a:pt x="1656" y="231"/>
                    <a:pt x="1643" y="257"/>
                    <a:pt x="1608" y="264"/>
                  </a:cubicBezTo>
                  <a:cubicBezTo>
                    <a:pt x="1573" y="271"/>
                    <a:pt x="1503" y="290"/>
                    <a:pt x="1525" y="316"/>
                  </a:cubicBezTo>
                  <a:cubicBezTo>
                    <a:pt x="1547" y="342"/>
                    <a:pt x="1542" y="379"/>
                    <a:pt x="1516" y="405"/>
                  </a:cubicBezTo>
                  <a:cubicBezTo>
                    <a:pt x="1490" y="431"/>
                    <a:pt x="1477" y="486"/>
                    <a:pt x="1437" y="490"/>
                  </a:cubicBezTo>
                  <a:cubicBezTo>
                    <a:pt x="1398" y="494"/>
                    <a:pt x="1389" y="516"/>
                    <a:pt x="1394" y="549"/>
                  </a:cubicBezTo>
                  <a:cubicBezTo>
                    <a:pt x="1398" y="583"/>
                    <a:pt x="1385" y="594"/>
                    <a:pt x="1411" y="635"/>
                  </a:cubicBezTo>
                  <a:cubicBezTo>
                    <a:pt x="1437" y="675"/>
                    <a:pt x="1442" y="727"/>
                    <a:pt x="1411" y="753"/>
                  </a:cubicBezTo>
                  <a:cubicBezTo>
                    <a:pt x="1381" y="779"/>
                    <a:pt x="1337" y="787"/>
                    <a:pt x="1333" y="776"/>
                  </a:cubicBezTo>
                  <a:cubicBezTo>
                    <a:pt x="1328" y="764"/>
                    <a:pt x="1315" y="720"/>
                    <a:pt x="1280" y="757"/>
                  </a:cubicBezTo>
                  <a:cubicBezTo>
                    <a:pt x="1245" y="794"/>
                    <a:pt x="1197" y="827"/>
                    <a:pt x="1158" y="824"/>
                  </a:cubicBezTo>
                  <a:cubicBezTo>
                    <a:pt x="1119" y="820"/>
                    <a:pt x="1071" y="790"/>
                    <a:pt x="1066" y="779"/>
                  </a:cubicBezTo>
                  <a:cubicBezTo>
                    <a:pt x="1062" y="768"/>
                    <a:pt x="1075" y="731"/>
                    <a:pt x="1036" y="709"/>
                  </a:cubicBezTo>
                  <a:cubicBezTo>
                    <a:pt x="996" y="687"/>
                    <a:pt x="1040" y="642"/>
                    <a:pt x="996" y="612"/>
                  </a:cubicBezTo>
                  <a:cubicBezTo>
                    <a:pt x="953" y="583"/>
                    <a:pt x="961" y="568"/>
                    <a:pt x="948" y="527"/>
                  </a:cubicBezTo>
                  <a:cubicBezTo>
                    <a:pt x="935" y="486"/>
                    <a:pt x="878" y="427"/>
                    <a:pt x="848" y="397"/>
                  </a:cubicBezTo>
                  <a:cubicBezTo>
                    <a:pt x="817" y="368"/>
                    <a:pt x="730" y="375"/>
                    <a:pt x="704" y="331"/>
                  </a:cubicBezTo>
                  <a:cubicBezTo>
                    <a:pt x="677" y="286"/>
                    <a:pt x="660" y="268"/>
                    <a:pt x="686" y="242"/>
                  </a:cubicBezTo>
                  <a:cubicBezTo>
                    <a:pt x="712" y="216"/>
                    <a:pt x="699" y="201"/>
                    <a:pt x="673" y="190"/>
                  </a:cubicBezTo>
                  <a:cubicBezTo>
                    <a:pt x="647" y="179"/>
                    <a:pt x="616" y="201"/>
                    <a:pt x="608" y="223"/>
                  </a:cubicBezTo>
                  <a:cubicBezTo>
                    <a:pt x="599" y="246"/>
                    <a:pt x="568" y="257"/>
                    <a:pt x="542" y="268"/>
                  </a:cubicBezTo>
                  <a:cubicBezTo>
                    <a:pt x="516" y="279"/>
                    <a:pt x="481" y="297"/>
                    <a:pt x="472" y="223"/>
                  </a:cubicBezTo>
                  <a:cubicBezTo>
                    <a:pt x="463" y="149"/>
                    <a:pt x="468" y="105"/>
                    <a:pt x="468" y="68"/>
                  </a:cubicBezTo>
                  <a:cubicBezTo>
                    <a:pt x="468" y="43"/>
                    <a:pt x="468" y="23"/>
                    <a:pt x="448" y="0"/>
                  </a:cubicBezTo>
                  <a:cubicBezTo>
                    <a:pt x="446" y="2"/>
                    <a:pt x="444" y="3"/>
                    <a:pt x="442" y="5"/>
                  </a:cubicBezTo>
                  <a:cubicBezTo>
                    <a:pt x="411" y="23"/>
                    <a:pt x="385" y="1"/>
                    <a:pt x="385" y="42"/>
                  </a:cubicBezTo>
                  <a:cubicBezTo>
                    <a:pt x="385" y="82"/>
                    <a:pt x="428" y="71"/>
                    <a:pt x="385" y="82"/>
                  </a:cubicBezTo>
                  <a:cubicBezTo>
                    <a:pt x="341" y="94"/>
                    <a:pt x="328" y="71"/>
                    <a:pt x="328" y="112"/>
                  </a:cubicBezTo>
                  <a:cubicBezTo>
                    <a:pt x="328" y="153"/>
                    <a:pt x="341" y="205"/>
                    <a:pt x="337" y="238"/>
                  </a:cubicBezTo>
                  <a:cubicBezTo>
                    <a:pt x="332" y="271"/>
                    <a:pt x="324" y="290"/>
                    <a:pt x="289" y="275"/>
                  </a:cubicBezTo>
                  <a:cubicBezTo>
                    <a:pt x="254" y="260"/>
                    <a:pt x="271" y="216"/>
                    <a:pt x="228" y="264"/>
                  </a:cubicBezTo>
                  <a:cubicBezTo>
                    <a:pt x="220" y="272"/>
                    <a:pt x="214" y="279"/>
                    <a:pt x="209" y="285"/>
                  </a:cubicBezTo>
                  <a:cubicBezTo>
                    <a:pt x="212" y="298"/>
                    <a:pt x="213" y="315"/>
                    <a:pt x="219" y="338"/>
                  </a:cubicBezTo>
                  <a:cubicBezTo>
                    <a:pt x="232" y="394"/>
                    <a:pt x="232" y="383"/>
                    <a:pt x="241" y="409"/>
                  </a:cubicBezTo>
                  <a:cubicBezTo>
                    <a:pt x="249" y="435"/>
                    <a:pt x="254" y="431"/>
                    <a:pt x="293" y="397"/>
                  </a:cubicBezTo>
                  <a:cubicBezTo>
                    <a:pt x="332" y="364"/>
                    <a:pt x="311" y="416"/>
                    <a:pt x="341" y="438"/>
                  </a:cubicBezTo>
                  <a:cubicBezTo>
                    <a:pt x="372" y="461"/>
                    <a:pt x="345" y="498"/>
                    <a:pt x="354" y="546"/>
                  </a:cubicBezTo>
                  <a:cubicBezTo>
                    <a:pt x="363" y="594"/>
                    <a:pt x="367" y="609"/>
                    <a:pt x="363" y="650"/>
                  </a:cubicBezTo>
                  <a:cubicBezTo>
                    <a:pt x="359" y="690"/>
                    <a:pt x="337" y="750"/>
                    <a:pt x="337" y="787"/>
                  </a:cubicBezTo>
                  <a:cubicBezTo>
                    <a:pt x="337" y="824"/>
                    <a:pt x="311" y="824"/>
                    <a:pt x="337" y="861"/>
                  </a:cubicBezTo>
                  <a:cubicBezTo>
                    <a:pt x="363" y="898"/>
                    <a:pt x="271" y="872"/>
                    <a:pt x="267" y="898"/>
                  </a:cubicBezTo>
                  <a:cubicBezTo>
                    <a:pt x="262" y="924"/>
                    <a:pt x="249" y="935"/>
                    <a:pt x="210" y="931"/>
                  </a:cubicBezTo>
                  <a:cubicBezTo>
                    <a:pt x="171" y="928"/>
                    <a:pt x="184" y="987"/>
                    <a:pt x="158" y="1005"/>
                  </a:cubicBezTo>
                  <a:cubicBezTo>
                    <a:pt x="131" y="1024"/>
                    <a:pt x="79" y="1042"/>
                    <a:pt x="79" y="1087"/>
                  </a:cubicBezTo>
                  <a:cubicBezTo>
                    <a:pt x="79" y="1131"/>
                    <a:pt x="53" y="1131"/>
                    <a:pt x="27" y="1146"/>
                  </a:cubicBezTo>
                  <a:cubicBezTo>
                    <a:pt x="0" y="1161"/>
                    <a:pt x="22" y="1191"/>
                    <a:pt x="31" y="1213"/>
                  </a:cubicBezTo>
                  <a:cubicBezTo>
                    <a:pt x="40" y="1235"/>
                    <a:pt x="75" y="1254"/>
                    <a:pt x="70" y="1280"/>
                  </a:cubicBezTo>
                  <a:cubicBezTo>
                    <a:pt x="66" y="1306"/>
                    <a:pt x="22" y="1298"/>
                    <a:pt x="27" y="1343"/>
                  </a:cubicBezTo>
                  <a:cubicBezTo>
                    <a:pt x="31" y="1387"/>
                    <a:pt x="105" y="1328"/>
                    <a:pt x="136" y="1302"/>
                  </a:cubicBezTo>
                  <a:cubicBezTo>
                    <a:pt x="166" y="1276"/>
                    <a:pt x="201" y="1294"/>
                    <a:pt x="236" y="1302"/>
                  </a:cubicBezTo>
                  <a:cubicBezTo>
                    <a:pt x="271" y="1309"/>
                    <a:pt x="311" y="1306"/>
                    <a:pt x="341" y="1287"/>
                  </a:cubicBezTo>
                  <a:cubicBezTo>
                    <a:pt x="372" y="1268"/>
                    <a:pt x="354" y="1320"/>
                    <a:pt x="332" y="1343"/>
                  </a:cubicBezTo>
                  <a:cubicBezTo>
                    <a:pt x="311" y="1365"/>
                    <a:pt x="328" y="1387"/>
                    <a:pt x="350" y="1413"/>
                  </a:cubicBezTo>
                  <a:cubicBezTo>
                    <a:pt x="372" y="1439"/>
                    <a:pt x="341" y="1465"/>
                    <a:pt x="372" y="1480"/>
                  </a:cubicBezTo>
                  <a:cubicBezTo>
                    <a:pt x="402" y="1495"/>
                    <a:pt x="363" y="1517"/>
                    <a:pt x="376" y="1535"/>
                  </a:cubicBezTo>
                  <a:cubicBezTo>
                    <a:pt x="389" y="1554"/>
                    <a:pt x="424" y="1565"/>
                    <a:pt x="442" y="1558"/>
                  </a:cubicBezTo>
                  <a:cubicBezTo>
                    <a:pt x="459" y="1550"/>
                    <a:pt x="490" y="1546"/>
                    <a:pt x="520" y="1572"/>
                  </a:cubicBezTo>
                  <a:cubicBezTo>
                    <a:pt x="551" y="1598"/>
                    <a:pt x="529" y="1613"/>
                    <a:pt x="503" y="1635"/>
                  </a:cubicBezTo>
                  <a:cubicBezTo>
                    <a:pt x="476" y="1658"/>
                    <a:pt x="481" y="1669"/>
                    <a:pt x="485" y="1698"/>
                  </a:cubicBezTo>
                  <a:cubicBezTo>
                    <a:pt x="490" y="1728"/>
                    <a:pt x="442" y="1780"/>
                    <a:pt x="437" y="1806"/>
                  </a:cubicBezTo>
                  <a:cubicBezTo>
                    <a:pt x="433" y="1832"/>
                    <a:pt x="507" y="1806"/>
                    <a:pt x="533" y="1821"/>
                  </a:cubicBezTo>
                  <a:cubicBezTo>
                    <a:pt x="559" y="1836"/>
                    <a:pt x="590" y="1839"/>
                    <a:pt x="621" y="1839"/>
                  </a:cubicBezTo>
                  <a:cubicBezTo>
                    <a:pt x="651" y="1839"/>
                    <a:pt x="647" y="1869"/>
                    <a:pt x="629" y="1895"/>
                  </a:cubicBezTo>
                  <a:cubicBezTo>
                    <a:pt x="612" y="1921"/>
                    <a:pt x="629" y="1928"/>
                    <a:pt x="660" y="1932"/>
                  </a:cubicBezTo>
                  <a:cubicBezTo>
                    <a:pt x="691" y="1936"/>
                    <a:pt x="691" y="1954"/>
                    <a:pt x="691" y="1976"/>
                  </a:cubicBezTo>
                  <a:cubicBezTo>
                    <a:pt x="691" y="1999"/>
                    <a:pt x="717" y="1999"/>
                    <a:pt x="730" y="1973"/>
                  </a:cubicBezTo>
                  <a:cubicBezTo>
                    <a:pt x="743" y="1947"/>
                    <a:pt x="756" y="1969"/>
                    <a:pt x="787" y="1991"/>
                  </a:cubicBezTo>
                  <a:cubicBezTo>
                    <a:pt x="817" y="2013"/>
                    <a:pt x="857" y="1958"/>
                    <a:pt x="896" y="1932"/>
                  </a:cubicBezTo>
                  <a:cubicBezTo>
                    <a:pt x="935" y="1906"/>
                    <a:pt x="957" y="1928"/>
                    <a:pt x="953" y="1939"/>
                  </a:cubicBezTo>
                  <a:cubicBezTo>
                    <a:pt x="948" y="1950"/>
                    <a:pt x="966" y="2006"/>
                    <a:pt x="988" y="2047"/>
                  </a:cubicBezTo>
                  <a:cubicBezTo>
                    <a:pt x="1009" y="2088"/>
                    <a:pt x="1018" y="2065"/>
                    <a:pt x="1044" y="2051"/>
                  </a:cubicBezTo>
                  <a:cubicBezTo>
                    <a:pt x="1071" y="2036"/>
                    <a:pt x="1088" y="2065"/>
                    <a:pt x="1123" y="2062"/>
                  </a:cubicBezTo>
                  <a:cubicBezTo>
                    <a:pt x="1158" y="2058"/>
                    <a:pt x="1132" y="2032"/>
                    <a:pt x="1114" y="1995"/>
                  </a:cubicBezTo>
                  <a:cubicBezTo>
                    <a:pt x="1097" y="1958"/>
                    <a:pt x="1119" y="1965"/>
                    <a:pt x="1123" y="1939"/>
                  </a:cubicBezTo>
                  <a:cubicBezTo>
                    <a:pt x="1127" y="1913"/>
                    <a:pt x="1079" y="1854"/>
                    <a:pt x="1071" y="1832"/>
                  </a:cubicBezTo>
                  <a:cubicBezTo>
                    <a:pt x="1062" y="1810"/>
                    <a:pt x="1053" y="1773"/>
                    <a:pt x="1075" y="1743"/>
                  </a:cubicBezTo>
                  <a:cubicBezTo>
                    <a:pt x="1097" y="1713"/>
                    <a:pt x="1114" y="1717"/>
                    <a:pt x="1123" y="1732"/>
                  </a:cubicBezTo>
                  <a:cubicBezTo>
                    <a:pt x="1132" y="1747"/>
                    <a:pt x="1132" y="1754"/>
                    <a:pt x="1145" y="1743"/>
                  </a:cubicBezTo>
                  <a:cubicBezTo>
                    <a:pt x="1158" y="1732"/>
                    <a:pt x="1167" y="1739"/>
                    <a:pt x="1206" y="1750"/>
                  </a:cubicBezTo>
                  <a:cubicBezTo>
                    <a:pt x="1245" y="1761"/>
                    <a:pt x="1228" y="1739"/>
                    <a:pt x="1267" y="1695"/>
                  </a:cubicBezTo>
                  <a:cubicBezTo>
                    <a:pt x="1306" y="1650"/>
                    <a:pt x="1324" y="1658"/>
                    <a:pt x="1350" y="1669"/>
                  </a:cubicBezTo>
                  <a:cubicBezTo>
                    <a:pt x="1376" y="1680"/>
                    <a:pt x="1403" y="1710"/>
                    <a:pt x="1433" y="1728"/>
                  </a:cubicBezTo>
                  <a:cubicBezTo>
                    <a:pt x="1464" y="1747"/>
                    <a:pt x="1494" y="1706"/>
                    <a:pt x="1512" y="1665"/>
                  </a:cubicBezTo>
                  <a:cubicBezTo>
                    <a:pt x="1529" y="1624"/>
                    <a:pt x="1547" y="1661"/>
                    <a:pt x="1560" y="1680"/>
                  </a:cubicBezTo>
                  <a:cubicBezTo>
                    <a:pt x="1573" y="1698"/>
                    <a:pt x="1595" y="1684"/>
                    <a:pt x="1603" y="1650"/>
                  </a:cubicBezTo>
                  <a:cubicBezTo>
                    <a:pt x="1612" y="1617"/>
                    <a:pt x="1656" y="1687"/>
                    <a:pt x="1686" y="1706"/>
                  </a:cubicBezTo>
                  <a:cubicBezTo>
                    <a:pt x="1717" y="1724"/>
                    <a:pt x="1708" y="1661"/>
                    <a:pt x="1721" y="1643"/>
                  </a:cubicBezTo>
                  <a:cubicBezTo>
                    <a:pt x="1735" y="1624"/>
                    <a:pt x="1769" y="1647"/>
                    <a:pt x="1783" y="1658"/>
                  </a:cubicBezTo>
                  <a:cubicBezTo>
                    <a:pt x="1796" y="1669"/>
                    <a:pt x="1822" y="1661"/>
                    <a:pt x="1839" y="1643"/>
                  </a:cubicBezTo>
                  <a:cubicBezTo>
                    <a:pt x="1857" y="1624"/>
                    <a:pt x="1879" y="1624"/>
                    <a:pt x="1909" y="1609"/>
                  </a:cubicBezTo>
                  <a:cubicBezTo>
                    <a:pt x="1940" y="1595"/>
                    <a:pt x="1918" y="1587"/>
                    <a:pt x="1918" y="1558"/>
                  </a:cubicBezTo>
                  <a:cubicBezTo>
                    <a:pt x="1918" y="1528"/>
                    <a:pt x="1940" y="1528"/>
                    <a:pt x="1975" y="1528"/>
                  </a:cubicBezTo>
                  <a:cubicBezTo>
                    <a:pt x="2010" y="1528"/>
                    <a:pt x="2010" y="1517"/>
                    <a:pt x="2036" y="1491"/>
                  </a:cubicBezTo>
                  <a:cubicBezTo>
                    <a:pt x="2062" y="1465"/>
                    <a:pt x="2067" y="1509"/>
                    <a:pt x="2093" y="1528"/>
                  </a:cubicBezTo>
                  <a:cubicBezTo>
                    <a:pt x="2093" y="1528"/>
                    <a:pt x="2094" y="1529"/>
                    <a:pt x="2094" y="1529"/>
                  </a:cubicBezTo>
                  <a:cubicBezTo>
                    <a:pt x="2116" y="1504"/>
                    <a:pt x="2145" y="1483"/>
                    <a:pt x="2154" y="1463"/>
                  </a:cubicBezTo>
                  <a:cubicBezTo>
                    <a:pt x="2168" y="1435"/>
                    <a:pt x="2213" y="1464"/>
                    <a:pt x="2240" y="1453"/>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83" name="Freeform 16"/>
            <p:cNvSpPr>
              <a:spLocks/>
            </p:cNvSpPr>
            <p:nvPr/>
          </p:nvSpPr>
          <p:spPr bwMode="auto">
            <a:xfrm>
              <a:off x="6894677" y="8612136"/>
              <a:ext cx="1688909" cy="1065731"/>
            </a:xfrm>
            <a:custGeom>
              <a:avLst/>
              <a:gdLst>
                <a:gd name="T0" fmla="*/ 1412907286 w 1978"/>
                <a:gd name="T1" fmla="*/ 289877190 h 1298"/>
                <a:gd name="T2" fmla="*/ 1382287486 w 1978"/>
                <a:gd name="T3" fmla="*/ 268304758 h 1298"/>
                <a:gd name="T4" fmla="*/ 1307923405 w 1978"/>
                <a:gd name="T5" fmla="*/ 232575675 h 1298"/>
                <a:gd name="T6" fmla="*/ 1253244763 w 1978"/>
                <a:gd name="T7" fmla="*/ 179993591 h 1298"/>
                <a:gd name="T8" fmla="*/ 1250328022 w 1978"/>
                <a:gd name="T9" fmla="*/ 78873947 h 1298"/>
                <a:gd name="T10" fmla="*/ 1221894923 w 1978"/>
                <a:gd name="T11" fmla="*/ 8089867 h 1298"/>
                <a:gd name="T12" fmla="*/ 1150447583 w 1978"/>
                <a:gd name="T13" fmla="*/ 24942868 h 1298"/>
                <a:gd name="T14" fmla="*/ 1085562056 w 1978"/>
                <a:gd name="T15" fmla="*/ 76850864 h 1298"/>
                <a:gd name="T16" fmla="*/ 995159317 w 1978"/>
                <a:gd name="T17" fmla="*/ 80896208 h 1298"/>
                <a:gd name="T18" fmla="*/ 919337720 w 1978"/>
                <a:gd name="T19" fmla="*/ 80896208 h 1298"/>
                <a:gd name="T20" fmla="*/ 874865108 w 1978"/>
                <a:gd name="T21" fmla="*/ 132804205 h 1298"/>
                <a:gd name="T22" fmla="*/ 827476610 w 1978"/>
                <a:gd name="T23" fmla="*/ 177971330 h 1298"/>
                <a:gd name="T24" fmla="*/ 737803056 w 1978"/>
                <a:gd name="T25" fmla="*/ 195498417 h 1298"/>
                <a:gd name="T26" fmla="*/ 661252274 w 1978"/>
                <a:gd name="T27" fmla="*/ 242687804 h 1298"/>
                <a:gd name="T28" fmla="*/ 581785604 w 1978"/>
                <a:gd name="T29" fmla="*/ 235272845 h 1298"/>
                <a:gd name="T30" fmla="*/ 499402194 w 1978"/>
                <a:gd name="T31" fmla="*/ 202914197 h 1298"/>
                <a:gd name="T32" fmla="*/ 381295541 w 1978"/>
                <a:gd name="T33" fmla="*/ 277742800 h 1298"/>
                <a:gd name="T34" fmla="*/ 276311660 w 1978"/>
                <a:gd name="T35" fmla="*/ 347852792 h 1298"/>
                <a:gd name="T36" fmla="*/ 142165495 w 1978"/>
                <a:gd name="T37" fmla="*/ 299989319 h 1298"/>
                <a:gd name="T38" fmla="*/ 50304385 w 1978"/>
                <a:gd name="T39" fmla="*/ 355268572 h 1298"/>
                <a:gd name="T40" fmla="*/ 6561813 w 1978"/>
                <a:gd name="T41" fmla="*/ 382233701 h 1298"/>
                <a:gd name="T42" fmla="*/ 59053753 w 1978"/>
                <a:gd name="T43" fmla="*/ 390997655 h 1298"/>
                <a:gd name="T44" fmla="*/ 135604536 w 1978"/>
                <a:gd name="T45" fmla="*/ 434815785 h 1298"/>
                <a:gd name="T46" fmla="*/ 222361349 w 1978"/>
                <a:gd name="T47" fmla="*/ 443579739 h 1298"/>
                <a:gd name="T48" fmla="*/ 304744759 w 1978"/>
                <a:gd name="T49" fmla="*/ 455040042 h 1298"/>
                <a:gd name="T50" fmla="*/ 313493274 w 1978"/>
                <a:gd name="T51" fmla="*/ 549418815 h 1298"/>
                <a:gd name="T52" fmla="*/ 207051022 w 1978"/>
                <a:gd name="T53" fmla="*/ 600652724 h 1298"/>
                <a:gd name="T54" fmla="*/ 311306572 w 1978"/>
                <a:gd name="T55" fmla="*/ 627617853 h 1298"/>
                <a:gd name="T56" fmla="*/ 397335054 w 1978"/>
                <a:gd name="T57" fmla="*/ 645145762 h 1298"/>
                <a:gd name="T58" fmla="*/ 432329112 w 1978"/>
                <a:gd name="T59" fmla="*/ 699750107 h 1298"/>
                <a:gd name="T60" fmla="*/ 454201252 w 1978"/>
                <a:gd name="T61" fmla="*/ 777275880 h 1298"/>
                <a:gd name="T62" fmla="*/ 524919406 w 1978"/>
                <a:gd name="T63" fmla="*/ 822443004 h 1298"/>
                <a:gd name="T64" fmla="*/ 677291786 w 1978"/>
                <a:gd name="T65" fmla="*/ 844688702 h 1298"/>
                <a:gd name="T66" fmla="*/ 776443040 w 1978"/>
                <a:gd name="T67" fmla="*/ 852104482 h 1298"/>
                <a:gd name="T68" fmla="*/ 846432009 w 1978"/>
                <a:gd name="T69" fmla="*/ 822443004 h 1298"/>
                <a:gd name="T70" fmla="*/ 944854078 w 1978"/>
                <a:gd name="T71" fmla="*/ 872328739 h 1298"/>
                <a:gd name="T72" fmla="*/ 1037444373 w 1978"/>
                <a:gd name="T73" fmla="*/ 841992353 h 1298"/>
                <a:gd name="T74" fmla="*/ 1054941401 w 1978"/>
                <a:gd name="T75" fmla="*/ 829857963 h 1298"/>
                <a:gd name="T76" fmla="*/ 1094310570 w 1978"/>
                <a:gd name="T77" fmla="*/ 784690838 h 1298"/>
                <a:gd name="T78" fmla="*/ 1172319723 w 1978"/>
                <a:gd name="T79" fmla="*/ 727390144 h 1298"/>
                <a:gd name="T80" fmla="*/ 1228456736 w 1978"/>
                <a:gd name="T81" fmla="*/ 687615717 h 1298"/>
                <a:gd name="T82" fmla="*/ 1313026847 w 1978"/>
                <a:gd name="T83" fmla="*/ 613461202 h 1298"/>
                <a:gd name="T84" fmla="*/ 1357499459 w 1978"/>
                <a:gd name="T85" fmla="*/ 459084565 h 1298"/>
                <a:gd name="T86" fmla="*/ 1424572541 w 1978"/>
                <a:gd name="T87" fmla="*/ 352571402 h 129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978" h="1298">
                  <a:moveTo>
                    <a:pt x="1967" y="480"/>
                  </a:moveTo>
                  <a:cubicBezTo>
                    <a:pt x="1956" y="456"/>
                    <a:pt x="1930" y="460"/>
                    <a:pt x="1938" y="430"/>
                  </a:cubicBezTo>
                  <a:cubicBezTo>
                    <a:pt x="1943" y="415"/>
                    <a:pt x="1938" y="406"/>
                    <a:pt x="1939" y="400"/>
                  </a:cubicBezTo>
                  <a:cubicBezTo>
                    <a:pt x="1913" y="391"/>
                    <a:pt x="1915" y="402"/>
                    <a:pt x="1896" y="398"/>
                  </a:cubicBezTo>
                  <a:cubicBezTo>
                    <a:pt x="1869" y="392"/>
                    <a:pt x="1879" y="401"/>
                    <a:pt x="1840" y="431"/>
                  </a:cubicBezTo>
                  <a:cubicBezTo>
                    <a:pt x="1801" y="462"/>
                    <a:pt x="1804" y="376"/>
                    <a:pt x="1794" y="345"/>
                  </a:cubicBezTo>
                  <a:cubicBezTo>
                    <a:pt x="1784" y="315"/>
                    <a:pt x="1752" y="331"/>
                    <a:pt x="1706" y="331"/>
                  </a:cubicBezTo>
                  <a:cubicBezTo>
                    <a:pt x="1660" y="331"/>
                    <a:pt x="1660" y="312"/>
                    <a:pt x="1719" y="267"/>
                  </a:cubicBezTo>
                  <a:cubicBezTo>
                    <a:pt x="1778" y="223"/>
                    <a:pt x="1755" y="178"/>
                    <a:pt x="1758" y="145"/>
                  </a:cubicBezTo>
                  <a:cubicBezTo>
                    <a:pt x="1761" y="112"/>
                    <a:pt x="1748" y="117"/>
                    <a:pt x="1715" y="117"/>
                  </a:cubicBezTo>
                  <a:cubicBezTo>
                    <a:pt x="1683" y="117"/>
                    <a:pt x="1702" y="81"/>
                    <a:pt x="1719" y="50"/>
                  </a:cubicBezTo>
                  <a:cubicBezTo>
                    <a:pt x="1735" y="20"/>
                    <a:pt x="1709" y="23"/>
                    <a:pt x="1676" y="12"/>
                  </a:cubicBezTo>
                  <a:cubicBezTo>
                    <a:pt x="1643" y="0"/>
                    <a:pt x="1640" y="23"/>
                    <a:pt x="1627" y="34"/>
                  </a:cubicBezTo>
                  <a:cubicBezTo>
                    <a:pt x="1614" y="45"/>
                    <a:pt x="1604" y="42"/>
                    <a:pt x="1578" y="37"/>
                  </a:cubicBezTo>
                  <a:cubicBezTo>
                    <a:pt x="1552" y="31"/>
                    <a:pt x="1542" y="34"/>
                    <a:pt x="1535" y="62"/>
                  </a:cubicBezTo>
                  <a:cubicBezTo>
                    <a:pt x="1529" y="89"/>
                    <a:pt x="1525" y="75"/>
                    <a:pt x="1489" y="114"/>
                  </a:cubicBezTo>
                  <a:cubicBezTo>
                    <a:pt x="1404" y="128"/>
                    <a:pt x="1453" y="117"/>
                    <a:pt x="1424" y="70"/>
                  </a:cubicBezTo>
                  <a:cubicBezTo>
                    <a:pt x="1394" y="23"/>
                    <a:pt x="1368" y="92"/>
                    <a:pt x="1365" y="120"/>
                  </a:cubicBezTo>
                  <a:cubicBezTo>
                    <a:pt x="1362" y="148"/>
                    <a:pt x="1329" y="162"/>
                    <a:pt x="1316" y="137"/>
                  </a:cubicBezTo>
                  <a:cubicBezTo>
                    <a:pt x="1309" y="124"/>
                    <a:pt x="1285" y="121"/>
                    <a:pt x="1261" y="120"/>
                  </a:cubicBezTo>
                  <a:cubicBezTo>
                    <a:pt x="1265" y="134"/>
                    <a:pt x="1264" y="150"/>
                    <a:pt x="1252" y="167"/>
                  </a:cubicBezTo>
                  <a:cubicBezTo>
                    <a:pt x="1231" y="201"/>
                    <a:pt x="1218" y="212"/>
                    <a:pt x="1200" y="197"/>
                  </a:cubicBezTo>
                  <a:cubicBezTo>
                    <a:pt x="1183" y="182"/>
                    <a:pt x="1135" y="178"/>
                    <a:pt x="1135" y="208"/>
                  </a:cubicBezTo>
                  <a:cubicBezTo>
                    <a:pt x="1135" y="238"/>
                    <a:pt x="1178" y="264"/>
                    <a:pt x="1135" y="264"/>
                  </a:cubicBezTo>
                  <a:cubicBezTo>
                    <a:pt x="1091" y="264"/>
                    <a:pt x="1073" y="249"/>
                    <a:pt x="1065" y="275"/>
                  </a:cubicBezTo>
                  <a:cubicBezTo>
                    <a:pt x="1056" y="301"/>
                    <a:pt x="1043" y="308"/>
                    <a:pt x="1012" y="290"/>
                  </a:cubicBezTo>
                  <a:cubicBezTo>
                    <a:pt x="982" y="271"/>
                    <a:pt x="942" y="278"/>
                    <a:pt x="934" y="304"/>
                  </a:cubicBezTo>
                  <a:cubicBezTo>
                    <a:pt x="925" y="330"/>
                    <a:pt x="938" y="353"/>
                    <a:pt x="907" y="360"/>
                  </a:cubicBezTo>
                  <a:cubicBezTo>
                    <a:pt x="877" y="367"/>
                    <a:pt x="877" y="404"/>
                    <a:pt x="851" y="378"/>
                  </a:cubicBezTo>
                  <a:cubicBezTo>
                    <a:pt x="824" y="353"/>
                    <a:pt x="816" y="338"/>
                    <a:pt x="798" y="349"/>
                  </a:cubicBezTo>
                  <a:cubicBezTo>
                    <a:pt x="781" y="360"/>
                    <a:pt x="750" y="360"/>
                    <a:pt x="733" y="327"/>
                  </a:cubicBezTo>
                  <a:cubicBezTo>
                    <a:pt x="715" y="293"/>
                    <a:pt x="724" y="264"/>
                    <a:pt x="685" y="301"/>
                  </a:cubicBezTo>
                  <a:cubicBezTo>
                    <a:pt x="645" y="338"/>
                    <a:pt x="658" y="367"/>
                    <a:pt x="610" y="371"/>
                  </a:cubicBezTo>
                  <a:cubicBezTo>
                    <a:pt x="562" y="375"/>
                    <a:pt x="545" y="390"/>
                    <a:pt x="523" y="412"/>
                  </a:cubicBezTo>
                  <a:cubicBezTo>
                    <a:pt x="501" y="434"/>
                    <a:pt x="436" y="423"/>
                    <a:pt x="436" y="460"/>
                  </a:cubicBezTo>
                  <a:cubicBezTo>
                    <a:pt x="436" y="497"/>
                    <a:pt x="414" y="538"/>
                    <a:pt x="379" y="516"/>
                  </a:cubicBezTo>
                  <a:cubicBezTo>
                    <a:pt x="344" y="493"/>
                    <a:pt x="313" y="479"/>
                    <a:pt x="287" y="482"/>
                  </a:cubicBezTo>
                  <a:cubicBezTo>
                    <a:pt x="261" y="486"/>
                    <a:pt x="230" y="441"/>
                    <a:pt x="195" y="445"/>
                  </a:cubicBezTo>
                  <a:cubicBezTo>
                    <a:pt x="160" y="449"/>
                    <a:pt x="156" y="464"/>
                    <a:pt x="139" y="486"/>
                  </a:cubicBezTo>
                  <a:cubicBezTo>
                    <a:pt x="121" y="508"/>
                    <a:pt x="112" y="527"/>
                    <a:pt x="69" y="527"/>
                  </a:cubicBezTo>
                  <a:cubicBezTo>
                    <a:pt x="49" y="527"/>
                    <a:pt x="30" y="523"/>
                    <a:pt x="18" y="516"/>
                  </a:cubicBezTo>
                  <a:cubicBezTo>
                    <a:pt x="7" y="530"/>
                    <a:pt x="0" y="548"/>
                    <a:pt x="9" y="567"/>
                  </a:cubicBezTo>
                  <a:cubicBezTo>
                    <a:pt x="28" y="612"/>
                    <a:pt x="50" y="622"/>
                    <a:pt x="56" y="601"/>
                  </a:cubicBezTo>
                  <a:cubicBezTo>
                    <a:pt x="63" y="580"/>
                    <a:pt x="56" y="579"/>
                    <a:pt x="81" y="580"/>
                  </a:cubicBezTo>
                  <a:cubicBezTo>
                    <a:pt x="105" y="581"/>
                    <a:pt x="159" y="570"/>
                    <a:pt x="166" y="597"/>
                  </a:cubicBezTo>
                  <a:cubicBezTo>
                    <a:pt x="172" y="623"/>
                    <a:pt x="177" y="633"/>
                    <a:pt x="186" y="645"/>
                  </a:cubicBezTo>
                  <a:cubicBezTo>
                    <a:pt x="194" y="658"/>
                    <a:pt x="238" y="697"/>
                    <a:pt x="263" y="673"/>
                  </a:cubicBezTo>
                  <a:cubicBezTo>
                    <a:pt x="287" y="649"/>
                    <a:pt x="289" y="640"/>
                    <a:pt x="305" y="658"/>
                  </a:cubicBezTo>
                  <a:cubicBezTo>
                    <a:pt x="321" y="676"/>
                    <a:pt x="326" y="688"/>
                    <a:pt x="354" y="683"/>
                  </a:cubicBezTo>
                  <a:cubicBezTo>
                    <a:pt x="382" y="677"/>
                    <a:pt x="395" y="645"/>
                    <a:pt x="418" y="675"/>
                  </a:cubicBezTo>
                  <a:cubicBezTo>
                    <a:pt x="441" y="704"/>
                    <a:pt x="451" y="718"/>
                    <a:pt x="453" y="750"/>
                  </a:cubicBezTo>
                  <a:cubicBezTo>
                    <a:pt x="454" y="782"/>
                    <a:pt x="456" y="804"/>
                    <a:pt x="430" y="815"/>
                  </a:cubicBezTo>
                  <a:cubicBezTo>
                    <a:pt x="403" y="826"/>
                    <a:pt x="358" y="797"/>
                    <a:pt x="344" y="825"/>
                  </a:cubicBezTo>
                  <a:cubicBezTo>
                    <a:pt x="335" y="845"/>
                    <a:pt x="306" y="866"/>
                    <a:pt x="284" y="891"/>
                  </a:cubicBezTo>
                  <a:cubicBezTo>
                    <a:pt x="310" y="908"/>
                    <a:pt x="331" y="902"/>
                    <a:pt x="361" y="938"/>
                  </a:cubicBezTo>
                  <a:cubicBezTo>
                    <a:pt x="392" y="975"/>
                    <a:pt x="405" y="949"/>
                    <a:pt x="427" y="931"/>
                  </a:cubicBezTo>
                  <a:cubicBezTo>
                    <a:pt x="449" y="912"/>
                    <a:pt x="466" y="938"/>
                    <a:pt x="488" y="957"/>
                  </a:cubicBezTo>
                  <a:cubicBezTo>
                    <a:pt x="510" y="975"/>
                    <a:pt x="527" y="975"/>
                    <a:pt x="545" y="957"/>
                  </a:cubicBezTo>
                  <a:cubicBezTo>
                    <a:pt x="562" y="938"/>
                    <a:pt x="593" y="953"/>
                    <a:pt x="619" y="964"/>
                  </a:cubicBezTo>
                  <a:cubicBezTo>
                    <a:pt x="645" y="975"/>
                    <a:pt x="619" y="1016"/>
                    <a:pt x="593" y="1038"/>
                  </a:cubicBezTo>
                  <a:cubicBezTo>
                    <a:pt x="567" y="1060"/>
                    <a:pt x="571" y="1075"/>
                    <a:pt x="588" y="1090"/>
                  </a:cubicBezTo>
                  <a:cubicBezTo>
                    <a:pt x="606" y="1105"/>
                    <a:pt x="610" y="1135"/>
                    <a:pt x="623" y="1153"/>
                  </a:cubicBezTo>
                  <a:cubicBezTo>
                    <a:pt x="637" y="1172"/>
                    <a:pt x="632" y="1190"/>
                    <a:pt x="654" y="1186"/>
                  </a:cubicBezTo>
                  <a:cubicBezTo>
                    <a:pt x="676" y="1183"/>
                    <a:pt x="698" y="1194"/>
                    <a:pt x="720" y="1220"/>
                  </a:cubicBezTo>
                  <a:cubicBezTo>
                    <a:pt x="741" y="1246"/>
                    <a:pt x="811" y="1257"/>
                    <a:pt x="842" y="1275"/>
                  </a:cubicBezTo>
                  <a:cubicBezTo>
                    <a:pt x="872" y="1294"/>
                    <a:pt x="907" y="1246"/>
                    <a:pt x="929" y="1253"/>
                  </a:cubicBezTo>
                  <a:cubicBezTo>
                    <a:pt x="939" y="1256"/>
                    <a:pt x="958" y="1273"/>
                    <a:pt x="976" y="1290"/>
                  </a:cubicBezTo>
                  <a:cubicBezTo>
                    <a:pt x="996" y="1262"/>
                    <a:pt x="1013" y="1264"/>
                    <a:pt x="1065" y="1264"/>
                  </a:cubicBezTo>
                  <a:cubicBezTo>
                    <a:pt x="1126" y="1264"/>
                    <a:pt x="1139" y="1275"/>
                    <a:pt x="1126" y="1238"/>
                  </a:cubicBezTo>
                  <a:cubicBezTo>
                    <a:pt x="1113" y="1201"/>
                    <a:pt x="1121" y="1168"/>
                    <a:pt x="1161" y="1220"/>
                  </a:cubicBezTo>
                  <a:cubicBezTo>
                    <a:pt x="1200" y="1272"/>
                    <a:pt x="1148" y="1249"/>
                    <a:pt x="1213" y="1253"/>
                  </a:cubicBezTo>
                  <a:cubicBezTo>
                    <a:pt x="1279" y="1257"/>
                    <a:pt x="1231" y="1290"/>
                    <a:pt x="1296" y="1294"/>
                  </a:cubicBezTo>
                  <a:cubicBezTo>
                    <a:pt x="1362" y="1298"/>
                    <a:pt x="1392" y="1279"/>
                    <a:pt x="1392" y="1264"/>
                  </a:cubicBezTo>
                  <a:cubicBezTo>
                    <a:pt x="1392" y="1249"/>
                    <a:pt x="1418" y="1216"/>
                    <a:pt x="1423" y="1249"/>
                  </a:cubicBezTo>
                  <a:cubicBezTo>
                    <a:pt x="1423" y="1253"/>
                    <a:pt x="1424" y="1256"/>
                    <a:pt x="1424" y="1259"/>
                  </a:cubicBezTo>
                  <a:cubicBezTo>
                    <a:pt x="1430" y="1247"/>
                    <a:pt x="1437" y="1235"/>
                    <a:pt x="1447" y="1231"/>
                  </a:cubicBezTo>
                  <a:cubicBezTo>
                    <a:pt x="1469" y="1222"/>
                    <a:pt x="1486" y="1214"/>
                    <a:pt x="1486" y="1194"/>
                  </a:cubicBezTo>
                  <a:cubicBezTo>
                    <a:pt x="1486" y="1173"/>
                    <a:pt x="1471" y="1164"/>
                    <a:pt x="1501" y="1164"/>
                  </a:cubicBezTo>
                  <a:cubicBezTo>
                    <a:pt x="1532" y="1164"/>
                    <a:pt x="1591" y="1177"/>
                    <a:pt x="1591" y="1135"/>
                  </a:cubicBezTo>
                  <a:cubicBezTo>
                    <a:pt x="1591" y="1092"/>
                    <a:pt x="1576" y="1062"/>
                    <a:pt x="1608" y="1079"/>
                  </a:cubicBezTo>
                  <a:cubicBezTo>
                    <a:pt x="1641" y="1096"/>
                    <a:pt x="1663" y="1090"/>
                    <a:pt x="1674" y="1066"/>
                  </a:cubicBezTo>
                  <a:cubicBezTo>
                    <a:pt x="1685" y="1042"/>
                    <a:pt x="1700" y="1042"/>
                    <a:pt x="1685" y="1020"/>
                  </a:cubicBezTo>
                  <a:cubicBezTo>
                    <a:pt x="1670" y="997"/>
                    <a:pt x="1672" y="979"/>
                    <a:pt x="1694" y="971"/>
                  </a:cubicBezTo>
                  <a:cubicBezTo>
                    <a:pt x="1715" y="964"/>
                    <a:pt x="1777" y="940"/>
                    <a:pt x="1801" y="910"/>
                  </a:cubicBezTo>
                  <a:cubicBezTo>
                    <a:pt x="1825" y="881"/>
                    <a:pt x="1851" y="870"/>
                    <a:pt x="1840" y="836"/>
                  </a:cubicBezTo>
                  <a:cubicBezTo>
                    <a:pt x="1829" y="803"/>
                    <a:pt x="1807" y="732"/>
                    <a:pt x="1862" y="681"/>
                  </a:cubicBezTo>
                  <a:cubicBezTo>
                    <a:pt x="1916" y="629"/>
                    <a:pt x="1936" y="640"/>
                    <a:pt x="1938" y="599"/>
                  </a:cubicBezTo>
                  <a:cubicBezTo>
                    <a:pt x="1940" y="558"/>
                    <a:pt x="1932" y="536"/>
                    <a:pt x="1954" y="523"/>
                  </a:cubicBezTo>
                  <a:cubicBezTo>
                    <a:pt x="1975" y="510"/>
                    <a:pt x="1978" y="504"/>
                    <a:pt x="1967" y="480"/>
                  </a:cubicBezTo>
                  <a:close/>
                </a:path>
              </a:pathLst>
            </a:custGeom>
            <a:solidFill>
              <a:schemeClr val="tx2"/>
            </a:solidFill>
            <a:ln>
              <a:noFill/>
            </a:ln>
            <a:extLst>
              <a:ext uri="{91240B29-F687-4F45-9708-019B960494DF}">
                <a14:hiddenLine xmlns:a14="http://schemas.microsoft.com/office/drawing/2010/main" w="38100" cap="rnd" cmpd="sng">
                  <a:solidFill>
                    <a:srgbClr val="000000"/>
                  </a:solidFill>
                  <a:prstDash val="solid"/>
                  <a:round/>
                  <a:headEnd/>
                  <a:tailEnd/>
                </a14:hiddenLine>
              </a:ext>
            </a:extLst>
          </p:spPr>
          <p:txBody>
            <a:bodyPr/>
            <a:lstStyle/>
            <a:p>
              <a:endParaRPr lang="zh-CN" altLang="en-US"/>
            </a:p>
          </p:txBody>
        </p:sp>
        <p:sp>
          <p:nvSpPr>
            <p:cNvPr id="74784" name="Freeform 17"/>
            <p:cNvSpPr>
              <a:spLocks/>
            </p:cNvSpPr>
            <p:nvPr/>
          </p:nvSpPr>
          <p:spPr bwMode="auto">
            <a:xfrm>
              <a:off x="7075368" y="5907910"/>
              <a:ext cx="1087834" cy="1634949"/>
            </a:xfrm>
            <a:custGeom>
              <a:avLst/>
              <a:gdLst>
                <a:gd name="T0" fmla="*/ 839051577 w 1273"/>
                <a:gd name="T1" fmla="*/ 946468036 h 1992"/>
                <a:gd name="T2" fmla="*/ 768947384 w 1273"/>
                <a:gd name="T3" fmla="*/ 809045320 h 1992"/>
                <a:gd name="T4" fmla="*/ 806920738 w 1273"/>
                <a:gd name="T5" fmla="*/ 644676313 h 1992"/>
                <a:gd name="T6" fmla="*/ 762375944 w 1273"/>
                <a:gd name="T7" fmla="*/ 489738631 h 1992"/>
                <a:gd name="T8" fmla="*/ 794505928 w 1273"/>
                <a:gd name="T9" fmla="*/ 397449372 h 1992"/>
                <a:gd name="T10" fmla="*/ 794505928 w 1273"/>
                <a:gd name="T11" fmla="*/ 327390330 h 1992"/>
                <a:gd name="T12" fmla="*/ 798888028 w 1273"/>
                <a:gd name="T13" fmla="*/ 188619930 h 1992"/>
                <a:gd name="T14" fmla="*/ 825906987 w 1273"/>
                <a:gd name="T15" fmla="*/ 88920871 h 1992"/>
                <a:gd name="T16" fmla="*/ 801808858 w 1273"/>
                <a:gd name="T17" fmla="*/ 0 h 1992"/>
                <a:gd name="T18" fmla="*/ 727323420 w 1273"/>
                <a:gd name="T19" fmla="*/ 51197213 h 1992"/>
                <a:gd name="T20" fmla="*/ 657220081 w 1273"/>
                <a:gd name="T21" fmla="*/ 74100452 h 1992"/>
                <a:gd name="T22" fmla="*/ 609023822 w 1273"/>
                <a:gd name="T23" fmla="*/ 178515584 h 1992"/>
                <a:gd name="T24" fmla="*/ 510441109 w 1273"/>
                <a:gd name="T25" fmla="*/ 255984425 h 1992"/>
                <a:gd name="T26" fmla="*/ 459324020 w 1273"/>
                <a:gd name="T27" fmla="*/ 340863065 h 1992"/>
                <a:gd name="T28" fmla="*/ 347596717 w 1273"/>
                <a:gd name="T29" fmla="*/ 330758719 h 1992"/>
                <a:gd name="T30" fmla="*/ 275302329 w 1273"/>
                <a:gd name="T31" fmla="*/ 337495496 h 1992"/>
                <a:gd name="T32" fmla="*/ 229297120 w 1273"/>
                <a:gd name="T33" fmla="*/ 400817761 h 1992"/>
                <a:gd name="T34" fmla="*/ 238790245 w 1273"/>
                <a:gd name="T35" fmla="*/ 474244371 h 1992"/>
                <a:gd name="T36" fmla="*/ 365122552 w 1273"/>
                <a:gd name="T37" fmla="*/ 528136131 h 1992"/>
                <a:gd name="T38" fmla="*/ 484882565 w 1273"/>
                <a:gd name="T39" fmla="*/ 606952656 h 1992"/>
                <a:gd name="T40" fmla="*/ 468817145 w 1273"/>
                <a:gd name="T41" fmla="*/ 699241095 h 1992"/>
                <a:gd name="T42" fmla="*/ 411127761 w 1273"/>
                <a:gd name="T43" fmla="*/ 754479718 h 1992"/>
                <a:gd name="T44" fmla="*/ 371694847 w 1273"/>
                <a:gd name="T45" fmla="*/ 759195791 h 1992"/>
                <a:gd name="T46" fmla="*/ 344675887 w 1273"/>
                <a:gd name="T47" fmla="*/ 805676931 h 1992"/>
                <a:gd name="T48" fmla="*/ 259967544 w 1273"/>
                <a:gd name="T49" fmla="*/ 825212602 h 1992"/>
                <a:gd name="T50" fmla="*/ 149699802 w 1273"/>
                <a:gd name="T51" fmla="*/ 796919448 h 1992"/>
                <a:gd name="T52" fmla="*/ 127792722 w 1273"/>
                <a:gd name="T53" fmla="*/ 860241713 h 1992"/>
                <a:gd name="T54" fmla="*/ 130713552 w 1273"/>
                <a:gd name="T55" fmla="*/ 896618507 h 1992"/>
                <a:gd name="T56" fmla="*/ 154811682 w 1273"/>
                <a:gd name="T57" fmla="*/ 953878656 h 1992"/>
                <a:gd name="T58" fmla="*/ 130713552 w 1273"/>
                <a:gd name="T59" fmla="*/ 997665250 h 1992"/>
                <a:gd name="T60" fmla="*/ 146778972 w 1273"/>
                <a:gd name="T61" fmla="*/ 1037410433 h 1992"/>
                <a:gd name="T62" fmla="*/ 108075838 w 1273"/>
                <a:gd name="T63" fmla="*/ 1044820232 h 1992"/>
                <a:gd name="T64" fmla="*/ 55498334 w 1273"/>
                <a:gd name="T65" fmla="*/ 1053577715 h 1992"/>
                <a:gd name="T66" fmla="*/ 44544794 w 1273"/>
                <a:gd name="T67" fmla="*/ 1093995919 h 1992"/>
                <a:gd name="T68" fmla="*/ 44544794 w 1273"/>
                <a:gd name="T69" fmla="*/ 1143845449 h 1992"/>
                <a:gd name="T70" fmla="*/ 33591254 w 1273"/>
                <a:gd name="T71" fmla="*/ 1168770213 h 1992"/>
                <a:gd name="T72" fmla="*/ 156272097 w 1273"/>
                <a:gd name="T73" fmla="*/ 1205147008 h 1992"/>
                <a:gd name="T74" fmla="*/ 254855664 w 1273"/>
                <a:gd name="T75" fmla="*/ 1228051068 h 1992"/>
                <a:gd name="T76" fmla="*/ 319847123 w 1273"/>
                <a:gd name="T77" fmla="*/ 1235460867 h 1992"/>
                <a:gd name="T78" fmla="*/ 391410877 w 1273"/>
                <a:gd name="T79" fmla="*/ 1273185345 h 1992"/>
                <a:gd name="T80" fmla="*/ 494375689 w 1273"/>
                <a:gd name="T81" fmla="*/ 1263754020 h 1992"/>
                <a:gd name="T82" fmla="*/ 587847377 w 1273"/>
                <a:gd name="T83" fmla="*/ 1299456973 h 1992"/>
                <a:gd name="T84" fmla="*/ 685699456 w 1273"/>
                <a:gd name="T85" fmla="*/ 1319666485 h 1992"/>
                <a:gd name="T86" fmla="*/ 708337170 w 1273"/>
                <a:gd name="T87" fmla="*/ 1285984238 h 1992"/>
                <a:gd name="T88" fmla="*/ 679128015 w 1273"/>
                <a:gd name="T89" fmla="*/ 1223335816 h 1992"/>
                <a:gd name="T90" fmla="*/ 773329483 w 1273"/>
                <a:gd name="T91" fmla="*/ 1180222243 h 1992"/>
                <a:gd name="T92" fmla="*/ 711258000 w 1273"/>
                <a:gd name="T93" fmla="*/ 1131046556 h 1992"/>
                <a:gd name="T94" fmla="*/ 666713206 w 1273"/>
                <a:gd name="T95" fmla="*/ 1095343603 h 1992"/>
                <a:gd name="T96" fmla="*/ 765296774 w 1273"/>
                <a:gd name="T97" fmla="*/ 1079849343 h 1992"/>
                <a:gd name="T98" fmla="*/ 852925947 w 1273"/>
                <a:gd name="T99" fmla="*/ 1082543890 h 1992"/>
                <a:gd name="T100" fmla="*/ 917187625 w 1273"/>
                <a:gd name="T101" fmla="*/ 1028652950 h 19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273" h="1992">
                  <a:moveTo>
                    <a:pt x="1256" y="1527"/>
                  </a:moveTo>
                  <a:cubicBezTo>
                    <a:pt x="1238" y="1499"/>
                    <a:pt x="1164" y="1449"/>
                    <a:pt x="1149" y="1405"/>
                  </a:cubicBezTo>
                  <a:cubicBezTo>
                    <a:pt x="1133" y="1360"/>
                    <a:pt x="1118" y="1342"/>
                    <a:pt x="1092" y="1314"/>
                  </a:cubicBezTo>
                  <a:cubicBezTo>
                    <a:pt x="1066" y="1286"/>
                    <a:pt x="1055" y="1257"/>
                    <a:pt x="1053" y="1201"/>
                  </a:cubicBezTo>
                  <a:cubicBezTo>
                    <a:pt x="1050" y="1146"/>
                    <a:pt x="1066" y="1110"/>
                    <a:pt x="1081" y="1075"/>
                  </a:cubicBezTo>
                  <a:cubicBezTo>
                    <a:pt x="1096" y="1040"/>
                    <a:pt x="1131" y="1016"/>
                    <a:pt x="1105" y="957"/>
                  </a:cubicBezTo>
                  <a:cubicBezTo>
                    <a:pt x="1079" y="897"/>
                    <a:pt x="1063" y="888"/>
                    <a:pt x="1063" y="853"/>
                  </a:cubicBezTo>
                  <a:cubicBezTo>
                    <a:pt x="1063" y="818"/>
                    <a:pt x="1070" y="753"/>
                    <a:pt x="1044" y="727"/>
                  </a:cubicBezTo>
                  <a:cubicBezTo>
                    <a:pt x="1018" y="701"/>
                    <a:pt x="1033" y="664"/>
                    <a:pt x="1048" y="638"/>
                  </a:cubicBezTo>
                  <a:cubicBezTo>
                    <a:pt x="1063" y="612"/>
                    <a:pt x="1107" y="617"/>
                    <a:pt x="1088" y="590"/>
                  </a:cubicBezTo>
                  <a:cubicBezTo>
                    <a:pt x="1068" y="562"/>
                    <a:pt x="1066" y="556"/>
                    <a:pt x="1085" y="540"/>
                  </a:cubicBezTo>
                  <a:cubicBezTo>
                    <a:pt x="1105" y="523"/>
                    <a:pt x="1103" y="504"/>
                    <a:pt x="1088" y="486"/>
                  </a:cubicBezTo>
                  <a:cubicBezTo>
                    <a:pt x="1072" y="467"/>
                    <a:pt x="989" y="395"/>
                    <a:pt x="1029" y="360"/>
                  </a:cubicBezTo>
                  <a:cubicBezTo>
                    <a:pt x="1068" y="325"/>
                    <a:pt x="1092" y="328"/>
                    <a:pt x="1094" y="280"/>
                  </a:cubicBezTo>
                  <a:cubicBezTo>
                    <a:pt x="1096" y="232"/>
                    <a:pt x="1101" y="236"/>
                    <a:pt x="1107" y="199"/>
                  </a:cubicBezTo>
                  <a:cubicBezTo>
                    <a:pt x="1114" y="161"/>
                    <a:pt x="1116" y="148"/>
                    <a:pt x="1131" y="132"/>
                  </a:cubicBezTo>
                  <a:cubicBezTo>
                    <a:pt x="1146" y="115"/>
                    <a:pt x="1155" y="84"/>
                    <a:pt x="1140" y="65"/>
                  </a:cubicBezTo>
                  <a:cubicBezTo>
                    <a:pt x="1128" y="51"/>
                    <a:pt x="1107" y="25"/>
                    <a:pt x="1098" y="0"/>
                  </a:cubicBezTo>
                  <a:cubicBezTo>
                    <a:pt x="1092" y="1"/>
                    <a:pt x="1085" y="8"/>
                    <a:pt x="1074" y="24"/>
                  </a:cubicBezTo>
                  <a:cubicBezTo>
                    <a:pt x="1039" y="80"/>
                    <a:pt x="1018" y="91"/>
                    <a:pt x="996" y="76"/>
                  </a:cubicBezTo>
                  <a:cubicBezTo>
                    <a:pt x="974" y="61"/>
                    <a:pt x="917" y="21"/>
                    <a:pt x="917" y="47"/>
                  </a:cubicBezTo>
                  <a:cubicBezTo>
                    <a:pt x="917" y="73"/>
                    <a:pt x="926" y="87"/>
                    <a:pt x="900" y="110"/>
                  </a:cubicBezTo>
                  <a:cubicBezTo>
                    <a:pt x="873" y="132"/>
                    <a:pt x="839" y="136"/>
                    <a:pt x="843" y="173"/>
                  </a:cubicBezTo>
                  <a:cubicBezTo>
                    <a:pt x="847" y="210"/>
                    <a:pt x="904" y="258"/>
                    <a:pt x="834" y="265"/>
                  </a:cubicBezTo>
                  <a:cubicBezTo>
                    <a:pt x="764" y="273"/>
                    <a:pt x="777" y="273"/>
                    <a:pt x="764" y="302"/>
                  </a:cubicBezTo>
                  <a:cubicBezTo>
                    <a:pt x="751" y="332"/>
                    <a:pt x="716" y="354"/>
                    <a:pt x="699" y="380"/>
                  </a:cubicBezTo>
                  <a:cubicBezTo>
                    <a:pt x="681" y="406"/>
                    <a:pt x="651" y="417"/>
                    <a:pt x="651" y="454"/>
                  </a:cubicBezTo>
                  <a:cubicBezTo>
                    <a:pt x="651" y="491"/>
                    <a:pt x="659" y="506"/>
                    <a:pt x="629" y="506"/>
                  </a:cubicBezTo>
                  <a:cubicBezTo>
                    <a:pt x="598" y="506"/>
                    <a:pt x="576" y="554"/>
                    <a:pt x="550" y="528"/>
                  </a:cubicBezTo>
                  <a:cubicBezTo>
                    <a:pt x="524" y="502"/>
                    <a:pt x="493" y="469"/>
                    <a:pt x="476" y="491"/>
                  </a:cubicBezTo>
                  <a:cubicBezTo>
                    <a:pt x="458" y="514"/>
                    <a:pt x="410" y="502"/>
                    <a:pt x="384" y="502"/>
                  </a:cubicBezTo>
                  <a:cubicBezTo>
                    <a:pt x="381" y="502"/>
                    <a:pt x="379" y="502"/>
                    <a:pt x="377" y="501"/>
                  </a:cubicBezTo>
                  <a:cubicBezTo>
                    <a:pt x="364" y="519"/>
                    <a:pt x="352" y="532"/>
                    <a:pt x="334" y="545"/>
                  </a:cubicBezTo>
                  <a:cubicBezTo>
                    <a:pt x="310" y="562"/>
                    <a:pt x="323" y="573"/>
                    <a:pt x="314" y="595"/>
                  </a:cubicBezTo>
                  <a:cubicBezTo>
                    <a:pt x="306" y="617"/>
                    <a:pt x="306" y="623"/>
                    <a:pt x="323" y="645"/>
                  </a:cubicBezTo>
                  <a:cubicBezTo>
                    <a:pt x="341" y="667"/>
                    <a:pt x="319" y="679"/>
                    <a:pt x="327" y="704"/>
                  </a:cubicBezTo>
                  <a:cubicBezTo>
                    <a:pt x="336" y="730"/>
                    <a:pt x="391" y="740"/>
                    <a:pt x="430" y="747"/>
                  </a:cubicBezTo>
                  <a:cubicBezTo>
                    <a:pt x="469" y="754"/>
                    <a:pt x="472" y="760"/>
                    <a:pt x="500" y="784"/>
                  </a:cubicBezTo>
                  <a:cubicBezTo>
                    <a:pt x="528" y="808"/>
                    <a:pt x="592" y="814"/>
                    <a:pt x="631" y="825"/>
                  </a:cubicBezTo>
                  <a:cubicBezTo>
                    <a:pt x="670" y="836"/>
                    <a:pt x="648" y="868"/>
                    <a:pt x="664" y="901"/>
                  </a:cubicBezTo>
                  <a:cubicBezTo>
                    <a:pt x="679" y="934"/>
                    <a:pt x="646" y="938"/>
                    <a:pt x="624" y="966"/>
                  </a:cubicBezTo>
                  <a:cubicBezTo>
                    <a:pt x="603" y="994"/>
                    <a:pt x="622" y="1016"/>
                    <a:pt x="642" y="1038"/>
                  </a:cubicBezTo>
                  <a:cubicBezTo>
                    <a:pt x="662" y="1060"/>
                    <a:pt x="668" y="1070"/>
                    <a:pt x="662" y="1095"/>
                  </a:cubicBezTo>
                  <a:cubicBezTo>
                    <a:pt x="655" y="1121"/>
                    <a:pt x="590" y="1123"/>
                    <a:pt x="563" y="1120"/>
                  </a:cubicBezTo>
                  <a:cubicBezTo>
                    <a:pt x="537" y="1116"/>
                    <a:pt x="544" y="1114"/>
                    <a:pt x="537" y="1127"/>
                  </a:cubicBezTo>
                  <a:cubicBezTo>
                    <a:pt x="531" y="1140"/>
                    <a:pt x="526" y="1138"/>
                    <a:pt x="509" y="1127"/>
                  </a:cubicBezTo>
                  <a:cubicBezTo>
                    <a:pt x="491" y="1116"/>
                    <a:pt x="489" y="1129"/>
                    <a:pt x="461" y="1136"/>
                  </a:cubicBezTo>
                  <a:cubicBezTo>
                    <a:pt x="432" y="1144"/>
                    <a:pt x="472" y="1162"/>
                    <a:pt x="472" y="1196"/>
                  </a:cubicBezTo>
                  <a:cubicBezTo>
                    <a:pt x="472" y="1229"/>
                    <a:pt x="445" y="1209"/>
                    <a:pt x="419" y="1209"/>
                  </a:cubicBezTo>
                  <a:cubicBezTo>
                    <a:pt x="393" y="1209"/>
                    <a:pt x="389" y="1222"/>
                    <a:pt x="356" y="1225"/>
                  </a:cubicBezTo>
                  <a:cubicBezTo>
                    <a:pt x="323" y="1229"/>
                    <a:pt x="297" y="1207"/>
                    <a:pt x="288" y="1188"/>
                  </a:cubicBezTo>
                  <a:cubicBezTo>
                    <a:pt x="279" y="1170"/>
                    <a:pt x="249" y="1179"/>
                    <a:pt x="205" y="1183"/>
                  </a:cubicBezTo>
                  <a:cubicBezTo>
                    <a:pt x="161" y="1186"/>
                    <a:pt x="172" y="1222"/>
                    <a:pt x="183" y="1238"/>
                  </a:cubicBezTo>
                  <a:cubicBezTo>
                    <a:pt x="194" y="1255"/>
                    <a:pt x="192" y="1270"/>
                    <a:pt x="175" y="1277"/>
                  </a:cubicBezTo>
                  <a:cubicBezTo>
                    <a:pt x="157" y="1285"/>
                    <a:pt x="144" y="1305"/>
                    <a:pt x="142" y="1320"/>
                  </a:cubicBezTo>
                  <a:cubicBezTo>
                    <a:pt x="140" y="1335"/>
                    <a:pt x="159" y="1335"/>
                    <a:pt x="179" y="1331"/>
                  </a:cubicBezTo>
                  <a:cubicBezTo>
                    <a:pt x="199" y="1327"/>
                    <a:pt x="207" y="1348"/>
                    <a:pt x="223" y="1362"/>
                  </a:cubicBezTo>
                  <a:cubicBezTo>
                    <a:pt x="238" y="1377"/>
                    <a:pt x="210" y="1394"/>
                    <a:pt x="212" y="1416"/>
                  </a:cubicBezTo>
                  <a:cubicBezTo>
                    <a:pt x="214" y="1438"/>
                    <a:pt x="199" y="1438"/>
                    <a:pt x="188" y="1455"/>
                  </a:cubicBezTo>
                  <a:cubicBezTo>
                    <a:pt x="177" y="1472"/>
                    <a:pt x="168" y="1474"/>
                    <a:pt x="179" y="1481"/>
                  </a:cubicBezTo>
                  <a:cubicBezTo>
                    <a:pt x="190" y="1488"/>
                    <a:pt x="199" y="1498"/>
                    <a:pt x="181" y="1514"/>
                  </a:cubicBezTo>
                  <a:cubicBezTo>
                    <a:pt x="164" y="1531"/>
                    <a:pt x="181" y="1525"/>
                    <a:pt x="201" y="1540"/>
                  </a:cubicBezTo>
                  <a:cubicBezTo>
                    <a:pt x="220" y="1555"/>
                    <a:pt x="214" y="1570"/>
                    <a:pt x="185" y="1572"/>
                  </a:cubicBezTo>
                  <a:cubicBezTo>
                    <a:pt x="157" y="1574"/>
                    <a:pt x="161" y="1562"/>
                    <a:pt x="148" y="1551"/>
                  </a:cubicBezTo>
                  <a:cubicBezTo>
                    <a:pt x="135" y="1540"/>
                    <a:pt x="129" y="1555"/>
                    <a:pt x="124" y="1568"/>
                  </a:cubicBezTo>
                  <a:cubicBezTo>
                    <a:pt x="120" y="1581"/>
                    <a:pt x="92" y="1568"/>
                    <a:pt x="76" y="1564"/>
                  </a:cubicBezTo>
                  <a:cubicBezTo>
                    <a:pt x="61" y="1561"/>
                    <a:pt x="48" y="1579"/>
                    <a:pt x="24" y="1592"/>
                  </a:cubicBezTo>
                  <a:cubicBezTo>
                    <a:pt x="0" y="1605"/>
                    <a:pt x="37" y="1616"/>
                    <a:pt x="61" y="1624"/>
                  </a:cubicBezTo>
                  <a:cubicBezTo>
                    <a:pt x="85" y="1631"/>
                    <a:pt x="83" y="1638"/>
                    <a:pt x="68" y="1655"/>
                  </a:cubicBezTo>
                  <a:cubicBezTo>
                    <a:pt x="52" y="1672"/>
                    <a:pt x="83" y="1685"/>
                    <a:pt x="61" y="1698"/>
                  </a:cubicBezTo>
                  <a:cubicBezTo>
                    <a:pt x="49" y="1705"/>
                    <a:pt x="34" y="1721"/>
                    <a:pt x="24" y="1734"/>
                  </a:cubicBezTo>
                  <a:cubicBezTo>
                    <a:pt x="32" y="1734"/>
                    <a:pt x="39" y="1735"/>
                    <a:pt x="46" y="1735"/>
                  </a:cubicBezTo>
                  <a:cubicBezTo>
                    <a:pt x="78" y="1735"/>
                    <a:pt x="81" y="1768"/>
                    <a:pt x="109" y="1800"/>
                  </a:cubicBezTo>
                  <a:cubicBezTo>
                    <a:pt x="137" y="1831"/>
                    <a:pt x="179" y="1807"/>
                    <a:pt x="214" y="1789"/>
                  </a:cubicBezTo>
                  <a:cubicBezTo>
                    <a:pt x="249" y="1770"/>
                    <a:pt x="271" y="1778"/>
                    <a:pt x="313" y="1776"/>
                  </a:cubicBezTo>
                  <a:cubicBezTo>
                    <a:pt x="356" y="1773"/>
                    <a:pt x="333" y="1803"/>
                    <a:pt x="349" y="1823"/>
                  </a:cubicBezTo>
                  <a:cubicBezTo>
                    <a:pt x="366" y="1842"/>
                    <a:pt x="382" y="1831"/>
                    <a:pt x="402" y="1823"/>
                  </a:cubicBezTo>
                  <a:cubicBezTo>
                    <a:pt x="421" y="1815"/>
                    <a:pt x="428" y="1817"/>
                    <a:pt x="438" y="1834"/>
                  </a:cubicBezTo>
                  <a:cubicBezTo>
                    <a:pt x="448" y="1851"/>
                    <a:pt x="457" y="1851"/>
                    <a:pt x="474" y="1845"/>
                  </a:cubicBezTo>
                  <a:cubicBezTo>
                    <a:pt x="490" y="1840"/>
                    <a:pt x="510" y="1867"/>
                    <a:pt x="536" y="1890"/>
                  </a:cubicBezTo>
                  <a:cubicBezTo>
                    <a:pt x="562" y="1912"/>
                    <a:pt x="585" y="1895"/>
                    <a:pt x="611" y="1876"/>
                  </a:cubicBezTo>
                  <a:cubicBezTo>
                    <a:pt x="638" y="1856"/>
                    <a:pt x="654" y="1876"/>
                    <a:pt x="677" y="1876"/>
                  </a:cubicBezTo>
                  <a:cubicBezTo>
                    <a:pt x="700" y="1876"/>
                    <a:pt x="723" y="1895"/>
                    <a:pt x="739" y="1912"/>
                  </a:cubicBezTo>
                  <a:cubicBezTo>
                    <a:pt x="756" y="1929"/>
                    <a:pt x="769" y="1931"/>
                    <a:pt x="805" y="1929"/>
                  </a:cubicBezTo>
                  <a:cubicBezTo>
                    <a:pt x="841" y="1926"/>
                    <a:pt x="828" y="1937"/>
                    <a:pt x="857" y="1965"/>
                  </a:cubicBezTo>
                  <a:cubicBezTo>
                    <a:pt x="887" y="1992"/>
                    <a:pt x="903" y="1976"/>
                    <a:pt x="939" y="1959"/>
                  </a:cubicBezTo>
                  <a:cubicBezTo>
                    <a:pt x="947" y="1955"/>
                    <a:pt x="955" y="1954"/>
                    <a:pt x="963" y="1952"/>
                  </a:cubicBezTo>
                  <a:cubicBezTo>
                    <a:pt x="968" y="1936"/>
                    <a:pt x="973" y="1918"/>
                    <a:pt x="970" y="1909"/>
                  </a:cubicBezTo>
                  <a:cubicBezTo>
                    <a:pt x="963" y="1891"/>
                    <a:pt x="948" y="1874"/>
                    <a:pt x="928" y="1859"/>
                  </a:cubicBezTo>
                  <a:cubicBezTo>
                    <a:pt x="908" y="1844"/>
                    <a:pt x="915" y="1837"/>
                    <a:pt x="930" y="1816"/>
                  </a:cubicBezTo>
                  <a:cubicBezTo>
                    <a:pt x="946" y="1796"/>
                    <a:pt x="943" y="1768"/>
                    <a:pt x="978" y="1770"/>
                  </a:cubicBezTo>
                  <a:cubicBezTo>
                    <a:pt x="1013" y="1772"/>
                    <a:pt x="1057" y="1774"/>
                    <a:pt x="1059" y="1752"/>
                  </a:cubicBezTo>
                  <a:cubicBezTo>
                    <a:pt x="1061" y="1729"/>
                    <a:pt x="1074" y="1696"/>
                    <a:pt x="1044" y="1694"/>
                  </a:cubicBezTo>
                  <a:cubicBezTo>
                    <a:pt x="1013" y="1692"/>
                    <a:pt x="972" y="1698"/>
                    <a:pt x="974" y="1679"/>
                  </a:cubicBezTo>
                  <a:cubicBezTo>
                    <a:pt x="976" y="1661"/>
                    <a:pt x="978" y="1644"/>
                    <a:pt x="952" y="1644"/>
                  </a:cubicBezTo>
                  <a:cubicBezTo>
                    <a:pt x="926" y="1644"/>
                    <a:pt x="913" y="1637"/>
                    <a:pt x="913" y="1626"/>
                  </a:cubicBezTo>
                  <a:cubicBezTo>
                    <a:pt x="913" y="1614"/>
                    <a:pt x="904" y="1592"/>
                    <a:pt x="965" y="1600"/>
                  </a:cubicBezTo>
                  <a:cubicBezTo>
                    <a:pt x="1026" y="1607"/>
                    <a:pt x="1042" y="1587"/>
                    <a:pt x="1048" y="1603"/>
                  </a:cubicBezTo>
                  <a:cubicBezTo>
                    <a:pt x="1055" y="1620"/>
                    <a:pt x="1059" y="1620"/>
                    <a:pt x="1092" y="1620"/>
                  </a:cubicBezTo>
                  <a:cubicBezTo>
                    <a:pt x="1125" y="1620"/>
                    <a:pt x="1127" y="1588"/>
                    <a:pt x="1168" y="1607"/>
                  </a:cubicBezTo>
                  <a:cubicBezTo>
                    <a:pt x="1210" y="1626"/>
                    <a:pt x="1210" y="1614"/>
                    <a:pt x="1232" y="1592"/>
                  </a:cubicBezTo>
                  <a:cubicBezTo>
                    <a:pt x="1254" y="1570"/>
                    <a:pt x="1273" y="1555"/>
                    <a:pt x="1256" y="1527"/>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85" name="Freeform 18"/>
            <p:cNvSpPr>
              <a:spLocks/>
            </p:cNvSpPr>
            <p:nvPr/>
          </p:nvSpPr>
          <p:spPr bwMode="auto">
            <a:xfrm>
              <a:off x="6691861" y="8076610"/>
              <a:ext cx="1290651" cy="977068"/>
            </a:xfrm>
            <a:custGeom>
              <a:avLst/>
              <a:gdLst>
                <a:gd name="T0" fmla="*/ 895227480 w 1511"/>
                <a:gd name="T1" fmla="*/ 106515191 h 1190"/>
                <a:gd name="T2" fmla="*/ 855828884 w 1511"/>
                <a:gd name="T3" fmla="*/ 70111608 h 1190"/>
                <a:gd name="T4" fmla="*/ 819348134 w 1511"/>
                <a:gd name="T5" fmla="*/ 21572676 h 1190"/>
                <a:gd name="T6" fmla="*/ 747116949 w 1511"/>
                <a:gd name="T7" fmla="*/ 23594961 h 1190"/>
                <a:gd name="T8" fmla="*/ 688018629 w 1511"/>
                <a:gd name="T9" fmla="*/ 28988540 h 1190"/>
                <a:gd name="T10" fmla="*/ 642054029 w 1511"/>
                <a:gd name="T11" fmla="*/ 59999365 h 1190"/>
                <a:gd name="T12" fmla="*/ 551582896 w 1511"/>
                <a:gd name="T13" fmla="*/ 121346919 h 1190"/>
                <a:gd name="T14" fmla="*/ 431927333 w 1511"/>
                <a:gd name="T15" fmla="*/ 93706569 h 1190"/>
                <a:gd name="T16" fmla="*/ 364803231 w 1511"/>
                <a:gd name="T17" fmla="*/ 128762783 h 1190"/>
                <a:gd name="T18" fmla="*/ 452355665 w 1511"/>
                <a:gd name="T19" fmla="*/ 193480812 h 1190"/>
                <a:gd name="T20" fmla="*/ 492484576 w 1511"/>
                <a:gd name="T21" fmla="*/ 243367933 h 1190"/>
                <a:gd name="T22" fmla="*/ 417334691 w 1511"/>
                <a:gd name="T23" fmla="*/ 262243409 h 1190"/>
                <a:gd name="T24" fmla="*/ 342185661 w 1511"/>
                <a:gd name="T25" fmla="*/ 264940609 h 1190"/>
                <a:gd name="T26" fmla="*/ 305704911 w 1511"/>
                <a:gd name="T27" fmla="*/ 268311083 h 1190"/>
                <a:gd name="T28" fmla="*/ 213774856 w 1511"/>
                <a:gd name="T29" fmla="*/ 339770881 h 1190"/>
                <a:gd name="T30" fmla="*/ 105062921 w 1511"/>
                <a:gd name="T31" fmla="*/ 352579504 h 1190"/>
                <a:gd name="T32" fmla="*/ 25536269 w 1511"/>
                <a:gd name="T33" fmla="*/ 370107611 h 1190"/>
                <a:gd name="T34" fmla="*/ 21888108 w 1511"/>
                <a:gd name="T35" fmla="*/ 424713396 h 1190"/>
                <a:gd name="T36" fmla="*/ 82445351 w 1511"/>
                <a:gd name="T37" fmla="*/ 474600518 h 1190"/>
                <a:gd name="T38" fmla="*/ 153217613 w 1511"/>
                <a:gd name="T39" fmla="*/ 457072410 h 1190"/>
                <a:gd name="T40" fmla="*/ 188238587 w 1511"/>
                <a:gd name="T41" fmla="*/ 532577598 h 1190"/>
                <a:gd name="T42" fmla="*/ 146650754 w 1511"/>
                <a:gd name="T43" fmla="*/ 642463263 h 1190"/>
                <a:gd name="T44" fmla="*/ 188238587 w 1511"/>
                <a:gd name="T45" fmla="*/ 759765614 h 1190"/>
                <a:gd name="T46" fmla="*/ 274332098 w 1511"/>
                <a:gd name="T47" fmla="*/ 767181478 h 1190"/>
                <a:gd name="T48" fmla="*/ 382313718 w 1511"/>
                <a:gd name="T49" fmla="*/ 764484277 h 1190"/>
                <a:gd name="T50" fmla="*/ 491024799 w 1511"/>
                <a:gd name="T51" fmla="*/ 749653370 h 1190"/>
                <a:gd name="T52" fmla="*/ 617976682 w 1511"/>
                <a:gd name="T53" fmla="*/ 689654006 h 1190"/>
                <a:gd name="T54" fmla="*/ 707718354 w 1511"/>
                <a:gd name="T55" fmla="*/ 659991371 h 1190"/>
                <a:gd name="T56" fmla="*/ 793811865 w 1511"/>
                <a:gd name="T57" fmla="*/ 694373490 h 1190"/>
                <a:gd name="T58" fmla="*/ 854369108 w 1511"/>
                <a:gd name="T59" fmla="*/ 644486369 h 1190"/>
                <a:gd name="T60" fmla="*/ 949947324 w 1511"/>
                <a:gd name="T61" fmla="*/ 624935977 h 1190"/>
                <a:gd name="T62" fmla="*/ 1001019861 w 1511"/>
                <a:gd name="T63" fmla="*/ 579767519 h 1190"/>
                <a:gd name="T64" fmla="*/ 1086383911 w 1511"/>
                <a:gd name="T65" fmla="*/ 552127990 h 1190"/>
                <a:gd name="T66" fmla="*/ 1071062663 w 1511"/>
                <a:gd name="T67" fmla="*/ 452353747 h 1190"/>
                <a:gd name="T68" fmla="*/ 1073980508 w 1511"/>
                <a:gd name="T69" fmla="*/ 399770246 h 1190"/>
                <a:gd name="T70" fmla="*/ 1016341964 w 1511"/>
                <a:gd name="T71" fmla="*/ 345164461 h 1190"/>
                <a:gd name="T72" fmla="*/ 978402292 w 1511"/>
                <a:gd name="T73" fmla="*/ 327636353 h 1190"/>
                <a:gd name="T74" fmla="*/ 1048444239 w 1511"/>
                <a:gd name="T75" fmla="*/ 232581595 h 1190"/>
                <a:gd name="T76" fmla="*/ 1022907970 w 1511"/>
                <a:gd name="T77" fmla="*/ 134829637 h 1190"/>
                <a:gd name="T78" fmla="*/ 986428074 w 1511"/>
                <a:gd name="T79" fmla="*/ 149661365 h 119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511" h="1190">
                  <a:moveTo>
                    <a:pt x="1275" y="219"/>
                  </a:moveTo>
                  <a:cubicBezTo>
                    <a:pt x="1234" y="202"/>
                    <a:pt x="1240" y="182"/>
                    <a:pt x="1227" y="158"/>
                  </a:cubicBezTo>
                  <a:cubicBezTo>
                    <a:pt x="1214" y="134"/>
                    <a:pt x="1195" y="132"/>
                    <a:pt x="1171" y="128"/>
                  </a:cubicBezTo>
                  <a:cubicBezTo>
                    <a:pt x="1147" y="124"/>
                    <a:pt x="1162" y="121"/>
                    <a:pt x="1173" y="104"/>
                  </a:cubicBezTo>
                  <a:cubicBezTo>
                    <a:pt x="1184" y="87"/>
                    <a:pt x="1160" y="80"/>
                    <a:pt x="1160" y="65"/>
                  </a:cubicBezTo>
                  <a:cubicBezTo>
                    <a:pt x="1160" y="50"/>
                    <a:pt x="1151" y="33"/>
                    <a:pt x="1123" y="32"/>
                  </a:cubicBezTo>
                  <a:cubicBezTo>
                    <a:pt x="1094" y="30"/>
                    <a:pt x="1083" y="33"/>
                    <a:pt x="1066" y="54"/>
                  </a:cubicBezTo>
                  <a:cubicBezTo>
                    <a:pt x="1048" y="74"/>
                    <a:pt x="1029" y="54"/>
                    <a:pt x="1024" y="35"/>
                  </a:cubicBezTo>
                  <a:cubicBezTo>
                    <a:pt x="1020" y="17"/>
                    <a:pt x="991" y="11"/>
                    <a:pt x="965" y="6"/>
                  </a:cubicBezTo>
                  <a:cubicBezTo>
                    <a:pt x="939" y="0"/>
                    <a:pt x="924" y="24"/>
                    <a:pt x="943" y="43"/>
                  </a:cubicBezTo>
                  <a:cubicBezTo>
                    <a:pt x="963" y="61"/>
                    <a:pt x="954" y="76"/>
                    <a:pt x="941" y="95"/>
                  </a:cubicBezTo>
                  <a:cubicBezTo>
                    <a:pt x="928" y="113"/>
                    <a:pt x="913" y="115"/>
                    <a:pt x="880" y="89"/>
                  </a:cubicBezTo>
                  <a:cubicBezTo>
                    <a:pt x="847" y="63"/>
                    <a:pt x="823" y="113"/>
                    <a:pt x="784" y="119"/>
                  </a:cubicBezTo>
                  <a:cubicBezTo>
                    <a:pt x="745" y="124"/>
                    <a:pt x="784" y="156"/>
                    <a:pt x="756" y="180"/>
                  </a:cubicBezTo>
                  <a:cubicBezTo>
                    <a:pt x="727" y="204"/>
                    <a:pt x="688" y="191"/>
                    <a:pt x="657" y="187"/>
                  </a:cubicBezTo>
                  <a:cubicBezTo>
                    <a:pt x="627" y="184"/>
                    <a:pt x="620" y="161"/>
                    <a:pt x="592" y="139"/>
                  </a:cubicBezTo>
                  <a:cubicBezTo>
                    <a:pt x="563" y="117"/>
                    <a:pt x="570" y="146"/>
                    <a:pt x="555" y="163"/>
                  </a:cubicBezTo>
                  <a:cubicBezTo>
                    <a:pt x="539" y="180"/>
                    <a:pt x="518" y="176"/>
                    <a:pt x="500" y="191"/>
                  </a:cubicBezTo>
                  <a:cubicBezTo>
                    <a:pt x="483" y="206"/>
                    <a:pt x="504" y="235"/>
                    <a:pt x="531" y="254"/>
                  </a:cubicBezTo>
                  <a:cubicBezTo>
                    <a:pt x="557" y="272"/>
                    <a:pt x="579" y="287"/>
                    <a:pt x="620" y="287"/>
                  </a:cubicBezTo>
                  <a:cubicBezTo>
                    <a:pt x="662" y="287"/>
                    <a:pt x="642" y="300"/>
                    <a:pt x="644" y="317"/>
                  </a:cubicBezTo>
                  <a:cubicBezTo>
                    <a:pt x="646" y="334"/>
                    <a:pt x="660" y="341"/>
                    <a:pt x="675" y="361"/>
                  </a:cubicBezTo>
                  <a:cubicBezTo>
                    <a:pt x="690" y="382"/>
                    <a:pt x="662" y="384"/>
                    <a:pt x="635" y="382"/>
                  </a:cubicBezTo>
                  <a:cubicBezTo>
                    <a:pt x="609" y="380"/>
                    <a:pt x="596" y="389"/>
                    <a:pt x="572" y="389"/>
                  </a:cubicBezTo>
                  <a:cubicBezTo>
                    <a:pt x="548" y="389"/>
                    <a:pt x="548" y="399"/>
                    <a:pt x="522" y="410"/>
                  </a:cubicBezTo>
                  <a:cubicBezTo>
                    <a:pt x="496" y="421"/>
                    <a:pt x="483" y="408"/>
                    <a:pt x="469" y="393"/>
                  </a:cubicBezTo>
                  <a:cubicBezTo>
                    <a:pt x="456" y="378"/>
                    <a:pt x="450" y="387"/>
                    <a:pt x="437" y="399"/>
                  </a:cubicBezTo>
                  <a:cubicBezTo>
                    <a:pt x="433" y="402"/>
                    <a:pt x="426" y="401"/>
                    <a:pt x="419" y="398"/>
                  </a:cubicBezTo>
                  <a:cubicBezTo>
                    <a:pt x="414" y="430"/>
                    <a:pt x="409" y="486"/>
                    <a:pt x="384" y="489"/>
                  </a:cubicBezTo>
                  <a:cubicBezTo>
                    <a:pt x="358" y="493"/>
                    <a:pt x="341" y="497"/>
                    <a:pt x="293" y="504"/>
                  </a:cubicBezTo>
                  <a:cubicBezTo>
                    <a:pt x="245" y="512"/>
                    <a:pt x="240" y="508"/>
                    <a:pt x="175" y="493"/>
                  </a:cubicBezTo>
                  <a:cubicBezTo>
                    <a:pt x="109" y="478"/>
                    <a:pt x="175" y="493"/>
                    <a:pt x="144" y="523"/>
                  </a:cubicBezTo>
                  <a:cubicBezTo>
                    <a:pt x="113" y="552"/>
                    <a:pt x="113" y="526"/>
                    <a:pt x="96" y="493"/>
                  </a:cubicBezTo>
                  <a:cubicBezTo>
                    <a:pt x="79" y="460"/>
                    <a:pt x="70" y="504"/>
                    <a:pt x="35" y="549"/>
                  </a:cubicBezTo>
                  <a:cubicBezTo>
                    <a:pt x="0" y="593"/>
                    <a:pt x="9" y="571"/>
                    <a:pt x="35" y="593"/>
                  </a:cubicBezTo>
                  <a:cubicBezTo>
                    <a:pt x="61" y="615"/>
                    <a:pt x="52" y="619"/>
                    <a:pt x="30" y="630"/>
                  </a:cubicBezTo>
                  <a:cubicBezTo>
                    <a:pt x="9" y="641"/>
                    <a:pt x="26" y="686"/>
                    <a:pt x="52" y="704"/>
                  </a:cubicBezTo>
                  <a:cubicBezTo>
                    <a:pt x="79" y="723"/>
                    <a:pt x="113" y="727"/>
                    <a:pt x="113" y="704"/>
                  </a:cubicBezTo>
                  <a:cubicBezTo>
                    <a:pt x="113" y="682"/>
                    <a:pt x="140" y="689"/>
                    <a:pt x="153" y="701"/>
                  </a:cubicBezTo>
                  <a:cubicBezTo>
                    <a:pt x="166" y="712"/>
                    <a:pt x="183" y="675"/>
                    <a:pt x="210" y="678"/>
                  </a:cubicBezTo>
                  <a:cubicBezTo>
                    <a:pt x="236" y="682"/>
                    <a:pt x="240" y="708"/>
                    <a:pt x="258" y="723"/>
                  </a:cubicBezTo>
                  <a:cubicBezTo>
                    <a:pt x="275" y="738"/>
                    <a:pt x="275" y="767"/>
                    <a:pt x="258" y="790"/>
                  </a:cubicBezTo>
                  <a:cubicBezTo>
                    <a:pt x="240" y="812"/>
                    <a:pt x="236" y="812"/>
                    <a:pt x="201" y="856"/>
                  </a:cubicBezTo>
                  <a:cubicBezTo>
                    <a:pt x="166" y="901"/>
                    <a:pt x="201" y="927"/>
                    <a:pt x="201" y="953"/>
                  </a:cubicBezTo>
                  <a:cubicBezTo>
                    <a:pt x="201" y="979"/>
                    <a:pt x="258" y="1005"/>
                    <a:pt x="284" y="1027"/>
                  </a:cubicBezTo>
                  <a:cubicBezTo>
                    <a:pt x="310" y="1049"/>
                    <a:pt x="297" y="1093"/>
                    <a:pt x="258" y="1127"/>
                  </a:cubicBezTo>
                  <a:cubicBezTo>
                    <a:pt x="218" y="1160"/>
                    <a:pt x="262" y="1179"/>
                    <a:pt x="306" y="1179"/>
                  </a:cubicBezTo>
                  <a:cubicBezTo>
                    <a:pt x="349" y="1179"/>
                    <a:pt x="358" y="1160"/>
                    <a:pt x="376" y="1138"/>
                  </a:cubicBezTo>
                  <a:cubicBezTo>
                    <a:pt x="393" y="1116"/>
                    <a:pt x="397" y="1101"/>
                    <a:pt x="432" y="1097"/>
                  </a:cubicBezTo>
                  <a:cubicBezTo>
                    <a:pt x="467" y="1093"/>
                    <a:pt x="498" y="1138"/>
                    <a:pt x="524" y="1134"/>
                  </a:cubicBezTo>
                  <a:cubicBezTo>
                    <a:pt x="550" y="1131"/>
                    <a:pt x="581" y="1145"/>
                    <a:pt x="616" y="1168"/>
                  </a:cubicBezTo>
                  <a:cubicBezTo>
                    <a:pt x="651" y="1190"/>
                    <a:pt x="673" y="1149"/>
                    <a:pt x="673" y="1112"/>
                  </a:cubicBezTo>
                  <a:cubicBezTo>
                    <a:pt x="673" y="1075"/>
                    <a:pt x="738" y="1086"/>
                    <a:pt x="760" y="1064"/>
                  </a:cubicBezTo>
                  <a:cubicBezTo>
                    <a:pt x="782" y="1042"/>
                    <a:pt x="799" y="1027"/>
                    <a:pt x="847" y="1023"/>
                  </a:cubicBezTo>
                  <a:cubicBezTo>
                    <a:pt x="895" y="1019"/>
                    <a:pt x="882" y="990"/>
                    <a:pt x="922" y="953"/>
                  </a:cubicBezTo>
                  <a:cubicBezTo>
                    <a:pt x="961" y="916"/>
                    <a:pt x="952" y="945"/>
                    <a:pt x="970" y="979"/>
                  </a:cubicBezTo>
                  <a:cubicBezTo>
                    <a:pt x="987" y="1012"/>
                    <a:pt x="1018" y="1012"/>
                    <a:pt x="1035" y="1001"/>
                  </a:cubicBezTo>
                  <a:cubicBezTo>
                    <a:pt x="1053" y="990"/>
                    <a:pt x="1061" y="1005"/>
                    <a:pt x="1088" y="1030"/>
                  </a:cubicBezTo>
                  <a:cubicBezTo>
                    <a:pt x="1114" y="1056"/>
                    <a:pt x="1114" y="1019"/>
                    <a:pt x="1144" y="1012"/>
                  </a:cubicBezTo>
                  <a:cubicBezTo>
                    <a:pt x="1175" y="1005"/>
                    <a:pt x="1162" y="982"/>
                    <a:pt x="1171" y="956"/>
                  </a:cubicBezTo>
                  <a:cubicBezTo>
                    <a:pt x="1179" y="930"/>
                    <a:pt x="1219" y="923"/>
                    <a:pt x="1249" y="942"/>
                  </a:cubicBezTo>
                  <a:cubicBezTo>
                    <a:pt x="1280" y="960"/>
                    <a:pt x="1293" y="953"/>
                    <a:pt x="1302" y="927"/>
                  </a:cubicBezTo>
                  <a:cubicBezTo>
                    <a:pt x="1310" y="901"/>
                    <a:pt x="1328" y="916"/>
                    <a:pt x="1372" y="916"/>
                  </a:cubicBezTo>
                  <a:cubicBezTo>
                    <a:pt x="1415" y="916"/>
                    <a:pt x="1372" y="890"/>
                    <a:pt x="1372" y="860"/>
                  </a:cubicBezTo>
                  <a:cubicBezTo>
                    <a:pt x="1372" y="830"/>
                    <a:pt x="1420" y="834"/>
                    <a:pt x="1437" y="849"/>
                  </a:cubicBezTo>
                  <a:cubicBezTo>
                    <a:pt x="1455" y="864"/>
                    <a:pt x="1468" y="853"/>
                    <a:pt x="1489" y="819"/>
                  </a:cubicBezTo>
                  <a:cubicBezTo>
                    <a:pt x="1511" y="786"/>
                    <a:pt x="1494" y="756"/>
                    <a:pt x="1485" y="745"/>
                  </a:cubicBezTo>
                  <a:cubicBezTo>
                    <a:pt x="1476" y="734"/>
                    <a:pt x="1450" y="693"/>
                    <a:pt x="1468" y="671"/>
                  </a:cubicBezTo>
                  <a:cubicBezTo>
                    <a:pt x="1485" y="649"/>
                    <a:pt x="1494" y="656"/>
                    <a:pt x="1481" y="638"/>
                  </a:cubicBezTo>
                  <a:cubicBezTo>
                    <a:pt x="1468" y="619"/>
                    <a:pt x="1450" y="604"/>
                    <a:pt x="1472" y="593"/>
                  </a:cubicBezTo>
                  <a:cubicBezTo>
                    <a:pt x="1494" y="582"/>
                    <a:pt x="1489" y="571"/>
                    <a:pt x="1485" y="526"/>
                  </a:cubicBezTo>
                  <a:cubicBezTo>
                    <a:pt x="1481" y="482"/>
                    <a:pt x="1437" y="519"/>
                    <a:pt x="1393" y="512"/>
                  </a:cubicBezTo>
                  <a:cubicBezTo>
                    <a:pt x="1350" y="504"/>
                    <a:pt x="1363" y="549"/>
                    <a:pt x="1323" y="534"/>
                  </a:cubicBezTo>
                  <a:cubicBezTo>
                    <a:pt x="1284" y="519"/>
                    <a:pt x="1319" y="512"/>
                    <a:pt x="1341" y="486"/>
                  </a:cubicBezTo>
                  <a:cubicBezTo>
                    <a:pt x="1363" y="460"/>
                    <a:pt x="1415" y="426"/>
                    <a:pt x="1450" y="419"/>
                  </a:cubicBezTo>
                  <a:cubicBezTo>
                    <a:pt x="1485" y="411"/>
                    <a:pt x="1459" y="378"/>
                    <a:pt x="1437" y="345"/>
                  </a:cubicBezTo>
                  <a:cubicBezTo>
                    <a:pt x="1415" y="311"/>
                    <a:pt x="1411" y="300"/>
                    <a:pt x="1424" y="263"/>
                  </a:cubicBezTo>
                  <a:cubicBezTo>
                    <a:pt x="1437" y="226"/>
                    <a:pt x="1428" y="230"/>
                    <a:pt x="1402" y="200"/>
                  </a:cubicBezTo>
                  <a:cubicBezTo>
                    <a:pt x="1401" y="199"/>
                    <a:pt x="1401" y="199"/>
                    <a:pt x="1400" y="198"/>
                  </a:cubicBezTo>
                  <a:cubicBezTo>
                    <a:pt x="1384" y="208"/>
                    <a:pt x="1373" y="217"/>
                    <a:pt x="1352" y="222"/>
                  </a:cubicBezTo>
                  <a:cubicBezTo>
                    <a:pt x="1319" y="232"/>
                    <a:pt x="1317" y="235"/>
                    <a:pt x="1275" y="219"/>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86" name="Freeform 19"/>
            <p:cNvSpPr>
              <a:spLocks/>
            </p:cNvSpPr>
            <p:nvPr/>
          </p:nvSpPr>
          <p:spPr bwMode="auto">
            <a:xfrm>
              <a:off x="5401210" y="7074717"/>
              <a:ext cx="2625553" cy="1691693"/>
            </a:xfrm>
            <a:custGeom>
              <a:avLst/>
              <a:gdLst>
                <a:gd name="T0" fmla="*/ 2147483646 w 3074"/>
                <a:gd name="T1" fmla="*/ 360122022 h 2060"/>
                <a:gd name="T2" fmla="*/ 2017836558 w 3074"/>
                <a:gd name="T3" fmla="*/ 341914149 h 2060"/>
                <a:gd name="T4" fmla="*/ 1876311223 w 3074"/>
                <a:gd name="T5" fmla="*/ 306170975 h 2060"/>
                <a:gd name="T6" fmla="*/ 1750105314 w 3074"/>
                <a:gd name="T7" fmla="*/ 277847436 h 2060"/>
                <a:gd name="T8" fmla="*/ 1658915605 w 3074"/>
                <a:gd name="T9" fmla="*/ 238732373 h 2060"/>
                <a:gd name="T10" fmla="*/ 1464135274 w 3074"/>
                <a:gd name="T11" fmla="*/ 211083047 h 2060"/>
                <a:gd name="T12" fmla="*/ 1310937588 w 3074"/>
                <a:gd name="T13" fmla="*/ 271102837 h 2060"/>
                <a:gd name="T14" fmla="*/ 1200780522 w 3074"/>
                <a:gd name="T15" fmla="*/ 186130575 h 2060"/>
                <a:gd name="T16" fmla="*/ 1111779912 w 3074"/>
                <a:gd name="T17" fmla="*/ 167247668 h 2060"/>
                <a:gd name="T18" fmla="*/ 1030803724 w 3074"/>
                <a:gd name="T19" fmla="*/ 86995723 h 2060"/>
                <a:gd name="T20" fmla="*/ 922106342 w 3074"/>
                <a:gd name="T21" fmla="*/ 14836805 h 2060"/>
                <a:gd name="T22" fmla="*/ 860097511 w 3074"/>
                <a:gd name="T23" fmla="*/ 91716861 h 2060"/>
                <a:gd name="T24" fmla="*/ 837482224 w 3074"/>
                <a:gd name="T25" fmla="*/ 196920456 h 2060"/>
                <a:gd name="T26" fmla="*/ 681366022 w 3074"/>
                <a:gd name="T27" fmla="*/ 164549993 h 2060"/>
                <a:gd name="T28" fmla="*/ 509200979 w 3074"/>
                <a:gd name="T29" fmla="*/ 252220751 h 2060"/>
                <a:gd name="T30" fmla="*/ 337765350 w 3074"/>
                <a:gd name="T31" fmla="*/ 180061011 h 2060"/>
                <a:gd name="T32" fmla="*/ 171435628 w 3074"/>
                <a:gd name="T33" fmla="*/ 149714009 h 2060"/>
                <a:gd name="T34" fmla="*/ 35017053 w 3074"/>
                <a:gd name="T35" fmla="*/ 237383946 h 2060"/>
                <a:gd name="T36" fmla="*/ 145902681 w 3074"/>
                <a:gd name="T37" fmla="*/ 314938216 h 2060"/>
                <a:gd name="T38" fmla="*/ 251682402 w 3074"/>
                <a:gd name="T39" fmla="*/ 494999226 h 2060"/>
                <a:gd name="T40" fmla="*/ 270649759 w 3074"/>
                <a:gd name="T41" fmla="*/ 629876431 h 2060"/>
                <a:gd name="T42" fmla="*/ 281592695 w 3074"/>
                <a:gd name="T43" fmla="*/ 831518025 h 2060"/>
                <a:gd name="T44" fmla="*/ 350167117 w 3074"/>
                <a:gd name="T45" fmla="*/ 1012254070 h 2060"/>
                <a:gd name="T46" fmla="*/ 455216568 w 3074"/>
                <a:gd name="T47" fmla="*/ 994719590 h 2060"/>
                <a:gd name="T48" fmla="*/ 646349823 w 3074"/>
                <a:gd name="T49" fmla="*/ 1186919730 h 2060"/>
                <a:gd name="T50" fmla="*/ 732432772 w 3074"/>
                <a:gd name="T51" fmla="*/ 1356865074 h 2060"/>
                <a:gd name="T52" fmla="*/ 927213102 w 3074"/>
                <a:gd name="T53" fmla="*/ 1354841612 h 2060"/>
                <a:gd name="T54" fmla="*/ 971713407 w 3074"/>
                <a:gd name="T55" fmla="*/ 1201756535 h 2060"/>
                <a:gd name="T56" fmla="*/ 1067279607 w 3074"/>
                <a:gd name="T57" fmla="*/ 1044624534 h 2060"/>
                <a:gd name="T58" fmla="*/ 1207346112 w 3074"/>
                <a:gd name="T59" fmla="*/ 942117792 h 2060"/>
                <a:gd name="T60" fmla="*/ 1235797575 w 3074"/>
                <a:gd name="T61" fmla="*/ 1044624534 h 2060"/>
                <a:gd name="T62" fmla="*/ 1388995262 w 3074"/>
                <a:gd name="T63" fmla="*/ 1041926858 h 2060"/>
                <a:gd name="T64" fmla="*/ 1421093800 w 3074"/>
                <a:gd name="T65" fmla="*/ 1091156767 h 2060"/>
                <a:gd name="T66" fmla="*/ 1519578515 w 3074"/>
                <a:gd name="T67" fmla="*/ 1084412989 h 2060"/>
                <a:gd name="T68" fmla="*/ 1572103241 w 3074"/>
                <a:gd name="T69" fmla="*/ 1035857294 h 2060"/>
                <a:gd name="T70" fmla="*/ 1467053789 w 3074"/>
                <a:gd name="T71" fmla="*/ 950884211 h 2060"/>
                <a:gd name="T72" fmla="*/ 1581587347 w 3074"/>
                <a:gd name="T73" fmla="*/ 948187357 h 2060"/>
                <a:gd name="T74" fmla="*/ 1744269139 w 3074"/>
                <a:gd name="T75" fmla="*/ 882097182 h 2060"/>
                <a:gd name="T76" fmla="*/ 1806277970 w 3074"/>
                <a:gd name="T77" fmla="*/ 826122674 h 2060"/>
                <a:gd name="T78" fmla="*/ 1921540943 w 3074"/>
                <a:gd name="T79" fmla="*/ 843657154 h 2060"/>
                <a:gd name="T80" fmla="*/ 1956557142 w 3074"/>
                <a:gd name="T81" fmla="*/ 908398080 h 2060"/>
                <a:gd name="T82" fmla="*/ 2088599226 w 3074"/>
                <a:gd name="T83" fmla="*/ 971790580 h 2060"/>
                <a:gd name="T84" fmla="*/ 2109026267 w 3074"/>
                <a:gd name="T85" fmla="*/ 829495384 h 2060"/>
                <a:gd name="T86" fmla="*/ 2031697155 w 3074"/>
                <a:gd name="T87" fmla="*/ 759359106 h 2060"/>
                <a:gd name="T88" fmla="*/ 1967500078 w 3074"/>
                <a:gd name="T89" fmla="*/ 662246894 h 2060"/>
                <a:gd name="T90" fmla="*/ 1984279189 w 3074"/>
                <a:gd name="T91" fmla="*/ 588738728 h 2060"/>
                <a:gd name="T92" fmla="*/ 2147483646 w 3074"/>
                <a:gd name="T93" fmla="*/ 553671410 h 2060"/>
                <a:gd name="T94" fmla="*/ 2147483646 w 3074"/>
                <a:gd name="T95" fmla="*/ 433630189 h 206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074" h="2060">
                  <a:moveTo>
                    <a:pt x="3057" y="643"/>
                  </a:moveTo>
                  <a:cubicBezTo>
                    <a:pt x="3041" y="612"/>
                    <a:pt x="3008" y="604"/>
                    <a:pt x="3011" y="584"/>
                  </a:cubicBezTo>
                  <a:cubicBezTo>
                    <a:pt x="3015" y="565"/>
                    <a:pt x="3038" y="532"/>
                    <a:pt x="3008" y="534"/>
                  </a:cubicBezTo>
                  <a:cubicBezTo>
                    <a:pt x="2979" y="537"/>
                    <a:pt x="2936" y="520"/>
                    <a:pt x="2900" y="537"/>
                  </a:cubicBezTo>
                  <a:cubicBezTo>
                    <a:pt x="2864" y="554"/>
                    <a:pt x="2848" y="570"/>
                    <a:pt x="2818" y="543"/>
                  </a:cubicBezTo>
                  <a:cubicBezTo>
                    <a:pt x="2789" y="515"/>
                    <a:pt x="2802" y="504"/>
                    <a:pt x="2766" y="507"/>
                  </a:cubicBezTo>
                  <a:cubicBezTo>
                    <a:pt x="2730" y="509"/>
                    <a:pt x="2717" y="507"/>
                    <a:pt x="2700" y="490"/>
                  </a:cubicBezTo>
                  <a:cubicBezTo>
                    <a:pt x="2684" y="473"/>
                    <a:pt x="2661" y="454"/>
                    <a:pt x="2638" y="454"/>
                  </a:cubicBezTo>
                  <a:cubicBezTo>
                    <a:pt x="2615" y="454"/>
                    <a:pt x="2599" y="434"/>
                    <a:pt x="2572" y="454"/>
                  </a:cubicBezTo>
                  <a:cubicBezTo>
                    <a:pt x="2546" y="473"/>
                    <a:pt x="2523" y="490"/>
                    <a:pt x="2497" y="468"/>
                  </a:cubicBezTo>
                  <a:cubicBezTo>
                    <a:pt x="2471" y="445"/>
                    <a:pt x="2451" y="418"/>
                    <a:pt x="2435" y="423"/>
                  </a:cubicBezTo>
                  <a:cubicBezTo>
                    <a:pt x="2418" y="429"/>
                    <a:pt x="2409" y="429"/>
                    <a:pt x="2399" y="412"/>
                  </a:cubicBezTo>
                  <a:cubicBezTo>
                    <a:pt x="2389" y="395"/>
                    <a:pt x="2382" y="393"/>
                    <a:pt x="2363" y="401"/>
                  </a:cubicBezTo>
                  <a:cubicBezTo>
                    <a:pt x="2343" y="409"/>
                    <a:pt x="2327" y="420"/>
                    <a:pt x="2310" y="401"/>
                  </a:cubicBezTo>
                  <a:cubicBezTo>
                    <a:pt x="2294" y="381"/>
                    <a:pt x="2317" y="351"/>
                    <a:pt x="2274" y="354"/>
                  </a:cubicBezTo>
                  <a:cubicBezTo>
                    <a:pt x="2232" y="356"/>
                    <a:pt x="2210" y="348"/>
                    <a:pt x="2175" y="367"/>
                  </a:cubicBezTo>
                  <a:cubicBezTo>
                    <a:pt x="2140" y="385"/>
                    <a:pt x="2098" y="409"/>
                    <a:pt x="2070" y="378"/>
                  </a:cubicBezTo>
                  <a:cubicBezTo>
                    <a:pt x="2042" y="346"/>
                    <a:pt x="2039" y="313"/>
                    <a:pt x="2007" y="313"/>
                  </a:cubicBezTo>
                  <a:cubicBezTo>
                    <a:pt x="1974" y="313"/>
                    <a:pt x="1917" y="304"/>
                    <a:pt x="1915" y="320"/>
                  </a:cubicBezTo>
                  <a:cubicBezTo>
                    <a:pt x="1913" y="337"/>
                    <a:pt x="1935" y="376"/>
                    <a:pt x="1884" y="393"/>
                  </a:cubicBezTo>
                  <a:cubicBezTo>
                    <a:pt x="1834" y="409"/>
                    <a:pt x="1845" y="420"/>
                    <a:pt x="1797" y="402"/>
                  </a:cubicBezTo>
                  <a:cubicBezTo>
                    <a:pt x="1749" y="383"/>
                    <a:pt x="1747" y="402"/>
                    <a:pt x="1721" y="385"/>
                  </a:cubicBezTo>
                  <a:cubicBezTo>
                    <a:pt x="1694" y="368"/>
                    <a:pt x="1673" y="365"/>
                    <a:pt x="1670" y="344"/>
                  </a:cubicBezTo>
                  <a:cubicBezTo>
                    <a:pt x="1668" y="324"/>
                    <a:pt x="1673" y="296"/>
                    <a:pt x="1646" y="276"/>
                  </a:cubicBezTo>
                  <a:cubicBezTo>
                    <a:pt x="1620" y="255"/>
                    <a:pt x="1653" y="242"/>
                    <a:pt x="1629" y="228"/>
                  </a:cubicBezTo>
                  <a:cubicBezTo>
                    <a:pt x="1605" y="213"/>
                    <a:pt x="1587" y="222"/>
                    <a:pt x="1574" y="239"/>
                  </a:cubicBezTo>
                  <a:cubicBezTo>
                    <a:pt x="1561" y="255"/>
                    <a:pt x="1541" y="261"/>
                    <a:pt x="1524" y="248"/>
                  </a:cubicBezTo>
                  <a:cubicBezTo>
                    <a:pt x="1507" y="235"/>
                    <a:pt x="1496" y="218"/>
                    <a:pt x="1474" y="202"/>
                  </a:cubicBezTo>
                  <a:cubicBezTo>
                    <a:pt x="1452" y="185"/>
                    <a:pt x="1439" y="187"/>
                    <a:pt x="1437" y="172"/>
                  </a:cubicBezTo>
                  <a:cubicBezTo>
                    <a:pt x="1434" y="157"/>
                    <a:pt x="1448" y="133"/>
                    <a:pt x="1413" y="129"/>
                  </a:cubicBezTo>
                  <a:cubicBezTo>
                    <a:pt x="1378" y="126"/>
                    <a:pt x="1367" y="128"/>
                    <a:pt x="1367" y="105"/>
                  </a:cubicBezTo>
                  <a:cubicBezTo>
                    <a:pt x="1367" y="83"/>
                    <a:pt x="1378" y="20"/>
                    <a:pt x="1345" y="14"/>
                  </a:cubicBezTo>
                  <a:cubicBezTo>
                    <a:pt x="1312" y="9"/>
                    <a:pt x="1314" y="0"/>
                    <a:pt x="1264" y="22"/>
                  </a:cubicBezTo>
                  <a:cubicBezTo>
                    <a:pt x="1214" y="44"/>
                    <a:pt x="1214" y="50"/>
                    <a:pt x="1194" y="50"/>
                  </a:cubicBezTo>
                  <a:cubicBezTo>
                    <a:pt x="1175" y="50"/>
                    <a:pt x="1142" y="59"/>
                    <a:pt x="1146" y="79"/>
                  </a:cubicBezTo>
                  <a:cubicBezTo>
                    <a:pt x="1149" y="95"/>
                    <a:pt x="1172" y="115"/>
                    <a:pt x="1179" y="136"/>
                  </a:cubicBezTo>
                  <a:cubicBezTo>
                    <a:pt x="1196" y="137"/>
                    <a:pt x="1207" y="142"/>
                    <a:pt x="1210" y="166"/>
                  </a:cubicBezTo>
                  <a:cubicBezTo>
                    <a:pt x="1214" y="211"/>
                    <a:pt x="1196" y="226"/>
                    <a:pt x="1196" y="255"/>
                  </a:cubicBezTo>
                  <a:cubicBezTo>
                    <a:pt x="1196" y="285"/>
                    <a:pt x="1166" y="318"/>
                    <a:pt x="1148" y="292"/>
                  </a:cubicBezTo>
                  <a:cubicBezTo>
                    <a:pt x="1131" y="267"/>
                    <a:pt x="1113" y="233"/>
                    <a:pt x="1087" y="263"/>
                  </a:cubicBezTo>
                  <a:cubicBezTo>
                    <a:pt x="1061" y="292"/>
                    <a:pt x="1030" y="318"/>
                    <a:pt x="1004" y="285"/>
                  </a:cubicBezTo>
                  <a:cubicBezTo>
                    <a:pt x="978" y="252"/>
                    <a:pt x="965" y="222"/>
                    <a:pt x="934" y="244"/>
                  </a:cubicBezTo>
                  <a:cubicBezTo>
                    <a:pt x="904" y="267"/>
                    <a:pt x="860" y="292"/>
                    <a:pt x="860" y="322"/>
                  </a:cubicBezTo>
                  <a:cubicBezTo>
                    <a:pt x="860" y="352"/>
                    <a:pt x="878" y="404"/>
                    <a:pt x="825" y="404"/>
                  </a:cubicBezTo>
                  <a:cubicBezTo>
                    <a:pt x="773" y="404"/>
                    <a:pt x="729" y="407"/>
                    <a:pt x="698" y="374"/>
                  </a:cubicBezTo>
                  <a:cubicBezTo>
                    <a:pt x="668" y="341"/>
                    <a:pt x="624" y="304"/>
                    <a:pt x="611" y="274"/>
                  </a:cubicBezTo>
                  <a:cubicBezTo>
                    <a:pt x="598" y="244"/>
                    <a:pt x="576" y="215"/>
                    <a:pt x="546" y="233"/>
                  </a:cubicBezTo>
                  <a:cubicBezTo>
                    <a:pt x="515" y="252"/>
                    <a:pt x="493" y="292"/>
                    <a:pt x="463" y="267"/>
                  </a:cubicBezTo>
                  <a:cubicBezTo>
                    <a:pt x="432" y="241"/>
                    <a:pt x="414" y="259"/>
                    <a:pt x="388" y="233"/>
                  </a:cubicBezTo>
                  <a:cubicBezTo>
                    <a:pt x="362" y="207"/>
                    <a:pt x="345" y="189"/>
                    <a:pt x="323" y="207"/>
                  </a:cubicBezTo>
                  <a:cubicBezTo>
                    <a:pt x="301" y="226"/>
                    <a:pt x="257" y="222"/>
                    <a:pt x="235" y="222"/>
                  </a:cubicBezTo>
                  <a:cubicBezTo>
                    <a:pt x="214" y="222"/>
                    <a:pt x="157" y="204"/>
                    <a:pt x="117" y="222"/>
                  </a:cubicBezTo>
                  <a:cubicBezTo>
                    <a:pt x="78" y="241"/>
                    <a:pt x="65" y="252"/>
                    <a:pt x="52" y="267"/>
                  </a:cubicBezTo>
                  <a:cubicBezTo>
                    <a:pt x="39" y="281"/>
                    <a:pt x="74" y="341"/>
                    <a:pt x="48" y="352"/>
                  </a:cubicBezTo>
                  <a:cubicBezTo>
                    <a:pt x="21" y="363"/>
                    <a:pt x="0" y="381"/>
                    <a:pt x="34" y="389"/>
                  </a:cubicBezTo>
                  <a:cubicBezTo>
                    <a:pt x="69" y="396"/>
                    <a:pt x="109" y="426"/>
                    <a:pt x="135" y="430"/>
                  </a:cubicBezTo>
                  <a:cubicBezTo>
                    <a:pt x="161" y="433"/>
                    <a:pt x="192" y="418"/>
                    <a:pt x="200" y="467"/>
                  </a:cubicBezTo>
                  <a:cubicBezTo>
                    <a:pt x="209" y="515"/>
                    <a:pt x="253" y="530"/>
                    <a:pt x="257" y="570"/>
                  </a:cubicBezTo>
                  <a:cubicBezTo>
                    <a:pt x="262" y="611"/>
                    <a:pt x="266" y="626"/>
                    <a:pt x="297" y="652"/>
                  </a:cubicBezTo>
                  <a:cubicBezTo>
                    <a:pt x="327" y="678"/>
                    <a:pt x="393" y="722"/>
                    <a:pt x="345" y="734"/>
                  </a:cubicBezTo>
                  <a:cubicBezTo>
                    <a:pt x="297" y="745"/>
                    <a:pt x="262" y="737"/>
                    <a:pt x="283" y="767"/>
                  </a:cubicBezTo>
                  <a:cubicBezTo>
                    <a:pt x="305" y="797"/>
                    <a:pt x="340" y="804"/>
                    <a:pt x="345" y="834"/>
                  </a:cubicBezTo>
                  <a:cubicBezTo>
                    <a:pt x="349" y="863"/>
                    <a:pt x="366" y="893"/>
                    <a:pt x="371" y="934"/>
                  </a:cubicBezTo>
                  <a:cubicBezTo>
                    <a:pt x="375" y="974"/>
                    <a:pt x="371" y="986"/>
                    <a:pt x="375" y="1023"/>
                  </a:cubicBezTo>
                  <a:cubicBezTo>
                    <a:pt x="380" y="1060"/>
                    <a:pt x="362" y="1138"/>
                    <a:pt x="371" y="1171"/>
                  </a:cubicBezTo>
                  <a:cubicBezTo>
                    <a:pt x="379" y="1201"/>
                    <a:pt x="405" y="1216"/>
                    <a:pt x="386" y="1233"/>
                  </a:cubicBezTo>
                  <a:cubicBezTo>
                    <a:pt x="406" y="1256"/>
                    <a:pt x="406" y="1276"/>
                    <a:pt x="406" y="1301"/>
                  </a:cubicBezTo>
                  <a:cubicBezTo>
                    <a:pt x="406" y="1338"/>
                    <a:pt x="401" y="1382"/>
                    <a:pt x="410" y="1456"/>
                  </a:cubicBezTo>
                  <a:cubicBezTo>
                    <a:pt x="419" y="1530"/>
                    <a:pt x="454" y="1512"/>
                    <a:pt x="480" y="1501"/>
                  </a:cubicBezTo>
                  <a:cubicBezTo>
                    <a:pt x="506" y="1490"/>
                    <a:pt x="537" y="1479"/>
                    <a:pt x="546" y="1456"/>
                  </a:cubicBezTo>
                  <a:cubicBezTo>
                    <a:pt x="554" y="1434"/>
                    <a:pt x="585" y="1412"/>
                    <a:pt x="611" y="1423"/>
                  </a:cubicBezTo>
                  <a:cubicBezTo>
                    <a:pt x="637" y="1434"/>
                    <a:pt x="650" y="1449"/>
                    <a:pt x="624" y="1475"/>
                  </a:cubicBezTo>
                  <a:cubicBezTo>
                    <a:pt x="598" y="1501"/>
                    <a:pt x="615" y="1519"/>
                    <a:pt x="642" y="1564"/>
                  </a:cubicBezTo>
                  <a:cubicBezTo>
                    <a:pt x="668" y="1608"/>
                    <a:pt x="755" y="1601"/>
                    <a:pt x="786" y="1630"/>
                  </a:cubicBezTo>
                  <a:cubicBezTo>
                    <a:pt x="816" y="1660"/>
                    <a:pt x="873" y="1719"/>
                    <a:pt x="886" y="1760"/>
                  </a:cubicBezTo>
                  <a:cubicBezTo>
                    <a:pt x="899" y="1801"/>
                    <a:pt x="891" y="1816"/>
                    <a:pt x="934" y="1845"/>
                  </a:cubicBezTo>
                  <a:cubicBezTo>
                    <a:pt x="978" y="1875"/>
                    <a:pt x="934" y="1920"/>
                    <a:pt x="974" y="1942"/>
                  </a:cubicBezTo>
                  <a:cubicBezTo>
                    <a:pt x="1013" y="1964"/>
                    <a:pt x="1000" y="2001"/>
                    <a:pt x="1004" y="2012"/>
                  </a:cubicBezTo>
                  <a:cubicBezTo>
                    <a:pt x="1009" y="2023"/>
                    <a:pt x="1057" y="2053"/>
                    <a:pt x="1096" y="2057"/>
                  </a:cubicBezTo>
                  <a:cubicBezTo>
                    <a:pt x="1135" y="2060"/>
                    <a:pt x="1183" y="2027"/>
                    <a:pt x="1218" y="1990"/>
                  </a:cubicBezTo>
                  <a:cubicBezTo>
                    <a:pt x="1253" y="1953"/>
                    <a:pt x="1266" y="1997"/>
                    <a:pt x="1271" y="2009"/>
                  </a:cubicBezTo>
                  <a:cubicBezTo>
                    <a:pt x="1275" y="2020"/>
                    <a:pt x="1319" y="2012"/>
                    <a:pt x="1349" y="1986"/>
                  </a:cubicBezTo>
                  <a:cubicBezTo>
                    <a:pt x="1380" y="1960"/>
                    <a:pt x="1375" y="1908"/>
                    <a:pt x="1349" y="1868"/>
                  </a:cubicBezTo>
                  <a:cubicBezTo>
                    <a:pt x="1323" y="1827"/>
                    <a:pt x="1336" y="1816"/>
                    <a:pt x="1332" y="1782"/>
                  </a:cubicBezTo>
                  <a:cubicBezTo>
                    <a:pt x="1327" y="1749"/>
                    <a:pt x="1336" y="1727"/>
                    <a:pt x="1375" y="1723"/>
                  </a:cubicBezTo>
                  <a:cubicBezTo>
                    <a:pt x="1415" y="1719"/>
                    <a:pt x="1428" y="1664"/>
                    <a:pt x="1454" y="1638"/>
                  </a:cubicBezTo>
                  <a:cubicBezTo>
                    <a:pt x="1480" y="1612"/>
                    <a:pt x="1485" y="1575"/>
                    <a:pt x="1463" y="1549"/>
                  </a:cubicBezTo>
                  <a:cubicBezTo>
                    <a:pt x="1441" y="1523"/>
                    <a:pt x="1511" y="1504"/>
                    <a:pt x="1546" y="1497"/>
                  </a:cubicBezTo>
                  <a:cubicBezTo>
                    <a:pt x="1581" y="1490"/>
                    <a:pt x="1594" y="1464"/>
                    <a:pt x="1555" y="1438"/>
                  </a:cubicBezTo>
                  <a:cubicBezTo>
                    <a:pt x="1515" y="1412"/>
                    <a:pt x="1611" y="1401"/>
                    <a:pt x="1655" y="1397"/>
                  </a:cubicBezTo>
                  <a:cubicBezTo>
                    <a:pt x="1699" y="1393"/>
                    <a:pt x="1677" y="1423"/>
                    <a:pt x="1668" y="1434"/>
                  </a:cubicBezTo>
                  <a:cubicBezTo>
                    <a:pt x="1659" y="1445"/>
                    <a:pt x="1659" y="1464"/>
                    <a:pt x="1681" y="1482"/>
                  </a:cubicBezTo>
                  <a:cubicBezTo>
                    <a:pt x="1703" y="1501"/>
                    <a:pt x="1716" y="1530"/>
                    <a:pt x="1694" y="1549"/>
                  </a:cubicBezTo>
                  <a:cubicBezTo>
                    <a:pt x="1673" y="1567"/>
                    <a:pt x="1716" y="1586"/>
                    <a:pt x="1756" y="1593"/>
                  </a:cubicBezTo>
                  <a:cubicBezTo>
                    <a:pt x="1795" y="1601"/>
                    <a:pt x="1834" y="1567"/>
                    <a:pt x="1847" y="1545"/>
                  </a:cubicBezTo>
                  <a:cubicBezTo>
                    <a:pt x="1860" y="1523"/>
                    <a:pt x="1887" y="1538"/>
                    <a:pt x="1904" y="1545"/>
                  </a:cubicBezTo>
                  <a:cubicBezTo>
                    <a:pt x="1922" y="1553"/>
                    <a:pt x="1935" y="1582"/>
                    <a:pt x="1930" y="1612"/>
                  </a:cubicBezTo>
                  <a:cubicBezTo>
                    <a:pt x="1930" y="1614"/>
                    <a:pt x="1930" y="1615"/>
                    <a:pt x="1930" y="1617"/>
                  </a:cubicBezTo>
                  <a:cubicBezTo>
                    <a:pt x="1937" y="1620"/>
                    <a:pt x="1944" y="1621"/>
                    <a:pt x="1948" y="1618"/>
                  </a:cubicBezTo>
                  <a:cubicBezTo>
                    <a:pt x="1961" y="1606"/>
                    <a:pt x="1967" y="1597"/>
                    <a:pt x="1980" y="1612"/>
                  </a:cubicBezTo>
                  <a:cubicBezTo>
                    <a:pt x="1994" y="1627"/>
                    <a:pt x="2007" y="1640"/>
                    <a:pt x="2033" y="1629"/>
                  </a:cubicBezTo>
                  <a:cubicBezTo>
                    <a:pt x="2059" y="1618"/>
                    <a:pt x="2059" y="1608"/>
                    <a:pt x="2083" y="1608"/>
                  </a:cubicBezTo>
                  <a:cubicBezTo>
                    <a:pt x="2107" y="1608"/>
                    <a:pt x="2120" y="1599"/>
                    <a:pt x="2146" y="1601"/>
                  </a:cubicBezTo>
                  <a:cubicBezTo>
                    <a:pt x="2173" y="1603"/>
                    <a:pt x="2201" y="1601"/>
                    <a:pt x="2186" y="1580"/>
                  </a:cubicBezTo>
                  <a:cubicBezTo>
                    <a:pt x="2171" y="1560"/>
                    <a:pt x="2157" y="1553"/>
                    <a:pt x="2155" y="1536"/>
                  </a:cubicBezTo>
                  <a:cubicBezTo>
                    <a:pt x="2153" y="1519"/>
                    <a:pt x="2173" y="1506"/>
                    <a:pt x="2131" y="1506"/>
                  </a:cubicBezTo>
                  <a:cubicBezTo>
                    <a:pt x="2090" y="1506"/>
                    <a:pt x="2068" y="1491"/>
                    <a:pt x="2042" y="1473"/>
                  </a:cubicBezTo>
                  <a:cubicBezTo>
                    <a:pt x="2015" y="1454"/>
                    <a:pt x="1994" y="1425"/>
                    <a:pt x="2011" y="1410"/>
                  </a:cubicBezTo>
                  <a:cubicBezTo>
                    <a:pt x="2029" y="1395"/>
                    <a:pt x="2050" y="1399"/>
                    <a:pt x="2066" y="1382"/>
                  </a:cubicBezTo>
                  <a:cubicBezTo>
                    <a:pt x="2081" y="1365"/>
                    <a:pt x="2074" y="1336"/>
                    <a:pt x="2103" y="1358"/>
                  </a:cubicBezTo>
                  <a:cubicBezTo>
                    <a:pt x="2131" y="1380"/>
                    <a:pt x="2138" y="1403"/>
                    <a:pt x="2168" y="1406"/>
                  </a:cubicBezTo>
                  <a:cubicBezTo>
                    <a:pt x="2199" y="1410"/>
                    <a:pt x="2238" y="1423"/>
                    <a:pt x="2267" y="1399"/>
                  </a:cubicBezTo>
                  <a:cubicBezTo>
                    <a:pt x="2295" y="1375"/>
                    <a:pt x="2256" y="1343"/>
                    <a:pt x="2295" y="1338"/>
                  </a:cubicBezTo>
                  <a:cubicBezTo>
                    <a:pt x="2334" y="1332"/>
                    <a:pt x="2358" y="1282"/>
                    <a:pt x="2391" y="1308"/>
                  </a:cubicBezTo>
                  <a:cubicBezTo>
                    <a:pt x="2424" y="1334"/>
                    <a:pt x="2439" y="1332"/>
                    <a:pt x="2452" y="1314"/>
                  </a:cubicBezTo>
                  <a:cubicBezTo>
                    <a:pt x="2465" y="1295"/>
                    <a:pt x="2474" y="1280"/>
                    <a:pt x="2454" y="1262"/>
                  </a:cubicBezTo>
                  <a:cubicBezTo>
                    <a:pt x="2435" y="1243"/>
                    <a:pt x="2450" y="1219"/>
                    <a:pt x="2476" y="1225"/>
                  </a:cubicBezTo>
                  <a:cubicBezTo>
                    <a:pt x="2502" y="1230"/>
                    <a:pt x="2531" y="1236"/>
                    <a:pt x="2535" y="1254"/>
                  </a:cubicBezTo>
                  <a:cubicBezTo>
                    <a:pt x="2540" y="1273"/>
                    <a:pt x="2559" y="1293"/>
                    <a:pt x="2577" y="1273"/>
                  </a:cubicBezTo>
                  <a:cubicBezTo>
                    <a:pt x="2594" y="1252"/>
                    <a:pt x="2605" y="1249"/>
                    <a:pt x="2634" y="1251"/>
                  </a:cubicBezTo>
                  <a:cubicBezTo>
                    <a:pt x="2662" y="1252"/>
                    <a:pt x="2671" y="1269"/>
                    <a:pt x="2671" y="1284"/>
                  </a:cubicBezTo>
                  <a:cubicBezTo>
                    <a:pt x="2671" y="1299"/>
                    <a:pt x="2695" y="1306"/>
                    <a:pt x="2684" y="1323"/>
                  </a:cubicBezTo>
                  <a:cubicBezTo>
                    <a:pt x="2673" y="1340"/>
                    <a:pt x="2658" y="1343"/>
                    <a:pt x="2682" y="1347"/>
                  </a:cubicBezTo>
                  <a:cubicBezTo>
                    <a:pt x="2706" y="1351"/>
                    <a:pt x="2725" y="1353"/>
                    <a:pt x="2738" y="1377"/>
                  </a:cubicBezTo>
                  <a:cubicBezTo>
                    <a:pt x="2751" y="1401"/>
                    <a:pt x="2745" y="1421"/>
                    <a:pt x="2786" y="1438"/>
                  </a:cubicBezTo>
                  <a:cubicBezTo>
                    <a:pt x="2828" y="1454"/>
                    <a:pt x="2830" y="1451"/>
                    <a:pt x="2863" y="1441"/>
                  </a:cubicBezTo>
                  <a:cubicBezTo>
                    <a:pt x="2884" y="1436"/>
                    <a:pt x="2895" y="1427"/>
                    <a:pt x="2911" y="1417"/>
                  </a:cubicBezTo>
                  <a:cubicBezTo>
                    <a:pt x="2890" y="1389"/>
                    <a:pt x="2934" y="1385"/>
                    <a:pt x="2917" y="1360"/>
                  </a:cubicBezTo>
                  <a:cubicBezTo>
                    <a:pt x="2900" y="1334"/>
                    <a:pt x="2891" y="1282"/>
                    <a:pt x="2891" y="1230"/>
                  </a:cubicBezTo>
                  <a:cubicBezTo>
                    <a:pt x="2891" y="1226"/>
                    <a:pt x="2891" y="1221"/>
                    <a:pt x="2892" y="1217"/>
                  </a:cubicBezTo>
                  <a:cubicBezTo>
                    <a:pt x="2838" y="1185"/>
                    <a:pt x="2838" y="1185"/>
                    <a:pt x="2838" y="1185"/>
                  </a:cubicBezTo>
                  <a:cubicBezTo>
                    <a:pt x="2838" y="1185"/>
                    <a:pt x="2782" y="1157"/>
                    <a:pt x="2785" y="1126"/>
                  </a:cubicBezTo>
                  <a:cubicBezTo>
                    <a:pt x="2789" y="1096"/>
                    <a:pt x="2802" y="1113"/>
                    <a:pt x="2766" y="1093"/>
                  </a:cubicBezTo>
                  <a:cubicBezTo>
                    <a:pt x="2730" y="1074"/>
                    <a:pt x="2730" y="1068"/>
                    <a:pt x="2713" y="1049"/>
                  </a:cubicBezTo>
                  <a:cubicBezTo>
                    <a:pt x="2697" y="1029"/>
                    <a:pt x="2694" y="1004"/>
                    <a:pt x="2697" y="982"/>
                  </a:cubicBezTo>
                  <a:cubicBezTo>
                    <a:pt x="2700" y="960"/>
                    <a:pt x="2723" y="948"/>
                    <a:pt x="2697" y="940"/>
                  </a:cubicBezTo>
                  <a:cubicBezTo>
                    <a:pt x="2671" y="932"/>
                    <a:pt x="2631" y="921"/>
                    <a:pt x="2667" y="898"/>
                  </a:cubicBezTo>
                  <a:cubicBezTo>
                    <a:pt x="2703" y="876"/>
                    <a:pt x="2720" y="873"/>
                    <a:pt x="2720" y="873"/>
                  </a:cubicBezTo>
                  <a:cubicBezTo>
                    <a:pt x="2720" y="873"/>
                    <a:pt x="2736" y="871"/>
                    <a:pt x="2769" y="862"/>
                  </a:cubicBezTo>
                  <a:cubicBezTo>
                    <a:pt x="2802" y="854"/>
                    <a:pt x="2834" y="854"/>
                    <a:pt x="2857" y="854"/>
                  </a:cubicBezTo>
                  <a:cubicBezTo>
                    <a:pt x="2880" y="854"/>
                    <a:pt x="2929" y="840"/>
                    <a:pt x="2946" y="821"/>
                  </a:cubicBezTo>
                  <a:cubicBezTo>
                    <a:pt x="2962" y="801"/>
                    <a:pt x="3005" y="759"/>
                    <a:pt x="3021" y="771"/>
                  </a:cubicBezTo>
                  <a:cubicBezTo>
                    <a:pt x="3038" y="782"/>
                    <a:pt x="3074" y="779"/>
                    <a:pt x="3074" y="743"/>
                  </a:cubicBezTo>
                  <a:cubicBezTo>
                    <a:pt x="3074" y="707"/>
                    <a:pt x="3074" y="673"/>
                    <a:pt x="3057" y="643"/>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87" name="Freeform 20"/>
            <p:cNvSpPr>
              <a:spLocks/>
            </p:cNvSpPr>
            <p:nvPr/>
          </p:nvSpPr>
          <p:spPr bwMode="auto">
            <a:xfrm>
              <a:off x="4774322" y="5285494"/>
              <a:ext cx="2881839" cy="2135009"/>
            </a:xfrm>
            <a:custGeom>
              <a:avLst/>
              <a:gdLst>
                <a:gd name="T0" fmla="*/ 2147483646 w 3374"/>
                <a:gd name="T1" fmla="*/ 1067562825 h 2599"/>
                <a:gd name="T2" fmla="*/ 2147483646 w 3374"/>
                <a:gd name="T3" fmla="*/ 985909204 h 2599"/>
                <a:gd name="T4" fmla="*/ 2119314138 w 3374"/>
                <a:gd name="T5" fmla="*/ 960266095 h 2599"/>
                <a:gd name="T6" fmla="*/ 2079189612 w 3374"/>
                <a:gd name="T7" fmla="*/ 1050016977 h 2599"/>
                <a:gd name="T8" fmla="*/ 2147483646 w 3374"/>
                <a:gd name="T9" fmla="*/ 1156638456 h 2599"/>
                <a:gd name="T10" fmla="*/ 2088673886 w 3374"/>
                <a:gd name="T11" fmla="*/ 1226144951 h 2599"/>
                <a:gd name="T12" fmla="*/ 2045630793 w 3374"/>
                <a:gd name="T13" fmla="*/ 1270008337 h 2599"/>
                <a:gd name="T14" fmla="*/ 1934011207 w 3374"/>
                <a:gd name="T15" fmla="*/ 1209949606 h 2599"/>
                <a:gd name="T16" fmla="*/ 1877107271 w 3374"/>
                <a:gd name="T17" fmla="*/ 1074985657 h 2599"/>
                <a:gd name="T18" fmla="*/ 1785914235 w 3374"/>
                <a:gd name="T19" fmla="*/ 960941346 h 2599"/>
                <a:gd name="T20" fmla="*/ 1758921978 w 3374"/>
                <a:gd name="T21" fmla="*/ 912354489 h 2599"/>
                <a:gd name="T22" fmla="*/ 1589668174 w 3374"/>
                <a:gd name="T23" fmla="*/ 844872925 h 2599"/>
                <a:gd name="T24" fmla="*/ 1653868099 w 3374"/>
                <a:gd name="T25" fmla="*/ 614759371 h 2599"/>
                <a:gd name="T26" fmla="*/ 1255538843 w 3374"/>
                <a:gd name="T27" fmla="*/ 687639657 h 2599"/>
                <a:gd name="T28" fmla="*/ 1054915359 w 3374"/>
                <a:gd name="T29" fmla="*/ 562123472 h 2599"/>
                <a:gd name="T30" fmla="*/ 1083367327 w 3374"/>
                <a:gd name="T31" fmla="*/ 415013219 h 2599"/>
                <a:gd name="T32" fmla="*/ 837512465 w 3374"/>
                <a:gd name="T33" fmla="*/ 369800153 h 2599"/>
                <a:gd name="T34" fmla="*/ 620839000 w 3374"/>
                <a:gd name="T35" fmla="*/ 244959218 h 2599"/>
                <a:gd name="T36" fmla="*/ 618649862 w 3374"/>
                <a:gd name="T37" fmla="*/ 38464664 h 2599"/>
                <a:gd name="T38" fmla="*/ 482226302 w 3374"/>
                <a:gd name="T39" fmla="*/ 16195345 h 2599"/>
                <a:gd name="T40" fmla="*/ 312243070 w 3374"/>
                <a:gd name="T41" fmla="*/ 157232446 h 2599"/>
                <a:gd name="T42" fmla="*/ 82438191 w 3374"/>
                <a:gd name="T43" fmla="*/ 282074202 h 2599"/>
                <a:gd name="T44" fmla="*/ 18967694 w 3374"/>
                <a:gd name="T45" fmla="*/ 534456253 h 2599"/>
                <a:gd name="T46" fmla="*/ 219592032 w 3374"/>
                <a:gd name="T47" fmla="*/ 612060010 h 2599"/>
                <a:gd name="T48" fmla="*/ 461798898 w 3374"/>
                <a:gd name="T49" fmla="*/ 674818102 h 2599"/>
                <a:gd name="T50" fmla="*/ 783526243 w 3374"/>
                <a:gd name="T51" fmla="*/ 635003758 h 2599"/>
                <a:gd name="T52" fmla="*/ 1016249689 w 3374"/>
                <a:gd name="T53" fmla="*/ 687639657 h 2599"/>
                <a:gd name="T54" fmla="*/ 1236571149 w 3374"/>
                <a:gd name="T55" fmla="*/ 884686448 h 2599"/>
                <a:gd name="T56" fmla="*/ 1405094671 w 3374"/>
                <a:gd name="T57" fmla="*/ 992657607 h 2599"/>
                <a:gd name="T58" fmla="*/ 1472212308 w 3374"/>
                <a:gd name="T59" fmla="*/ 1105352237 h 2599"/>
                <a:gd name="T60" fmla="*/ 1453244615 w 3374"/>
                <a:gd name="T61" fmla="*/ 1255161851 h 2599"/>
                <a:gd name="T62" fmla="*/ 1392692685 w 3374"/>
                <a:gd name="T63" fmla="*/ 1302399028 h 2599"/>
                <a:gd name="T64" fmla="*/ 1319008486 w 3374"/>
                <a:gd name="T65" fmla="*/ 1454908003 h 2599"/>
                <a:gd name="T66" fmla="*/ 1162886950 w 3374"/>
                <a:gd name="T67" fmla="*/ 1442761699 h 2599"/>
                <a:gd name="T68" fmla="*/ 1357674155 w 3374"/>
                <a:gd name="T69" fmla="*/ 1562879162 h 2599"/>
                <a:gd name="T70" fmla="*/ 1406553527 w 3374"/>
                <a:gd name="T71" fmla="*/ 1504170111 h 2599"/>
                <a:gd name="T72" fmla="*/ 1532764238 w 3374"/>
                <a:gd name="T73" fmla="*/ 1541285095 h 2599"/>
                <a:gd name="T74" fmla="*/ 1610825006 w 3374"/>
                <a:gd name="T75" fmla="*/ 1606742548 h 2599"/>
                <a:gd name="T76" fmla="*/ 1723903449 w 3374"/>
                <a:gd name="T77" fmla="*/ 1624287574 h 2599"/>
                <a:gd name="T78" fmla="*/ 1791021086 w 3374"/>
                <a:gd name="T79" fmla="*/ 1730233802 h 2599"/>
                <a:gd name="T80" fmla="*/ 1932552350 w 3374"/>
                <a:gd name="T81" fmla="*/ 1686371237 h 2599"/>
                <a:gd name="T82" fmla="*/ 2015719969 w 3374"/>
                <a:gd name="T83" fmla="*/ 1627662186 h 2599"/>
                <a:gd name="T84" fmla="*/ 2021556248 w 3374"/>
                <a:gd name="T85" fmla="*/ 1566252953 h 2599"/>
                <a:gd name="T86" fmla="*/ 2101075872 w 3374"/>
                <a:gd name="T87" fmla="*/ 1571651675 h 2599"/>
                <a:gd name="T88" fmla="*/ 2096698449 w 3374"/>
                <a:gd name="T89" fmla="*/ 1510243263 h 2599"/>
                <a:gd name="T90" fmla="*/ 2128798412 w 3374"/>
                <a:gd name="T91" fmla="*/ 1429940145 h 2599"/>
                <a:gd name="T92" fmla="*/ 2093780737 w 3374"/>
                <a:gd name="T93" fmla="*/ 1372580774 h 2599"/>
                <a:gd name="T94" fmla="*/ 2147483646 w 3374"/>
                <a:gd name="T95" fmla="*/ 1312521222 h 2599"/>
                <a:gd name="T96" fmla="*/ 2147483646 w 3374"/>
                <a:gd name="T97" fmla="*/ 1317919944 h 2599"/>
                <a:gd name="T98" fmla="*/ 2147483646 w 3374"/>
                <a:gd name="T99" fmla="*/ 1271358018 h 2599"/>
                <a:gd name="T100" fmla="*/ 2147483646 w 3374"/>
                <a:gd name="T101" fmla="*/ 1211298465 h 259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374" h="2599">
                  <a:moveTo>
                    <a:pt x="3319" y="1723"/>
                  </a:moveTo>
                  <a:cubicBezTo>
                    <a:pt x="3341" y="1695"/>
                    <a:pt x="3374" y="1691"/>
                    <a:pt x="3359" y="1658"/>
                  </a:cubicBezTo>
                  <a:cubicBezTo>
                    <a:pt x="3343" y="1625"/>
                    <a:pt x="3365" y="1593"/>
                    <a:pt x="3326" y="1582"/>
                  </a:cubicBezTo>
                  <a:cubicBezTo>
                    <a:pt x="3287" y="1571"/>
                    <a:pt x="3223" y="1565"/>
                    <a:pt x="3195" y="1541"/>
                  </a:cubicBezTo>
                  <a:cubicBezTo>
                    <a:pt x="3167" y="1517"/>
                    <a:pt x="3164" y="1511"/>
                    <a:pt x="3125" y="1504"/>
                  </a:cubicBezTo>
                  <a:cubicBezTo>
                    <a:pt x="3086" y="1497"/>
                    <a:pt x="3031" y="1487"/>
                    <a:pt x="3022" y="1461"/>
                  </a:cubicBezTo>
                  <a:cubicBezTo>
                    <a:pt x="3017" y="1447"/>
                    <a:pt x="3023" y="1437"/>
                    <a:pt x="3024" y="1426"/>
                  </a:cubicBezTo>
                  <a:cubicBezTo>
                    <a:pt x="3009" y="1428"/>
                    <a:pt x="2990" y="1430"/>
                    <a:pt x="2972" y="1430"/>
                  </a:cubicBezTo>
                  <a:cubicBezTo>
                    <a:pt x="2924" y="1430"/>
                    <a:pt x="2918" y="1437"/>
                    <a:pt x="2905" y="1423"/>
                  </a:cubicBezTo>
                  <a:cubicBezTo>
                    <a:pt x="2891" y="1408"/>
                    <a:pt x="2885" y="1417"/>
                    <a:pt x="2874" y="1432"/>
                  </a:cubicBezTo>
                  <a:cubicBezTo>
                    <a:pt x="2863" y="1447"/>
                    <a:pt x="2870" y="1484"/>
                    <a:pt x="2874" y="1513"/>
                  </a:cubicBezTo>
                  <a:cubicBezTo>
                    <a:pt x="2878" y="1543"/>
                    <a:pt x="2867" y="1543"/>
                    <a:pt x="2850" y="1556"/>
                  </a:cubicBezTo>
                  <a:cubicBezTo>
                    <a:pt x="2832" y="1569"/>
                    <a:pt x="2848" y="1582"/>
                    <a:pt x="2846" y="1628"/>
                  </a:cubicBezTo>
                  <a:cubicBezTo>
                    <a:pt x="2843" y="1675"/>
                    <a:pt x="2887" y="1654"/>
                    <a:pt x="2920" y="1665"/>
                  </a:cubicBezTo>
                  <a:cubicBezTo>
                    <a:pt x="2953" y="1676"/>
                    <a:pt x="2963" y="1695"/>
                    <a:pt x="2957" y="1714"/>
                  </a:cubicBezTo>
                  <a:cubicBezTo>
                    <a:pt x="2950" y="1732"/>
                    <a:pt x="2961" y="1749"/>
                    <a:pt x="2948" y="1778"/>
                  </a:cubicBezTo>
                  <a:cubicBezTo>
                    <a:pt x="2935" y="1808"/>
                    <a:pt x="2902" y="1793"/>
                    <a:pt x="2870" y="1780"/>
                  </a:cubicBezTo>
                  <a:cubicBezTo>
                    <a:pt x="2837" y="1767"/>
                    <a:pt x="2865" y="1808"/>
                    <a:pt x="2863" y="1817"/>
                  </a:cubicBezTo>
                  <a:cubicBezTo>
                    <a:pt x="2861" y="1827"/>
                    <a:pt x="2839" y="1836"/>
                    <a:pt x="2861" y="1849"/>
                  </a:cubicBezTo>
                  <a:cubicBezTo>
                    <a:pt x="2883" y="1862"/>
                    <a:pt x="2867" y="1862"/>
                    <a:pt x="2843" y="1877"/>
                  </a:cubicBezTo>
                  <a:cubicBezTo>
                    <a:pt x="2819" y="1891"/>
                    <a:pt x="2811" y="1895"/>
                    <a:pt x="2804" y="1882"/>
                  </a:cubicBezTo>
                  <a:cubicBezTo>
                    <a:pt x="2797" y="1869"/>
                    <a:pt x="2782" y="1862"/>
                    <a:pt x="2763" y="1862"/>
                  </a:cubicBezTo>
                  <a:cubicBezTo>
                    <a:pt x="2712" y="1867"/>
                    <a:pt x="2710" y="1851"/>
                    <a:pt x="2704" y="1819"/>
                  </a:cubicBezTo>
                  <a:cubicBezTo>
                    <a:pt x="2697" y="1788"/>
                    <a:pt x="2675" y="1793"/>
                    <a:pt x="2651" y="1793"/>
                  </a:cubicBezTo>
                  <a:cubicBezTo>
                    <a:pt x="2627" y="1793"/>
                    <a:pt x="2629" y="1784"/>
                    <a:pt x="2597" y="1760"/>
                  </a:cubicBezTo>
                  <a:cubicBezTo>
                    <a:pt x="2564" y="1736"/>
                    <a:pt x="2592" y="1738"/>
                    <a:pt x="2607" y="1691"/>
                  </a:cubicBezTo>
                  <a:cubicBezTo>
                    <a:pt x="2623" y="1645"/>
                    <a:pt x="2594" y="1623"/>
                    <a:pt x="2573" y="1593"/>
                  </a:cubicBezTo>
                  <a:cubicBezTo>
                    <a:pt x="2551" y="1563"/>
                    <a:pt x="2549" y="1532"/>
                    <a:pt x="2542" y="1495"/>
                  </a:cubicBezTo>
                  <a:cubicBezTo>
                    <a:pt x="2535" y="1458"/>
                    <a:pt x="2490" y="1467"/>
                    <a:pt x="2485" y="1454"/>
                  </a:cubicBezTo>
                  <a:cubicBezTo>
                    <a:pt x="2481" y="1441"/>
                    <a:pt x="2479" y="1436"/>
                    <a:pt x="2448" y="1424"/>
                  </a:cubicBezTo>
                  <a:cubicBezTo>
                    <a:pt x="2417" y="1413"/>
                    <a:pt x="2426" y="1411"/>
                    <a:pt x="2424" y="1380"/>
                  </a:cubicBezTo>
                  <a:cubicBezTo>
                    <a:pt x="2423" y="1371"/>
                    <a:pt x="2421" y="1362"/>
                    <a:pt x="2418" y="1354"/>
                  </a:cubicBezTo>
                  <a:cubicBezTo>
                    <a:pt x="2415" y="1353"/>
                    <a:pt x="2413" y="1353"/>
                    <a:pt x="2411" y="1352"/>
                  </a:cubicBezTo>
                  <a:cubicBezTo>
                    <a:pt x="2358" y="1337"/>
                    <a:pt x="2376" y="1374"/>
                    <a:pt x="2332" y="1382"/>
                  </a:cubicBezTo>
                  <a:cubicBezTo>
                    <a:pt x="2289" y="1389"/>
                    <a:pt x="2289" y="1360"/>
                    <a:pt x="2249" y="1330"/>
                  </a:cubicBezTo>
                  <a:cubicBezTo>
                    <a:pt x="2210" y="1300"/>
                    <a:pt x="2166" y="1297"/>
                    <a:pt x="2179" y="1252"/>
                  </a:cubicBezTo>
                  <a:cubicBezTo>
                    <a:pt x="2192" y="1208"/>
                    <a:pt x="2162" y="1156"/>
                    <a:pt x="2210" y="1141"/>
                  </a:cubicBezTo>
                  <a:cubicBezTo>
                    <a:pt x="2258" y="1126"/>
                    <a:pt x="2302" y="1100"/>
                    <a:pt x="2306" y="1041"/>
                  </a:cubicBezTo>
                  <a:cubicBezTo>
                    <a:pt x="2310" y="981"/>
                    <a:pt x="2310" y="941"/>
                    <a:pt x="2267" y="911"/>
                  </a:cubicBezTo>
                  <a:cubicBezTo>
                    <a:pt x="2223" y="881"/>
                    <a:pt x="2140" y="844"/>
                    <a:pt x="2101" y="878"/>
                  </a:cubicBezTo>
                  <a:cubicBezTo>
                    <a:pt x="2061" y="911"/>
                    <a:pt x="1996" y="993"/>
                    <a:pt x="1926" y="1007"/>
                  </a:cubicBezTo>
                  <a:cubicBezTo>
                    <a:pt x="1856" y="1022"/>
                    <a:pt x="1782" y="1048"/>
                    <a:pt x="1721" y="1019"/>
                  </a:cubicBezTo>
                  <a:cubicBezTo>
                    <a:pt x="1660" y="989"/>
                    <a:pt x="1625" y="1007"/>
                    <a:pt x="1594" y="970"/>
                  </a:cubicBezTo>
                  <a:cubicBezTo>
                    <a:pt x="1563" y="933"/>
                    <a:pt x="1598" y="855"/>
                    <a:pt x="1550" y="855"/>
                  </a:cubicBezTo>
                  <a:cubicBezTo>
                    <a:pt x="1502" y="855"/>
                    <a:pt x="1480" y="870"/>
                    <a:pt x="1446" y="833"/>
                  </a:cubicBezTo>
                  <a:cubicBezTo>
                    <a:pt x="1411" y="796"/>
                    <a:pt x="1323" y="785"/>
                    <a:pt x="1328" y="767"/>
                  </a:cubicBezTo>
                  <a:cubicBezTo>
                    <a:pt x="1332" y="748"/>
                    <a:pt x="1367" y="685"/>
                    <a:pt x="1402" y="674"/>
                  </a:cubicBezTo>
                  <a:cubicBezTo>
                    <a:pt x="1437" y="663"/>
                    <a:pt x="1480" y="655"/>
                    <a:pt x="1485" y="615"/>
                  </a:cubicBezTo>
                  <a:cubicBezTo>
                    <a:pt x="1489" y="574"/>
                    <a:pt x="1498" y="537"/>
                    <a:pt x="1437" y="514"/>
                  </a:cubicBezTo>
                  <a:cubicBezTo>
                    <a:pt x="1376" y="492"/>
                    <a:pt x="1231" y="492"/>
                    <a:pt x="1205" y="500"/>
                  </a:cubicBezTo>
                  <a:cubicBezTo>
                    <a:pt x="1179" y="507"/>
                    <a:pt x="1175" y="514"/>
                    <a:pt x="1148" y="548"/>
                  </a:cubicBezTo>
                  <a:cubicBezTo>
                    <a:pt x="1122" y="581"/>
                    <a:pt x="1070" y="629"/>
                    <a:pt x="1017" y="577"/>
                  </a:cubicBezTo>
                  <a:cubicBezTo>
                    <a:pt x="965" y="526"/>
                    <a:pt x="926" y="503"/>
                    <a:pt x="908" y="466"/>
                  </a:cubicBezTo>
                  <a:cubicBezTo>
                    <a:pt x="891" y="429"/>
                    <a:pt x="851" y="396"/>
                    <a:pt x="851" y="363"/>
                  </a:cubicBezTo>
                  <a:cubicBezTo>
                    <a:pt x="851" y="329"/>
                    <a:pt x="830" y="307"/>
                    <a:pt x="856" y="277"/>
                  </a:cubicBezTo>
                  <a:cubicBezTo>
                    <a:pt x="882" y="248"/>
                    <a:pt x="886" y="229"/>
                    <a:pt x="873" y="196"/>
                  </a:cubicBezTo>
                  <a:cubicBezTo>
                    <a:pt x="864" y="171"/>
                    <a:pt x="849" y="107"/>
                    <a:pt x="848" y="57"/>
                  </a:cubicBezTo>
                  <a:cubicBezTo>
                    <a:pt x="836" y="52"/>
                    <a:pt x="821" y="44"/>
                    <a:pt x="800" y="31"/>
                  </a:cubicBezTo>
                  <a:cubicBezTo>
                    <a:pt x="751" y="0"/>
                    <a:pt x="744" y="36"/>
                    <a:pt x="692" y="31"/>
                  </a:cubicBezTo>
                  <a:cubicBezTo>
                    <a:pt x="673" y="29"/>
                    <a:pt x="664" y="27"/>
                    <a:pt x="661" y="24"/>
                  </a:cubicBezTo>
                  <a:cubicBezTo>
                    <a:pt x="648" y="39"/>
                    <a:pt x="634" y="58"/>
                    <a:pt x="629" y="77"/>
                  </a:cubicBezTo>
                  <a:cubicBezTo>
                    <a:pt x="616" y="122"/>
                    <a:pt x="664" y="170"/>
                    <a:pt x="594" y="192"/>
                  </a:cubicBezTo>
                  <a:cubicBezTo>
                    <a:pt x="524" y="214"/>
                    <a:pt x="471" y="203"/>
                    <a:pt x="428" y="233"/>
                  </a:cubicBezTo>
                  <a:cubicBezTo>
                    <a:pt x="384" y="262"/>
                    <a:pt x="336" y="255"/>
                    <a:pt x="305" y="288"/>
                  </a:cubicBezTo>
                  <a:cubicBezTo>
                    <a:pt x="275" y="322"/>
                    <a:pt x="209" y="333"/>
                    <a:pt x="196" y="370"/>
                  </a:cubicBezTo>
                  <a:cubicBezTo>
                    <a:pt x="183" y="407"/>
                    <a:pt x="153" y="414"/>
                    <a:pt x="113" y="418"/>
                  </a:cubicBezTo>
                  <a:cubicBezTo>
                    <a:pt x="74" y="422"/>
                    <a:pt x="0" y="444"/>
                    <a:pt x="0" y="511"/>
                  </a:cubicBezTo>
                  <a:cubicBezTo>
                    <a:pt x="0" y="577"/>
                    <a:pt x="22" y="644"/>
                    <a:pt x="26" y="681"/>
                  </a:cubicBezTo>
                  <a:cubicBezTo>
                    <a:pt x="30" y="718"/>
                    <a:pt x="48" y="763"/>
                    <a:pt x="26" y="792"/>
                  </a:cubicBezTo>
                  <a:cubicBezTo>
                    <a:pt x="8" y="817"/>
                    <a:pt x="34" y="794"/>
                    <a:pt x="63" y="857"/>
                  </a:cubicBezTo>
                  <a:cubicBezTo>
                    <a:pt x="88" y="855"/>
                    <a:pt x="115" y="852"/>
                    <a:pt x="139" y="855"/>
                  </a:cubicBezTo>
                  <a:cubicBezTo>
                    <a:pt x="196" y="863"/>
                    <a:pt x="249" y="904"/>
                    <a:pt x="301" y="907"/>
                  </a:cubicBezTo>
                  <a:cubicBezTo>
                    <a:pt x="353" y="911"/>
                    <a:pt x="380" y="885"/>
                    <a:pt x="415" y="933"/>
                  </a:cubicBezTo>
                  <a:cubicBezTo>
                    <a:pt x="450" y="981"/>
                    <a:pt x="485" y="1015"/>
                    <a:pt x="528" y="1022"/>
                  </a:cubicBezTo>
                  <a:cubicBezTo>
                    <a:pt x="572" y="1030"/>
                    <a:pt x="563" y="1026"/>
                    <a:pt x="633" y="1000"/>
                  </a:cubicBezTo>
                  <a:cubicBezTo>
                    <a:pt x="703" y="974"/>
                    <a:pt x="712" y="937"/>
                    <a:pt x="777" y="948"/>
                  </a:cubicBezTo>
                  <a:cubicBezTo>
                    <a:pt x="843" y="959"/>
                    <a:pt x="930" y="996"/>
                    <a:pt x="956" y="967"/>
                  </a:cubicBezTo>
                  <a:cubicBezTo>
                    <a:pt x="983" y="937"/>
                    <a:pt x="991" y="896"/>
                    <a:pt x="1074" y="941"/>
                  </a:cubicBezTo>
                  <a:cubicBezTo>
                    <a:pt x="1157" y="985"/>
                    <a:pt x="1227" y="985"/>
                    <a:pt x="1231" y="1015"/>
                  </a:cubicBezTo>
                  <a:cubicBezTo>
                    <a:pt x="1236" y="1044"/>
                    <a:pt x="1249" y="1059"/>
                    <a:pt x="1293" y="1041"/>
                  </a:cubicBezTo>
                  <a:cubicBezTo>
                    <a:pt x="1336" y="1022"/>
                    <a:pt x="1389" y="978"/>
                    <a:pt x="1393" y="1019"/>
                  </a:cubicBezTo>
                  <a:cubicBezTo>
                    <a:pt x="1397" y="1059"/>
                    <a:pt x="1384" y="1126"/>
                    <a:pt x="1432" y="1145"/>
                  </a:cubicBezTo>
                  <a:cubicBezTo>
                    <a:pt x="1480" y="1163"/>
                    <a:pt x="1559" y="1182"/>
                    <a:pt x="1585" y="1211"/>
                  </a:cubicBezTo>
                  <a:cubicBezTo>
                    <a:pt x="1612" y="1241"/>
                    <a:pt x="1660" y="1319"/>
                    <a:pt x="1695" y="1311"/>
                  </a:cubicBezTo>
                  <a:cubicBezTo>
                    <a:pt x="1729" y="1304"/>
                    <a:pt x="1782" y="1241"/>
                    <a:pt x="1808" y="1293"/>
                  </a:cubicBezTo>
                  <a:cubicBezTo>
                    <a:pt x="1834" y="1345"/>
                    <a:pt x="1895" y="1360"/>
                    <a:pt x="1904" y="1389"/>
                  </a:cubicBezTo>
                  <a:cubicBezTo>
                    <a:pt x="1913" y="1419"/>
                    <a:pt x="1944" y="1448"/>
                    <a:pt x="1926" y="1471"/>
                  </a:cubicBezTo>
                  <a:cubicBezTo>
                    <a:pt x="1909" y="1493"/>
                    <a:pt x="1895" y="1497"/>
                    <a:pt x="1965" y="1523"/>
                  </a:cubicBezTo>
                  <a:cubicBezTo>
                    <a:pt x="1996" y="1541"/>
                    <a:pt x="1987" y="1567"/>
                    <a:pt x="1987" y="1586"/>
                  </a:cubicBezTo>
                  <a:cubicBezTo>
                    <a:pt x="1987" y="1604"/>
                    <a:pt x="1987" y="1612"/>
                    <a:pt x="2018" y="1638"/>
                  </a:cubicBezTo>
                  <a:cubicBezTo>
                    <a:pt x="2048" y="1663"/>
                    <a:pt x="2075" y="1701"/>
                    <a:pt x="2057" y="1741"/>
                  </a:cubicBezTo>
                  <a:cubicBezTo>
                    <a:pt x="2040" y="1782"/>
                    <a:pt x="2022" y="1797"/>
                    <a:pt x="2022" y="1812"/>
                  </a:cubicBezTo>
                  <a:cubicBezTo>
                    <a:pt x="2022" y="1827"/>
                    <a:pt x="2018" y="1878"/>
                    <a:pt x="1992" y="1860"/>
                  </a:cubicBezTo>
                  <a:cubicBezTo>
                    <a:pt x="1965" y="1841"/>
                    <a:pt x="1974" y="1808"/>
                    <a:pt x="1965" y="1841"/>
                  </a:cubicBezTo>
                  <a:cubicBezTo>
                    <a:pt x="1957" y="1875"/>
                    <a:pt x="1944" y="1886"/>
                    <a:pt x="1926" y="1882"/>
                  </a:cubicBezTo>
                  <a:cubicBezTo>
                    <a:pt x="1909" y="1878"/>
                    <a:pt x="1887" y="1912"/>
                    <a:pt x="1909" y="1930"/>
                  </a:cubicBezTo>
                  <a:cubicBezTo>
                    <a:pt x="1930" y="1949"/>
                    <a:pt x="1917" y="1971"/>
                    <a:pt x="1891" y="1997"/>
                  </a:cubicBezTo>
                  <a:cubicBezTo>
                    <a:pt x="1865" y="2023"/>
                    <a:pt x="1812" y="2001"/>
                    <a:pt x="1817" y="2049"/>
                  </a:cubicBezTo>
                  <a:cubicBezTo>
                    <a:pt x="1821" y="2097"/>
                    <a:pt x="1817" y="2123"/>
                    <a:pt x="1808" y="2156"/>
                  </a:cubicBezTo>
                  <a:cubicBezTo>
                    <a:pt x="1799" y="2190"/>
                    <a:pt x="1791" y="2208"/>
                    <a:pt x="1751" y="2197"/>
                  </a:cubicBezTo>
                  <a:cubicBezTo>
                    <a:pt x="1712" y="2186"/>
                    <a:pt x="1686" y="2201"/>
                    <a:pt x="1655" y="2168"/>
                  </a:cubicBezTo>
                  <a:cubicBezTo>
                    <a:pt x="1625" y="2134"/>
                    <a:pt x="1612" y="2093"/>
                    <a:pt x="1594" y="2138"/>
                  </a:cubicBezTo>
                  <a:cubicBezTo>
                    <a:pt x="1577" y="2182"/>
                    <a:pt x="1572" y="2223"/>
                    <a:pt x="1629" y="2231"/>
                  </a:cubicBezTo>
                  <a:cubicBezTo>
                    <a:pt x="1686" y="2238"/>
                    <a:pt x="1743" y="2223"/>
                    <a:pt x="1764" y="2256"/>
                  </a:cubicBezTo>
                  <a:cubicBezTo>
                    <a:pt x="1786" y="2290"/>
                    <a:pt x="1817" y="2312"/>
                    <a:pt x="1861" y="2316"/>
                  </a:cubicBezTo>
                  <a:cubicBezTo>
                    <a:pt x="1881" y="2317"/>
                    <a:pt x="1899" y="2315"/>
                    <a:pt x="1913" y="2315"/>
                  </a:cubicBezTo>
                  <a:cubicBezTo>
                    <a:pt x="1906" y="2294"/>
                    <a:pt x="1883" y="2274"/>
                    <a:pt x="1880" y="2258"/>
                  </a:cubicBezTo>
                  <a:cubicBezTo>
                    <a:pt x="1876" y="2238"/>
                    <a:pt x="1909" y="2229"/>
                    <a:pt x="1928" y="2229"/>
                  </a:cubicBezTo>
                  <a:cubicBezTo>
                    <a:pt x="1948" y="2229"/>
                    <a:pt x="1948" y="2223"/>
                    <a:pt x="1998" y="2201"/>
                  </a:cubicBezTo>
                  <a:cubicBezTo>
                    <a:pt x="2048" y="2179"/>
                    <a:pt x="2046" y="2188"/>
                    <a:pt x="2079" y="2193"/>
                  </a:cubicBezTo>
                  <a:cubicBezTo>
                    <a:pt x="2112" y="2199"/>
                    <a:pt x="2101" y="2262"/>
                    <a:pt x="2101" y="2284"/>
                  </a:cubicBezTo>
                  <a:cubicBezTo>
                    <a:pt x="2101" y="2307"/>
                    <a:pt x="2112" y="2305"/>
                    <a:pt x="2147" y="2308"/>
                  </a:cubicBezTo>
                  <a:cubicBezTo>
                    <a:pt x="2182" y="2312"/>
                    <a:pt x="2168" y="2336"/>
                    <a:pt x="2171" y="2351"/>
                  </a:cubicBezTo>
                  <a:cubicBezTo>
                    <a:pt x="2173" y="2366"/>
                    <a:pt x="2186" y="2364"/>
                    <a:pt x="2208" y="2381"/>
                  </a:cubicBezTo>
                  <a:cubicBezTo>
                    <a:pt x="2230" y="2397"/>
                    <a:pt x="2241" y="2414"/>
                    <a:pt x="2258" y="2427"/>
                  </a:cubicBezTo>
                  <a:cubicBezTo>
                    <a:pt x="2275" y="2440"/>
                    <a:pt x="2295" y="2434"/>
                    <a:pt x="2308" y="2418"/>
                  </a:cubicBezTo>
                  <a:cubicBezTo>
                    <a:pt x="2321" y="2401"/>
                    <a:pt x="2339" y="2392"/>
                    <a:pt x="2363" y="2407"/>
                  </a:cubicBezTo>
                  <a:cubicBezTo>
                    <a:pt x="2387" y="2421"/>
                    <a:pt x="2354" y="2434"/>
                    <a:pt x="2380" y="2455"/>
                  </a:cubicBezTo>
                  <a:cubicBezTo>
                    <a:pt x="2407" y="2475"/>
                    <a:pt x="2402" y="2503"/>
                    <a:pt x="2404" y="2523"/>
                  </a:cubicBezTo>
                  <a:cubicBezTo>
                    <a:pt x="2407" y="2544"/>
                    <a:pt x="2428" y="2547"/>
                    <a:pt x="2455" y="2564"/>
                  </a:cubicBezTo>
                  <a:cubicBezTo>
                    <a:pt x="2481" y="2581"/>
                    <a:pt x="2483" y="2562"/>
                    <a:pt x="2531" y="2581"/>
                  </a:cubicBezTo>
                  <a:cubicBezTo>
                    <a:pt x="2579" y="2599"/>
                    <a:pt x="2568" y="2588"/>
                    <a:pt x="2618" y="2572"/>
                  </a:cubicBezTo>
                  <a:cubicBezTo>
                    <a:pt x="2669" y="2555"/>
                    <a:pt x="2647" y="2516"/>
                    <a:pt x="2649" y="2499"/>
                  </a:cubicBezTo>
                  <a:cubicBezTo>
                    <a:pt x="2651" y="2486"/>
                    <a:pt x="2687" y="2489"/>
                    <a:pt x="2719" y="2491"/>
                  </a:cubicBezTo>
                  <a:cubicBezTo>
                    <a:pt x="2729" y="2478"/>
                    <a:pt x="2744" y="2462"/>
                    <a:pt x="2756" y="2455"/>
                  </a:cubicBezTo>
                  <a:cubicBezTo>
                    <a:pt x="2778" y="2442"/>
                    <a:pt x="2747" y="2429"/>
                    <a:pt x="2763" y="2412"/>
                  </a:cubicBezTo>
                  <a:cubicBezTo>
                    <a:pt x="2778" y="2395"/>
                    <a:pt x="2780" y="2388"/>
                    <a:pt x="2756" y="2381"/>
                  </a:cubicBezTo>
                  <a:cubicBezTo>
                    <a:pt x="2732" y="2373"/>
                    <a:pt x="2695" y="2362"/>
                    <a:pt x="2719" y="2349"/>
                  </a:cubicBezTo>
                  <a:cubicBezTo>
                    <a:pt x="2743" y="2336"/>
                    <a:pt x="2756" y="2318"/>
                    <a:pt x="2771" y="2321"/>
                  </a:cubicBezTo>
                  <a:cubicBezTo>
                    <a:pt x="2787" y="2325"/>
                    <a:pt x="2815" y="2338"/>
                    <a:pt x="2819" y="2325"/>
                  </a:cubicBezTo>
                  <a:cubicBezTo>
                    <a:pt x="2824" y="2312"/>
                    <a:pt x="2830" y="2297"/>
                    <a:pt x="2843" y="2308"/>
                  </a:cubicBezTo>
                  <a:cubicBezTo>
                    <a:pt x="2856" y="2319"/>
                    <a:pt x="2852" y="2331"/>
                    <a:pt x="2880" y="2329"/>
                  </a:cubicBezTo>
                  <a:cubicBezTo>
                    <a:pt x="2909" y="2327"/>
                    <a:pt x="2915" y="2312"/>
                    <a:pt x="2896" y="2297"/>
                  </a:cubicBezTo>
                  <a:cubicBezTo>
                    <a:pt x="2876" y="2282"/>
                    <a:pt x="2859" y="2288"/>
                    <a:pt x="2876" y="2271"/>
                  </a:cubicBezTo>
                  <a:cubicBezTo>
                    <a:pt x="2894" y="2255"/>
                    <a:pt x="2885" y="2245"/>
                    <a:pt x="2874" y="2238"/>
                  </a:cubicBezTo>
                  <a:cubicBezTo>
                    <a:pt x="2863" y="2231"/>
                    <a:pt x="2872" y="2229"/>
                    <a:pt x="2883" y="2212"/>
                  </a:cubicBezTo>
                  <a:cubicBezTo>
                    <a:pt x="2894" y="2195"/>
                    <a:pt x="2909" y="2195"/>
                    <a:pt x="2907" y="2173"/>
                  </a:cubicBezTo>
                  <a:cubicBezTo>
                    <a:pt x="2905" y="2151"/>
                    <a:pt x="2933" y="2134"/>
                    <a:pt x="2918" y="2119"/>
                  </a:cubicBezTo>
                  <a:cubicBezTo>
                    <a:pt x="2902" y="2105"/>
                    <a:pt x="2894" y="2084"/>
                    <a:pt x="2874" y="2088"/>
                  </a:cubicBezTo>
                  <a:cubicBezTo>
                    <a:pt x="2854" y="2092"/>
                    <a:pt x="2835" y="2092"/>
                    <a:pt x="2837" y="2077"/>
                  </a:cubicBezTo>
                  <a:cubicBezTo>
                    <a:pt x="2839" y="2062"/>
                    <a:pt x="2852" y="2042"/>
                    <a:pt x="2870" y="2034"/>
                  </a:cubicBezTo>
                  <a:cubicBezTo>
                    <a:pt x="2887" y="2027"/>
                    <a:pt x="2889" y="2012"/>
                    <a:pt x="2878" y="1995"/>
                  </a:cubicBezTo>
                  <a:cubicBezTo>
                    <a:pt x="2867" y="1979"/>
                    <a:pt x="2856" y="1943"/>
                    <a:pt x="2900" y="1940"/>
                  </a:cubicBezTo>
                  <a:cubicBezTo>
                    <a:pt x="2944" y="1936"/>
                    <a:pt x="2974" y="1927"/>
                    <a:pt x="2983" y="1945"/>
                  </a:cubicBezTo>
                  <a:cubicBezTo>
                    <a:pt x="2992" y="1964"/>
                    <a:pt x="3018" y="1986"/>
                    <a:pt x="3051" y="1982"/>
                  </a:cubicBezTo>
                  <a:cubicBezTo>
                    <a:pt x="3084" y="1979"/>
                    <a:pt x="3088" y="1966"/>
                    <a:pt x="3114" y="1966"/>
                  </a:cubicBezTo>
                  <a:cubicBezTo>
                    <a:pt x="3140" y="1966"/>
                    <a:pt x="3167" y="1986"/>
                    <a:pt x="3167" y="1953"/>
                  </a:cubicBezTo>
                  <a:cubicBezTo>
                    <a:pt x="3167" y="1919"/>
                    <a:pt x="3127" y="1901"/>
                    <a:pt x="3156" y="1893"/>
                  </a:cubicBezTo>
                  <a:cubicBezTo>
                    <a:pt x="3184" y="1886"/>
                    <a:pt x="3186" y="1873"/>
                    <a:pt x="3204" y="1884"/>
                  </a:cubicBezTo>
                  <a:cubicBezTo>
                    <a:pt x="3221" y="1895"/>
                    <a:pt x="3226" y="1897"/>
                    <a:pt x="3232" y="1884"/>
                  </a:cubicBezTo>
                  <a:cubicBezTo>
                    <a:pt x="3239" y="1871"/>
                    <a:pt x="3232" y="1873"/>
                    <a:pt x="3258" y="1877"/>
                  </a:cubicBezTo>
                  <a:cubicBezTo>
                    <a:pt x="3285" y="1880"/>
                    <a:pt x="3350" y="1878"/>
                    <a:pt x="3357" y="1852"/>
                  </a:cubicBezTo>
                  <a:cubicBezTo>
                    <a:pt x="3363" y="1827"/>
                    <a:pt x="3357" y="1817"/>
                    <a:pt x="3337" y="1795"/>
                  </a:cubicBezTo>
                  <a:cubicBezTo>
                    <a:pt x="3317" y="1773"/>
                    <a:pt x="3298" y="1751"/>
                    <a:pt x="3319" y="1723"/>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88" name="Freeform 21"/>
            <p:cNvSpPr>
              <a:spLocks/>
            </p:cNvSpPr>
            <p:nvPr/>
          </p:nvSpPr>
          <p:spPr bwMode="auto">
            <a:xfrm>
              <a:off x="6839364" y="5991253"/>
              <a:ext cx="558667" cy="851166"/>
            </a:xfrm>
            <a:custGeom>
              <a:avLst/>
              <a:gdLst>
                <a:gd name="T0" fmla="*/ 22552235 w 655"/>
                <a:gd name="T1" fmla="*/ 381379879 h 1036"/>
                <a:gd name="T2" fmla="*/ 49468897 w 655"/>
                <a:gd name="T3" fmla="*/ 401629578 h 1036"/>
                <a:gd name="T4" fmla="*/ 90935635 w 655"/>
                <a:gd name="T5" fmla="*/ 429304797 h 1036"/>
                <a:gd name="T6" fmla="*/ 113487870 w 655"/>
                <a:gd name="T7" fmla="*/ 495455841 h 1036"/>
                <a:gd name="T8" fmla="*/ 138221892 w 655"/>
                <a:gd name="T9" fmla="*/ 561606885 h 1036"/>
                <a:gd name="T10" fmla="*/ 130947280 w 655"/>
                <a:gd name="T11" fmla="*/ 608182755 h 1036"/>
                <a:gd name="T12" fmla="*/ 170231379 w 655"/>
                <a:gd name="T13" fmla="*/ 630457670 h 1036"/>
                <a:gd name="T14" fmla="*/ 208787931 w 655"/>
                <a:gd name="T15" fmla="*/ 648007629 h 1036"/>
                <a:gd name="T16" fmla="*/ 251709762 w 655"/>
                <a:gd name="T17" fmla="*/ 677033540 h 1036"/>
                <a:gd name="T18" fmla="*/ 281536610 w 655"/>
                <a:gd name="T19" fmla="*/ 690533065 h 1036"/>
                <a:gd name="T20" fmla="*/ 309908364 w 655"/>
                <a:gd name="T21" fmla="*/ 687157978 h 1036"/>
                <a:gd name="T22" fmla="*/ 323002495 w 655"/>
                <a:gd name="T23" fmla="*/ 668258150 h 1036"/>
                <a:gd name="T24" fmla="*/ 324457588 w 655"/>
                <a:gd name="T25" fmla="*/ 646657758 h 1036"/>
                <a:gd name="T26" fmla="*/ 329550413 w 655"/>
                <a:gd name="T27" fmla="*/ 621682280 h 1036"/>
                <a:gd name="T28" fmla="*/ 386293922 w 655"/>
                <a:gd name="T29" fmla="*/ 620332410 h 1036"/>
                <a:gd name="T30" fmla="*/ 392840988 w 655"/>
                <a:gd name="T31" fmla="*/ 577131627 h 1036"/>
                <a:gd name="T32" fmla="*/ 365924326 w 655"/>
                <a:gd name="T33" fmla="*/ 544056927 h 1036"/>
                <a:gd name="T34" fmla="*/ 312091004 w 655"/>
                <a:gd name="T35" fmla="*/ 519081449 h 1036"/>
                <a:gd name="T36" fmla="*/ 315000337 w 655"/>
                <a:gd name="T37" fmla="*/ 470480363 h 1036"/>
                <a:gd name="T38" fmla="*/ 332460599 w 655"/>
                <a:gd name="T39" fmla="*/ 441455274 h 1036"/>
                <a:gd name="T40" fmla="*/ 332460599 w 655"/>
                <a:gd name="T41" fmla="*/ 386779361 h 1036"/>
                <a:gd name="T42" fmla="*/ 355011982 w 655"/>
                <a:gd name="T43" fmla="*/ 380704533 h 1036"/>
                <a:gd name="T44" fmla="*/ 403753332 w 655"/>
                <a:gd name="T45" fmla="*/ 385429490 h 1036"/>
                <a:gd name="T46" fmla="*/ 441583191 w 655"/>
                <a:gd name="T47" fmla="*/ 382729750 h 1036"/>
                <a:gd name="T48" fmla="*/ 437217912 w 655"/>
                <a:gd name="T49" fmla="*/ 366529662 h 1036"/>
                <a:gd name="T50" fmla="*/ 430670846 w 655"/>
                <a:gd name="T51" fmla="*/ 332778794 h 1036"/>
                <a:gd name="T52" fmla="*/ 445220070 w 655"/>
                <a:gd name="T53" fmla="*/ 299028747 h 1036"/>
                <a:gd name="T54" fmla="*/ 476502011 w 655"/>
                <a:gd name="T55" fmla="*/ 269328312 h 1036"/>
                <a:gd name="T56" fmla="*/ 421213595 w 655"/>
                <a:gd name="T57" fmla="*/ 222752443 h 1036"/>
                <a:gd name="T58" fmla="*/ 329550413 w 655"/>
                <a:gd name="T59" fmla="*/ 207902225 h 1036"/>
                <a:gd name="T60" fmla="*/ 316455430 w 655"/>
                <a:gd name="T61" fmla="*/ 132976613 h 1036"/>
                <a:gd name="T62" fmla="*/ 364469233 w 655"/>
                <a:gd name="T63" fmla="*/ 85050873 h 1036"/>
                <a:gd name="T64" fmla="*/ 344827184 w 655"/>
                <a:gd name="T65" fmla="*/ 35100738 h 1036"/>
                <a:gd name="T66" fmla="*/ 300451113 w 655"/>
                <a:gd name="T67" fmla="*/ 12825001 h 1036"/>
                <a:gd name="T68" fmla="*/ 237159686 w 655"/>
                <a:gd name="T69" fmla="*/ 47925740 h 1036"/>
                <a:gd name="T70" fmla="*/ 195692947 w 655"/>
                <a:gd name="T71" fmla="*/ 102600831 h 1036"/>
                <a:gd name="T72" fmla="*/ 195692947 w 655"/>
                <a:gd name="T73" fmla="*/ 175502049 h 1036"/>
                <a:gd name="T74" fmla="*/ 176778444 w 655"/>
                <a:gd name="T75" fmla="*/ 232877703 h 1036"/>
                <a:gd name="T76" fmla="*/ 167321193 w 655"/>
                <a:gd name="T77" fmla="*/ 287553616 h 1036"/>
                <a:gd name="T78" fmla="*/ 88025449 w 655"/>
                <a:gd name="T79" fmla="*/ 290253357 h 1036"/>
                <a:gd name="T80" fmla="*/ 727546 w 655"/>
                <a:gd name="T81" fmla="*/ 334128664 h 1036"/>
                <a:gd name="T82" fmla="*/ 5091973 w 655"/>
                <a:gd name="T83" fmla="*/ 351679444 h 1036"/>
                <a:gd name="T84" fmla="*/ 22552235 w 655"/>
                <a:gd name="T85" fmla="*/ 381379879 h 10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55" h="1036">
                  <a:moveTo>
                    <a:pt x="31" y="565"/>
                  </a:moveTo>
                  <a:cubicBezTo>
                    <a:pt x="62" y="577"/>
                    <a:pt x="64" y="582"/>
                    <a:pt x="68" y="595"/>
                  </a:cubicBezTo>
                  <a:cubicBezTo>
                    <a:pt x="73" y="608"/>
                    <a:pt x="118" y="599"/>
                    <a:pt x="125" y="636"/>
                  </a:cubicBezTo>
                  <a:cubicBezTo>
                    <a:pt x="132" y="673"/>
                    <a:pt x="134" y="704"/>
                    <a:pt x="156" y="734"/>
                  </a:cubicBezTo>
                  <a:cubicBezTo>
                    <a:pt x="177" y="764"/>
                    <a:pt x="206" y="786"/>
                    <a:pt x="190" y="832"/>
                  </a:cubicBezTo>
                  <a:cubicBezTo>
                    <a:pt x="175" y="879"/>
                    <a:pt x="147" y="877"/>
                    <a:pt x="180" y="901"/>
                  </a:cubicBezTo>
                  <a:cubicBezTo>
                    <a:pt x="212" y="925"/>
                    <a:pt x="210" y="934"/>
                    <a:pt x="234" y="934"/>
                  </a:cubicBezTo>
                  <a:cubicBezTo>
                    <a:pt x="258" y="934"/>
                    <a:pt x="280" y="929"/>
                    <a:pt x="287" y="960"/>
                  </a:cubicBezTo>
                  <a:cubicBezTo>
                    <a:pt x="293" y="992"/>
                    <a:pt x="295" y="1008"/>
                    <a:pt x="346" y="1003"/>
                  </a:cubicBezTo>
                  <a:cubicBezTo>
                    <a:pt x="365" y="1003"/>
                    <a:pt x="380" y="1010"/>
                    <a:pt x="387" y="1023"/>
                  </a:cubicBezTo>
                  <a:cubicBezTo>
                    <a:pt x="394" y="1036"/>
                    <a:pt x="402" y="1032"/>
                    <a:pt x="426" y="1018"/>
                  </a:cubicBezTo>
                  <a:cubicBezTo>
                    <a:pt x="450" y="1003"/>
                    <a:pt x="466" y="1003"/>
                    <a:pt x="444" y="990"/>
                  </a:cubicBezTo>
                  <a:cubicBezTo>
                    <a:pt x="422" y="977"/>
                    <a:pt x="444" y="968"/>
                    <a:pt x="446" y="958"/>
                  </a:cubicBezTo>
                  <a:cubicBezTo>
                    <a:pt x="448" y="949"/>
                    <a:pt x="420" y="908"/>
                    <a:pt x="453" y="921"/>
                  </a:cubicBezTo>
                  <a:cubicBezTo>
                    <a:pt x="485" y="934"/>
                    <a:pt x="518" y="949"/>
                    <a:pt x="531" y="919"/>
                  </a:cubicBezTo>
                  <a:cubicBezTo>
                    <a:pt x="544" y="890"/>
                    <a:pt x="533" y="873"/>
                    <a:pt x="540" y="855"/>
                  </a:cubicBezTo>
                  <a:cubicBezTo>
                    <a:pt x="546" y="836"/>
                    <a:pt x="536" y="817"/>
                    <a:pt x="503" y="806"/>
                  </a:cubicBezTo>
                  <a:cubicBezTo>
                    <a:pt x="470" y="795"/>
                    <a:pt x="426" y="816"/>
                    <a:pt x="429" y="769"/>
                  </a:cubicBezTo>
                  <a:cubicBezTo>
                    <a:pt x="431" y="723"/>
                    <a:pt x="415" y="710"/>
                    <a:pt x="433" y="697"/>
                  </a:cubicBezTo>
                  <a:cubicBezTo>
                    <a:pt x="450" y="684"/>
                    <a:pt x="461" y="684"/>
                    <a:pt x="457" y="654"/>
                  </a:cubicBezTo>
                  <a:cubicBezTo>
                    <a:pt x="453" y="625"/>
                    <a:pt x="446" y="588"/>
                    <a:pt x="457" y="573"/>
                  </a:cubicBezTo>
                  <a:cubicBezTo>
                    <a:pt x="468" y="558"/>
                    <a:pt x="474" y="549"/>
                    <a:pt x="488" y="564"/>
                  </a:cubicBezTo>
                  <a:cubicBezTo>
                    <a:pt x="501" y="578"/>
                    <a:pt x="507" y="571"/>
                    <a:pt x="555" y="571"/>
                  </a:cubicBezTo>
                  <a:cubicBezTo>
                    <a:pt x="573" y="571"/>
                    <a:pt x="592" y="569"/>
                    <a:pt x="607" y="567"/>
                  </a:cubicBezTo>
                  <a:cubicBezTo>
                    <a:pt x="609" y="560"/>
                    <a:pt x="608" y="553"/>
                    <a:pt x="601" y="543"/>
                  </a:cubicBezTo>
                  <a:cubicBezTo>
                    <a:pt x="584" y="521"/>
                    <a:pt x="584" y="515"/>
                    <a:pt x="592" y="493"/>
                  </a:cubicBezTo>
                  <a:cubicBezTo>
                    <a:pt x="601" y="471"/>
                    <a:pt x="588" y="460"/>
                    <a:pt x="612" y="443"/>
                  </a:cubicBezTo>
                  <a:cubicBezTo>
                    <a:pt x="630" y="430"/>
                    <a:pt x="642" y="417"/>
                    <a:pt x="655" y="399"/>
                  </a:cubicBezTo>
                  <a:cubicBezTo>
                    <a:pt x="639" y="390"/>
                    <a:pt x="645" y="350"/>
                    <a:pt x="579" y="330"/>
                  </a:cubicBezTo>
                  <a:cubicBezTo>
                    <a:pt x="505" y="308"/>
                    <a:pt x="492" y="334"/>
                    <a:pt x="453" y="308"/>
                  </a:cubicBezTo>
                  <a:cubicBezTo>
                    <a:pt x="413" y="282"/>
                    <a:pt x="409" y="223"/>
                    <a:pt x="435" y="197"/>
                  </a:cubicBezTo>
                  <a:cubicBezTo>
                    <a:pt x="461" y="171"/>
                    <a:pt x="488" y="156"/>
                    <a:pt x="501" y="126"/>
                  </a:cubicBezTo>
                  <a:cubicBezTo>
                    <a:pt x="514" y="97"/>
                    <a:pt x="492" y="67"/>
                    <a:pt x="474" y="52"/>
                  </a:cubicBezTo>
                  <a:cubicBezTo>
                    <a:pt x="457" y="37"/>
                    <a:pt x="439" y="0"/>
                    <a:pt x="413" y="19"/>
                  </a:cubicBezTo>
                  <a:cubicBezTo>
                    <a:pt x="387" y="37"/>
                    <a:pt x="352" y="34"/>
                    <a:pt x="326" y="71"/>
                  </a:cubicBezTo>
                  <a:cubicBezTo>
                    <a:pt x="300" y="108"/>
                    <a:pt x="265" y="119"/>
                    <a:pt x="269" y="152"/>
                  </a:cubicBezTo>
                  <a:cubicBezTo>
                    <a:pt x="273" y="185"/>
                    <a:pt x="295" y="234"/>
                    <a:pt x="269" y="260"/>
                  </a:cubicBezTo>
                  <a:cubicBezTo>
                    <a:pt x="243" y="286"/>
                    <a:pt x="221" y="334"/>
                    <a:pt x="243" y="345"/>
                  </a:cubicBezTo>
                  <a:cubicBezTo>
                    <a:pt x="265" y="356"/>
                    <a:pt x="282" y="423"/>
                    <a:pt x="230" y="426"/>
                  </a:cubicBezTo>
                  <a:cubicBezTo>
                    <a:pt x="177" y="430"/>
                    <a:pt x="138" y="397"/>
                    <a:pt x="121" y="430"/>
                  </a:cubicBezTo>
                  <a:cubicBezTo>
                    <a:pt x="104" y="462"/>
                    <a:pt x="51" y="504"/>
                    <a:pt x="1" y="495"/>
                  </a:cubicBezTo>
                  <a:cubicBezTo>
                    <a:pt x="4" y="503"/>
                    <a:pt x="6" y="512"/>
                    <a:pt x="7" y="521"/>
                  </a:cubicBezTo>
                  <a:cubicBezTo>
                    <a:pt x="9" y="552"/>
                    <a:pt x="0" y="554"/>
                    <a:pt x="31" y="565"/>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89" name="Freeform 22"/>
            <p:cNvSpPr>
              <a:spLocks/>
            </p:cNvSpPr>
            <p:nvPr/>
          </p:nvSpPr>
          <p:spPr bwMode="auto">
            <a:xfrm>
              <a:off x="8806684" y="7727278"/>
              <a:ext cx="1047271" cy="1223552"/>
            </a:xfrm>
            <a:custGeom>
              <a:avLst/>
              <a:gdLst>
                <a:gd name="T0" fmla="*/ 826846487 w 1227"/>
                <a:gd name="T1" fmla="*/ 167234102 h 1490"/>
                <a:gd name="T2" fmla="*/ 790421599 w 1227"/>
                <a:gd name="T3" fmla="*/ 79571118 h 1490"/>
                <a:gd name="T4" fmla="*/ 669490392 w 1227"/>
                <a:gd name="T5" fmla="*/ 63387384 h 1490"/>
                <a:gd name="T6" fmla="*/ 571143366 w 1227"/>
                <a:gd name="T7" fmla="*/ 68781688 h 1490"/>
                <a:gd name="T8" fmla="*/ 526704764 w 1227"/>
                <a:gd name="T9" fmla="*/ 60015636 h 1490"/>
                <a:gd name="T10" fmla="*/ 507035358 w 1227"/>
                <a:gd name="T11" fmla="*/ 11463615 h 1490"/>
                <a:gd name="T12" fmla="*/ 421072077 w 1227"/>
                <a:gd name="T13" fmla="*/ 62038192 h 1490"/>
                <a:gd name="T14" fmla="*/ 367163653 w 1227"/>
                <a:gd name="T15" fmla="*/ 80919488 h 1490"/>
                <a:gd name="T16" fmla="*/ 297227801 w 1227"/>
                <a:gd name="T17" fmla="*/ 84965422 h 1490"/>
                <a:gd name="T18" fmla="*/ 232390886 w 1227"/>
                <a:gd name="T19" fmla="*/ 122053828 h 1490"/>
                <a:gd name="T20" fmla="*/ 117288377 w 1227"/>
                <a:gd name="T21" fmla="*/ 173302591 h 1490"/>
                <a:gd name="T22" fmla="*/ 63379100 w 1227"/>
                <a:gd name="T23" fmla="*/ 207019250 h 1490"/>
                <a:gd name="T24" fmla="*/ 60465177 w 1227"/>
                <a:gd name="T25" fmla="*/ 244781842 h 1490"/>
                <a:gd name="T26" fmla="*/ 104903779 w 1227"/>
                <a:gd name="T27" fmla="*/ 362114731 h 1490"/>
                <a:gd name="T28" fmla="*/ 34967926 w 1227"/>
                <a:gd name="T29" fmla="*/ 519908595 h 1490"/>
                <a:gd name="T30" fmla="*/ 79406528 w 1227"/>
                <a:gd name="T31" fmla="*/ 614988440 h 1490"/>
                <a:gd name="T32" fmla="*/ 158813057 w 1227"/>
                <a:gd name="T33" fmla="*/ 701977239 h 1490"/>
                <a:gd name="T34" fmla="*/ 123845130 w 1227"/>
                <a:gd name="T35" fmla="*/ 799755467 h 1490"/>
                <a:gd name="T36" fmla="*/ 222192156 w 1227"/>
                <a:gd name="T37" fmla="*/ 854375978 h 1490"/>
                <a:gd name="T38" fmla="*/ 282657333 w 1227"/>
                <a:gd name="T39" fmla="*/ 879325764 h 1490"/>
                <a:gd name="T40" fmla="*/ 222192156 w 1227"/>
                <a:gd name="T41" fmla="*/ 984521673 h 1490"/>
                <a:gd name="T42" fmla="*/ 410145294 w 1227"/>
                <a:gd name="T43" fmla="*/ 929900341 h 1490"/>
                <a:gd name="T44" fmla="*/ 499021644 w 1227"/>
                <a:gd name="T45" fmla="*/ 894835312 h 1490"/>
                <a:gd name="T46" fmla="*/ 496107721 w 1227"/>
                <a:gd name="T47" fmla="*/ 855724349 h 1490"/>
                <a:gd name="T48" fmla="*/ 521604972 w 1227"/>
                <a:gd name="T49" fmla="*/ 761992875 h 1490"/>
                <a:gd name="T50" fmla="*/ 567500535 w 1227"/>
                <a:gd name="T51" fmla="*/ 704674801 h 1490"/>
                <a:gd name="T52" fmla="*/ 569686404 w 1227"/>
                <a:gd name="T53" fmla="*/ 641287417 h 1490"/>
                <a:gd name="T54" fmla="*/ 577700119 w 1227"/>
                <a:gd name="T55" fmla="*/ 536092329 h 1490"/>
                <a:gd name="T56" fmla="*/ 662934492 w 1227"/>
                <a:gd name="T57" fmla="*/ 428199678 h 1490"/>
                <a:gd name="T58" fmla="*/ 712472032 w 1227"/>
                <a:gd name="T59" fmla="*/ 356046241 h 1490"/>
                <a:gd name="T60" fmla="*/ 780950924 w 1227"/>
                <a:gd name="T61" fmla="*/ 339862508 h 1490"/>
                <a:gd name="T62" fmla="*/ 857443529 w 1227"/>
                <a:gd name="T63" fmla="*/ 302099916 h 1490"/>
                <a:gd name="T64" fmla="*/ 874927066 w 1227"/>
                <a:gd name="T65" fmla="*/ 233318228 h 14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27" h="1490">
                  <a:moveTo>
                    <a:pt x="1201" y="346"/>
                  </a:moveTo>
                  <a:cubicBezTo>
                    <a:pt x="1175" y="313"/>
                    <a:pt x="1183" y="270"/>
                    <a:pt x="1135" y="248"/>
                  </a:cubicBezTo>
                  <a:cubicBezTo>
                    <a:pt x="1087" y="226"/>
                    <a:pt x="1044" y="217"/>
                    <a:pt x="1050" y="193"/>
                  </a:cubicBezTo>
                  <a:cubicBezTo>
                    <a:pt x="1057" y="168"/>
                    <a:pt x="1116" y="135"/>
                    <a:pt x="1085" y="118"/>
                  </a:cubicBezTo>
                  <a:cubicBezTo>
                    <a:pt x="1055" y="102"/>
                    <a:pt x="1059" y="85"/>
                    <a:pt x="1028" y="92"/>
                  </a:cubicBezTo>
                  <a:cubicBezTo>
                    <a:pt x="998" y="100"/>
                    <a:pt x="950" y="113"/>
                    <a:pt x="919" y="94"/>
                  </a:cubicBezTo>
                  <a:cubicBezTo>
                    <a:pt x="889" y="76"/>
                    <a:pt x="878" y="20"/>
                    <a:pt x="838" y="48"/>
                  </a:cubicBezTo>
                  <a:cubicBezTo>
                    <a:pt x="799" y="76"/>
                    <a:pt x="806" y="80"/>
                    <a:pt x="784" y="102"/>
                  </a:cubicBezTo>
                  <a:cubicBezTo>
                    <a:pt x="762" y="124"/>
                    <a:pt x="744" y="154"/>
                    <a:pt x="718" y="130"/>
                  </a:cubicBezTo>
                  <a:cubicBezTo>
                    <a:pt x="692" y="105"/>
                    <a:pt x="707" y="100"/>
                    <a:pt x="723" y="89"/>
                  </a:cubicBezTo>
                  <a:cubicBezTo>
                    <a:pt x="738" y="78"/>
                    <a:pt x="758" y="63"/>
                    <a:pt x="747" y="44"/>
                  </a:cubicBezTo>
                  <a:cubicBezTo>
                    <a:pt x="736" y="26"/>
                    <a:pt x="714" y="0"/>
                    <a:pt x="696" y="17"/>
                  </a:cubicBezTo>
                  <a:cubicBezTo>
                    <a:pt x="679" y="33"/>
                    <a:pt x="668" y="61"/>
                    <a:pt x="644" y="72"/>
                  </a:cubicBezTo>
                  <a:cubicBezTo>
                    <a:pt x="621" y="83"/>
                    <a:pt x="597" y="108"/>
                    <a:pt x="578" y="92"/>
                  </a:cubicBezTo>
                  <a:cubicBezTo>
                    <a:pt x="571" y="100"/>
                    <a:pt x="563" y="106"/>
                    <a:pt x="554" y="113"/>
                  </a:cubicBezTo>
                  <a:cubicBezTo>
                    <a:pt x="537" y="128"/>
                    <a:pt x="515" y="135"/>
                    <a:pt x="504" y="120"/>
                  </a:cubicBezTo>
                  <a:cubicBezTo>
                    <a:pt x="493" y="105"/>
                    <a:pt x="482" y="102"/>
                    <a:pt x="447" y="102"/>
                  </a:cubicBezTo>
                  <a:cubicBezTo>
                    <a:pt x="412" y="102"/>
                    <a:pt x="410" y="105"/>
                    <a:pt x="408" y="126"/>
                  </a:cubicBezTo>
                  <a:cubicBezTo>
                    <a:pt x="406" y="146"/>
                    <a:pt x="393" y="157"/>
                    <a:pt x="354" y="157"/>
                  </a:cubicBezTo>
                  <a:cubicBezTo>
                    <a:pt x="314" y="157"/>
                    <a:pt x="332" y="165"/>
                    <a:pt x="319" y="181"/>
                  </a:cubicBezTo>
                  <a:cubicBezTo>
                    <a:pt x="305" y="198"/>
                    <a:pt x="286" y="219"/>
                    <a:pt x="244" y="241"/>
                  </a:cubicBezTo>
                  <a:cubicBezTo>
                    <a:pt x="203" y="263"/>
                    <a:pt x="190" y="259"/>
                    <a:pt x="161" y="257"/>
                  </a:cubicBezTo>
                  <a:cubicBezTo>
                    <a:pt x="133" y="256"/>
                    <a:pt x="135" y="269"/>
                    <a:pt x="131" y="280"/>
                  </a:cubicBezTo>
                  <a:cubicBezTo>
                    <a:pt x="126" y="291"/>
                    <a:pt x="122" y="300"/>
                    <a:pt x="87" y="307"/>
                  </a:cubicBezTo>
                  <a:cubicBezTo>
                    <a:pt x="67" y="312"/>
                    <a:pt x="54" y="333"/>
                    <a:pt x="46" y="350"/>
                  </a:cubicBezTo>
                  <a:cubicBezTo>
                    <a:pt x="60" y="353"/>
                    <a:pt x="74" y="356"/>
                    <a:pt x="83" y="363"/>
                  </a:cubicBezTo>
                  <a:cubicBezTo>
                    <a:pt x="109" y="385"/>
                    <a:pt x="122" y="415"/>
                    <a:pt x="113" y="433"/>
                  </a:cubicBezTo>
                  <a:cubicBezTo>
                    <a:pt x="105" y="452"/>
                    <a:pt x="148" y="489"/>
                    <a:pt x="144" y="537"/>
                  </a:cubicBezTo>
                  <a:cubicBezTo>
                    <a:pt x="139" y="585"/>
                    <a:pt x="87" y="611"/>
                    <a:pt x="43" y="648"/>
                  </a:cubicBezTo>
                  <a:cubicBezTo>
                    <a:pt x="0" y="686"/>
                    <a:pt x="17" y="730"/>
                    <a:pt x="48" y="771"/>
                  </a:cubicBezTo>
                  <a:cubicBezTo>
                    <a:pt x="78" y="812"/>
                    <a:pt x="96" y="800"/>
                    <a:pt x="96" y="834"/>
                  </a:cubicBezTo>
                  <a:cubicBezTo>
                    <a:pt x="96" y="867"/>
                    <a:pt x="109" y="875"/>
                    <a:pt x="109" y="912"/>
                  </a:cubicBezTo>
                  <a:cubicBezTo>
                    <a:pt x="109" y="949"/>
                    <a:pt x="153" y="952"/>
                    <a:pt x="174" y="975"/>
                  </a:cubicBezTo>
                  <a:cubicBezTo>
                    <a:pt x="196" y="997"/>
                    <a:pt x="192" y="1019"/>
                    <a:pt x="218" y="1041"/>
                  </a:cubicBezTo>
                  <a:cubicBezTo>
                    <a:pt x="244" y="1064"/>
                    <a:pt x="240" y="1060"/>
                    <a:pt x="192" y="1093"/>
                  </a:cubicBezTo>
                  <a:cubicBezTo>
                    <a:pt x="144" y="1127"/>
                    <a:pt x="174" y="1145"/>
                    <a:pt x="170" y="1186"/>
                  </a:cubicBezTo>
                  <a:cubicBezTo>
                    <a:pt x="166" y="1227"/>
                    <a:pt x="196" y="1253"/>
                    <a:pt x="209" y="1275"/>
                  </a:cubicBezTo>
                  <a:cubicBezTo>
                    <a:pt x="222" y="1297"/>
                    <a:pt x="266" y="1290"/>
                    <a:pt x="305" y="1267"/>
                  </a:cubicBezTo>
                  <a:cubicBezTo>
                    <a:pt x="345" y="1245"/>
                    <a:pt x="349" y="1245"/>
                    <a:pt x="367" y="1256"/>
                  </a:cubicBezTo>
                  <a:cubicBezTo>
                    <a:pt x="384" y="1267"/>
                    <a:pt x="393" y="1282"/>
                    <a:pt x="388" y="1304"/>
                  </a:cubicBezTo>
                  <a:cubicBezTo>
                    <a:pt x="384" y="1327"/>
                    <a:pt x="358" y="1345"/>
                    <a:pt x="310" y="1371"/>
                  </a:cubicBezTo>
                  <a:cubicBezTo>
                    <a:pt x="262" y="1397"/>
                    <a:pt x="271" y="1431"/>
                    <a:pt x="305" y="1460"/>
                  </a:cubicBezTo>
                  <a:cubicBezTo>
                    <a:pt x="340" y="1490"/>
                    <a:pt x="388" y="1464"/>
                    <a:pt x="432" y="1431"/>
                  </a:cubicBezTo>
                  <a:cubicBezTo>
                    <a:pt x="476" y="1397"/>
                    <a:pt x="528" y="1408"/>
                    <a:pt x="563" y="1379"/>
                  </a:cubicBezTo>
                  <a:cubicBezTo>
                    <a:pt x="598" y="1349"/>
                    <a:pt x="629" y="1405"/>
                    <a:pt x="664" y="1419"/>
                  </a:cubicBezTo>
                  <a:cubicBezTo>
                    <a:pt x="699" y="1434"/>
                    <a:pt x="672" y="1356"/>
                    <a:pt x="685" y="1327"/>
                  </a:cubicBezTo>
                  <a:cubicBezTo>
                    <a:pt x="688" y="1322"/>
                    <a:pt x="692" y="1319"/>
                    <a:pt x="697" y="1317"/>
                  </a:cubicBezTo>
                  <a:cubicBezTo>
                    <a:pt x="687" y="1301"/>
                    <a:pt x="676" y="1281"/>
                    <a:pt x="681" y="1269"/>
                  </a:cubicBezTo>
                  <a:cubicBezTo>
                    <a:pt x="690" y="1249"/>
                    <a:pt x="703" y="1236"/>
                    <a:pt x="705" y="1212"/>
                  </a:cubicBezTo>
                  <a:cubicBezTo>
                    <a:pt x="707" y="1188"/>
                    <a:pt x="699" y="1151"/>
                    <a:pt x="716" y="1130"/>
                  </a:cubicBezTo>
                  <a:cubicBezTo>
                    <a:pt x="734" y="1110"/>
                    <a:pt x="734" y="1097"/>
                    <a:pt x="742" y="1082"/>
                  </a:cubicBezTo>
                  <a:cubicBezTo>
                    <a:pt x="751" y="1067"/>
                    <a:pt x="764" y="1062"/>
                    <a:pt x="779" y="1045"/>
                  </a:cubicBezTo>
                  <a:cubicBezTo>
                    <a:pt x="795" y="1028"/>
                    <a:pt x="793" y="1030"/>
                    <a:pt x="786" y="1006"/>
                  </a:cubicBezTo>
                  <a:cubicBezTo>
                    <a:pt x="779" y="982"/>
                    <a:pt x="760" y="967"/>
                    <a:pt x="782" y="951"/>
                  </a:cubicBezTo>
                  <a:cubicBezTo>
                    <a:pt x="803" y="934"/>
                    <a:pt x="834" y="921"/>
                    <a:pt x="801" y="891"/>
                  </a:cubicBezTo>
                  <a:cubicBezTo>
                    <a:pt x="768" y="862"/>
                    <a:pt x="768" y="808"/>
                    <a:pt x="793" y="795"/>
                  </a:cubicBezTo>
                  <a:cubicBezTo>
                    <a:pt x="817" y="782"/>
                    <a:pt x="871" y="789"/>
                    <a:pt x="893" y="743"/>
                  </a:cubicBezTo>
                  <a:cubicBezTo>
                    <a:pt x="915" y="697"/>
                    <a:pt x="921" y="678"/>
                    <a:pt x="910" y="635"/>
                  </a:cubicBezTo>
                  <a:cubicBezTo>
                    <a:pt x="900" y="593"/>
                    <a:pt x="891" y="569"/>
                    <a:pt x="913" y="548"/>
                  </a:cubicBezTo>
                  <a:cubicBezTo>
                    <a:pt x="934" y="528"/>
                    <a:pt x="928" y="524"/>
                    <a:pt x="978" y="528"/>
                  </a:cubicBezTo>
                  <a:cubicBezTo>
                    <a:pt x="1028" y="532"/>
                    <a:pt x="996" y="537"/>
                    <a:pt x="1028" y="532"/>
                  </a:cubicBezTo>
                  <a:cubicBezTo>
                    <a:pt x="1061" y="526"/>
                    <a:pt x="1068" y="522"/>
                    <a:pt x="1072" y="504"/>
                  </a:cubicBezTo>
                  <a:cubicBezTo>
                    <a:pt x="1076" y="485"/>
                    <a:pt x="1072" y="484"/>
                    <a:pt x="1100" y="482"/>
                  </a:cubicBezTo>
                  <a:cubicBezTo>
                    <a:pt x="1129" y="480"/>
                    <a:pt x="1164" y="465"/>
                    <a:pt x="1177" y="448"/>
                  </a:cubicBezTo>
                  <a:cubicBezTo>
                    <a:pt x="1190" y="432"/>
                    <a:pt x="1192" y="421"/>
                    <a:pt x="1194" y="404"/>
                  </a:cubicBezTo>
                  <a:cubicBezTo>
                    <a:pt x="1197" y="387"/>
                    <a:pt x="1227" y="380"/>
                    <a:pt x="1201" y="346"/>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90" name="Freeform 23"/>
            <p:cNvSpPr>
              <a:spLocks/>
            </p:cNvSpPr>
            <p:nvPr/>
          </p:nvSpPr>
          <p:spPr bwMode="auto">
            <a:xfrm>
              <a:off x="7648786" y="7198845"/>
              <a:ext cx="1652033" cy="875992"/>
            </a:xfrm>
            <a:custGeom>
              <a:avLst/>
              <a:gdLst>
                <a:gd name="T0" fmla="*/ 1084622416 w 1935"/>
                <a:gd name="T1" fmla="*/ 622610903 h 1066"/>
                <a:gd name="T2" fmla="*/ 1166989281 w 1935"/>
                <a:gd name="T3" fmla="*/ 596275264 h 1066"/>
                <a:gd name="T4" fmla="*/ 1247169657 w 1935"/>
                <a:gd name="T5" fmla="*/ 539551084 h 1066"/>
                <a:gd name="T6" fmla="*/ 1314958505 w 1935"/>
                <a:gd name="T7" fmla="*/ 502410995 h 1066"/>
                <a:gd name="T8" fmla="*/ 1392952391 w 1935"/>
                <a:gd name="T9" fmla="*/ 509838849 h 1066"/>
                <a:gd name="T10" fmla="*/ 1407530408 w 1935"/>
                <a:gd name="T11" fmla="*/ 493632175 h 1066"/>
                <a:gd name="T12" fmla="*/ 1345572768 w 1935"/>
                <a:gd name="T13" fmla="*/ 388287974 h 1066"/>
                <a:gd name="T14" fmla="*/ 1337555072 w 1935"/>
                <a:gd name="T15" fmla="*/ 291047109 h 1066"/>
                <a:gd name="T16" fmla="*/ 1277783920 w 1935"/>
                <a:gd name="T17" fmla="*/ 271463840 h 1066"/>
                <a:gd name="T18" fmla="*/ 1218012769 w 1935"/>
                <a:gd name="T19" fmla="*/ 243101750 h 1066"/>
                <a:gd name="T20" fmla="*/ 1172820488 w 1935"/>
                <a:gd name="T21" fmla="*/ 228246043 h 1066"/>
                <a:gd name="T22" fmla="*/ 1091910998 w 1935"/>
                <a:gd name="T23" fmla="*/ 232972784 h 1066"/>
                <a:gd name="T24" fmla="*/ 1001525583 w 1935"/>
                <a:gd name="T25" fmla="*/ 199883953 h 1066"/>
                <a:gd name="T26" fmla="*/ 930092871 w 1935"/>
                <a:gd name="T27" fmla="*/ 163418526 h 1066"/>
                <a:gd name="T28" fmla="*/ 906767190 w 1935"/>
                <a:gd name="T29" fmla="*/ 105344201 h 1066"/>
                <a:gd name="T30" fmla="*/ 838978342 w 1935"/>
                <a:gd name="T31" fmla="*/ 122226358 h 1066"/>
                <a:gd name="T32" fmla="*/ 758797967 w 1935"/>
                <a:gd name="T33" fmla="*/ 129654212 h 1066"/>
                <a:gd name="T34" fmla="*/ 614473461 w 1935"/>
                <a:gd name="T35" fmla="*/ 126277616 h 1066"/>
                <a:gd name="T36" fmla="*/ 492016408 w 1935"/>
                <a:gd name="T37" fmla="*/ 69554258 h 1066"/>
                <a:gd name="T38" fmla="*/ 409648689 w 1935"/>
                <a:gd name="T39" fmla="*/ 12830078 h 1066"/>
                <a:gd name="T40" fmla="*/ 307600861 w 1935"/>
                <a:gd name="T41" fmla="*/ 31738686 h 1066"/>
                <a:gd name="T42" fmla="*/ 215028957 w 1935"/>
                <a:gd name="T43" fmla="*/ 18232303 h 1066"/>
                <a:gd name="T44" fmla="*/ 205553032 w 1935"/>
                <a:gd name="T45" fmla="*/ 47945360 h 1066"/>
                <a:gd name="T46" fmla="*/ 272613619 w 1935"/>
                <a:gd name="T47" fmla="*/ 81708852 h 1066"/>
                <a:gd name="T48" fmla="*/ 224504881 w 1935"/>
                <a:gd name="T49" fmla="*/ 133030808 h 1066"/>
                <a:gd name="T50" fmla="*/ 188059411 w 1935"/>
                <a:gd name="T51" fmla="*/ 193130762 h 1066"/>
                <a:gd name="T52" fmla="*/ 213571582 w 1935"/>
                <a:gd name="T53" fmla="*/ 255932650 h 1066"/>
                <a:gd name="T54" fmla="*/ 276986598 w 1935"/>
                <a:gd name="T55" fmla="*/ 292397255 h 1066"/>
                <a:gd name="T56" fmla="*/ 322907992 w 1935"/>
                <a:gd name="T57" fmla="*/ 399767906 h 1066"/>
                <a:gd name="T58" fmla="*/ 229607828 w 1935"/>
                <a:gd name="T59" fmla="*/ 452440007 h 1066"/>
                <a:gd name="T60" fmla="*/ 100589600 w 1935"/>
                <a:gd name="T61" fmla="*/ 480126613 h 1066"/>
                <a:gd name="T62" fmla="*/ 26240431 w 1935"/>
                <a:gd name="T63" fmla="*/ 504436624 h 1066"/>
                <a:gd name="T64" fmla="*/ 48107884 w 1935"/>
                <a:gd name="T65" fmla="*/ 561159982 h 1066"/>
                <a:gd name="T66" fmla="*/ 98403111 w 1935"/>
                <a:gd name="T67" fmla="*/ 636116465 h 1066"/>
                <a:gd name="T68" fmla="*/ 150884827 w 1935"/>
                <a:gd name="T69" fmla="*/ 698242869 h 1066"/>
                <a:gd name="T70" fmla="*/ 212113353 w 1935"/>
                <a:gd name="T71" fmla="*/ 656375218 h 1066"/>
                <a:gd name="T72" fmla="*/ 349149277 w 1935"/>
                <a:gd name="T73" fmla="*/ 623961870 h 1066"/>
                <a:gd name="T74" fmla="*/ 396528901 w 1935"/>
                <a:gd name="T75" fmla="*/ 565887545 h 1066"/>
                <a:gd name="T76" fmla="*/ 540124292 w 1935"/>
                <a:gd name="T77" fmla="*/ 553732129 h 1066"/>
                <a:gd name="T78" fmla="*/ 696111212 w 1935"/>
                <a:gd name="T79" fmla="*/ 593574151 h 1066"/>
                <a:gd name="T80" fmla="*/ 826586814 w 1935"/>
                <a:gd name="T81" fmla="*/ 555757758 h 1066"/>
                <a:gd name="T82" fmla="*/ 871050834 w 1935"/>
                <a:gd name="T83" fmla="*/ 613832083 h 1066"/>
                <a:gd name="T84" fmla="*/ 969453945 w 1935"/>
                <a:gd name="T85" fmla="*/ 568588657 h 1066"/>
                <a:gd name="T86" fmla="*/ 1022664775 w 1935"/>
                <a:gd name="T87" fmla="*/ 669880779 h 10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935" h="1066">
                  <a:moveTo>
                    <a:pt x="1444" y="949"/>
                  </a:moveTo>
                  <a:cubicBezTo>
                    <a:pt x="1479" y="942"/>
                    <a:pt x="1483" y="933"/>
                    <a:pt x="1488" y="922"/>
                  </a:cubicBezTo>
                  <a:cubicBezTo>
                    <a:pt x="1492" y="911"/>
                    <a:pt x="1490" y="898"/>
                    <a:pt x="1518" y="899"/>
                  </a:cubicBezTo>
                  <a:cubicBezTo>
                    <a:pt x="1547" y="901"/>
                    <a:pt x="1560" y="905"/>
                    <a:pt x="1601" y="883"/>
                  </a:cubicBezTo>
                  <a:cubicBezTo>
                    <a:pt x="1643" y="861"/>
                    <a:pt x="1662" y="840"/>
                    <a:pt x="1676" y="823"/>
                  </a:cubicBezTo>
                  <a:cubicBezTo>
                    <a:pt x="1689" y="807"/>
                    <a:pt x="1671" y="799"/>
                    <a:pt x="1711" y="799"/>
                  </a:cubicBezTo>
                  <a:cubicBezTo>
                    <a:pt x="1750" y="799"/>
                    <a:pt x="1763" y="788"/>
                    <a:pt x="1765" y="768"/>
                  </a:cubicBezTo>
                  <a:cubicBezTo>
                    <a:pt x="1767" y="747"/>
                    <a:pt x="1769" y="744"/>
                    <a:pt x="1804" y="744"/>
                  </a:cubicBezTo>
                  <a:cubicBezTo>
                    <a:pt x="1839" y="744"/>
                    <a:pt x="1850" y="747"/>
                    <a:pt x="1861" y="762"/>
                  </a:cubicBezTo>
                  <a:cubicBezTo>
                    <a:pt x="1872" y="777"/>
                    <a:pt x="1894" y="770"/>
                    <a:pt x="1911" y="755"/>
                  </a:cubicBezTo>
                  <a:cubicBezTo>
                    <a:pt x="1920" y="748"/>
                    <a:pt x="1928" y="742"/>
                    <a:pt x="1935" y="734"/>
                  </a:cubicBezTo>
                  <a:cubicBezTo>
                    <a:pt x="1934" y="733"/>
                    <a:pt x="1932" y="732"/>
                    <a:pt x="1931" y="731"/>
                  </a:cubicBezTo>
                  <a:cubicBezTo>
                    <a:pt x="1911" y="709"/>
                    <a:pt x="1918" y="690"/>
                    <a:pt x="1896" y="660"/>
                  </a:cubicBezTo>
                  <a:cubicBezTo>
                    <a:pt x="1874" y="631"/>
                    <a:pt x="1842" y="620"/>
                    <a:pt x="1846" y="575"/>
                  </a:cubicBezTo>
                  <a:cubicBezTo>
                    <a:pt x="1850" y="531"/>
                    <a:pt x="1804" y="512"/>
                    <a:pt x="1828" y="490"/>
                  </a:cubicBezTo>
                  <a:cubicBezTo>
                    <a:pt x="1852" y="468"/>
                    <a:pt x="1870" y="453"/>
                    <a:pt x="1835" y="431"/>
                  </a:cubicBezTo>
                  <a:cubicBezTo>
                    <a:pt x="1800" y="408"/>
                    <a:pt x="1813" y="420"/>
                    <a:pt x="1787" y="408"/>
                  </a:cubicBezTo>
                  <a:cubicBezTo>
                    <a:pt x="1761" y="396"/>
                    <a:pt x="1769" y="395"/>
                    <a:pt x="1753" y="402"/>
                  </a:cubicBezTo>
                  <a:cubicBezTo>
                    <a:pt x="1737" y="408"/>
                    <a:pt x="1729" y="415"/>
                    <a:pt x="1714" y="398"/>
                  </a:cubicBezTo>
                  <a:cubicBezTo>
                    <a:pt x="1698" y="381"/>
                    <a:pt x="1685" y="358"/>
                    <a:pt x="1671" y="360"/>
                  </a:cubicBezTo>
                  <a:cubicBezTo>
                    <a:pt x="1657" y="362"/>
                    <a:pt x="1650" y="354"/>
                    <a:pt x="1644" y="345"/>
                  </a:cubicBezTo>
                  <a:cubicBezTo>
                    <a:pt x="1637" y="337"/>
                    <a:pt x="1626" y="316"/>
                    <a:pt x="1609" y="338"/>
                  </a:cubicBezTo>
                  <a:cubicBezTo>
                    <a:pt x="1591" y="360"/>
                    <a:pt x="1579" y="359"/>
                    <a:pt x="1562" y="361"/>
                  </a:cubicBezTo>
                  <a:cubicBezTo>
                    <a:pt x="1545" y="363"/>
                    <a:pt x="1512" y="358"/>
                    <a:pt x="1498" y="345"/>
                  </a:cubicBezTo>
                  <a:cubicBezTo>
                    <a:pt x="1483" y="332"/>
                    <a:pt x="1447" y="281"/>
                    <a:pt x="1421" y="277"/>
                  </a:cubicBezTo>
                  <a:cubicBezTo>
                    <a:pt x="1395" y="272"/>
                    <a:pt x="1398" y="285"/>
                    <a:pt x="1374" y="296"/>
                  </a:cubicBezTo>
                  <a:cubicBezTo>
                    <a:pt x="1350" y="307"/>
                    <a:pt x="1336" y="308"/>
                    <a:pt x="1318" y="293"/>
                  </a:cubicBezTo>
                  <a:cubicBezTo>
                    <a:pt x="1301" y="279"/>
                    <a:pt x="1273" y="263"/>
                    <a:pt x="1276" y="242"/>
                  </a:cubicBezTo>
                  <a:cubicBezTo>
                    <a:pt x="1279" y="220"/>
                    <a:pt x="1285" y="212"/>
                    <a:pt x="1280" y="195"/>
                  </a:cubicBezTo>
                  <a:cubicBezTo>
                    <a:pt x="1276" y="179"/>
                    <a:pt x="1264" y="146"/>
                    <a:pt x="1244" y="156"/>
                  </a:cubicBezTo>
                  <a:cubicBezTo>
                    <a:pt x="1225" y="166"/>
                    <a:pt x="1228" y="197"/>
                    <a:pt x="1196" y="204"/>
                  </a:cubicBezTo>
                  <a:cubicBezTo>
                    <a:pt x="1164" y="210"/>
                    <a:pt x="1164" y="190"/>
                    <a:pt x="1151" y="181"/>
                  </a:cubicBezTo>
                  <a:cubicBezTo>
                    <a:pt x="1138" y="173"/>
                    <a:pt x="1126" y="169"/>
                    <a:pt x="1101" y="172"/>
                  </a:cubicBezTo>
                  <a:cubicBezTo>
                    <a:pt x="1076" y="175"/>
                    <a:pt x="1065" y="182"/>
                    <a:pt x="1041" y="192"/>
                  </a:cubicBezTo>
                  <a:cubicBezTo>
                    <a:pt x="1017" y="203"/>
                    <a:pt x="970" y="210"/>
                    <a:pt x="933" y="205"/>
                  </a:cubicBezTo>
                  <a:cubicBezTo>
                    <a:pt x="896" y="201"/>
                    <a:pt x="893" y="203"/>
                    <a:pt x="843" y="187"/>
                  </a:cubicBezTo>
                  <a:cubicBezTo>
                    <a:pt x="794" y="171"/>
                    <a:pt x="791" y="159"/>
                    <a:pt x="768" y="157"/>
                  </a:cubicBezTo>
                  <a:cubicBezTo>
                    <a:pt x="745" y="155"/>
                    <a:pt x="693" y="127"/>
                    <a:pt x="675" y="103"/>
                  </a:cubicBezTo>
                  <a:cubicBezTo>
                    <a:pt x="660" y="84"/>
                    <a:pt x="619" y="27"/>
                    <a:pt x="580" y="0"/>
                  </a:cubicBezTo>
                  <a:cubicBezTo>
                    <a:pt x="575" y="6"/>
                    <a:pt x="568" y="12"/>
                    <a:pt x="562" y="19"/>
                  </a:cubicBezTo>
                  <a:cubicBezTo>
                    <a:pt x="540" y="41"/>
                    <a:pt x="540" y="53"/>
                    <a:pt x="498" y="34"/>
                  </a:cubicBezTo>
                  <a:cubicBezTo>
                    <a:pt x="457" y="15"/>
                    <a:pt x="455" y="47"/>
                    <a:pt x="422" y="47"/>
                  </a:cubicBezTo>
                  <a:cubicBezTo>
                    <a:pt x="389" y="47"/>
                    <a:pt x="385" y="47"/>
                    <a:pt x="378" y="30"/>
                  </a:cubicBezTo>
                  <a:cubicBezTo>
                    <a:pt x="372" y="14"/>
                    <a:pt x="356" y="34"/>
                    <a:pt x="295" y="27"/>
                  </a:cubicBezTo>
                  <a:cubicBezTo>
                    <a:pt x="234" y="19"/>
                    <a:pt x="243" y="41"/>
                    <a:pt x="243" y="53"/>
                  </a:cubicBezTo>
                  <a:cubicBezTo>
                    <a:pt x="243" y="64"/>
                    <a:pt x="256" y="71"/>
                    <a:pt x="282" y="71"/>
                  </a:cubicBezTo>
                  <a:cubicBezTo>
                    <a:pt x="308" y="71"/>
                    <a:pt x="306" y="88"/>
                    <a:pt x="304" y="106"/>
                  </a:cubicBezTo>
                  <a:cubicBezTo>
                    <a:pt x="302" y="125"/>
                    <a:pt x="343" y="119"/>
                    <a:pt x="374" y="121"/>
                  </a:cubicBezTo>
                  <a:cubicBezTo>
                    <a:pt x="404" y="123"/>
                    <a:pt x="391" y="156"/>
                    <a:pt x="389" y="179"/>
                  </a:cubicBezTo>
                  <a:cubicBezTo>
                    <a:pt x="387" y="201"/>
                    <a:pt x="343" y="199"/>
                    <a:pt x="308" y="197"/>
                  </a:cubicBezTo>
                  <a:cubicBezTo>
                    <a:pt x="273" y="195"/>
                    <a:pt x="276" y="223"/>
                    <a:pt x="260" y="243"/>
                  </a:cubicBezTo>
                  <a:cubicBezTo>
                    <a:pt x="245" y="264"/>
                    <a:pt x="238" y="271"/>
                    <a:pt x="258" y="286"/>
                  </a:cubicBezTo>
                  <a:cubicBezTo>
                    <a:pt x="278" y="301"/>
                    <a:pt x="293" y="318"/>
                    <a:pt x="300" y="336"/>
                  </a:cubicBezTo>
                  <a:cubicBezTo>
                    <a:pt x="303" y="345"/>
                    <a:pt x="298" y="363"/>
                    <a:pt x="293" y="379"/>
                  </a:cubicBezTo>
                  <a:cubicBezTo>
                    <a:pt x="323" y="376"/>
                    <a:pt x="354" y="385"/>
                    <a:pt x="377" y="383"/>
                  </a:cubicBezTo>
                  <a:cubicBezTo>
                    <a:pt x="407" y="381"/>
                    <a:pt x="384" y="414"/>
                    <a:pt x="380" y="433"/>
                  </a:cubicBezTo>
                  <a:cubicBezTo>
                    <a:pt x="377" y="453"/>
                    <a:pt x="410" y="461"/>
                    <a:pt x="426" y="492"/>
                  </a:cubicBezTo>
                  <a:cubicBezTo>
                    <a:pt x="443" y="522"/>
                    <a:pt x="443" y="556"/>
                    <a:pt x="443" y="592"/>
                  </a:cubicBezTo>
                  <a:cubicBezTo>
                    <a:pt x="443" y="628"/>
                    <a:pt x="407" y="631"/>
                    <a:pt x="390" y="620"/>
                  </a:cubicBezTo>
                  <a:cubicBezTo>
                    <a:pt x="374" y="608"/>
                    <a:pt x="331" y="650"/>
                    <a:pt x="315" y="670"/>
                  </a:cubicBezTo>
                  <a:cubicBezTo>
                    <a:pt x="298" y="689"/>
                    <a:pt x="249" y="703"/>
                    <a:pt x="226" y="703"/>
                  </a:cubicBezTo>
                  <a:cubicBezTo>
                    <a:pt x="203" y="703"/>
                    <a:pt x="171" y="703"/>
                    <a:pt x="138" y="711"/>
                  </a:cubicBezTo>
                  <a:cubicBezTo>
                    <a:pt x="105" y="720"/>
                    <a:pt x="89" y="722"/>
                    <a:pt x="89" y="722"/>
                  </a:cubicBezTo>
                  <a:cubicBezTo>
                    <a:pt x="89" y="722"/>
                    <a:pt x="72" y="725"/>
                    <a:pt x="36" y="747"/>
                  </a:cubicBezTo>
                  <a:cubicBezTo>
                    <a:pt x="0" y="770"/>
                    <a:pt x="40" y="781"/>
                    <a:pt x="66" y="789"/>
                  </a:cubicBezTo>
                  <a:cubicBezTo>
                    <a:pt x="92" y="797"/>
                    <a:pt x="69" y="809"/>
                    <a:pt x="66" y="831"/>
                  </a:cubicBezTo>
                  <a:cubicBezTo>
                    <a:pt x="63" y="853"/>
                    <a:pt x="66" y="878"/>
                    <a:pt x="82" y="898"/>
                  </a:cubicBezTo>
                  <a:cubicBezTo>
                    <a:pt x="99" y="917"/>
                    <a:pt x="99" y="923"/>
                    <a:pt x="135" y="942"/>
                  </a:cubicBezTo>
                  <a:cubicBezTo>
                    <a:pt x="171" y="962"/>
                    <a:pt x="158" y="945"/>
                    <a:pt x="154" y="975"/>
                  </a:cubicBezTo>
                  <a:cubicBezTo>
                    <a:pt x="151" y="1006"/>
                    <a:pt x="207" y="1034"/>
                    <a:pt x="207" y="1034"/>
                  </a:cubicBezTo>
                  <a:cubicBezTo>
                    <a:pt x="261" y="1066"/>
                    <a:pt x="261" y="1066"/>
                    <a:pt x="261" y="1066"/>
                  </a:cubicBezTo>
                  <a:cubicBezTo>
                    <a:pt x="263" y="1024"/>
                    <a:pt x="275" y="1005"/>
                    <a:pt x="291" y="972"/>
                  </a:cubicBezTo>
                  <a:cubicBezTo>
                    <a:pt x="308" y="935"/>
                    <a:pt x="361" y="916"/>
                    <a:pt x="400" y="898"/>
                  </a:cubicBezTo>
                  <a:cubicBezTo>
                    <a:pt x="439" y="879"/>
                    <a:pt x="457" y="942"/>
                    <a:pt x="479" y="924"/>
                  </a:cubicBezTo>
                  <a:cubicBezTo>
                    <a:pt x="501" y="905"/>
                    <a:pt x="514" y="927"/>
                    <a:pt x="562" y="931"/>
                  </a:cubicBezTo>
                  <a:cubicBezTo>
                    <a:pt x="610" y="935"/>
                    <a:pt x="575" y="868"/>
                    <a:pt x="544" y="838"/>
                  </a:cubicBezTo>
                  <a:cubicBezTo>
                    <a:pt x="514" y="809"/>
                    <a:pt x="597" y="798"/>
                    <a:pt x="636" y="798"/>
                  </a:cubicBezTo>
                  <a:cubicBezTo>
                    <a:pt x="675" y="798"/>
                    <a:pt x="715" y="805"/>
                    <a:pt x="741" y="820"/>
                  </a:cubicBezTo>
                  <a:cubicBezTo>
                    <a:pt x="767" y="835"/>
                    <a:pt x="802" y="838"/>
                    <a:pt x="872" y="827"/>
                  </a:cubicBezTo>
                  <a:cubicBezTo>
                    <a:pt x="942" y="816"/>
                    <a:pt x="924" y="849"/>
                    <a:pt x="955" y="879"/>
                  </a:cubicBezTo>
                  <a:cubicBezTo>
                    <a:pt x="985" y="909"/>
                    <a:pt x="1016" y="894"/>
                    <a:pt x="1064" y="875"/>
                  </a:cubicBezTo>
                  <a:cubicBezTo>
                    <a:pt x="1112" y="857"/>
                    <a:pt x="1103" y="835"/>
                    <a:pt x="1134" y="823"/>
                  </a:cubicBezTo>
                  <a:cubicBezTo>
                    <a:pt x="1164" y="812"/>
                    <a:pt x="1173" y="846"/>
                    <a:pt x="1156" y="857"/>
                  </a:cubicBezTo>
                  <a:cubicBezTo>
                    <a:pt x="1138" y="868"/>
                    <a:pt x="1151" y="886"/>
                    <a:pt x="1195" y="909"/>
                  </a:cubicBezTo>
                  <a:cubicBezTo>
                    <a:pt x="1239" y="931"/>
                    <a:pt x="1226" y="879"/>
                    <a:pt x="1256" y="846"/>
                  </a:cubicBezTo>
                  <a:cubicBezTo>
                    <a:pt x="1287" y="812"/>
                    <a:pt x="1291" y="820"/>
                    <a:pt x="1330" y="842"/>
                  </a:cubicBezTo>
                  <a:cubicBezTo>
                    <a:pt x="1370" y="864"/>
                    <a:pt x="1339" y="890"/>
                    <a:pt x="1339" y="946"/>
                  </a:cubicBezTo>
                  <a:cubicBezTo>
                    <a:pt x="1339" y="983"/>
                    <a:pt x="1373" y="987"/>
                    <a:pt x="1403" y="992"/>
                  </a:cubicBezTo>
                  <a:cubicBezTo>
                    <a:pt x="1411" y="975"/>
                    <a:pt x="1424" y="954"/>
                    <a:pt x="1444" y="949"/>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91" name="Freeform 24"/>
            <p:cNvSpPr>
              <a:spLocks/>
            </p:cNvSpPr>
            <p:nvPr/>
          </p:nvSpPr>
          <p:spPr bwMode="auto">
            <a:xfrm>
              <a:off x="9383790" y="8021639"/>
              <a:ext cx="929269" cy="1017853"/>
            </a:xfrm>
            <a:custGeom>
              <a:avLst/>
              <a:gdLst>
                <a:gd name="T0" fmla="*/ 754302509 w 1088"/>
                <a:gd name="T1" fmla="*/ 128227297 h 1239"/>
                <a:gd name="T2" fmla="*/ 698860680 w 1088"/>
                <a:gd name="T3" fmla="*/ 137001042 h 1239"/>
                <a:gd name="T4" fmla="*/ 657279309 w 1088"/>
                <a:gd name="T5" fmla="*/ 145099505 h 1239"/>
                <a:gd name="T6" fmla="*/ 622992870 w 1088"/>
                <a:gd name="T7" fmla="*/ 112704834 h 1239"/>
                <a:gd name="T8" fmla="*/ 587977023 w 1088"/>
                <a:gd name="T9" fmla="*/ 118779091 h 1239"/>
                <a:gd name="T10" fmla="*/ 558067032 w 1088"/>
                <a:gd name="T11" fmla="*/ 143074478 h 1239"/>
                <a:gd name="T12" fmla="*/ 509190728 w 1088"/>
                <a:gd name="T13" fmla="*/ 139700530 h 1239"/>
                <a:gd name="T14" fmla="*/ 482928629 w 1088"/>
                <a:gd name="T15" fmla="*/ 106631398 h 1239"/>
                <a:gd name="T16" fmla="*/ 451560676 w 1088"/>
                <a:gd name="T17" fmla="*/ 68163291 h 1239"/>
                <a:gd name="T18" fmla="*/ 447912783 w 1088"/>
                <a:gd name="T19" fmla="*/ 23620926 h 1239"/>
                <a:gd name="T20" fmla="*/ 408519635 w 1088"/>
                <a:gd name="T21" fmla="*/ 20246156 h 1239"/>
                <a:gd name="T22" fmla="*/ 382257536 w 1088"/>
                <a:gd name="T23" fmla="*/ 22271182 h 1239"/>
                <a:gd name="T24" fmla="*/ 377881089 w 1088"/>
                <a:gd name="T25" fmla="*/ 29695184 h 1239"/>
                <a:gd name="T26" fmla="*/ 365479448 w 1088"/>
                <a:gd name="T27" fmla="*/ 59389546 h 1239"/>
                <a:gd name="T28" fmla="*/ 309308212 w 1088"/>
                <a:gd name="T29" fmla="*/ 82335189 h 1239"/>
                <a:gd name="T30" fmla="*/ 288882230 w 1088"/>
                <a:gd name="T31" fmla="*/ 97183191 h 1239"/>
                <a:gd name="T32" fmla="*/ 256784014 w 1088"/>
                <a:gd name="T33" fmla="*/ 116079604 h 1239"/>
                <a:gd name="T34" fmla="*/ 220308498 w 1088"/>
                <a:gd name="T35" fmla="*/ 113380116 h 1239"/>
                <a:gd name="T36" fmla="*/ 172891010 w 1088"/>
                <a:gd name="T37" fmla="*/ 126877553 h 1239"/>
                <a:gd name="T38" fmla="*/ 170702786 w 1088"/>
                <a:gd name="T39" fmla="*/ 185592638 h 1239"/>
                <a:gd name="T40" fmla="*/ 158301145 w 1088"/>
                <a:gd name="T41" fmla="*/ 258479621 h 1239"/>
                <a:gd name="T42" fmla="*/ 85351820 w 1088"/>
                <a:gd name="T43" fmla="*/ 293573779 h 1239"/>
                <a:gd name="T44" fmla="*/ 91187083 w 1088"/>
                <a:gd name="T45" fmla="*/ 358362300 h 1239"/>
                <a:gd name="T46" fmla="*/ 77326626 w 1088"/>
                <a:gd name="T47" fmla="*/ 398854611 h 1239"/>
                <a:gd name="T48" fmla="*/ 80245111 w 1088"/>
                <a:gd name="T49" fmla="*/ 435973796 h 1239"/>
                <a:gd name="T50" fmla="*/ 75138402 w 1088"/>
                <a:gd name="T51" fmla="*/ 462294210 h 1239"/>
                <a:gd name="T52" fmla="*/ 48146896 w 1088"/>
                <a:gd name="T53" fmla="*/ 487264058 h 1239"/>
                <a:gd name="T54" fmla="*/ 29179730 w 1088"/>
                <a:gd name="T55" fmla="*/ 519658729 h 1239"/>
                <a:gd name="T56" fmla="*/ 21155390 w 1088"/>
                <a:gd name="T57" fmla="*/ 574999043 h 1239"/>
                <a:gd name="T58" fmla="*/ 3647893 w 1088"/>
                <a:gd name="T59" fmla="*/ 613467150 h 1239"/>
                <a:gd name="T60" fmla="*/ 15319273 w 1088"/>
                <a:gd name="T61" fmla="*/ 645861821 h 1239"/>
                <a:gd name="T62" fmla="*/ 86810636 w 1088"/>
                <a:gd name="T63" fmla="*/ 652610540 h 1239"/>
                <a:gd name="T64" fmla="*/ 127662599 w 1088"/>
                <a:gd name="T65" fmla="*/ 674881722 h 1239"/>
                <a:gd name="T66" fmla="*/ 178727127 w 1088"/>
                <a:gd name="T67" fmla="*/ 677581210 h 1239"/>
                <a:gd name="T68" fmla="*/ 204259817 w 1088"/>
                <a:gd name="T69" fmla="*/ 699852392 h 1239"/>
                <a:gd name="T70" fmla="*/ 248759674 w 1088"/>
                <a:gd name="T71" fmla="*/ 777463067 h 1239"/>
                <a:gd name="T72" fmla="*/ 285234337 w 1088"/>
                <a:gd name="T73" fmla="*/ 836178151 h 1239"/>
                <a:gd name="T74" fmla="*/ 319520775 w 1088"/>
                <a:gd name="T75" fmla="*/ 817281739 h 1239"/>
                <a:gd name="T76" fmla="*/ 392470954 w 1088"/>
                <a:gd name="T77" fmla="*/ 772739375 h 1239"/>
                <a:gd name="T78" fmla="*/ 450101006 w 1088"/>
                <a:gd name="T79" fmla="*/ 697152904 h 1239"/>
                <a:gd name="T80" fmla="*/ 475633697 w 1088"/>
                <a:gd name="T81" fmla="*/ 652610540 h 1239"/>
                <a:gd name="T82" fmla="*/ 548583876 w 1088"/>
                <a:gd name="T83" fmla="*/ 620215869 h 1239"/>
                <a:gd name="T84" fmla="*/ 593082878 w 1088"/>
                <a:gd name="T85" fmla="*/ 579723557 h 1239"/>
                <a:gd name="T86" fmla="*/ 593082878 w 1088"/>
                <a:gd name="T87" fmla="*/ 527082730 h 1239"/>
                <a:gd name="T88" fmla="*/ 628099579 w 1088"/>
                <a:gd name="T89" fmla="*/ 492663854 h 1239"/>
                <a:gd name="T90" fmla="*/ 660196940 w 1088"/>
                <a:gd name="T91" fmla="*/ 457569696 h 1239"/>
                <a:gd name="T92" fmla="*/ 688648117 w 1088"/>
                <a:gd name="T93" fmla="*/ 404928869 h 1239"/>
                <a:gd name="T94" fmla="*/ 672598582 w 1088"/>
                <a:gd name="T95" fmla="*/ 347564350 h 1239"/>
                <a:gd name="T96" fmla="*/ 682812000 w 1088"/>
                <a:gd name="T97" fmla="*/ 302346703 h 1239"/>
                <a:gd name="T98" fmla="*/ 666762465 w 1088"/>
                <a:gd name="T99" fmla="*/ 254430390 h 1239"/>
                <a:gd name="T100" fmla="*/ 727311002 w 1088"/>
                <a:gd name="T101" fmla="*/ 236883721 h 1239"/>
                <a:gd name="T102" fmla="*/ 774728491 w 1088"/>
                <a:gd name="T103" fmla="*/ 174794688 h 1239"/>
                <a:gd name="T104" fmla="*/ 793695657 w 1088"/>
                <a:gd name="T105" fmla="*/ 151848223 h 1239"/>
                <a:gd name="T106" fmla="*/ 788588948 w 1088"/>
                <a:gd name="T107" fmla="*/ 151173762 h 1239"/>
                <a:gd name="T108" fmla="*/ 754302509 w 1088"/>
                <a:gd name="T109" fmla="*/ 128227297 h 12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088" h="1239">
                  <a:moveTo>
                    <a:pt x="1034" y="190"/>
                  </a:moveTo>
                  <a:cubicBezTo>
                    <a:pt x="1024" y="168"/>
                    <a:pt x="985" y="192"/>
                    <a:pt x="958" y="203"/>
                  </a:cubicBezTo>
                  <a:cubicBezTo>
                    <a:pt x="932" y="214"/>
                    <a:pt x="932" y="219"/>
                    <a:pt x="901" y="215"/>
                  </a:cubicBezTo>
                  <a:cubicBezTo>
                    <a:pt x="870" y="211"/>
                    <a:pt x="875" y="201"/>
                    <a:pt x="854" y="167"/>
                  </a:cubicBezTo>
                  <a:cubicBezTo>
                    <a:pt x="832" y="132"/>
                    <a:pt x="816" y="157"/>
                    <a:pt x="806" y="176"/>
                  </a:cubicBezTo>
                  <a:cubicBezTo>
                    <a:pt x="796" y="196"/>
                    <a:pt x="782" y="200"/>
                    <a:pt x="765" y="212"/>
                  </a:cubicBezTo>
                  <a:cubicBezTo>
                    <a:pt x="749" y="225"/>
                    <a:pt x="719" y="217"/>
                    <a:pt x="698" y="207"/>
                  </a:cubicBezTo>
                  <a:cubicBezTo>
                    <a:pt x="677" y="197"/>
                    <a:pt x="667" y="179"/>
                    <a:pt x="662" y="158"/>
                  </a:cubicBezTo>
                  <a:cubicBezTo>
                    <a:pt x="657" y="137"/>
                    <a:pt x="639" y="117"/>
                    <a:pt x="619" y="101"/>
                  </a:cubicBezTo>
                  <a:cubicBezTo>
                    <a:pt x="600" y="86"/>
                    <a:pt x="613" y="69"/>
                    <a:pt x="614" y="35"/>
                  </a:cubicBezTo>
                  <a:cubicBezTo>
                    <a:pt x="616" y="0"/>
                    <a:pt x="578" y="21"/>
                    <a:pt x="560" y="30"/>
                  </a:cubicBezTo>
                  <a:cubicBezTo>
                    <a:pt x="552" y="35"/>
                    <a:pt x="537" y="35"/>
                    <a:pt x="524" y="33"/>
                  </a:cubicBezTo>
                  <a:cubicBezTo>
                    <a:pt x="521" y="36"/>
                    <a:pt x="519" y="40"/>
                    <a:pt x="518" y="44"/>
                  </a:cubicBezTo>
                  <a:cubicBezTo>
                    <a:pt x="516" y="61"/>
                    <a:pt x="514" y="72"/>
                    <a:pt x="501" y="88"/>
                  </a:cubicBezTo>
                  <a:cubicBezTo>
                    <a:pt x="488" y="105"/>
                    <a:pt x="453" y="120"/>
                    <a:pt x="424" y="122"/>
                  </a:cubicBezTo>
                  <a:cubicBezTo>
                    <a:pt x="396" y="124"/>
                    <a:pt x="400" y="125"/>
                    <a:pt x="396" y="144"/>
                  </a:cubicBezTo>
                  <a:cubicBezTo>
                    <a:pt x="392" y="162"/>
                    <a:pt x="385" y="166"/>
                    <a:pt x="352" y="172"/>
                  </a:cubicBezTo>
                  <a:cubicBezTo>
                    <a:pt x="320" y="177"/>
                    <a:pt x="352" y="172"/>
                    <a:pt x="302" y="168"/>
                  </a:cubicBezTo>
                  <a:cubicBezTo>
                    <a:pt x="252" y="164"/>
                    <a:pt x="258" y="168"/>
                    <a:pt x="237" y="188"/>
                  </a:cubicBezTo>
                  <a:cubicBezTo>
                    <a:pt x="215" y="209"/>
                    <a:pt x="224" y="233"/>
                    <a:pt x="234" y="275"/>
                  </a:cubicBezTo>
                  <a:cubicBezTo>
                    <a:pt x="245" y="318"/>
                    <a:pt x="239" y="337"/>
                    <a:pt x="217" y="383"/>
                  </a:cubicBezTo>
                  <a:cubicBezTo>
                    <a:pt x="195" y="429"/>
                    <a:pt x="141" y="422"/>
                    <a:pt x="117" y="435"/>
                  </a:cubicBezTo>
                  <a:cubicBezTo>
                    <a:pt x="92" y="448"/>
                    <a:pt x="92" y="502"/>
                    <a:pt x="125" y="531"/>
                  </a:cubicBezTo>
                  <a:cubicBezTo>
                    <a:pt x="158" y="561"/>
                    <a:pt x="127" y="574"/>
                    <a:pt x="106" y="591"/>
                  </a:cubicBezTo>
                  <a:cubicBezTo>
                    <a:pt x="84" y="607"/>
                    <a:pt x="103" y="622"/>
                    <a:pt x="110" y="646"/>
                  </a:cubicBezTo>
                  <a:cubicBezTo>
                    <a:pt x="117" y="670"/>
                    <a:pt x="119" y="668"/>
                    <a:pt x="103" y="685"/>
                  </a:cubicBezTo>
                  <a:cubicBezTo>
                    <a:pt x="88" y="702"/>
                    <a:pt x="75" y="707"/>
                    <a:pt x="66" y="722"/>
                  </a:cubicBezTo>
                  <a:cubicBezTo>
                    <a:pt x="58" y="737"/>
                    <a:pt x="58" y="750"/>
                    <a:pt x="40" y="770"/>
                  </a:cubicBezTo>
                  <a:cubicBezTo>
                    <a:pt x="23" y="791"/>
                    <a:pt x="31" y="828"/>
                    <a:pt x="29" y="852"/>
                  </a:cubicBezTo>
                  <a:cubicBezTo>
                    <a:pt x="27" y="876"/>
                    <a:pt x="14" y="889"/>
                    <a:pt x="5" y="909"/>
                  </a:cubicBezTo>
                  <a:cubicBezTo>
                    <a:pt x="0" y="921"/>
                    <a:pt x="11" y="941"/>
                    <a:pt x="21" y="957"/>
                  </a:cubicBezTo>
                  <a:cubicBezTo>
                    <a:pt x="47" y="948"/>
                    <a:pt x="101" y="970"/>
                    <a:pt x="119" y="967"/>
                  </a:cubicBezTo>
                  <a:cubicBezTo>
                    <a:pt x="141" y="963"/>
                    <a:pt x="162" y="982"/>
                    <a:pt x="175" y="1000"/>
                  </a:cubicBezTo>
                  <a:cubicBezTo>
                    <a:pt x="189" y="1019"/>
                    <a:pt x="224" y="1022"/>
                    <a:pt x="245" y="1004"/>
                  </a:cubicBezTo>
                  <a:cubicBezTo>
                    <a:pt x="267" y="985"/>
                    <a:pt x="272" y="1008"/>
                    <a:pt x="280" y="1037"/>
                  </a:cubicBezTo>
                  <a:cubicBezTo>
                    <a:pt x="289" y="1067"/>
                    <a:pt x="346" y="1096"/>
                    <a:pt x="341" y="1152"/>
                  </a:cubicBezTo>
                  <a:cubicBezTo>
                    <a:pt x="339" y="1183"/>
                    <a:pt x="366" y="1216"/>
                    <a:pt x="391" y="1239"/>
                  </a:cubicBezTo>
                  <a:cubicBezTo>
                    <a:pt x="405" y="1229"/>
                    <a:pt x="420" y="1220"/>
                    <a:pt x="438" y="1211"/>
                  </a:cubicBezTo>
                  <a:cubicBezTo>
                    <a:pt x="490" y="1185"/>
                    <a:pt x="490" y="1189"/>
                    <a:pt x="538" y="1145"/>
                  </a:cubicBezTo>
                  <a:cubicBezTo>
                    <a:pt x="586" y="1100"/>
                    <a:pt x="608" y="1082"/>
                    <a:pt x="617" y="1033"/>
                  </a:cubicBezTo>
                  <a:cubicBezTo>
                    <a:pt x="625" y="985"/>
                    <a:pt x="582" y="978"/>
                    <a:pt x="652" y="967"/>
                  </a:cubicBezTo>
                  <a:cubicBezTo>
                    <a:pt x="721" y="956"/>
                    <a:pt x="756" y="959"/>
                    <a:pt x="752" y="919"/>
                  </a:cubicBezTo>
                  <a:cubicBezTo>
                    <a:pt x="748" y="878"/>
                    <a:pt x="813" y="889"/>
                    <a:pt x="813" y="859"/>
                  </a:cubicBezTo>
                  <a:cubicBezTo>
                    <a:pt x="813" y="830"/>
                    <a:pt x="770" y="793"/>
                    <a:pt x="813" y="781"/>
                  </a:cubicBezTo>
                  <a:cubicBezTo>
                    <a:pt x="857" y="770"/>
                    <a:pt x="866" y="770"/>
                    <a:pt x="861" y="730"/>
                  </a:cubicBezTo>
                  <a:cubicBezTo>
                    <a:pt x="857" y="689"/>
                    <a:pt x="874" y="681"/>
                    <a:pt x="905" y="678"/>
                  </a:cubicBezTo>
                  <a:cubicBezTo>
                    <a:pt x="936" y="674"/>
                    <a:pt x="944" y="637"/>
                    <a:pt x="944" y="600"/>
                  </a:cubicBezTo>
                  <a:cubicBezTo>
                    <a:pt x="944" y="563"/>
                    <a:pt x="866" y="563"/>
                    <a:pt x="922" y="515"/>
                  </a:cubicBezTo>
                  <a:cubicBezTo>
                    <a:pt x="979" y="466"/>
                    <a:pt x="962" y="474"/>
                    <a:pt x="936" y="448"/>
                  </a:cubicBezTo>
                  <a:cubicBezTo>
                    <a:pt x="909" y="422"/>
                    <a:pt x="857" y="377"/>
                    <a:pt x="914" y="377"/>
                  </a:cubicBezTo>
                  <a:cubicBezTo>
                    <a:pt x="970" y="377"/>
                    <a:pt x="970" y="400"/>
                    <a:pt x="997" y="351"/>
                  </a:cubicBezTo>
                  <a:cubicBezTo>
                    <a:pt x="1023" y="303"/>
                    <a:pt x="1049" y="285"/>
                    <a:pt x="1062" y="259"/>
                  </a:cubicBezTo>
                  <a:cubicBezTo>
                    <a:pt x="1068" y="247"/>
                    <a:pt x="1078" y="237"/>
                    <a:pt x="1088" y="225"/>
                  </a:cubicBezTo>
                  <a:cubicBezTo>
                    <a:pt x="1086" y="224"/>
                    <a:pt x="1084" y="224"/>
                    <a:pt x="1081" y="224"/>
                  </a:cubicBezTo>
                  <a:cubicBezTo>
                    <a:pt x="1062" y="221"/>
                    <a:pt x="1044" y="212"/>
                    <a:pt x="1034" y="190"/>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92" name="Freeform 25"/>
            <p:cNvSpPr>
              <a:spLocks/>
            </p:cNvSpPr>
            <p:nvPr/>
          </p:nvSpPr>
          <p:spPr bwMode="auto">
            <a:xfrm>
              <a:off x="7919823" y="5624187"/>
              <a:ext cx="755953" cy="1321081"/>
            </a:xfrm>
            <a:custGeom>
              <a:avLst/>
              <a:gdLst>
                <a:gd name="T0" fmla="*/ 103607416 w 885"/>
                <a:gd name="T1" fmla="*/ 1082660774 h 1609"/>
                <a:gd name="T2" fmla="*/ 153222704 w 885"/>
                <a:gd name="T3" fmla="*/ 1061762406 h 1609"/>
                <a:gd name="T4" fmla="*/ 223266661 w 885"/>
                <a:gd name="T5" fmla="*/ 1029403722 h 1609"/>
                <a:gd name="T6" fmla="*/ 269233729 w 885"/>
                <a:gd name="T7" fmla="*/ 1013898878 h 1609"/>
                <a:gd name="T8" fmla="*/ 301337387 w 885"/>
                <a:gd name="T9" fmla="*/ 984236545 h 1609"/>
                <a:gd name="T10" fmla="*/ 341466960 w 885"/>
                <a:gd name="T11" fmla="*/ 978169754 h 1609"/>
                <a:gd name="T12" fmla="*/ 360437536 w 885"/>
                <a:gd name="T13" fmla="*/ 950530506 h 1609"/>
                <a:gd name="T14" fmla="*/ 417348411 w 885"/>
                <a:gd name="T15" fmla="*/ 941766542 h 1609"/>
                <a:gd name="T16" fmla="*/ 454560091 w 885"/>
                <a:gd name="T17" fmla="*/ 930306225 h 1609"/>
                <a:gd name="T18" fmla="*/ 489582497 w 885"/>
                <a:gd name="T19" fmla="*/ 931654401 h 1609"/>
                <a:gd name="T20" fmla="*/ 523145102 w 885"/>
                <a:gd name="T21" fmla="*/ 909407857 h 1609"/>
                <a:gd name="T22" fmla="*/ 573489863 w 885"/>
                <a:gd name="T23" fmla="*/ 874352821 h 1609"/>
                <a:gd name="T24" fmla="*/ 580055977 w 885"/>
                <a:gd name="T25" fmla="*/ 833230993 h 1609"/>
                <a:gd name="T26" fmla="*/ 585163998 w 885"/>
                <a:gd name="T27" fmla="*/ 780648028 h 1609"/>
                <a:gd name="T28" fmla="*/ 572030062 w 885"/>
                <a:gd name="T29" fmla="*/ 729414060 h 1609"/>
                <a:gd name="T30" fmla="*/ 548682646 w 885"/>
                <a:gd name="T31" fmla="*/ 674134744 h 1609"/>
                <a:gd name="T32" fmla="*/ 578597030 w 885"/>
                <a:gd name="T33" fmla="*/ 633012916 h 1609"/>
                <a:gd name="T34" fmla="*/ 589541692 w 885"/>
                <a:gd name="T35" fmla="*/ 585823476 h 1609"/>
                <a:gd name="T36" fmla="*/ 615078382 w 885"/>
                <a:gd name="T37" fmla="*/ 537959947 h 1609"/>
                <a:gd name="T38" fmla="*/ 599026553 w 885"/>
                <a:gd name="T39" fmla="*/ 496837299 h 1609"/>
                <a:gd name="T40" fmla="*/ 572030062 w 885"/>
                <a:gd name="T41" fmla="*/ 463130438 h 1609"/>
                <a:gd name="T42" fmla="*/ 543574625 w 885"/>
                <a:gd name="T43" fmla="*/ 434817103 h 1609"/>
                <a:gd name="T44" fmla="*/ 507093272 w 885"/>
                <a:gd name="T45" fmla="*/ 384257223 h 1609"/>
                <a:gd name="T46" fmla="*/ 535548710 w 885"/>
                <a:gd name="T47" fmla="*/ 343134574 h 1609"/>
                <a:gd name="T48" fmla="*/ 535548710 w 885"/>
                <a:gd name="T49" fmla="*/ 312124065 h 1609"/>
                <a:gd name="T50" fmla="*/ 546493372 w 885"/>
                <a:gd name="T51" fmla="*/ 275720853 h 1609"/>
                <a:gd name="T52" fmla="*/ 602674774 w 885"/>
                <a:gd name="T53" fmla="*/ 274372677 h 1609"/>
                <a:gd name="T54" fmla="*/ 628212318 w 885"/>
                <a:gd name="T55" fmla="*/ 238643553 h 1609"/>
                <a:gd name="T56" fmla="*/ 629671265 w 885"/>
                <a:gd name="T57" fmla="*/ 193476377 h 1609"/>
                <a:gd name="T58" fmla="*/ 613619436 w 885"/>
                <a:gd name="T59" fmla="*/ 162466689 h 1609"/>
                <a:gd name="T60" fmla="*/ 596107806 w 885"/>
                <a:gd name="T61" fmla="*/ 138197881 h 1609"/>
                <a:gd name="T62" fmla="*/ 542115678 w 885"/>
                <a:gd name="T63" fmla="*/ 111231900 h 1609"/>
                <a:gd name="T64" fmla="*/ 567652368 w 885"/>
                <a:gd name="T65" fmla="*/ 88311268 h 1609"/>
                <a:gd name="T66" fmla="*/ 602674774 w 885"/>
                <a:gd name="T67" fmla="*/ 64716548 h 1609"/>
                <a:gd name="T68" fmla="*/ 569112169 w 885"/>
                <a:gd name="T69" fmla="*/ 43819001 h 1609"/>
                <a:gd name="T70" fmla="*/ 539926404 w 885"/>
                <a:gd name="T71" fmla="*/ 0 h 1609"/>
                <a:gd name="T72" fmla="*/ 527522795 w 885"/>
                <a:gd name="T73" fmla="*/ 44493088 h 1609"/>
                <a:gd name="T74" fmla="*/ 473530668 w 885"/>
                <a:gd name="T75" fmla="*/ 57301580 h 1609"/>
                <a:gd name="T76" fmla="*/ 429022547 w 885"/>
                <a:gd name="T77" fmla="*/ 77525861 h 1609"/>
                <a:gd name="T78" fmla="*/ 387434027 w 885"/>
                <a:gd name="T79" fmla="*/ 67413721 h 1609"/>
                <a:gd name="T80" fmla="*/ 339278540 w 885"/>
                <a:gd name="T81" fmla="*/ 107187373 h 1609"/>
                <a:gd name="T82" fmla="*/ 263396234 w 885"/>
                <a:gd name="T83" fmla="*/ 107187373 h 1609"/>
                <a:gd name="T84" fmla="*/ 224726462 w 885"/>
                <a:gd name="T85" fmla="*/ 197521725 h 1609"/>
                <a:gd name="T86" fmla="*/ 186785309 w 885"/>
                <a:gd name="T87" fmla="*/ 222464621 h 1609"/>
                <a:gd name="T88" fmla="*/ 148114683 w 885"/>
                <a:gd name="T89" fmla="*/ 224486885 h 1609"/>
                <a:gd name="T90" fmla="*/ 119659245 w 885"/>
                <a:gd name="T91" fmla="*/ 262238273 h 1609"/>
                <a:gd name="T92" fmla="*/ 79529672 w 885"/>
                <a:gd name="T93" fmla="*/ 233250850 h 1609"/>
                <a:gd name="T94" fmla="*/ 110174384 w 885"/>
                <a:gd name="T95" fmla="*/ 277069850 h 1609"/>
                <a:gd name="T96" fmla="*/ 103607416 w 885"/>
                <a:gd name="T97" fmla="*/ 322236206 h 1609"/>
                <a:gd name="T98" fmla="*/ 86096640 w 885"/>
                <a:gd name="T99" fmla="*/ 367403382 h 1609"/>
                <a:gd name="T100" fmla="*/ 76610925 w 885"/>
                <a:gd name="T101" fmla="*/ 422008611 h 1609"/>
                <a:gd name="T102" fmla="*/ 29184911 w 885"/>
                <a:gd name="T103" fmla="*/ 475938930 h 1609"/>
                <a:gd name="T104" fmla="*/ 72233231 w 885"/>
                <a:gd name="T105" fmla="*/ 560880580 h 1609"/>
                <a:gd name="T106" fmla="*/ 70044811 w 885"/>
                <a:gd name="T107" fmla="*/ 597283792 h 1609"/>
                <a:gd name="T108" fmla="*/ 72233231 w 885"/>
                <a:gd name="T109" fmla="*/ 630990652 h 1609"/>
                <a:gd name="T110" fmla="*/ 43048320 w 885"/>
                <a:gd name="T111" fmla="*/ 663348516 h 1609"/>
                <a:gd name="T112" fmla="*/ 40129573 w 885"/>
                <a:gd name="T113" fmla="*/ 723346448 h 1609"/>
                <a:gd name="T114" fmla="*/ 53992982 w 885"/>
                <a:gd name="T115" fmla="*/ 808288097 h 1609"/>
                <a:gd name="T116" fmla="*/ 84636840 w 885"/>
                <a:gd name="T117" fmla="*/ 878398170 h 1609"/>
                <a:gd name="T118" fmla="*/ 67126064 w 885"/>
                <a:gd name="T119" fmla="*/ 957945473 h 1609"/>
                <a:gd name="T120" fmla="*/ 46696541 w 885"/>
                <a:gd name="T121" fmla="*/ 1042886302 h 1609"/>
                <a:gd name="T122" fmla="*/ 52533181 w 885"/>
                <a:gd name="T123" fmla="*/ 1082660774 h 1609"/>
                <a:gd name="T124" fmla="*/ 103607416 w 885"/>
                <a:gd name="T125" fmla="*/ 1082660774 h 160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885" h="1609">
                  <a:moveTo>
                    <a:pt x="142" y="1606"/>
                  </a:moveTo>
                  <a:cubicBezTo>
                    <a:pt x="175" y="1603"/>
                    <a:pt x="177" y="1597"/>
                    <a:pt x="210" y="1575"/>
                  </a:cubicBezTo>
                  <a:cubicBezTo>
                    <a:pt x="243" y="1553"/>
                    <a:pt x="265" y="1523"/>
                    <a:pt x="306" y="1527"/>
                  </a:cubicBezTo>
                  <a:cubicBezTo>
                    <a:pt x="347" y="1530"/>
                    <a:pt x="358" y="1519"/>
                    <a:pt x="369" y="1504"/>
                  </a:cubicBezTo>
                  <a:cubicBezTo>
                    <a:pt x="380" y="1490"/>
                    <a:pt x="387" y="1460"/>
                    <a:pt x="413" y="1460"/>
                  </a:cubicBezTo>
                  <a:cubicBezTo>
                    <a:pt x="439" y="1460"/>
                    <a:pt x="463" y="1469"/>
                    <a:pt x="468" y="1451"/>
                  </a:cubicBezTo>
                  <a:cubicBezTo>
                    <a:pt x="472" y="1432"/>
                    <a:pt x="459" y="1408"/>
                    <a:pt x="494" y="1410"/>
                  </a:cubicBezTo>
                  <a:cubicBezTo>
                    <a:pt x="529" y="1412"/>
                    <a:pt x="553" y="1404"/>
                    <a:pt x="572" y="1397"/>
                  </a:cubicBezTo>
                  <a:cubicBezTo>
                    <a:pt x="592" y="1390"/>
                    <a:pt x="612" y="1367"/>
                    <a:pt x="623" y="1380"/>
                  </a:cubicBezTo>
                  <a:cubicBezTo>
                    <a:pt x="634" y="1393"/>
                    <a:pt x="658" y="1399"/>
                    <a:pt x="671" y="1382"/>
                  </a:cubicBezTo>
                  <a:cubicBezTo>
                    <a:pt x="684" y="1366"/>
                    <a:pt x="682" y="1351"/>
                    <a:pt x="717" y="1349"/>
                  </a:cubicBezTo>
                  <a:cubicBezTo>
                    <a:pt x="752" y="1347"/>
                    <a:pt x="769" y="1321"/>
                    <a:pt x="786" y="1297"/>
                  </a:cubicBezTo>
                  <a:cubicBezTo>
                    <a:pt x="804" y="1273"/>
                    <a:pt x="808" y="1245"/>
                    <a:pt x="795" y="1236"/>
                  </a:cubicBezTo>
                  <a:cubicBezTo>
                    <a:pt x="782" y="1227"/>
                    <a:pt x="817" y="1186"/>
                    <a:pt x="802" y="1158"/>
                  </a:cubicBezTo>
                  <a:cubicBezTo>
                    <a:pt x="786" y="1130"/>
                    <a:pt x="826" y="1110"/>
                    <a:pt x="784" y="1082"/>
                  </a:cubicBezTo>
                  <a:cubicBezTo>
                    <a:pt x="743" y="1054"/>
                    <a:pt x="723" y="1021"/>
                    <a:pt x="752" y="1000"/>
                  </a:cubicBezTo>
                  <a:cubicBezTo>
                    <a:pt x="780" y="980"/>
                    <a:pt x="797" y="980"/>
                    <a:pt x="793" y="939"/>
                  </a:cubicBezTo>
                  <a:cubicBezTo>
                    <a:pt x="789" y="899"/>
                    <a:pt x="784" y="900"/>
                    <a:pt x="808" y="869"/>
                  </a:cubicBezTo>
                  <a:cubicBezTo>
                    <a:pt x="832" y="837"/>
                    <a:pt x="841" y="823"/>
                    <a:pt x="843" y="798"/>
                  </a:cubicBezTo>
                  <a:cubicBezTo>
                    <a:pt x="845" y="774"/>
                    <a:pt x="843" y="756"/>
                    <a:pt x="821" y="737"/>
                  </a:cubicBezTo>
                  <a:cubicBezTo>
                    <a:pt x="800" y="719"/>
                    <a:pt x="784" y="706"/>
                    <a:pt x="784" y="687"/>
                  </a:cubicBezTo>
                  <a:cubicBezTo>
                    <a:pt x="784" y="669"/>
                    <a:pt x="782" y="656"/>
                    <a:pt x="745" y="645"/>
                  </a:cubicBezTo>
                  <a:cubicBezTo>
                    <a:pt x="708" y="633"/>
                    <a:pt x="684" y="609"/>
                    <a:pt x="695" y="570"/>
                  </a:cubicBezTo>
                  <a:cubicBezTo>
                    <a:pt x="706" y="532"/>
                    <a:pt x="734" y="543"/>
                    <a:pt x="734" y="509"/>
                  </a:cubicBezTo>
                  <a:cubicBezTo>
                    <a:pt x="734" y="476"/>
                    <a:pt x="734" y="480"/>
                    <a:pt x="734" y="463"/>
                  </a:cubicBezTo>
                  <a:cubicBezTo>
                    <a:pt x="734" y="446"/>
                    <a:pt x="719" y="398"/>
                    <a:pt x="749" y="409"/>
                  </a:cubicBezTo>
                  <a:cubicBezTo>
                    <a:pt x="780" y="420"/>
                    <a:pt x="806" y="433"/>
                    <a:pt x="826" y="407"/>
                  </a:cubicBezTo>
                  <a:cubicBezTo>
                    <a:pt x="845" y="381"/>
                    <a:pt x="856" y="370"/>
                    <a:pt x="861" y="354"/>
                  </a:cubicBezTo>
                  <a:cubicBezTo>
                    <a:pt x="865" y="337"/>
                    <a:pt x="885" y="313"/>
                    <a:pt x="863" y="287"/>
                  </a:cubicBezTo>
                  <a:cubicBezTo>
                    <a:pt x="841" y="261"/>
                    <a:pt x="841" y="257"/>
                    <a:pt x="841" y="241"/>
                  </a:cubicBezTo>
                  <a:cubicBezTo>
                    <a:pt x="841" y="224"/>
                    <a:pt x="848" y="205"/>
                    <a:pt x="817" y="205"/>
                  </a:cubicBezTo>
                  <a:cubicBezTo>
                    <a:pt x="786" y="205"/>
                    <a:pt x="708" y="198"/>
                    <a:pt x="743" y="165"/>
                  </a:cubicBezTo>
                  <a:cubicBezTo>
                    <a:pt x="778" y="131"/>
                    <a:pt x="747" y="139"/>
                    <a:pt x="778" y="131"/>
                  </a:cubicBezTo>
                  <a:cubicBezTo>
                    <a:pt x="808" y="124"/>
                    <a:pt x="841" y="124"/>
                    <a:pt x="826" y="96"/>
                  </a:cubicBezTo>
                  <a:cubicBezTo>
                    <a:pt x="811" y="68"/>
                    <a:pt x="784" y="89"/>
                    <a:pt x="780" y="65"/>
                  </a:cubicBezTo>
                  <a:cubicBezTo>
                    <a:pt x="776" y="43"/>
                    <a:pt x="776" y="14"/>
                    <a:pt x="740" y="0"/>
                  </a:cubicBezTo>
                  <a:cubicBezTo>
                    <a:pt x="741" y="21"/>
                    <a:pt x="753" y="60"/>
                    <a:pt x="723" y="66"/>
                  </a:cubicBezTo>
                  <a:cubicBezTo>
                    <a:pt x="688" y="74"/>
                    <a:pt x="653" y="59"/>
                    <a:pt x="649" y="85"/>
                  </a:cubicBezTo>
                  <a:cubicBezTo>
                    <a:pt x="645" y="111"/>
                    <a:pt x="610" y="133"/>
                    <a:pt x="588" y="115"/>
                  </a:cubicBezTo>
                  <a:cubicBezTo>
                    <a:pt x="566" y="96"/>
                    <a:pt x="544" y="74"/>
                    <a:pt x="531" y="100"/>
                  </a:cubicBezTo>
                  <a:cubicBezTo>
                    <a:pt x="518" y="126"/>
                    <a:pt x="500" y="174"/>
                    <a:pt x="465" y="159"/>
                  </a:cubicBezTo>
                  <a:cubicBezTo>
                    <a:pt x="430" y="144"/>
                    <a:pt x="378" y="133"/>
                    <a:pt x="361" y="159"/>
                  </a:cubicBezTo>
                  <a:cubicBezTo>
                    <a:pt x="343" y="185"/>
                    <a:pt x="317" y="267"/>
                    <a:pt x="308" y="293"/>
                  </a:cubicBezTo>
                  <a:cubicBezTo>
                    <a:pt x="299" y="318"/>
                    <a:pt x="269" y="337"/>
                    <a:pt x="256" y="330"/>
                  </a:cubicBezTo>
                  <a:cubicBezTo>
                    <a:pt x="243" y="322"/>
                    <a:pt x="203" y="296"/>
                    <a:pt x="203" y="333"/>
                  </a:cubicBezTo>
                  <a:cubicBezTo>
                    <a:pt x="203" y="370"/>
                    <a:pt x="208" y="407"/>
                    <a:pt x="164" y="389"/>
                  </a:cubicBezTo>
                  <a:cubicBezTo>
                    <a:pt x="133" y="376"/>
                    <a:pt x="124" y="344"/>
                    <a:pt x="109" y="346"/>
                  </a:cubicBezTo>
                  <a:cubicBezTo>
                    <a:pt x="118" y="371"/>
                    <a:pt x="139" y="397"/>
                    <a:pt x="151" y="411"/>
                  </a:cubicBezTo>
                  <a:cubicBezTo>
                    <a:pt x="166" y="430"/>
                    <a:pt x="157" y="461"/>
                    <a:pt x="142" y="478"/>
                  </a:cubicBezTo>
                  <a:cubicBezTo>
                    <a:pt x="127" y="494"/>
                    <a:pt x="125" y="507"/>
                    <a:pt x="118" y="545"/>
                  </a:cubicBezTo>
                  <a:cubicBezTo>
                    <a:pt x="112" y="582"/>
                    <a:pt x="107" y="578"/>
                    <a:pt x="105" y="626"/>
                  </a:cubicBezTo>
                  <a:cubicBezTo>
                    <a:pt x="103" y="674"/>
                    <a:pt x="79" y="671"/>
                    <a:pt x="40" y="706"/>
                  </a:cubicBezTo>
                  <a:cubicBezTo>
                    <a:pt x="0" y="741"/>
                    <a:pt x="83" y="813"/>
                    <a:pt x="99" y="832"/>
                  </a:cubicBezTo>
                  <a:cubicBezTo>
                    <a:pt x="114" y="850"/>
                    <a:pt x="116" y="869"/>
                    <a:pt x="96" y="886"/>
                  </a:cubicBezTo>
                  <a:cubicBezTo>
                    <a:pt x="77" y="902"/>
                    <a:pt x="79" y="908"/>
                    <a:pt x="99" y="936"/>
                  </a:cubicBezTo>
                  <a:cubicBezTo>
                    <a:pt x="118" y="963"/>
                    <a:pt x="74" y="958"/>
                    <a:pt x="59" y="984"/>
                  </a:cubicBezTo>
                  <a:cubicBezTo>
                    <a:pt x="44" y="1010"/>
                    <a:pt x="29" y="1047"/>
                    <a:pt x="55" y="1073"/>
                  </a:cubicBezTo>
                  <a:cubicBezTo>
                    <a:pt x="81" y="1099"/>
                    <a:pt x="74" y="1164"/>
                    <a:pt x="74" y="1199"/>
                  </a:cubicBezTo>
                  <a:cubicBezTo>
                    <a:pt x="74" y="1234"/>
                    <a:pt x="90" y="1243"/>
                    <a:pt x="116" y="1303"/>
                  </a:cubicBezTo>
                  <a:cubicBezTo>
                    <a:pt x="142" y="1362"/>
                    <a:pt x="107" y="1386"/>
                    <a:pt x="92" y="1421"/>
                  </a:cubicBezTo>
                  <a:cubicBezTo>
                    <a:pt x="77" y="1456"/>
                    <a:pt x="61" y="1492"/>
                    <a:pt x="64" y="1547"/>
                  </a:cubicBezTo>
                  <a:cubicBezTo>
                    <a:pt x="65" y="1571"/>
                    <a:pt x="67" y="1590"/>
                    <a:pt x="72" y="1606"/>
                  </a:cubicBezTo>
                  <a:cubicBezTo>
                    <a:pt x="94" y="1608"/>
                    <a:pt x="123" y="1609"/>
                    <a:pt x="142" y="1606"/>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93" name="Freeform 26"/>
            <p:cNvSpPr>
              <a:spLocks/>
            </p:cNvSpPr>
            <p:nvPr/>
          </p:nvSpPr>
          <p:spPr bwMode="auto">
            <a:xfrm>
              <a:off x="7982511" y="6500179"/>
              <a:ext cx="1288807" cy="998347"/>
            </a:xfrm>
            <a:custGeom>
              <a:avLst/>
              <a:gdLst>
                <a:gd name="T0" fmla="*/ 1003855186 w 1510"/>
                <a:gd name="T1" fmla="*/ 738224695 h 1217"/>
                <a:gd name="T2" fmla="*/ 1011868835 w 1510"/>
                <a:gd name="T3" fmla="*/ 663527503 h 1217"/>
                <a:gd name="T4" fmla="*/ 979087047 w 1510"/>
                <a:gd name="T5" fmla="*/ 629879846 h 1217"/>
                <a:gd name="T6" fmla="*/ 904052874 w 1510"/>
                <a:gd name="T7" fmla="*/ 623823316 h 1217"/>
                <a:gd name="T8" fmla="*/ 855972691 w 1510"/>
                <a:gd name="T9" fmla="*/ 574698410 h 1217"/>
                <a:gd name="T10" fmla="*/ 842131246 w 1510"/>
                <a:gd name="T11" fmla="*/ 543742270 h 1217"/>
                <a:gd name="T12" fmla="*/ 886568628 w 1510"/>
                <a:gd name="T13" fmla="*/ 458950862 h 1217"/>
                <a:gd name="T14" fmla="*/ 914979568 w 1510"/>
                <a:gd name="T15" fmla="*/ 410498630 h 1217"/>
                <a:gd name="T16" fmla="*/ 957960854 w 1510"/>
                <a:gd name="T17" fmla="*/ 375505624 h 1217"/>
                <a:gd name="T18" fmla="*/ 1037365875 w 1510"/>
                <a:gd name="T19" fmla="*/ 413863641 h 1217"/>
                <a:gd name="T20" fmla="*/ 1085446058 w 1510"/>
                <a:gd name="T21" fmla="*/ 362046397 h 1217"/>
                <a:gd name="T22" fmla="*/ 1037365875 w 1510"/>
                <a:gd name="T23" fmla="*/ 312921490 h 1217"/>
                <a:gd name="T24" fmla="*/ 968887548 w 1510"/>
                <a:gd name="T25" fmla="*/ 267160774 h 1217"/>
                <a:gd name="T26" fmla="*/ 861071588 w 1510"/>
                <a:gd name="T27" fmla="*/ 267160774 h 1217"/>
                <a:gd name="T28" fmla="*/ 767097073 w 1510"/>
                <a:gd name="T29" fmla="*/ 222072733 h 1217"/>
                <a:gd name="T30" fmla="*/ 794051063 w 1510"/>
                <a:gd name="T31" fmla="*/ 160834768 h 1217"/>
                <a:gd name="T32" fmla="*/ 896039226 w 1510"/>
                <a:gd name="T33" fmla="*/ 56527605 h 1217"/>
                <a:gd name="T34" fmla="*/ 811534455 w 1510"/>
                <a:gd name="T35" fmla="*/ 68640663 h 1217"/>
                <a:gd name="T36" fmla="*/ 754712576 w 1510"/>
                <a:gd name="T37" fmla="*/ 33647657 h 1217"/>
                <a:gd name="T38" fmla="*/ 692062900 w 1510"/>
                <a:gd name="T39" fmla="*/ 37685343 h 1217"/>
                <a:gd name="T40" fmla="*/ 590802785 w 1510"/>
                <a:gd name="T41" fmla="*/ 22207273 h 1217"/>
                <a:gd name="T42" fmla="*/ 531795909 w 1510"/>
                <a:gd name="T43" fmla="*/ 61237965 h 1217"/>
                <a:gd name="T44" fmla="*/ 520139460 w 1510"/>
                <a:gd name="T45" fmla="*/ 154778239 h 1217"/>
                <a:gd name="T46" fmla="*/ 436363591 w 1510"/>
                <a:gd name="T47" fmla="*/ 211978518 h 1217"/>
                <a:gd name="T48" fmla="*/ 364243317 w 1510"/>
                <a:gd name="T49" fmla="*/ 222072733 h 1217"/>
                <a:gd name="T50" fmla="*/ 288481096 w 1510"/>
                <a:gd name="T51" fmla="*/ 258411908 h 1217"/>
                <a:gd name="T52" fmla="*/ 216360822 w 1510"/>
                <a:gd name="T53" fmla="*/ 294078408 h 1217"/>
                <a:gd name="T54" fmla="*/ 100531214 w 1510"/>
                <a:gd name="T55" fmla="*/ 341857967 h 1217"/>
                <a:gd name="T56" fmla="*/ 0 w 1510"/>
                <a:gd name="T57" fmla="*/ 362719071 h 1217"/>
                <a:gd name="T58" fmla="*/ 64106626 w 1510"/>
                <a:gd name="T59" fmla="*/ 460297031 h 1217"/>
                <a:gd name="T60" fmla="*/ 137683849 w 1510"/>
                <a:gd name="T61" fmla="*/ 573352241 h 1217"/>
                <a:gd name="T62" fmla="*/ 274639651 w 1510"/>
                <a:gd name="T63" fmla="*/ 679004753 h 1217"/>
                <a:gd name="T64" fmla="*/ 394840107 w 1510"/>
                <a:gd name="T65" fmla="*/ 711306241 h 1217"/>
                <a:gd name="T66" fmla="*/ 517225562 w 1510"/>
                <a:gd name="T67" fmla="*/ 689098968 h 1217"/>
                <a:gd name="T68" fmla="*/ 586431937 w 1510"/>
                <a:gd name="T69" fmla="*/ 710633567 h 1217"/>
                <a:gd name="T70" fmla="*/ 647624664 w 1510"/>
                <a:gd name="T71" fmla="*/ 704577038 h 1217"/>
                <a:gd name="T72" fmla="*/ 675307556 w 1510"/>
                <a:gd name="T73" fmla="*/ 770526183 h 1217"/>
                <a:gd name="T74" fmla="*/ 750341728 w 1510"/>
                <a:gd name="T75" fmla="*/ 759759294 h 1217"/>
                <a:gd name="T76" fmla="*/ 853058793 w 1510"/>
                <a:gd name="T77" fmla="*/ 816286899 h 1217"/>
                <a:gd name="T78" fmla="*/ 912794570 w 1510"/>
                <a:gd name="T79" fmla="*/ 805519189 h 1217"/>
                <a:gd name="T80" fmla="*/ 941933558 w 1510"/>
                <a:gd name="T81" fmla="*/ 818978416 h 1217"/>
                <a:gd name="T82" fmla="*/ 961602801 w 1510"/>
                <a:gd name="T83" fmla="*/ 758413125 h 121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510" h="1217">
                  <a:moveTo>
                    <a:pt x="1320" y="1127"/>
                  </a:moveTo>
                  <a:cubicBezTo>
                    <a:pt x="1352" y="1118"/>
                    <a:pt x="1352" y="1105"/>
                    <a:pt x="1378" y="1097"/>
                  </a:cubicBezTo>
                  <a:cubicBezTo>
                    <a:pt x="1405" y="1090"/>
                    <a:pt x="1407" y="1092"/>
                    <a:pt x="1405" y="1062"/>
                  </a:cubicBezTo>
                  <a:cubicBezTo>
                    <a:pt x="1402" y="1032"/>
                    <a:pt x="1407" y="1012"/>
                    <a:pt x="1389" y="986"/>
                  </a:cubicBezTo>
                  <a:cubicBezTo>
                    <a:pt x="1372" y="960"/>
                    <a:pt x="1372" y="953"/>
                    <a:pt x="1372" y="942"/>
                  </a:cubicBezTo>
                  <a:cubicBezTo>
                    <a:pt x="1372" y="930"/>
                    <a:pt x="1376" y="892"/>
                    <a:pt x="1344" y="936"/>
                  </a:cubicBezTo>
                  <a:cubicBezTo>
                    <a:pt x="1311" y="980"/>
                    <a:pt x="1298" y="966"/>
                    <a:pt x="1285" y="955"/>
                  </a:cubicBezTo>
                  <a:cubicBezTo>
                    <a:pt x="1271" y="943"/>
                    <a:pt x="1261" y="921"/>
                    <a:pt x="1241" y="927"/>
                  </a:cubicBezTo>
                  <a:cubicBezTo>
                    <a:pt x="1221" y="932"/>
                    <a:pt x="1202" y="925"/>
                    <a:pt x="1202" y="905"/>
                  </a:cubicBezTo>
                  <a:cubicBezTo>
                    <a:pt x="1202" y="884"/>
                    <a:pt x="1212" y="860"/>
                    <a:pt x="1175" y="854"/>
                  </a:cubicBezTo>
                  <a:cubicBezTo>
                    <a:pt x="1138" y="849"/>
                    <a:pt x="1121" y="849"/>
                    <a:pt x="1119" y="823"/>
                  </a:cubicBezTo>
                  <a:cubicBezTo>
                    <a:pt x="1116" y="797"/>
                    <a:pt x="1132" y="806"/>
                    <a:pt x="1156" y="808"/>
                  </a:cubicBezTo>
                  <a:cubicBezTo>
                    <a:pt x="1180" y="810"/>
                    <a:pt x="1210" y="806"/>
                    <a:pt x="1215" y="775"/>
                  </a:cubicBezTo>
                  <a:cubicBezTo>
                    <a:pt x="1219" y="743"/>
                    <a:pt x="1182" y="684"/>
                    <a:pt x="1217" y="682"/>
                  </a:cubicBezTo>
                  <a:cubicBezTo>
                    <a:pt x="1252" y="680"/>
                    <a:pt x="1285" y="686"/>
                    <a:pt x="1267" y="662"/>
                  </a:cubicBezTo>
                  <a:cubicBezTo>
                    <a:pt x="1250" y="638"/>
                    <a:pt x="1271" y="630"/>
                    <a:pt x="1256" y="610"/>
                  </a:cubicBezTo>
                  <a:cubicBezTo>
                    <a:pt x="1241" y="589"/>
                    <a:pt x="1232" y="571"/>
                    <a:pt x="1252" y="565"/>
                  </a:cubicBezTo>
                  <a:cubicBezTo>
                    <a:pt x="1271" y="560"/>
                    <a:pt x="1291" y="536"/>
                    <a:pt x="1315" y="558"/>
                  </a:cubicBezTo>
                  <a:cubicBezTo>
                    <a:pt x="1339" y="580"/>
                    <a:pt x="1357" y="575"/>
                    <a:pt x="1361" y="593"/>
                  </a:cubicBezTo>
                  <a:cubicBezTo>
                    <a:pt x="1365" y="612"/>
                    <a:pt x="1411" y="625"/>
                    <a:pt x="1424" y="615"/>
                  </a:cubicBezTo>
                  <a:cubicBezTo>
                    <a:pt x="1437" y="606"/>
                    <a:pt x="1422" y="591"/>
                    <a:pt x="1453" y="580"/>
                  </a:cubicBezTo>
                  <a:cubicBezTo>
                    <a:pt x="1483" y="569"/>
                    <a:pt x="1510" y="558"/>
                    <a:pt x="1490" y="538"/>
                  </a:cubicBezTo>
                  <a:cubicBezTo>
                    <a:pt x="1470" y="517"/>
                    <a:pt x="1464" y="512"/>
                    <a:pt x="1464" y="495"/>
                  </a:cubicBezTo>
                  <a:cubicBezTo>
                    <a:pt x="1464" y="478"/>
                    <a:pt x="1457" y="465"/>
                    <a:pt x="1424" y="465"/>
                  </a:cubicBezTo>
                  <a:cubicBezTo>
                    <a:pt x="1392" y="465"/>
                    <a:pt x="1378" y="458"/>
                    <a:pt x="1368" y="443"/>
                  </a:cubicBezTo>
                  <a:cubicBezTo>
                    <a:pt x="1357" y="428"/>
                    <a:pt x="1363" y="393"/>
                    <a:pt x="1330" y="397"/>
                  </a:cubicBezTo>
                  <a:cubicBezTo>
                    <a:pt x="1298" y="400"/>
                    <a:pt x="1282" y="432"/>
                    <a:pt x="1243" y="423"/>
                  </a:cubicBezTo>
                  <a:cubicBezTo>
                    <a:pt x="1204" y="413"/>
                    <a:pt x="1191" y="412"/>
                    <a:pt x="1182" y="397"/>
                  </a:cubicBezTo>
                  <a:cubicBezTo>
                    <a:pt x="1173" y="382"/>
                    <a:pt x="1173" y="369"/>
                    <a:pt x="1136" y="356"/>
                  </a:cubicBezTo>
                  <a:cubicBezTo>
                    <a:pt x="1099" y="343"/>
                    <a:pt x="1079" y="345"/>
                    <a:pt x="1053" y="330"/>
                  </a:cubicBezTo>
                  <a:cubicBezTo>
                    <a:pt x="1027" y="315"/>
                    <a:pt x="1031" y="308"/>
                    <a:pt x="1046" y="284"/>
                  </a:cubicBezTo>
                  <a:cubicBezTo>
                    <a:pt x="1062" y="260"/>
                    <a:pt x="1057" y="258"/>
                    <a:pt x="1090" y="239"/>
                  </a:cubicBezTo>
                  <a:cubicBezTo>
                    <a:pt x="1123" y="221"/>
                    <a:pt x="1132" y="187"/>
                    <a:pt x="1154" y="167"/>
                  </a:cubicBezTo>
                  <a:cubicBezTo>
                    <a:pt x="1175" y="147"/>
                    <a:pt x="1206" y="98"/>
                    <a:pt x="1230" y="84"/>
                  </a:cubicBezTo>
                  <a:cubicBezTo>
                    <a:pt x="1254" y="69"/>
                    <a:pt x="1300" y="0"/>
                    <a:pt x="1202" y="80"/>
                  </a:cubicBezTo>
                  <a:cubicBezTo>
                    <a:pt x="1167" y="91"/>
                    <a:pt x="1101" y="156"/>
                    <a:pt x="1114" y="102"/>
                  </a:cubicBezTo>
                  <a:cubicBezTo>
                    <a:pt x="1127" y="48"/>
                    <a:pt x="1145" y="48"/>
                    <a:pt x="1110" y="48"/>
                  </a:cubicBezTo>
                  <a:cubicBezTo>
                    <a:pt x="1075" y="48"/>
                    <a:pt x="1075" y="4"/>
                    <a:pt x="1036" y="50"/>
                  </a:cubicBezTo>
                  <a:cubicBezTo>
                    <a:pt x="1027" y="69"/>
                    <a:pt x="1016" y="72"/>
                    <a:pt x="994" y="63"/>
                  </a:cubicBezTo>
                  <a:cubicBezTo>
                    <a:pt x="972" y="54"/>
                    <a:pt x="977" y="50"/>
                    <a:pt x="950" y="56"/>
                  </a:cubicBezTo>
                  <a:cubicBezTo>
                    <a:pt x="924" y="61"/>
                    <a:pt x="920" y="59"/>
                    <a:pt x="887" y="54"/>
                  </a:cubicBezTo>
                  <a:cubicBezTo>
                    <a:pt x="854" y="48"/>
                    <a:pt x="835" y="37"/>
                    <a:pt x="811" y="33"/>
                  </a:cubicBezTo>
                  <a:cubicBezTo>
                    <a:pt x="794" y="31"/>
                    <a:pt x="760" y="23"/>
                    <a:pt x="727" y="29"/>
                  </a:cubicBezTo>
                  <a:cubicBezTo>
                    <a:pt x="741" y="50"/>
                    <a:pt x="717" y="68"/>
                    <a:pt x="730" y="91"/>
                  </a:cubicBezTo>
                  <a:cubicBezTo>
                    <a:pt x="745" y="119"/>
                    <a:pt x="710" y="160"/>
                    <a:pt x="723" y="169"/>
                  </a:cubicBezTo>
                  <a:cubicBezTo>
                    <a:pt x="736" y="178"/>
                    <a:pt x="732" y="206"/>
                    <a:pt x="714" y="230"/>
                  </a:cubicBezTo>
                  <a:cubicBezTo>
                    <a:pt x="697" y="254"/>
                    <a:pt x="680" y="280"/>
                    <a:pt x="645" y="282"/>
                  </a:cubicBezTo>
                  <a:cubicBezTo>
                    <a:pt x="610" y="284"/>
                    <a:pt x="612" y="299"/>
                    <a:pt x="599" y="315"/>
                  </a:cubicBezTo>
                  <a:cubicBezTo>
                    <a:pt x="586" y="332"/>
                    <a:pt x="562" y="326"/>
                    <a:pt x="551" y="313"/>
                  </a:cubicBezTo>
                  <a:cubicBezTo>
                    <a:pt x="540" y="300"/>
                    <a:pt x="520" y="323"/>
                    <a:pt x="500" y="330"/>
                  </a:cubicBezTo>
                  <a:cubicBezTo>
                    <a:pt x="481" y="337"/>
                    <a:pt x="457" y="345"/>
                    <a:pt x="422" y="343"/>
                  </a:cubicBezTo>
                  <a:cubicBezTo>
                    <a:pt x="387" y="341"/>
                    <a:pt x="400" y="365"/>
                    <a:pt x="396" y="384"/>
                  </a:cubicBezTo>
                  <a:cubicBezTo>
                    <a:pt x="391" y="402"/>
                    <a:pt x="367" y="393"/>
                    <a:pt x="341" y="393"/>
                  </a:cubicBezTo>
                  <a:cubicBezTo>
                    <a:pt x="315" y="393"/>
                    <a:pt x="308" y="423"/>
                    <a:pt x="297" y="437"/>
                  </a:cubicBezTo>
                  <a:cubicBezTo>
                    <a:pt x="286" y="452"/>
                    <a:pt x="275" y="463"/>
                    <a:pt x="234" y="460"/>
                  </a:cubicBezTo>
                  <a:cubicBezTo>
                    <a:pt x="193" y="456"/>
                    <a:pt x="171" y="486"/>
                    <a:pt x="138" y="508"/>
                  </a:cubicBezTo>
                  <a:cubicBezTo>
                    <a:pt x="105" y="530"/>
                    <a:pt x="103" y="536"/>
                    <a:pt x="70" y="539"/>
                  </a:cubicBezTo>
                  <a:cubicBezTo>
                    <a:pt x="51" y="542"/>
                    <a:pt x="22" y="541"/>
                    <a:pt x="0" y="539"/>
                  </a:cubicBezTo>
                  <a:cubicBezTo>
                    <a:pt x="6" y="561"/>
                    <a:pt x="16" y="577"/>
                    <a:pt x="31" y="593"/>
                  </a:cubicBezTo>
                  <a:cubicBezTo>
                    <a:pt x="57" y="621"/>
                    <a:pt x="72" y="639"/>
                    <a:pt x="88" y="684"/>
                  </a:cubicBezTo>
                  <a:cubicBezTo>
                    <a:pt x="103" y="728"/>
                    <a:pt x="177" y="778"/>
                    <a:pt x="195" y="806"/>
                  </a:cubicBezTo>
                  <a:cubicBezTo>
                    <a:pt x="207" y="825"/>
                    <a:pt x="201" y="839"/>
                    <a:pt x="189" y="852"/>
                  </a:cubicBezTo>
                  <a:cubicBezTo>
                    <a:pt x="228" y="879"/>
                    <a:pt x="269" y="936"/>
                    <a:pt x="284" y="955"/>
                  </a:cubicBezTo>
                  <a:cubicBezTo>
                    <a:pt x="302" y="979"/>
                    <a:pt x="354" y="1007"/>
                    <a:pt x="377" y="1009"/>
                  </a:cubicBezTo>
                  <a:cubicBezTo>
                    <a:pt x="400" y="1011"/>
                    <a:pt x="403" y="1023"/>
                    <a:pt x="452" y="1039"/>
                  </a:cubicBezTo>
                  <a:cubicBezTo>
                    <a:pt x="502" y="1055"/>
                    <a:pt x="505" y="1053"/>
                    <a:pt x="542" y="1057"/>
                  </a:cubicBezTo>
                  <a:cubicBezTo>
                    <a:pt x="579" y="1062"/>
                    <a:pt x="626" y="1055"/>
                    <a:pt x="650" y="1044"/>
                  </a:cubicBezTo>
                  <a:cubicBezTo>
                    <a:pt x="674" y="1034"/>
                    <a:pt x="685" y="1027"/>
                    <a:pt x="710" y="1024"/>
                  </a:cubicBezTo>
                  <a:cubicBezTo>
                    <a:pt x="735" y="1021"/>
                    <a:pt x="747" y="1025"/>
                    <a:pt x="760" y="1033"/>
                  </a:cubicBezTo>
                  <a:cubicBezTo>
                    <a:pt x="773" y="1042"/>
                    <a:pt x="773" y="1062"/>
                    <a:pt x="805" y="1056"/>
                  </a:cubicBezTo>
                  <a:cubicBezTo>
                    <a:pt x="837" y="1049"/>
                    <a:pt x="834" y="1018"/>
                    <a:pt x="853" y="1008"/>
                  </a:cubicBezTo>
                  <a:cubicBezTo>
                    <a:pt x="873" y="998"/>
                    <a:pt x="885" y="1031"/>
                    <a:pt x="889" y="1047"/>
                  </a:cubicBezTo>
                  <a:cubicBezTo>
                    <a:pt x="894" y="1064"/>
                    <a:pt x="888" y="1072"/>
                    <a:pt x="885" y="1094"/>
                  </a:cubicBezTo>
                  <a:cubicBezTo>
                    <a:pt x="882" y="1115"/>
                    <a:pt x="910" y="1131"/>
                    <a:pt x="927" y="1145"/>
                  </a:cubicBezTo>
                  <a:cubicBezTo>
                    <a:pt x="945" y="1160"/>
                    <a:pt x="959" y="1159"/>
                    <a:pt x="983" y="1148"/>
                  </a:cubicBezTo>
                  <a:cubicBezTo>
                    <a:pt x="1007" y="1137"/>
                    <a:pt x="1004" y="1124"/>
                    <a:pt x="1030" y="1129"/>
                  </a:cubicBezTo>
                  <a:cubicBezTo>
                    <a:pt x="1056" y="1133"/>
                    <a:pt x="1092" y="1184"/>
                    <a:pt x="1107" y="1197"/>
                  </a:cubicBezTo>
                  <a:cubicBezTo>
                    <a:pt x="1121" y="1210"/>
                    <a:pt x="1154" y="1215"/>
                    <a:pt x="1171" y="1213"/>
                  </a:cubicBezTo>
                  <a:cubicBezTo>
                    <a:pt x="1188" y="1211"/>
                    <a:pt x="1200" y="1212"/>
                    <a:pt x="1218" y="1190"/>
                  </a:cubicBezTo>
                  <a:cubicBezTo>
                    <a:pt x="1235" y="1168"/>
                    <a:pt x="1246" y="1189"/>
                    <a:pt x="1253" y="1197"/>
                  </a:cubicBezTo>
                  <a:cubicBezTo>
                    <a:pt x="1259" y="1206"/>
                    <a:pt x="1266" y="1214"/>
                    <a:pt x="1280" y="1212"/>
                  </a:cubicBezTo>
                  <a:cubicBezTo>
                    <a:pt x="1284" y="1212"/>
                    <a:pt x="1289" y="1213"/>
                    <a:pt x="1293" y="1217"/>
                  </a:cubicBezTo>
                  <a:cubicBezTo>
                    <a:pt x="1297" y="1206"/>
                    <a:pt x="1301" y="1191"/>
                    <a:pt x="1302" y="1177"/>
                  </a:cubicBezTo>
                  <a:cubicBezTo>
                    <a:pt x="1304" y="1147"/>
                    <a:pt x="1287" y="1136"/>
                    <a:pt x="1320" y="1127"/>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94" name="Freeform 27"/>
            <p:cNvSpPr>
              <a:spLocks/>
            </p:cNvSpPr>
            <p:nvPr/>
          </p:nvSpPr>
          <p:spPr bwMode="auto">
            <a:xfrm>
              <a:off x="8935749" y="6808727"/>
              <a:ext cx="1038052" cy="1044452"/>
            </a:xfrm>
            <a:custGeom>
              <a:avLst/>
              <a:gdLst>
                <a:gd name="T0" fmla="*/ 174609388 w 1217"/>
                <a:gd name="T1" fmla="*/ 22284382 h 1271"/>
                <a:gd name="T2" fmla="*/ 224082758 w 1217"/>
                <a:gd name="T3" fmla="*/ 59425292 h 1271"/>
                <a:gd name="T4" fmla="*/ 272100127 w 1217"/>
                <a:gd name="T5" fmla="*/ 108720797 h 1271"/>
                <a:gd name="T6" fmla="*/ 224082758 w 1217"/>
                <a:gd name="T7" fmla="*/ 160717414 h 1271"/>
                <a:gd name="T8" fmla="*/ 144780533 w 1217"/>
                <a:gd name="T9" fmla="*/ 122226358 h 1271"/>
                <a:gd name="T10" fmla="*/ 101855334 w 1217"/>
                <a:gd name="T11" fmla="*/ 157340818 h 1271"/>
                <a:gd name="T12" fmla="*/ 73481628 w 1217"/>
                <a:gd name="T13" fmla="*/ 205961661 h 1271"/>
                <a:gd name="T14" fmla="*/ 29101280 w 1217"/>
                <a:gd name="T15" fmla="*/ 291047109 h 1271"/>
                <a:gd name="T16" fmla="*/ 42925199 w 1217"/>
                <a:gd name="T17" fmla="*/ 322110312 h 1271"/>
                <a:gd name="T18" fmla="*/ 90942567 w 1217"/>
                <a:gd name="T19" fmla="*/ 371405816 h 1271"/>
                <a:gd name="T20" fmla="*/ 165879345 w 1217"/>
                <a:gd name="T21" fmla="*/ 377483524 h 1271"/>
                <a:gd name="T22" fmla="*/ 198618498 w 1217"/>
                <a:gd name="T23" fmla="*/ 411247017 h 1271"/>
                <a:gd name="T24" fmla="*/ 190615177 w 1217"/>
                <a:gd name="T25" fmla="*/ 486203500 h 1271"/>
                <a:gd name="T26" fmla="*/ 135322915 w 1217"/>
                <a:gd name="T27" fmla="*/ 540226567 h 1271"/>
                <a:gd name="T28" fmla="*/ 150601130 w 1217"/>
                <a:gd name="T29" fmla="*/ 589522072 h 1271"/>
                <a:gd name="T30" fmla="*/ 203711521 w 1217"/>
                <a:gd name="T31" fmla="*/ 596275264 h 1271"/>
                <a:gd name="T32" fmla="*/ 233540376 w 1217"/>
                <a:gd name="T33" fmla="*/ 651648477 h 1271"/>
                <a:gd name="T34" fmla="*/ 283012894 w 1217"/>
                <a:gd name="T35" fmla="*/ 766446160 h 1271"/>
                <a:gd name="T36" fmla="*/ 359404821 w 1217"/>
                <a:gd name="T37" fmla="*/ 802911587 h 1271"/>
                <a:gd name="T38" fmla="*/ 434341598 w 1217"/>
                <a:gd name="T39" fmla="*/ 784003801 h 1271"/>
                <a:gd name="T40" fmla="*/ 413242786 w 1217"/>
                <a:gd name="T41" fmla="*/ 842078126 h 1271"/>
                <a:gd name="T42" fmla="*/ 500547480 w 1217"/>
                <a:gd name="T43" fmla="*/ 786704913 h 1271"/>
                <a:gd name="T44" fmla="*/ 638780694 w 1217"/>
                <a:gd name="T45" fmla="*/ 816417148 h 1271"/>
                <a:gd name="T46" fmla="*/ 685342913 w 1217"/>
                <a:gd name="T47" fmla="*/ 838026047 h 1271"/>
                <a:gd name="T48" fmla="*/ 734087856 w 1217"/>
                <a:gd name="T49" fmla="*/ 797509362 h 1271"/>
                <a:gd name="T50" fmla="*/ 778468204 w 1217"/>
                <a:gd name="T51" fmla="*/ 728630588 h 1271"/>
                <a:gd name="T52" fmla="*/ 774830331 w 1217"/>
                <a:gd name="T53" fmla="*/ 669880779 h 1271"/>
                <a:gd name="T54" fmla="*/ 854860131 w 1217"/>
                <a:gd name="T55" fmla="*/ 639493060 h 1271"/>
                <a:gd name="T56" fmla="*/ 872321070 w 1217"/>
                <a:gd name="T57" fmla="*/ 542252196 h 1271"/>
                <a:gd name="T58" fmla="*/ 786470673 w 1217"/>
                <a:gd name="T59" fmla="*/ 502410995 h 1271"/>
                <a:gd name="T60" fmla="*/ 720992365 w 1217"/>
                <a:gd name="T61" fmla="*/ 484177871 h 1271"/>
                <a:gd name="T62" fmla="*/ 659151932 w 1217"/>
                <a:gd name="T63" fmla="*/ 434206883 h 1271"/>
                <a:gd name="T64" fmla="*/ 634415246 w 1217"/>
                <a:gd name="T65" fmla="*/ 379509153 h 1271"/>
                <a:gd name="T66" fmla="*/ 646055588 w 1217"/>
                <a:gd name="T67" fmla="*/ 307253783 h 1271"/>
                <a:gd name="T68" fmla="*/ 735543006 w 1217"/>
                <a:gd name="T69" fmla="*/ 299825930 h 1271"/>
                <a:gd name="T70" fmla="*/ 694801384 w 1217"/>
                <a:gd name="T71" fmla="*/ 228246043 h 1271"/>
                <a:gd name="T72" fmla="*/ 653331334 w 1217"/>
                <a:gd name="T73" fmla="*/ 271463840 h 1271"/>
                <a:gd name="T74" fmla="*/ 558023319 w 1217"/>
                <a:gd name="T75" fmla="*/ 212714031 h 1271"/>
                <a:gd name="T76" fmla="*/ 528194464 w 1217"/>
                <a:gd name="T77" fmla="*/ 164094010 h 1271"/>
                <a:gd name="T78" fmla="*/ 496182885 w 1217"/>
                <a:gd name="T79" fmla="*/ 121550875 h 1271"/>
                <a:gd name="T80" fmla="*/ 440162196 w 1217"/>
                <a:gd name="T81" fmla="*/ 93188785 h 1271"/>
                <a:gd name="T82" fmla="*/ 362315119 w 1217"/>
                <a:gd name="T83" fmla="*/ 66177662 h 1271"/>
                <a:gd name="T84" fmla="*/ 305566855 w 1217"/>
                <a:gd name="T85" fmla="*/ 48620021 h 1271"/>
                <a:gd name="T86" fmla="*/ 210258840 w 1217"/>
                <a:gd name="T87" fmla="*/ 3376596 h 1271"/>
                <a:gd name="T88" fmla="*/ 186250582 w 1217"/>
                <a:gd name="T89" fmla="*/ 17557641 h 12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17" h="1271">
                  <a:moveTo>
                    <a:pt x="256" y="26"/>
                  </a:moveTo>
                  <a:cubicBezTo>
                    <a:pt x="252" y="28"/>
                    <a:pt x="246" y="31"/>
                    <a:pt x="240" y="33"/>
                  </a:cubicBezTo>
                  <a:cubicBezTo>
                    <a:pt x="245" y="44"/>
                    <a:pt x="246" y="58"/>
                    <a:pt x="252" y="66"/>
                  </a:cubicBezTo>
                  <a:cubicBezTo>
                    <a:pt x="262" y="81"/>
                    <a:pt x="276" y="88"/>
                    <a:pt x="308" y="88"/>
                  </a:cubicBezTo>
                  <a:cubicBezTo>
                    <a:pt x="341" y="88"/>
                    <a:pt x="348" y="101"/>
                    <a:pt x="348" y="118"/>
                  </a:cubicBezTo>
                  <a:cubicBezTo>
                    <a:pt x="348" y="135"/>
                    <a:pt x="354" y="140"/>
                    <a:pt x="374" y="161"/>
                  </a:cubicBezTo>
                  <a:cubicBezTo>
                    <a:pt x="394" y="181"/>
                    <a:pt x="367" y="192"/>
                    <a:pt x="337" y="203"/>
                  </a:cubicBezTo>
                  <a:cubicBezTo>
                    <a:pt x="306" y="214"/>
                    <a:pt x="321" y="229"/>
                    <a:pt x="308" y="238"/>
                  </a:cubicBezTo>
                  <a:cubicBezTo>
                    <a:pt x="295" y="248"/>
                    <a:pt x="249" y="235"/>
                    <a:pt x="245" y="216"/>
                  </a:cubicBezTo>
                  <a:cubicBezTo>
                    <a:pt x="241" y="198"/>
                    <a:pt x="223" y="203"/>
                    <a:pt x="199" y="181"/>
                  </a:cubicBezTo>
                  <a:cubicBezTo>
                    <a:pt x="175" y="159"/>
                    <a:pt x="155" y="183"/>
                    <a:pt x="136" y="188"/>
                  </a:cubicBezTo>
                  <a:cubicBezTo>
                    <a:pt x="116" y="194"/>
                    <a:pt x="125" y="212"/>
                    <a:pt x="140" y="233"/>
                  </a:cubicBezTo>
                  <a:cubicBezTo>
                    <a:pt x="155" y="253"/>
                    <a:pt x="134" y="261"/>
                    <a:pt x="151" y="285"/>
                  </a:cubicBezTo>
                  <a:cubicBezTo>
                    <a:pt x="169" y="309"/>
                    <a:pt x="136" y="303"/>
                    <a:pt x="101" y="305"/>
                  </a:cubicBezTo>
                  <a:cubicBezTo>
                    <a:pt x="66" y="307"/>
                    <a:pt x="103" y="366"/>
                    <a:pt x="99" y="398"/>
                  </a:cubicBezTo>
                  <a:cubicBezTo>
                    <a:pt x="94" y="429"/>
                    <a:pt x="64" y="433"/>
                    <a:pt x="40" y="431"/>
                  </a:cubicBezTo>
                  <a:cubicBezTo>
                    <a:pt x="16" y="429"/>
                    <a:pt x="0" y="420"/>
                    <a:pt x="3" y="446"/>
                  </a:cubicBezTo>
                  <a:cubicBezTo>
                    <a:pt x="5" y="472"/>
                    <a:pt x="22" y="472"/>
                    <a:pt x="59" y="477"/>
                  </a:cubicBezTo>
                  <a:cubicBezTo>
                    <a:pt x="96" y="483"/>
                    <a:pt x="86" y="507"/>
                    <a:pt x="86" y="528"/>
                  </a:cubicBezTo>
                  <a:cubicBezTo>
                    <a:pt x="86" y="548"/>
                    <a:pt x="105" y="555"/>
                    <a:pt x="125" y="550"/>
                  </a:cubicBezTo>
                  <a:cubicBezTo>
                    <a:pt x="145" y="544"/>
                    <a:pt x="155" y="566"/>
                    <a:pt x="169" y="578"/>
                  </a:cubicBezTo>
                  <a:cubicBezTo>
                    <a:pt x="182" y="589"/>
                    <a:pt x="195" y="603"/>
                    <a:pt x="228" y="559"/>
                  </a:cubicBezTo>
                  <a:cubicBezTo>
                    <a:pt x="260" y="515"/>
                    <a:pt x="256" y="553"/>
                    <a:pt x="256" y="565"/>
                  </a:cubicBezTo>
                  <a:cubicBezTo>
                    <a:pt x="256" y="576"/>
                    <a:pt x="256" y="583"/>
                    <a:pt x="273" y="609"/>
                  </a:cubicBezTo>
                  <a:cubicBezTo>
                    <a:pt x="291" y="635"/>
                    <a:pt x="286" y="655"/>
                    <a:pt x="289" y="685"/>
                  </a:cubicBezTo>
                  <a:cubicBezTo>
                    <a:pt x="291" y="715"/>
                    <a:pt x="289" y="713"/>
                    <a:pt x="262" y="720"/>
                  </a:cubicBezTo>
                  <a:cubicBezTo>
                    <a:pt x="236" y="728"/>
                    <a:pt x="236" y="741"/>
                    <a:pt x="204" y="750"/>
                  </a:cubicBezTo>
                  <a:cubicBezTo>
                    <a:pt x="171" y="759"/>
                    <a:pt x="188" y="770"/>
                    <a:pt x="186" y="800"/>
                  </a:cubicBezTo>
                  <a:cubicBezTo>
                    <a:pt x="185" y="814"/>
                    <a:pt x="181" y="829"/>
                    <a:pt x="177" y="840"/>
                  </a:cubicBezTo>
                  <a:cubicBezTo>
                    <a:pt x="187" y="847"/>
                    <a:pt x="196" y="861"/>
                    <a:pt x="207" y="873"/>
                  </a:cubicBezTo>
                  <a:cubicBezTo>
                    <a:pt x="222" y="890"/>
                    <a:pt x="230" y="883"/>
                    <a:pt x="246" y="877"/>
                  </a:cubicBezTo>
                  <a:cubicBezTo>
                    <a:pt x="262" y="870"/>
                    <a:pt x="254" y="871"/>
                    <a:pt x="280" y="883"/>
                  </a:cubicBezTo>
                  <a:cubicBezTo>
                    <a:pt x="306" y="895"/>
                    <a:pt x="293" y="883"/>
                    <a:pt x="328" y="906"/>
                  </a:cubicBezTo>
                  <a:cubicBezTo>
                    <a:pt x="363" y="928"/>
                    <a:pt x="345" y="943"/>
                    <a:pt x="321" y="965"/>
                  </a:cubicBezTo>
                  <a:cubicBezTo>
                    <a:pt x="297" y="987"/>
                    <a:pt x="343" y="1006"/>
                    <a:pt x="339" y="1050"/>
                  </a:cubicBezTo>
                  <a:cubicBezTo>
                    <a:pt x="335" y="1095"/>
                    <a:pt x="367" y="1106"/>
                    <a:pt x="389" y="1135"/>
                  </a:cubicBezTo>
                  <a:cubicBezTo>
                    <a:pt x="411" y="1165"/>
                    <a:pt x="404" y="1184"/>
                    <a:pt x="424" y="1206"/>
                  </a:cubicBezTo>
                  <a:cubicBezTo>
                    <a:pt x="444" y="1228"/>
                    <a:pt x="470" y="1200"/>
                    <a:pt x="494" y="1189"/>
                  </a:cubicBezTo>
                  <a:cubicBezTo>
                    <a:pt x="518" y="1178"/>
                    <a:pt x="529" y="1150"/>
                    <a:pt x="546" y="1134"/>
                  </a:cubicBezTo>
                  <a:cubicBezTo>
                    <a:pt x="564" y="1117"/>
                    <a:pt x="586" y="1143"/>
                    <a:pt x="597" y="1161"/>
                  </a:cubicBezTo>
                  <a:cubicBezTo>
                    <a:pt x="608" y="1180"/>
                    <a:pt x="588" y="1195"/>
                    <a:pt x="573" y="1206"/>
                  </a:cubicBezTo>
                  <a:cubicBezTo>
                    <a:pt x="557" y="1217"/>
                    <a:pt x="542" y="1222"/>
                    <a:pt x="568" y="1247"/>
                  </a:cubicBezTo>
                  <a:cubicBezTo>
                    <a:pt x="594" y="1271"/>
                    <a:pt x="612" y="1241"/>
                    <a:pt x="634" y="1219"/>
                  </a:cubicBezTo>
                  <a:cubicBezTo>
                    <a:pt x="656" y="1197"/>
                    <a:pt x="649" y="1193"/>
                    <a:pt x="688" y="1165"/>
                  </a:cubicBezTo>
                  <a:cubicBezTo>
                    <a:pt x="728" y="1137"/>
                    <a:pt x="739" y="1193"/>
                    <a:pt x="769" y="1211"/>
                  </a:cubicBezTo>
                  <a:cubicBezTo>
                    <a:pt x="800" y="1230"/>
                    <a:pt x="848" y="1217"/>
                    <a:pt x="878" y="1209"/>
                  </a:cubicBezTo>
                  <a:cubicBezTo>
                    <a:pt x="909" y="1202"/>
                    <a:pt x="905" y="1219"/>
                    <a:pt x="935" y="1235"/>
                  </a:cubicBezTo>
                  <a:cubicBezTo>
                    <a:pt x="939" y="1237"/>
                    <a:pt x="941" y="1239"/>
                    <a:pt x="942" y="1241"/>
                  </a:cubicBezTo>
                  <a:cubicBezTo>
                    <a:pt x="956" y="1238"/>
                    <a:pt x="969" y="1232"/>
                    <a:pt x="973" y="1222"/>
                  </a:cubicBezTo>
                  <a:cubicBezTo>
                    <a:pt x="983" y="1200"/>
                    <a:pt x="995" y="1192"/>
                    <a:pt x="1009" y="1181"/>
                  </a:cubicBezTo>
                  <a:cubicBezTo>
                    <a:pt x="1024" y="1170"/>
                    <a:pt x="1049" y="1159"/>
                    <a:pt x="1052" y="1136"/>
                  </a:cubicBezTo>
                  <a:cubicBezTo>
                    <a:pt x="1055" y="1114"/>
                    <a:pt x="1057" y="1093"/>
                    <a:pt x="1070" y="1079"/>
                  </a:cubicBezTo>
                  <a:cubicBezTo>
                    <a:pt x="1083" y="1065"/>
                    <a:pt x="1096" y="1056"/>
                    <a:pt x="1083" y="1040"/>
                  </a:cubicBezTo>
                  <a:cubicBezTo>
                    <a:pt x="1070" y="1025"/>
                    <a:pt x="1029" y="1000"/>
                    <a:pt x="1065" y="992"/>
                  </a:cubicBezTo>
                  <a:cubicBezTo>
                    <a:pt x="1101" y="983"/>
                    <a:pt x="1113" y="982"/>
                    <a:pt x="1132" y="975"/>
                  </a:cubicBezTo>
                  <a:cubicBezTo>
                    <a:pt x="1152" y="968"/>
                    <a:pt x="1190" y="967"/>
                    <a:pt x="1175" y="947"/>
                  </a:cubicBezTo>
                  <a:cubicBezTo>
                    <a:pt x="1160" y="928"/>
                    <a:pt x="1132" y="915"/>
                    <a:pt x="1157" y="894"/>
                  </a:cubicBezTo>
                  <a:cubicBezTo>
                    <a:pt x="1181" y="874"/>
                    <a:pt x="1217" y="833"/>
                    <a:pt x="1199" y="803"/>
                  </a:cubicBezTo>
                  <a:cubicBezTo>
                    <a:pt x="1181" y="772"/>
                    <a:pt x="1190" y="760"/>
                    <a:pt x="1162" y="758"/>
                  </a:cubicBezTo>
                  <a:cubicBezTo>
                    <a:pt x="1134" y="757"/>
                    <a:pt x="1118" y="715"/>
                    <a:pt x="1081" y="744"/>
                  </a:cubicBezTo>
                  <a:cubicBezTo>
                    <a:pt x="1045" y="774"/>
                    <a:pt x="1011" y="776"/>
                    <a:pt x="998" y="764"/>
                  </a:cubicBezTo>
                  <a:cubicBezTo>
                    <a:pt x="985" y="751"/>
                    <a:pt x="986" y="742"/>
                    <a:pt x="991" y="717"/>
                  </a:cubicBezTo>
                  <a:cubicBezTo>
                    <a:pt x="996" y="692"/>
                    <a:pt x="1011" y="683"/>
                    <a:pt x="978" y="671"/>
                  </a:cubicBezTo>
                  <a:cubicBezTo>
                    <a:pt x="946" y="658"/>
                    <a:pt x="926" y="661"/>
                    <a:pt x="906" y="643"/>
                  </a:cubicBezTo>
                  <a:cubicBezTo>
                    <a:pt x="887" y="625"/>
                    <a:pt x="872" y="628"/>
                    <a:pt x="869" y="608"/>
                  </a:cubicBezTo>
                  <a:cubicBezTo>
                    <a:pt x="865" y="589"/>
                    <a:pt x="842" y="579"/>
                    <a:pt x="872" y="562"/>
                  </a:cubicBezTo>
                  <a:cubicBezTo>
                    <a:pt x="901" y="546"/>
                    <a:pt x="919" y="536"/>
                    <a:pt x="919" y="508"/>
                  </a:cubicBezTo>
                  <a:cubicBezTo>
                    <a:pt x="919" y="480"/>
                    <a:pt x="891" y="466"/>
                    <a:pt x="888" y="455"/>
                  </a:cubicBezTo>
                  <a:cubicBezTo>
                    <a:pt x="885" y="444"/>
                    <a:pt x="916" y="411"/>
                    <a:pt x="942" y="429"/>
                  </a:cubicBezTo>
                  <a:cubicBezTo>
                    <a:pt x="968" y="447"/>
                    <a:pt x="991" y="455"/>
                    <a:pt x="1011" y="444"/>
                  </a:cubicBezTo>
                  <a:cubicBezTo>
                    <a:pt x="1031" y="433"/>
                    <a:pt x="1027" y="415"/>
                    <a:pt x="1013" y="389"/>
                  </a:cubicBezTo>
                  <a:cubicBezTo>
                    <a:pt x="998" y="362"/>
                    <a:pt x="980" y="338"/>
                    <a:pt x="955" y="338"/>
                  </a:cubicBezTo>
                  <a:cubicBezTo>
                    <a:pt x="931" y="338"/>
                    <a:pt x="911" y="344"/>
                    <a:pt x="913" y="366"/>
                  </a:cubicBezTo>
                  <a:cubicBezTo>
                    <a:pt x="914" y="389"/>
                    <a:pt x="918" y="400"/>
                    <a:pt x="898" y="402"/>
                  </a:cubicBezTo>
                  <a:cubicBezTo>
                    <a:pt x="878" y="405"/>
                    <a:pt x="833" y="425"/>
                    <a:pt x="810" y="402"/>
                  </a:cubicBezTo>
                  <a:cubicBezTo>
                    <a:pt x="787" y="380"/>
                    <a:pt x="790" y="315"/>
                    <a:pt x="767" y="315"/>
                  </a:cubicBezTo>
                  <a:cubicBezTo>
                    <a:pt x="744" y="315"/>
                    <a:pt x="701" y="315"/>
                    <a:pt x="705" y="297"/>
                  </a:cubicBezTo>
                  <a:cubicBezTo>
                    <a:pt x="708" y="279"/>
                    <a:pt x="700" y="259"/>
                    <a:pt x="726" y="243"/>
                  </a:cubicBezTo>
                  <a:cubicBezTo>
                    <a:pt x="752" y="226"/>
                    <a:pt x="749" y="208"/>
                    <a:pt x="731" y="191"/>
                  </a:cubicBezTo>
                  <a:cubicBezTo>
                    <a:pt x="713" y="174"/>
                    <a:pt x="695" y="162"/>
                    <a:pt x="682" y="180"/>
                  </a:cubicBezTo>
                  <a:cubicBezTo>
                    <a:pt x="669" y="198"/>
                    <a:pt x="657" y="208"/>
                    <a:pt x="644" y="187"/>
                  </a:cubicBezTo>
                  <a:cubicBezTo>
                    <a:pt x="631" y="166"/>
                    <a:pt x="624" y="154"/>
                    <a:pt x="605" y="138"/>
                  </a:cubicBezTo>
                  <a:cubicBezTo>
                    <a:pt x="585" y="123"/>
                    <a:pt x="585" y="116"/>
                    <a:pt x="541" y="117"/>
                  </a:cubicBezTo>
                  <a:cubicBezTo>
                    <a:pt x="497" y="119"/>
                    <a:pt x="503" y="111"/>
                    <a:pt x="498" y="98"/>
                  </a:cubicBezTo>
                  <a:cubicBezTo>
                    <a:pt x="493" y="86"/>
                    <a:pt x="492" y="80"/>
                    <a:pt x="474" y="81"/>
                  </a:cubicBezTo>
                  <a:cubicBezTo>
                    <a:pt x="456" y="83"/>
                    <a:pt x="436" y="90"/>
                    <a:pt x="420" y="72"/>
                  </a:cubicBezTo>
                  <a:cubicBezTo>
                    <a:pt x="403" y="54"/>
                    <a:pt x="371" y="47"/>
                    <a:pt x="346" y="34"/>
                  </a:cubicBezTo>
                  <a:cubicBezTo>
                    <a:pt x="321" y="22"/>
                    <a:pt x="292" y="19"/>
                    <a:pt x="289" y="5"/>
                  </a:cubicBezTo>
                  <a:cubicBezTo>
                    <a:pt x="288" y="4"/>
                    <a:pt x="288" y="2"/>
                    <a:pt x="288" y="0"/>
                  </a:cubicBezTo>
                  <a:cubicBezTo>
                    <a:pt x="273" y="7"/>
                    <a:pt x="264" y="22"/>
                    <a:pt x="256" y="26"/>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95" name="Freeform 28"/>
            <p:cNvSpPr>
              <a:spLocks/>
            </p:cNvSpPr>
            <p:nvPr/>
          </p:nvSpPr>
          <p:spPr bwMode="auto">
            <a:xfrm>
              <a:off x="9177285" y="6640267"/>
              <a:ext cx="1237181" cy="831660"/>
            </a:xfrm>
            <a:custGeom>
              <a:avLst/>
              <a:gdLst>
                <a:gd name="T0" fmla="*/ 703000762 w 1448"/>
                <a:gd name="T1" fmla="*/ 637622967 h 1013"/>
                <a:gd name="T2" fmla="*/ 753371459 w 1448"/>
                <a:gd name="T3" fmla="*/ 667953517 h 1013"/>
                <a:gd name="T4" fmla="*/ 816882077 w 1448"/>
                <a:gd name="T5" fmla="*/ 668627547 h 1013"/>
                <a:gd name="T6" fmla="*/ 869442618 w 1448"/>
                <a:gd name="T7" fmla="*/ 658517090 h 1013"/>
                <a:gd name="T8" fmla="*/ 899373342 w 1448"/>
                <a:gd name="T9" fmla="*/ 624816388 h 1013"/>
                <a:gd name="T10" fmla="*/ 913243781 w 1448"/>
                <a:gd name="T11" fmla="*/ 568198650 h 1013"/>
                <a:gd name="T12" fmla="*/ 909593756 w 1448"/>
                <a:gd name="T13" fmla="*/ 527083613 h 1013"/>
                <a:gd name="T14" fmla="*/ 930033729 w 1448"/>
                <a:gd name="T15" fmla="*/ 500122394 h 1013"/>
                <a:gd name="T16" fmla="*/ 1051215949 w 1448"/>
                <a:gd name="T17" fmla="*/ 529105704 h 1013"/>
                <a:gd name="T18" fmla="*/ 1000114735 w 1448"/>
                <a:gd name="T19" fmla="*/ 442157416 h 1013"/>
                <a:gd name="T20" fmla="*/ 891343627 w 1448"/>
                <a:gd name="T21" fmla="*/ 382169526 h 1013"/>
                <a:gd name="T22" fmla="*/ 843892438 w 1448"/>
                <a:gd name="T23" fmla="*/ 319485514 h 1013"/>
                <a:gd name="T24" fmla="*/ 706650788 w 1448"/>
                <a:gd name="T25" fmla="*/ 179289640 h 1013"/>
                <a:gd name="T26" fmla="*/ 632919756 w 1448"/>
                <a:gd name="T27" fmla="*/ 99754867 h 1013"/>
                <a:gd name="T28" fmla="*/ 473777097 w 1448"/>
                <a:gd name="T29" fmla="*/ 35048763 h 1013"/>
                <a:gd name="T30" fmla="*/ 416836012 w 1448"/>
                <a:gd name="T31" fmla="*/ 19546883 h 1013"/>
                <a:gd name="T32" fmla="*/ 348944850 w 1448"/>
                <a:gd name="T33" fmla="*/ 89644410 h 1013"/>
                <a:gd name="T34" fmla="*/ 298574154 w 1448"/>
                <a:gd name="T35" fmla="*/ 128738177 h 1013"/>
                <a:gd name="T36" fmla="*/ 241633924 w 1448"/>
                <a:gd name="T37" fmla="*/ 118627720 h 1013"/>
                <a:gd name="T38" fmla="*/ 182502994 w 1448"/>
                <a:gd name="T39" fmla="*/ 142217965 h 1013"/>
                <a:gd name="T40" fmla="*/ 84681109 w 1448"/>
                <a:gd name="T41" fmla="*/ 90318440 h 1013"/>
                <a:gd name="T42" fmla="*/ 3650026 w 1448"/>
                <a:gd name="T43" fmla="*/ 101776958 h 1013"/>
                <a:gd name="T44" fmla="*/ 45260490 w 1448"/>
                <a:gd name="T45" fmla="*/ 161764848 h 1013"/>
                <a:gd name="T46" fmla="*/ 138701831 w 1448"/>
                <a:gd name="T47" fmla="*/ 193443459 h 1013"/>
                <a:gd name="T48" fmla="*/ 187613201 w 1448"/>
                <a:gd name="T49" fmla="*/ 217708556 h 1013"/>
                <a:gd name="T50" fmla="*/ 262803560 w 1448"/>
                <a:gd name="T51" fmla="*/ 264889867 h 1013"/>
                <a:gd name="T52" fmla="*/ 326315033 w 1448"/>
                <a:gd name="T53" fmla="*/ 267585989 h 1013"/>
                <a:gd name="T54" fmla="*/ 307334386 w 1448"/>
                <a:gd name="T55" fmla="*/ 339032397 h 1013"/>
                <a:gd name="T56" fmla="*/ 383985781 w 1448"/>
                <a:gd name="T57" fmla="*/ 409803954 h 1013"/>
                <a:gd name="T58" fmla="*/ 459176994 w 1448"/>
                <a:gd name="T59" fmla="*/ 385539678 h 1013"/>
                <a:gd name="T60" fmla="*/ 532178363 w 1448"/>
                <a:gd name="T61" fmla="*/ 401041558 h 1013"/>
                <a:gd name="T62" fmla="*/ 480347485 w 1448"/>
                <a:gd name="T63" fmla="*/ 428002777 h 1013"/>
                <a:gd name="T64" fmla="*/ 463556683 w 1448"/>
                <a:gd name="T65" fmla="*/ 481250362 h 1013"/>
                <a:gd name="T66" fmla="*/ 427056426 w 1448"/>
                <a:gd name="T67" fmla="*/ 548652588 h 1013"/>
                <a:gd name="T68" fmla="*/ 506627328 w 1448"/>
                <a:gd name="T69" fmla="*/ 591115686 h 1013"/>
                <a:gd name="T70" fmla="*/ 521227431 w 1448"/>
                <a:gd name="T71" fmla="*/ 653799698 h 1013"/>
                <a:gd name="T72" fmla="*/ 640949471 w 1448"/>
                <a:gd name="T73" fmla="*/ 649755515 h 1013"/>
                <a:gd name="T74" fmla="*/ 670880194 w 1448"/>
                <a:gd name="T75" fmla="*/ 649081485 h 10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48" h="1013">
                  <a:moveTo>
                    <a:pt x="919" y="963"/>
                  </a:moveTo>
                  <a:cubicBezTo>
                    <a:pt x="922" y="950"/>
                    <a:pt x="951" y="956"/>
                    <a:pt x="963" y="946"/>
                  </a:cubicBezTo>
                  <a:cubicBezTo>
                    <a:pt x="974" y="936"/>
                    <a:pt x="992" y="955"/>
                    <a:pt x="997" y="967"/>
                  </a:cubicBezTo>
                  <a:cubicBezTo>
                    <a:pt x="1002" y="980"/>
                    <a:pt x="1012" y="984"/>
                    <a:pt x="1032" y="991"/>
                  </a:cubicBezTo>
                  <a:cubicBezTo>
                    <a:pt x="1051" y="998"/>
                    <a:pt x="1051" y="1005"/>
                    <a:pt x="1073" y="996"/>
                  </a:cubicBezTo>
                  <a:cubicBezTo>
                    <a:pt x="1094" y="988"/>
                    <a:pt x="1102" y="971"/>
                    <a:pt x="1119" y="992"/>
                  </a:cubicBezTo>
                  <a:cubicBezTo>
                    <a:pt x="1135" y="1013"/>
                    <a:pt x="1140" y="1006"/>
                    <a:pt x="1160" y="1000"/>
                  </a:cubicBezTo>
                  <a:cubicBezTo>
                    <a:pt x="1179" y="995"/>
                    <a:pt x="1191" y="993"/>
                    <a:pt x="1191" y="977"/>
                  </a:cubicBezTo>
                  <a:cubicBezTo>
                    <a:pt x="1191" y="960"/>
                    <a:pt x="1196" y="960"/>
                    <a:pt x="1209" y="953"/>
                  </a:cubicBezTo>
                  <a:cubicBezTo>
                    <a:pt x="1222" y="946"/>
                    <a:pt x="1227" y="949"/>
                    <a:pt x="1232" y="927"/>
                  </a:cubicBezTo>
                  <a:cubicBezTo>
                    <a:pt x="1237" y="904"/>
                    <a:pt x="1255" y="910"/>
                    <a:pt x="1258" y="888"/>
                  </a:cubicBezTo>
                  <a:cubicBezTo>
                    <a:pt x="1261" y="866"/>
                    <a:pt x="1228" y="850"/>
                    <a:pt x="1251" y="843"/>
                  </a:cubicBezTo>
                  <a:cubicBezTo>
                    <a:pt x="1274" y="836"/>
                    <a:pt x="1294" y="838"/>
                    <a:pt x="1284" y="820"/>
                  </a:cubicBezTo>
                  <a:cubicBezTo>
                    <a:pt x="1274" y="802"/>
                    <a:pt x="1264" y="796"/>
                    <a:pt x="1246" y="782"/>
                  </a:cubicBezTo>
                  <a:cubicBezTo>
                    <a:pt x="1228" y="768"/>
                    <a:pt x="1223" y="749"/>
                    <a:pt x="1240" y="745"/>
                  </a:cubicBezTo>
                  <a:cubicBezTo>
                    <a:pt x="1252" y="741"/>
                    <a:pt x="1252" y="733"/>
                    <a:pt x="1274" y="742"/>
                  </a:cubicBezTo>
                  <a:cubicBezTo>
                    <a:pt x="1276" y="736"/>
                    <a:pt x="1285" y="734"/>
                    <a:pt x="1304" y="741"/>
                  </a:cubicBezTo>
                  <a:cubicBezTo>
                    <a:pt x="1365" y="763"/>
                    <a:pt x="1431" y="811"/>
                    <a:pt x="1440" y="785"/>
                  </a:cubicBezTo>
                  <a:cubicBezTo>
                    <a:pt x="1448" y="759"/>
                    <a:pt x="1413" y="730"/>
                    <a:pt x="1413" y="700"/>
                  </a:cubicBezTo>
                  <a:cubicBezTo>
                    <a:pt x="1413" y="670"/>
                    <a:pt x="1400" y="656"/>
                    <a:pt x="1370" y="656"/>
                  </a:cubicBezTo>
                  <a:cubicBezTo>
                    <a:pt x="1339" y="656"/>
                    <a:pt x="1304" y="659"/>
                    <a:pt x="1291" y="630"/>
                  </a:cubicBezTo>
                  <a:cubicBezTo>
                    <a:pt x="1278" y="600"/>
                    <a:pt x="1269" y="567"/>
                    <a:pt x="1221" y="567"/>
                  </a:cubicBezTo>
                  <a:cubicBezTo>
                    <a:pt x="1173" y="567"/>
                    <a:pt x="1147" y="552"/>
                    <a:pt x="1147" y="530"/>
                  </a:cubicBezTo>
                  <a:cubicBezTo>
                    <a:pt x="1147" y="507"/>
                    <a:pt x="1195" y="504"/>
                    <a:pt x="1156" y="474"/>
                  </a:cubicBezTo>
                  <a:cubicBezTo>
                    <a:pt x="1116" y="444"/>
                    <a:pt x="1042" y="374"/>
                    <a:pt x="1025" y="341"/>
                  </a:cubicBezTo>
                  <a:cubicBezTo>
                    <a:pt x="1007" y="307"/>
                    <a:pt x="1012" y="292"/>
                    <a:pt x="968" y="266"/>
                  </a:cubicBezTo>
                  <a:cubicBezTo>
                    <a:pt x="924" y="241"/>
                    <a:pt x="924" y="244"/>
                    <a:pt x="929" y="215"/>
                  </a:cubicBezTo>
                  <a:cubicBezTo>
                    <a:pt x="933" y="185"/>
                    <a:pt x="907" y="159"/>
                    <a:pt x="867" y="148"/>
                  </a:cubicBezTo>
                  <a:cubicBezTo>
                    <a:pt x="828" y="137"/>
                    <a:pt x="780" y="140"/>
                    <a:pt x="749" y="118"/>
                  </a:cubicBezTo>
                  <a:cubicBezTo>
                    <a:pt x="719" y="96"/>
                    <a:pt x="653" y="89"/>
                    <a:pt x="649" y="52"/>
                  </a:cubicBezTo>
                  <a:cubicBezTo>
                    <a:pt x="646" y="29"/>
                    <a:pt x="649" y="23"/>
                    <a:pt x="658" y="10"/>
                  </a:cubicBezTo>
                  <a:cubicBezTo>
                    <a:pt x="596" y="0"/>
                    <a:pt x="600" y="13"/>
                    <a:pt x="571" y="29"/>
                  </a:cubicBezTo>
                  <a:cubicBezTo>
                    <a:pt x="539" y="47"/>
                    <a:pt x="549" y="65"/>
                    <a:pt x="544" y="97"/>
                  </a:cubicBezTo>
                  <a:cubicBezTo>
                    <a:pt x="539" y="129"/>
                    <a:pt x="509" y="130"/>
                    <a:pt x="478" y="133"/>
                  </a:cubicBezTo>
                  <a:cubicBezTo>
                    <a:pt x="447" y="136"/>
                    <a:pt x="458" y="164"/>
                    <a:pt x="449" y="183"/>
                  </a:cubicBezTo>
                  <a:cubicBezTo>
                    <a:pt x="439" y="203"/>
                    <a:pt x="414" y="194"/>
                    <a:pt x="409" y="191"/>
                  </a:cubicBezTo>
                  <a:cubicBezTo>
                    <a:pt x="404" y="189"/>
                    <a:pt x="401" y="169"/>
                    <a:pt x="381" y="154"/>
                  </a:cubicBezTo>
                  <a:cubicBezTo>
                    <a:pt x="331" y="140"/>
                    <a:pt x="329" y="159"/>
                    <a:pt x="331" y="176"/>
                  </a:cubicBezTo>
                  <a:cubicBezTo>
                    <a:pt x="332" y="193"/>
                    <a:pt x="319" y="189"/>
                    <a:pt x="298" y="204"/>
                  </a:cubicBezTo>
                  <a:cubicBezTo>
                    <a:pt x="277" y="219"/>
                    <a:pt x="275" y="239"/>
                    <a:pt x="250" y="211"/>
                  </a:cubicBezTo>
                  <a:cubicBezTo>
                    <a:pt x="226" y="183"/>
                    <a:pt x="196" y="215"/>
                    <a:pt x="182" y="204"/>
                  </a:cubicBezTo>
                  <a:cubicBezTo>
                    <a:pt x="167" y="193"/>
                    <a:pt x="141" y="158"/>
                    <a:pt x="116" y="134"/>
                  </a:cubicBezTo>
                  <a:cubicBezTo>
                    <a:pt x="91" y="111"/>
                    <a:pt x="73" y="118"/>
                    <a:pt x="42" y="132"/>
                  </a:cubicBezTo>
                  <a:cubicBezTo>
                    <a:pt x="11" y="146"/>
                    <a:pt x="10" y="137"/>
                    <a:pt x="5" y="151"/>
                  </a:cubicBezTo>
                  <a:cubicBezTo>
                    <a:pt x="0" y="165"/>
                    <a:pt x="1" y="197"/>
                    <a:pt x="5" y="211"/>
                  </a:cubicBezTo>
                  <a:cubicBezTo>
                    <a:pt x="8" y="225"/>
                    <a:pt x="37" y="228"/>
                    <a:pt x="62" y="240"/>
                  </a:cubicBezTo>
                  <a:cubicBezTo>
                    <a:pt x="87" y="253"/>
                    <a:pt x="119" y="260"/>
                    <a:pt x="136" y="278"/>
                  </a:cubicBezTo>
                  <a:cubicBezTo>
                    <a:pt x="152" y="296"/>
                    <a:pt x="172" y="289"/>
                    <a:pt x="190" y="287"/>
                  </a:cubicBezTo>
                  <a:cubicBezTo>
                    <a:pt x="208" y="286"/>
                    <a:pt x="209" y="292"/>
                    <a:pt x="214" y="304"/>
                  </a:cubicBezTo>
                  <a:cubicBezTo>
                    <a:pt x="219" y="317"/>
                    <a:pt x="213" y="325"/>
                    <a:pt x="257" y="323"/>
                  </a:cubicBezTo>
                  <a:cubicBezTo>
                    <a:pt x="301" y="322"/>
                    <a:pt x="301" y="329"/>
                    <a:pt x="321" y="344"/>
                  </a:cubicBezTo>
                  <a:cubicBezTo>
                    <a:pt x="340" y="360"/>
                    <a:pt x="347" y="372"/>
                    <a:pt x="360" y="393"/>
                  </a:cubicBezTo>
                  <a:cubicBezTo>
                    <a:pt x="373" y="414"/>
                    <a:pt x="385" y="404"/>
                    <a:pt x="398" y="386"/>
                  </a:cubicBezTo>
                  <a:cubicBezTo>
                    <a:pt x="411" y="368"/>
                    <a:pt x="429" y="380"/>
                    <a:pt x="447" y="397"/>
                  </a:cubicBezTo>
                  <a:cubicBezTo>
                    <a:pt x="465" y="414"/>
                    <a:pt x="468" y="432"/>
                    <a:pt x="442" y="449"/>
                  </a:cubicBezTo>
                  <a:cubicBezTo>
                    <a:pt x="416" y="465"/>
                    <a:pt x="424" y="485"/>
                    <a:pt x="421" y="503"/>
                  </a:cubicBezTo>
                  <a:cubicBezTo>
                    <a:pt x="417" y="521"/>
                    <a:pt x="460" y="521"/>
                    <a:pt x="483" y="521"/>
                  </a:cubicBezTo>
                  <a:cubicBezTo>
                    <a:pt x="506" y="521"/>
                    <a:pt x="503" y="586"/>
                    <a:pt x="526" y="608"/>
                  </a:cubicBezTo>
                  <a:cubicBezTo>
                    <a:pt x="549" y="631"/>
                    <a:pt x="594" y="611"/>
                    <a:pt x="614" y="608"/>
                  </a:cubicBezTo>
                  <a:cubicBezTo>
                    <a:pt x="634" y="606"/>
                    <a:pt x="630" y="595"/>
                    <a:pt x="629" y="572"/>
                  </a:cubicBezTo>
                  <a:cubicBezTo>
                    <a:pt x="627" y="550"/>
                    <a:pt x="647" y="544"/>
                    <a:pt x="671" y="544"/>
                  </a:cubicBezTo>
                  <a:cubicBezTo>
                    <a:pt x="696" y="544"/>
                    <a:pt x="714" y="568"/>
                    <a:pt x="729" y="595"/>
                  </a:cubicBezTo>
                  <a:cubicBezTo>
                    <a:pt x="743" y="621"/>
                    <a:pt x="747" y="639"/>
                    <a:pt x="727" y="650"/>
                  </a:cubicBezTo>
                  <a:cubicBezTo>
                    <a:pt x="707" y="661"/>
                    <a:pt x="684" y="653"/>
                    <a:pt x="658" y="635"/>
                  </a:cubicBezTo>
                  <a:cubicBezTo>
                    <a:pt x="632" y="617"/>
                    <a:pt x="601" y="650"/>
                    <a:pt x="604" y="661"/>
                  </a:cubicBezTo>
                  <a:cubicBezTo>
                    <a:pt x="607" y="672"/>
                    <a:pt x="635" y="686"/>
                    <a:pt x="635" y="714"/>
                  </a:cubicBezTo>
                  <a:cubicBezTo>
                    <a:pt x="635" y="742"/>
                    <a:pt x="617" y="752"/>
                    <a:pt x="588" y="768"/>
                  </a:cubicBezTo>
                  <a:cubicBezTo>
                    <a:pt x="558" y="785"/>
                    <a:pt x="581" y="795"/>
                    <a:pt x="585" y="814"/>
                  </a:cubicBezTo>
                  <a:cubicBezTo>
                    <a:pt x="588" y="834"/>
                    <a:pt x="603" y="831"/>
                    <a:pt x="622" y="849"/>
                  </a:cubicBezTo>
                  <a:cubicBezTo>
                    <a:pt x="642" y="867"/>
                    <a:pt x="662" y="864"/>
                    <a:pt x="694" y="877"/>
                  </a:cubicBezTo>
                  <a:cubicBezTo>
                    <a:pt x="727" y="889"/>
                    <a:pt x="712" y="898"/>
                    <a:pt x="707" y="923"/>
                  </a:cubicBezTo>
                  <a:cubicBezTo>
                    <a:pt x="702" y="948"/>
                    <a:pt x="701" y="957"/>
                    <a:pt x="714" y="970"/>
                  </a:cubicBezTo>
                  <a:cubicBezTo>
                    <a:pt x="727" y="982"/>
                    <a:pt x="761" y="980"/>
                    <a:pt x="797" y="950"/>
                  </a:cubicBezTo>
                  <a:cubicBezTo>
                    <a:pt x="834" y="921"/>
                    <a:pt x="850" y="963"/>
                    <a:pt x="878" y="964"/>
                  </a:cubicBezTo>
                  <a:cubicBezTo>
                    <a:pt x="892" y="965"/>
                    <a:pt x="897" y="969"/>
                    <a:pt x="901" y="976"/>
                  </a:cubicBezTo>
                  <a:cubicBezTo>
                    <a:pt x="909" y="973"/>
                    <a:pt x="917" y="969"/>
                    <a:pt x="919" y="963"/>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96" name="Freeform 29"/>
            <p:cNvSpPr>
              <a:spLocks/>
            </p:cNvSpPr>
            <p:nvPr/>
          </p:nvSpPr>
          <p:spPr bwMode="auto">
            <a:xfrm>
              <a:off x="9699077" y="7408090"/>
              <a:ext cx="838923" cy="799742"/>
            </a:xfrm>
            <a:custGeom>
              <a:avLst/>
              <a:gdLst>
                <a:gd name="T0" fmla="*/ 664979186 w 983"/>
                <a:gd name="T1" fmla="*/ 281617791 h 972"/>
                <a:gd name="T2" fmla="*/ 702852762 w 983"/>
                <a:gd name="T3" fmla="*/ 256570727 h 972"/>
                <a:gd name="T4" fmla="*/ 674447153 w 983"/>
                <a:gd name="T5" fmla="*/ 201735742 h 972"/>
                <a:gd name="T6" fmla="*/ 690471180 w 983"/>
                <a:gd name="T7" fmla="*/ 153671413 h 972"/>
                <a:gd name="T8" fmla="*/ 604526378 w 983"/>
                <a:gd name="T9" fmla="*/ 138778275 h 972"/>
                <a:gd name="T10" fmla="*/ 514939984 w 983"/>
                <a:gd name="T11" fmla="*/ 121177369 h 972"/>
                <a:gd name="T12" fmla="*/ 442105594 w 983"/>
                <a:gd name="T13" fmla="*/ 171272319 h 972"/>
                <a:gd name="T14" fmla="*/ 416613600 w 983"/>
                <a:gd name="T15" fmla="*/ 146224432 h 972"/>
                <a:gd name="T16" fmla="*/ 407144779 w 983"/>
                <a:gd name="T17" fmla="*/ 113730388 h 972"/>
                <a:gd name="T18" fmla="*/ 486534375 w 983"/>
                <a:gd name="T19" fmla="*/ 111022620 h 972"/>
                <a:gd name="T20" fmla="*/ 514212007 w 983"/>
                <a:gd name="T21" fmla="*/ 57541931 h 972"/>
                <a:gd name="T22" fmla="*/ 493089581 w 983"/>
                <a:gd name="T23" fmla="*/ 42648793 h 972"/>
                <a:gd name="T24" fmla="*/ 451573561 w 983"/>
                <a:gd name="T25" fmla="*/ 20985822 h 972"/>
                <a:gd name="T26" fmla="*/ 437735172 w 983"/>
                <a:gd name="T27" fmla="*/ 10831074 h 972"/>
                <a:gd name="T28" fmla="*/ 436278364 w 983"/>
                <a:gd name="T29" fmla="*/ 11508222 h 972"/>
                <a:gd name="T30" fmla="*/ 423168806 w 983"/>
                <a:gd name="T31" fmla="*/ 27755655 h 972"/>
                <a:gd name="T32" fmla="*/ 400589573 w 983"/>
                <a:gd name="T33" fmla="*/ 43325941 h 972"/>
                <a:gd name="T34" fmla="*/ 370728011 w 983"/>
                <a:gd name="T35" fmla="*/ 37910404 h 972"/>
                <a:gd name="T36" fmla="*/ 337224003 w 983"/>
                <a:gd name="T37" fmla="*/ 40618172 h 972"/>
                <a:gd name="T38" fmla="*/ 307361588 w 983"/>
                <a:gd name="T39" fmla="*/ 37233256 h 972"/>
                <a:gd name="T40" fmla="*/ 281869594 w 983"/>
                <a:gd name="T41" fmla="*/ 20985822 h 972"/>
                <a:gd name="T42" fmla="*/ 257105577 w 983"/>
                <a:gd name="T43" fmla="*/ 6769832 h 972"/>
                <a:gd name="T44" fmla="*/ 225058377 w 983"/>
                <a:gd name="T45" fmla="*/ 18278054 h 972"/>
                <a:gd name="T46" fmla="*/ 211948818 w 983"/>
                <a:gd name="T47" fmla="*/ 27078507 h 972"/>
                <a:gd name="T48" fmla="*/ 222145616 w 983"/>
                <a:gd name="T49" fmla="*/ 49418625 h 972"/>
                <a:gd name="T50" fmla="*/ 191554369 w 983"/>
                <a:gd name="T51" fmla="*/ 111022620 h 972"/>
                <a:gd name="T52" fmla="*/ 204664782 w 983"/>
                <a:gd name="T53" fmla="*/ 146901580 h 972"/>
                <a:gd name="T54" fmla="*/ 173346412 w 983"/>
                <a:gd name="T55" fmla="*/ 165856782 h 972"/>
                <a:gd name="T56" fmla="*/ 124547208 w 983"/>
                <a:gd name="T57" fmla="*/ 177365004 h 972"/>
                <a:gd name="T58" fmla="*/ 137657621 w 983"/>
                <a:gd name="T59" fmla="*/ 209859870 h 972"/>
                <a:gd name="T60" fmla="*/ 128188800 w 983"/>
                <a:gd name="T61" fmla="*/ 236261230 h 972"/>
                <a:gd name="T62" fmla="*/ 115078388 w 983"/>
                <a:gd name="T63" fmla="*/ 274848781 h 972"/>
                <a:gd name="T64" fmla="*/ 83760018 w 983"/>
                <a:gd name="T65" fmla="*/ 305312205 h 972"/>
                <a:gd name="T66" fmla="*/ 57539194 w 983"/>
                <a:gd name="T67" fmla="*/ 333067860 h 972"/>
                <a:gd name="T68" fmla="*/ 34960815 w 983"/>
                <a:gd name="T69" fmla="*/ 345929554 h 972"/>
                <a:gd name="T70" fmla="*/ 4370422 w 983"/>
                <a:gd name="T71" fmla="*/ 392640411 h 972"/>
                <a:gd name="T72" fmla="*/ 66279184 w 983"/>
                <a:gd name="T73" fmla="*/ 429873667 h 972"/>
                <a:gd name="T74" fmla="*/ 114350411 w 983"/>
                <a:gd name="T75" fmla="*/ 496216873 h 972"/>
                <a:gd name="T76" fmla="*/ 113621580 w 983"/>
                <a:gd name="T77" fmla="*/ 528033769 h 972"/>
                <a:gd name="T78" fmla="*/ 139842405 w 983"/>
                <a:gd name="T79" fmla="*/ 526003149 h 972"/>
                <a:gd name="T80" fmla="*/ 179172788 w 983"/>
                <a:gd name="T81" fmla="*/ 529388065 h 972"/>
                <a:gd name="T82" fmla="*/ 182814379 w 983"/>
                <a:gd name="T83" fmla="*/ 574067478 h 972"/>
                <a:gd name="T84" fmla="*/ 214133602 w 983"/>
                <a:gd name="T85" fmla="*/ 612655030 h 972"/>
                <a:gd name="T86" fmla="*/ 240353573 w 983"/>
                <a:gd name="T87" fmla="*/ 645826222 h 972"/>
                <a:gd name="T88" fmla="*/ 289152777 w 983"/>
                <a:gd name="T89" fmla="*/ 649211138 h 972"/>
                <a:gd name="T90" fmla="*/ 319015192 w 983"/>
                <a:gd name="T91" fmla="*/ 624840399 h 972"/>
                <a:gd name="T92" fmla="*/ 353976007 w 983"/>
                <a:gd name="T93" fmla="*/ 618747715 h 972"/>
                <a:gd name="T94" fmla="*/ 388207991 w 983"/>
                <a:gd name="T95" fmla="*/ 651241759 h 972"/>
                <a:gd name="T96" fmla="*/ 429723158 w 983"/>
                <a:gd name="T97" fmla="*/ 643118453 h 972"/>
                <a:gd name="T98" fmla="*/ 485077568 w 983"/>
                <a:gd name="T99" fmla="*/ 634318000 h 972"/>
                <a:gd name="T100" fmla="*/ 519310406 w 983"/>
                <a:gd name="T101" fmla="*/ 657334443 h 972"/>
                <a:gd name="T102" fmla="*/ 524408804 w 983"/>
                <a:gd name="T103" fmla="*/ 658011591 h 972"/>
                <a:gd name="T104" fmla="*/ 544073569 w 983"/>
                <a:gd name="T105" fmla="*/ 613332178 h 972"/>
                <a:gd name="T106" fmla="*/ 559368766 w 983"/>
                <a:gd name="T107" fmla="*/ 535480750 h 972"/>
                <a:gd name="T108" fmla="*/ 591415965 w 983"/>
                <a:gd name="T109" fmla="*/ 477938819 h 972"/>
                <a:gd name="T110" fmla="*/ 619821574 w 983"/>
                <a:gd name="T111" fmla="*/ 450183164 h 972"/>
                <a:gd name="T112" fmla="*/ 655510365 w 983"/>
                <a:gd name="T113" fmla="*/ 460337090 h 972"/>
                <a:gd name="T114" fmla="*/ 690471180 w 983"/>
                <a:gd name="T115" fmla="*/ 429873667 h 972"/>
                <a:gd name="T116" fmla="*/ 664979186 w 983"/>
                <a:gd name="T117" fmla="*/ 362176987 h 972"/>
                <a:gd name="T118" fmla="*/ 655510365 w 983"/>
                <a:gd name="T119" fmla="*/ 319528195 h 972"/>
                <a:gd name="T120" fmla="*/ 664979186 w 983"/>
                <a:gd name="T121" fmla="*/ 281617791 h 97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83" h="972">
                  <a:moveTo>
                    <a:pt x="913" y="416"/>
                  </a:moveTo>
                  <a:cubicBezTo>
                    <a:pt x="948" y="416"/>
                    <a:pt x="983" y="413"/>
                    <a:pt x="965" y="379"/>
                  </a:cubicBezTo>
                  <a:cubicBezTo>
                    <a:pt x="948" y="346"/>
                    <a:pt x="908" y="331"/>
                    <a:pt x="926" y="298"/>
                  </a:cubicBezTo>
                  <a:cubicBezTo>
                    <a:pt x="943" y="265"/>
                    <a:pt x="983" y="246"/>
                    <a:pt x="948" y="227"/>
                  </a:cubicBezTo>
                  <a:cubicBezTo>
                    <a:pt x="913" y="209"/>
                    <a:pt x="856" y="242"/>
                    <a:pt x="830" y="205"/>
                  </a:cubicBezTo>
                  <a:cubicBezTo>
                    <a:pt x="803" y="168"/>
                    <a:pt x="725" y="153"/>
                    <a:pt x="707" y="179"/>
                  </a:cubicBezTo>
                  <a:cubicBezTo>
                    <a:pt x="690" y="205"/>
                    <a:pt x="624" y="279"/>
                    <a:pt x="607" y="253"/>
                  </a:cubicBezTo>
                  <a:cubicBezTo>
                    <a:pt x="589" y="227"/>
                    <a:pt x="598" y="216"/>
                    <a:pt x="572" y="216"/>
                  </a:cubicBezTo>
                  <a:cubicBezTo>
                    <a:pt x="546" y="216"/>
                    <a:pt x="519" y="157"/>
                    <a:pt x="559" y="168"/>
                  </a:cubicBezTo>
                  <a:cubicBezTo>
                    <a:pt x="598" y="179"/>
                    <a:pt x="655" y="194"/>
                    <a:pt x="668" y="164"/>
                  </a:cubicBezTo>
                  <a:cubicBezTo>
                    <a:pt x="679" y="140"/>
                    <a:pt x="687" y="106"/>
                    <a:pt x="706" y="85"/>
                  </a:cubicBezTo>
                  <a:cubicBezTo>
                    <a:pt x="697" y="76"/>
                    <a:pt x="690" y="66"/>
                    <a:pt x="677" y="63"/>
                  </a:cubicBezTo>
                  <a:cubicBezTo>
                    <a:pt x="656" y="59"/>
                    <a:pt x="658" y="46"/>
                    <a:pt x="620" y="31"/>
                  </a:cubicBezTo>
                  <a:cubicBezTo>
                    <a:pt x="610" y="27"/>
                    <a:pt x="604" y="22"/>
                    <a:pt x="601" y="16"/>
                  </a:cubicBezTo>
                  <a:cubicBezTo>
                    <a:pt x="600" y="16"/>
                    <a:pt x="600" y="17"/>
                    <a:pt x="599" y="17"/>
                  </a:cubicBezTo>
                  <a:cubicBezTo>
                    <a:pt x="586" y="24"/>
                    <a:pt x="581" y="24"/>
                    <a:pt x="581" y="41"/>
                  </a:cubicBezTo>
                  <a:cubicBezTo>
                    <a:pt x="581" y="57"/>
                    <a:pt x="569" y="59"/>
                    <a:pt x="550" y="64"/>
                  </a:cubicBezTo>
                  <a:cubicBezTo>
                    <a:pt x="530" y="70"/>
                    <a:pt x="525" y="77"/>
                    <a:pt x="509" y="56"/>
                  </a:cubicBezTo>
                  <a:cubicBezTo>
                    <a:pt x="492" y="35"/>
                    <a:pt x="484" y="52"/>
                    <a:pt x="463" y="60"/>
                  </a:cubicBezTo>
                  <a:cubicBezTo>
                    <a:pt x="441" y="69"/>
                    <a:pt x="441" y="62"/>
                    <a:pt x="422" y="55"/>
                  </a:cubicBezTo>
                  <a:cubicBezTo>
                    <a:pt x="402" y="48"/>
                    <a:pt x="392" y="44"/>
                    <a:pt x="387" y="31"/>
                  </a:cubicBezTo>
                  <a:cubicBezTo>
                    <a:pt x="382" y="19"/>
                    <a:pt x="364" y="0"/>
                    <a:pt x="353" y="10"/>
                  </a:cubicBezTo>
                  <a:cubicBezTo>
                    <a:pt x="341" y="20"/>
                    <a:pt x="312" y="14"/>
                    <a:pt x="309" y="27"/>
                  </a:cubicBezTo>
                  <a:cubicBezTo>
                    <a:pt x="307" y="33"/>
                    <a:pt x="299" y="37"/>
                    <a:pt x="291" y="40"/>
                  </a:cubicBezTo>
                  <a:cubicBezTo>
                    <a:pt x="294" y="48"/>
                    <a:pt x="297" y="58"/>
                    <a:pt x="305" y="73"/>
                  </a:cubicBezTo>
                  <a:cubicBezTo>
                    <a:pt x="323" y="103"/>
                    <a:pt x="287" y="144"/>
                    <a:pt x="263" y="164"/>
                  </a:cubicBezTo>
                  <a:cubicBezTo>
                    <a:pt x="238" y="185"/>
                    <a:pt x="266" y="198"/>
                    <a:pt x="281" y="217"/>
                  </a:cubicBezTo>
                  <a:cubicBezTo>
                    <a:pt x="296" y="237"/>
                    <a:pt x="258" y="238"/>
                    <a:pt x="238" y="245"/>
                  </a:cubicBezTo>
                  <a:cubicBezTo>
                    <a:pt x="219" y="252"/>
                    <a:pt x="207" y="253"/>
                    <a:pt x="171" y="262"/>
                  </a:cubicBezTo>
                  <a:cubicBezTo>
                    <a:pt x="135" y="270"/>
                    <a:pt x="176" y="295"/>
                    <a:pt x="189" y="310"/>
                  </a:cubicBezTo>
                  <a:cubicBezTo>
                    <a:pt x="202" y="326"/>
                    <a:pt x="189" y="335"/>
                    <a:pt x="176" y="349"/>
                  </a:cubicBezTo>
                  <a:cubicBezTo>
                    <a:pt x="163" y="363"/>
                    <a:pt x="161" y="384"/>
                    <a:pt x="158" y="406"/>
                  </a:cubicBezTo>
                  <a:cubicBezTo>
                    <a:pt x="155" y="429"/>
                    <a:pt x="130" y="440"/>
                    <a:pt x="115" y="451"/>
                  </a:cubicBezTo>
                  <a:cubicBezTo>
                    <a:pt x="101" y="462"/>
                    <a:pt x="89" y="470"/>
                    <a:pt x="79" y="492"/>
                  </a:cubicBezTo>
                  <a:cubicBezTo>
                    <a:pt x="75" y="502"/>
                    <a:pt x="62" y="508"/>
                    <a:pt x="48" y="511"/>
                  </a:cubicBezTo>
                  <a:cubicBezTo>
                    <a:pt x="59" y="529"/>
                    <a:pt x="12" y="558"/>
                    <a:pt x="6" y="580"/>
                  </a:cubicBezTo>
                  <a:cubicBezTo>
                    <a:pt x="0" y="604"/>
                    <a:pt x="43" y="613"/>
                    <a:pt x="91" y="635"/>
                  </a:cubicBezTo>
                  <a:cubicBezTo>
                    <a:pt x="139" y="657"/>
                    <a:pt x="131" y="700"/>
                    <a:pt x="157" y="733"/>
                  </a:cubicBezTo>
                  <a:cubicBezTo>
                    <a:pt x="177" y="759"/>
                    <a:pt x="164" y="769"/>
                    <a:pt x="156" y="780"/>
                  </a:cubicBezTo>
                  <a:cubicBezTo>
                    <a:pt x="169" y="782"/>
                    <a:pt x="184" y="782"/>
                    <a:pt x="192" y="777"/>
                  </a:cubicBezTo>
                  <a:cubicBezTo>
                    <a:pt x="210" y="768"/>
                    <a:pt x="248" y="747"/>
                    <a:pt x="246" y="782"/>
                  </a:cubicBezTo>
                  <a:cubicBezTo>
                    <a:pt x="245" y="816"/>
                    <a:pt x="232" y="833"/>
                    <a:pt x="251" y="848"/>
                  </a:cubicBezTo>
                  <a:cubicBezTo>
                    <a:pt x="271" y="864"/>
                    <a:pt x="289" y="884"/>
                    <a:pt x="294" y="905"/>
                  </a:cubicBezTo>
                  <a:cubicBezTo>
                    <a:pt x="299" y="926"/>
                    <a:pt x="309" y="944"/>
                    <a:pt x="330" y="954"/>
                  </a:cubicBezTo>
                  <a:cubicBezTo>
                    <a:pt x="351" y="964"/>
                    <a:pt x="381" y="972"/>
                    <a:pt x="397" y="959"/>
                  </a:cubicBezTo>
                  <a:cubicBezTo>
                    <a:pt x="414" y="947"/>
                    <a:pt x="428" y="943"/>
                    <a:pt x="438" y="923"/>
                  </a:cubicBezTo>
                  <a:cubicBezTo>
                    <a:pt x="448" y="904"/>
                    <a:pt x="464" y="879"/>
                    <a:pt x="486" y="914"/>
                  </a:cubicBezTo>
                  <a:cubicBezTo>
                    <a:pt x="507" y="948"/>
                    <a:pt x="502" y="958"/>
                    <a:pt x="533" y="962"/>
                  </a:cubicBezTo>
                  <a:cubicBezTo>
                    <a:pt x="564" y="966"/>
                    <a:pt x="564" y="961"/>
                    <a:pt x="590" y="950"/>
                  </a:cubicBezTo>
                  <a:cubicBezTo>
                    <a:pt x="617" y="939"/>
                    <a:pt x="656" y="915"/>
                    <a:pt x="666" y="937"/>
                  </a:cubicBezTo>
                  <a:cubicBezTo>
                    <a:pt x="676" y="959"/>
                    <a:pt x="694" y="968"/>
                    <a:pt x="713" y="971"/>
                  </a:cubicBezTo>
                  <a:cubicBezTo>
                    <a:pt x="716" y="971"/>
                    <a:pt x="718" y="971"/>
                    <a:pt x="720" y="972"/>
                  </a:cubicBezTo>
                  <a:cubicBezTo>
                    <a:pt x="732" y="956"/>
                    <a:pt x="744" y="937"/>
                    <a:pt x="747" y="906"/>
                  </a:cubicBezTo>
                  <a:cubicBezTo>
                    <a:pt x="751" y="850"/>
                    <a:pt x="747" y="813"/>
                    <a:pt x="768" y="791"/>
                  </a:cubicBezTo>
                  <a:cubicBezTo>
                    <a:pt x="790" y="769"/>
                    <a:pt x="808" y="728"/>
                    <a:pt x="812" y="706"/>
                  </a:cubicBezTo>
                  <a:cubicBezTo>
                    <a:pt x="817" y="683"/>
                    <a:pt x="825" y="639"/>
                    <a:pt x="851" y="665"/>
                  </a:cubicBezTo>
                  <a:cubicBezTo>
                    <a:pt x="878" y="691"/>
                    <a:pt x="878" y="702"/>
                    <a:pt x="900" y="680"/>
                  </a:cubicBezTo>
                  <a:cubicBezTo>
                    <a:pt x="921" y="657"/>
                    <a:pt x="974" y="683"/>
                    <a:pt x="948" y="635"/>
                  </a:cubicBezTo>
                  <a:cubicBezTo>
                    <a:pt x="921" y="587"/>
                    <a:pt x="882" y="565"/>
                    <a:pt x="913" y="535"/>
                  </a:cubicBezTo>
                  <a:cubicBezTo>
                    <a:pt x="943" y="505"/>
                    <a:pt x="921" y="498"/>
                    <a:pt x="900" y="472"/>
                  </a:cubicBezTo>
                  <a:cubicBezTo>
                    <a:pt x="878" y="446"/>
                    <a:pt x="878" y="416"/>
                    <a:pt x="913" y="416"/>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97" name="Freeform 30"/>
            <p:cNvSpPr>
              <a:spLocks/>
            </p:cNvSpPr>
            <p:nvPr/>
          </p:nvSpPr>
          <p:spPr bwMode="auto">
            <a:xfrm>
              <a:off x="10211650" y="7241403"/>
              <a:ext cx="236005" cy="237617"/>
            </a:xfrm>
            <a:custGeom>
              <a:avLst/>
              <a:gdLst>
                <a:gd name="T0" fmla="*/ 13792234 w 277"/>
                <a:gd name="T1" fmla="*/ 159289196 h 288"/>
                <a:gd name="T2" fmla="*/ 55168938 w 277"/>
                <a:gd name="T3" fmla="*/ 181072405 h 288"/>
                <a:gd name="T4" fmla="*/ 76220243 w 277"/>
                <a:gd name="T5" fmla="*/ 196048051 h 288"/>
                <a:gd name="T6" fmla="*/ 86382942 w 277"/>
                <a:gd name="T7" fmla="*/ 187198468 h 288"/>
                <a:gd name="T8" fmla="*/ 191640320 w 277"/>
                <a:gd name="T9" fmla="*/ 134102619 h 288"/>
                <a:gd name="T10" fmla="*/ 150263617 w 277"/>
                <a:gd name="T11" fmla="*/ 76241230 h 288"/>
                <a:gd name="T12" fmla="*/ 74042522 w 277"/>
                <a:gd name="T13" fmla="*/ 43566417 h 288"/>
                <a:gd name="T14" fmla="*/ 45732146 w 277"/>
                <a:gd name="T15" fmla="*/ 6126888 h 288"/>
                <a:gd name="T16" fmla="*/ 21051305 w 277"/>
                <a:gd name="T17" fmla="*/ 8168909 h 288"/>
                <a:gd name="T18" fmla="*/ 25406748 w 277"/>
                <a:gd name="T19" fmla="*/ 33355486 h 288"/>
                <a:gd name="T20" fmla="*/ 52991217 w 277"/>
                <a:gd name="T21" fmla="*/ 59222737 h 288"/>
                <a:gd name="T22" fmla="*/ 29036283 w 277"/>
                <a:gd name="T23" fmla="*/ 74879057 h 288"/>
                <a:gd name="T24" fmla="*/ 34117633 w 277"/>
                <a:gd name="T25" fmla="*/ 105511849 h 288"/>
                <a:gd name="T26" fmla="*/ 15244049 w 277"/>
                <a:gd name="T27" fmla="*/ 132059773 h 288"/>
                <a:gd name="T28" fmla="*/ 0 w 277"/>
                <a:gd name="T29" fmla="*/ 149078266 h 288"/>
                <a:gd name="T30" fmla="*/ 13792234 w 277"/>
                <a:gd name="T31" fmla="*/ 159289196 h 2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77" h="288">
                  <a:moveTo>
                    <a:pt x="19" y="234"/>
                  </a:moveTo>
                  <a:cubicBezTo>
                    <a:pt x="57" y="249"/>
                    <a:pt x="55" y="262"/>
                    <a:pt x="76" y="266"/>
                  </a:cubicBezTo>
                  <a:cubicBezTo>
                    <a:pt x="89" y="269"/>
                    <a:pt x="96" y="279"/>
                    <a:pt x="105" y="288"/>
                  </a:cubicBezTo>
                  <a:cubicBezTo>
                    <a:pt x="109" y="283"/>
                    <a:pt x="114" y="278"/>
                    <a:pt x="119" y="275"/>
                  </a:cubicBezTo>
                  <a:cubicBezTo>
                    <a:pt x="150" y="256"/>
                    <a:pt x="277" y="227"/>
                    <a:pt x="264" y="197"/>
                  </a:cubicBezTo>
                  <a:cubicBezTo>
                    <a:pt x="250" y="167"/>
                    <a:pt x="233" y="130"/>
                    <a:pt x="207" y="112"/>
                  </a:cubicBezTo>
                  <a:cubicBezTo>
                    <a:pt x="181" y="93"/>
                    <a:pt x="128" y="75"/>
                    <a:pt x="102" y="64"/>
                  </a:cubicBezTo>
                  <a:cubicBezTo>
                    <a:pt x="84" y="56"/>
                    <a:pt x="58" y="22"/>
                    <a:pt x="63" y="9"/>
                  </a:cubicBezTo>
                  <a:cubicBezTo>
                    <a:pt x="41" y="0"/>
                    <a:pt x="41" y="8"/>
                    <a:pt x="29" y="12"/>
                  </a:cubicBezTo>
                  <a:cubicBezTo>
                    <a:pt x="12" y="16"/>
                    <a:pt x="17" y="35"/>
                    <a:pt x="35" y="49"/>
                  </a:cubicBezTo>
                  <a:cubicBezTo>
                    <a:pt x="53" y="63"/>
                    <a:pt x="63" y="69"/>
                    <a:pt x="73" y="87"/>
                  </a:cubicBezTo>
                  <a:cubicBezTo>
                    <a:pt x="83" y="105"/>
                    <a:pt x="63" y="103"/>
                    <a:pt x="40" y="110"/>
                  </a:cubicBezTo>
                  <a:cubicBezTo>
                    <a:pt x="17" y="117"/>
                    <a:pt x="50" y="133"/>
                    <a:pt x="47" y="155"/>
                  </a:cubicBezTo>
                  <a:cubicBezTo>
                    <a:pt x="44" y="177"/>
                    <a:pt x="26" y="171"/>
                    <a:pt x="21" y="194"/>
                  </a:cubicBezTo>
                  <a:cubicBezTo>
                    <a:pt x="16" y="214"/>
                    <a:pt x="11" y="214"/>
                    <a:pt x="0" y="219"/>
                  </a:cubicBezTo>
                  <a:cubicBezTo>
                    <a:pt x="3" y="225"/>
                    <a:pt x="9" y="230"/>
                    <a:pt x="19" y="234"/>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98" name="Freeform 31"/>
            <p:cNvSpPr>
              <a:spLocks/>
            </p:cNvSpPr>
            <p:nvPr/>
          </p:nvSpPr>
          <p:spPr bwMode="auto">
            <a:xfrm>
              <a:off x="8858310" y="6012532"/>
              <a:ext cx="1439998" cy="842300"/>
            </a:xfrm>
            <a:custGeom>
              <a:avLst/>
              <a:gdLst>
                <a:gd name="T0" fmla="*/ 1134328958 w 1686"/>
                <a:gd name="T1" fmla="*/ 42543135 h 1025"/>
                <a:gd name="T2" fmla="*/ 1016154318 w 1686"/>
                <a:gd name="T3" fmla="*/ 67528629 h 1025"/>
                <a:gd name="T4" fmla="*/ 920593454 w 1686"/>
                <a:gd name="T5" fmla="*/ 32413348 h 1025"/>
                <a:gd name="T6" fmla="*/ 808984214 w 1686"/>
                <a:gd name="T7" fmla="*/ 80358707 h 1025"/>
                <a:gd name="T8" fmla="*/ 719988751 w 1686"/>
                <a:gd name="T9" fmla="*/ 175573943 h 1025"/>
                <a:gd name="T10" fmla="*/ 617862487 w 1686"/>
                <a:gd name="T11" fmla="*/ 124927471 h 1025"/>
                <a:gd name="T12" fmla="*/ 570446752 w 1686"/>
                <a:gd name="T13" fmla="*/ 27686606 h 1025"/>
                <a:gd name="T14" fmla="*/ 399750619 w 1686"/>
                <a:gd name="T15" fmla="*/ 23634527 h 1025"/>
                <a:gd name="T16" fmla="*/ 342122514 w 1686"/>
                <a:gd name="T17" fmla="*/ 97240864 h 1025"/>
                <a:gd name="T18" fmla="*/ 215923686 w 1686"/>
                <a:gd name="T19" fmla="*/ 160717414 h 1025"/>
                <a:gd name="T20" fmla="*/ 143705993 w 1686"/>
                <a:gd name="T21" fmla="*/ 211363886 h 1025"/>
                <a:gd name="T22" fmla="*/ 74405875 w 1686"/>
                <a:gd name="T23" fmla="*/ 316708087 h 1025"/>
                <a:gd name="T24" fmla="*/ 72217693 w 1686"/>
                <a:gd name="T25" fmla="*/ 405170131 h 1025"/>
                <a:gd name="T26" fmla="*/ 63464111 w 1686"/>
                <a:gd name="T27" fmla="*/ 469321342 h 1025"/>
                <a:gd name="T28" fmla="*/ 148083211 w 1686"/>
                <a:gd name="T29" fmla="*/ 457166748 h 1025"/>
                <a:gd name="T30" fmla="*/ 45956947 w 1686"/>
                <a:gd name="T31" fmla="*/ 561835466 h 1025"/>
                <a:gd name="T32" fmla="*/ 18965952 w 1686"/>
                <a:gd name="T33" fmla="*/ 623286387 h 1025"/>
                <a:gd name="T34" fmla="*/ 113068028 w 1686"/>
                <a:gd name="T35" fmla="*/ 668530634 h 1025"/>
                <a:gd name="T36" fmla="*/ 221030298 w 1686"/>
                <a:gd name="T37" fmla="*/ 668530634 h 1025"/>
                <a:gd name="T38" fmla="*/ 251668263 w 1686"/>
                <a:gd name="T39" fmla="*/ 672581891 h 1025"/>
                <a:gd name="T40" fmla="*/ 275740827 w 1686"/>
                <a:gd name="T41" fmla="*/ 617884162 h 1025"/>
                <a:gd name="T42" fmla="*/ 356712102 w 1686"/>
                <a:gd name="T43" fmla="*/ 606404229 h 1025"/>
                <a:gd name="T44" fmla="*/ 454461148 w 1686"/>
                <a:gd name="T45" fmla="*/ 658400846 h 1025"/>
                <a:gd name="T46" fmla="*/ 513548041 w 1686"/>
                <a:gd name="T47" fmla="*/ 634766319 h 1025"/>
                <a:gd name="T48" fmla="*/ 570446752 w 1686"/>
                <a:gd name="T49" fmla="*/ 644895285 h 1025"/>
                <a:gd name="T50" fmla="*/ 620780917 w 1686"/>
                <a:gd name="T51" fmla="*/ 605728746 h 1025"/>
                <a:gd name="T52" fmla="*/ 688621392 w 1686"/>
                <a:gd name="T53" fmla="*/ 535499826 h 1025"/>
                <a:gd name="T54" fmla="*/ 771052310 w 1686"/>
                <a:gd name="T55" fmla="*/ 495657804 h 1025"/>
                <a:gd name="T56" fmla="*/ 866613174 w 1686"/>
                <a:gd name="T57" fmla="*/ 375457074 h 1025"/>
                <a:gd name="T58" fmla="*/ 946124807 w 1686"/>
                <a:gd name="T59" fmla="*/ 305228154 h 1025"/>
                <a:gd name="T60" fmla="*/ 1083266253 w 1686"/>
                <a:gd name="T61" fmla="*/ 167470606 h 1025"/>
                <a:gd name="T62" fmla="*/ 1204358470 w 1686"/>
                <a:gd name="T63" fmla="*/ 120200730 h 102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86" h="1025">
                  <a:moveTo>
                    <a:pt x="1638" y="71"/>
                  </a:moveTo>
                  <a:cubicBezTo>
                    <a:pt x="1590" y="63"/>
                    <a:pt x="1577" y="85"/>
                    <a:pt x="1555" y="63"/>
                  </a:cubicBezTo>
                  <a:cubicBezTo>
                    <a:pt x="1533" y="41"/>
                    <a:pt x="1516" y="59"/>
                    <a:pt x="1485" y="82"/>
                  </a:cubicBezTo>
                  <a:cubicBezTo>
                    <a:pt x="1454" y="104"/>
                    <a:pt x="1433" y="122"/>
                    <a:pt x="1393" y="100"/>
                  </a:cubicBezTo>
                  <a:cubicBezTo>
                    <a:pt x="1354" y="78"/>
                    <a:pt x="1363" y="74"/>
                    <a:pt x="1332" y="78"/>
                  </a:cubicBezTo>
                  <a:cubicBezTo>
                    <a:pt x="1302" y="82"/>
                    <a:pt x="1275" y="48"/>
                    <a:pt x="1262" y="48"/>
                  </a:cubicBezTo>
                  <a:cubicBezTo>
                    <a:pt x="1249" y="48"/>
                    <a:pt x="1214" y="0"/>
                    <a:pt x="1162" y="59"/>
                  </a:cubicBezTo>
                  <a:cubicBezTo>
                    <a:pt x="1109" y="119"/>
                    <a:pt x="1140" y="74"/>
                    <a:pt x="1109" y="119"/>
                  </a:cubicBezTo>
                  <a:cubicBezTo>
                    <a:pt x="1079" y="163"/>
                    <a:pt x="1057" y="189"/>
                    <a:pt x="1048" y="219"/>
                  </a:cubicBezTo>
                  <a:cubicBezTo>
                    <a:pt x="1039" y="248"/>
                    <a:pt x="1039" y="256"/>
                    <a:pt x="987" y="260"/>
                  </a:cubicBezTo>
                  <a:cubicBezTo>
                    <a:pt x="935" y="263"/>
                    <a:pt x="895" y="271"/>
                    <a:pt x="869" y="248"/>
                  </a:cubicBezTo>
                  <a:cubicBezTo>
                    <a:pt x="843" y="226"/>
                    <a:pt x="834" y="223"/>
                    <a:pt x="847" y="185"/>
                  </a:cubicBezTo>
                  <a:cubicBezTo>
                    <a:pt x="860" y="148"/>
                    <a:pt x="891" y="141"/>
                    <a:pt x="856" y="119"/>
                  </a:cubicBezTo>
                  <a:cubicBezTo>
                    <a:pt x="821" y="96"/>
                    <a:pt x="821" y="33"/>
                    <a:pt x="782" y="41"/>
                  </a:cubicBezTo>
                  <a:cubicBezTo>
                    <a:pt x="742" y="48"/>
                    <a:pt x="594" y="74"/>
                    <a:pt x="555" y="41"/>
                  </a:cubicBezTo>
                  <a:cubicBezTo>
                    <a:pt x="552" y="39"/>
                    <a:pt x="550" y="37"/>
                    <a:pt x="548" y="35"/>
                  </a:cubicBezTo>
                  <a:cubicBezTo>
                    <a:pt x="539" y="50"/>
                    <a:pt x="531" y="60"/>
                    <a:pt x="525" y="77"/>
                  </a:cubicBezTo>
                  <a:cubicBezTo>
                    <a:pt x="515" y="105"/>
                    <a:pt x="489" y="110"/>
                    <a:pt x="469" y="144"/>
                  </a:cubicBezTo>
                  <a:cubicBezTo>
                    <a:pt x="450" y="177"/>
                    <a:pt x="410" y="163"/>
                    <a:pt x="355" y="166"/>
                  </a:cubicBezTo>
                  <a:cubicBezTo>
                    <a:pt x="299" y="169"/>
                    <a:pt x="309" y="230"/>
                    <a:pt x="296" y="238"/>
                  </a:cubicBezTo>
                  <a:cubicBezTo>
                    <a:pt x="283" y="247"/>
                    <a:pt x="266" y="238"/>
                    <a:pt x="247" y="269"/>
                  </a:cubicBezTo>
                  <a:cubicBezTo>
                    <a:pt x="227" y="299"/>
                    <a:pt x="240" y="311"/>
                    <a:pt x="197" y="313"/>
                  </a:cubicBezTo>
                  <a:cubicBezTo>
                    <a:pt x="155" y="316"/>
                    <a:pt x="165" y="363"/>
                    <a:pt x="145" y="402"/>
                  </a:cubicBezTo>
                  <a:cubicBezTo>
                    <a:pt x="125" y="441"/>
                    <a:pt x="129" y="461"/>
                    <a:pt x="102" y="469"/>
                  </a:cubicBezTo>
                  <a:cubicBezTo>
                    <a:pt x="76" y="477"/>
                    <a:pt x="76" y="491"/>
                    <a:pt x="53" y="522"/>
                  </a:cubicBezTo>
                  <a:cubicBezTo>
                    <a:pt x="30" y="552"/>
                    <a:pt x="63" y="566"/>
                    <a:pt x="99" y="600"/>
                  </a:cubicBezTo>
                  <a:cubicBezTo>
                    <a:pt x="118" y="617"/>
                    <a:pt x="110" y="631"/>
                    <a:pt x="99" y="642"/>
                  </a:cubicBezTo>
                  <a:cubicBezTo>
                    <a:pt x="110" y="644"/>
                    <a:pt x="97" y="653"/>
                    <a:pt x="87" y="695"/>
                  </a:cubicBezTo>
                  <a:cubicBezTo>
                    <a:pt x="74" y="749"/>
                    <a:pt x="140" y="684"/>
                    <a:pt x="175" y="673"/>
                  </a:cubicBezTo>
                  <a:cubicBezTo>
                    <a:pt x="273" y="593"/>
                    <a:pt x="227" y="662"/>
                    <a:pt x="203" y="677"/>
                  </a:cubicBezTo>
                  <a:cubicBezTo>
                    <a:pt x="179" y="691"/>
                    <a:pt x="148" y="740"/>
                    <a:pt x="127" y="760"/>
                  </a:cubicBezTo>
                  <a:cubicBezTo>
                    <a:pt x="105" y="780"/>
                    <a:pt x="96" y="814"/>
                    <a:pt x="63" y="832"/>
                  </a:cubicBezTo>
                  <a:cubicBezTo>
                    <a:pt x="30" y="851"/>
                    <a:pt x="35" y="853"/>
                    <a:pt x="19" y="877"/>
                  </a:cubicBezTo>
                  <a:cubicBezTo>
                    <a:pt x="4" y="901"/>
                    <a:pt x="0" y="908"/>
                    <a:pt x="26" y="923"/>
                  </a:cubicBezTo>
                  <a:cubicBezTo>
                    <a:pt x="52" y="938"/>
                    <a:pt x="72" y="936"/>
                    <a:pt x="109" y="949"/>
                  </a:cubicBezTo>
                  <a:cubicBezTo>
                    <a:pt x="146" y="962"/>
                    <a:pt x="146" y="975"/>
                    <a:pt x="155" y="990"/>
                  </a:cubicBezTo>
                  <a:cubicBezTo>
                    <a:pt x="164" y="1005"/>
                    <a:pt x="177" y="1006"/>
                    <a:pt x="216" y="1016"/>
                  </a:cubicBezTo>
                  <a:cubicBezTo>
                    <a:pt x="255" y="1025"/>
                    <a:pt x="271" y="993"/>
                    <a:pt x="303" y="990"/>
                  </a:cubicBezTo>
                  <a:cubicBezTo>
                    <a:pt x="318" y="988"/>
                    <a:pt x="325" y="995"/>
                    <a:pt x="329" y="1003"/>
                  </a:cubicBezTo>
                  <a:cubicBezTo>
                    <a:pt x="335" y="1001"/>
                    <a:pt x="341" y="998"/>
                    <a:pt x="345" y="996"/>
                  </a:cubicBezTo>
                  <a:cubicBezTo>
                    <a:pt x="353" y="992"/>
                    <a:pt x="362" y="977"/>
                    <a:pt x="377" y="970"/>
                  </a:cubicBezTo>
                  <a:cubicBezTo>
                    <a:pt x="374" y="955"/>
                    <a:pt x="373" y="928"/>
                    <a:pt x="378" y="915"/>
                  </a:cubicBezTo>
                  <a:cubicBezTo>
                    <a:pt x="383" y="901"/>
                    <a:pt x="384" y="910"/>
                    <a:pt x="415" y="896"/>
                  </a:cubicBezTo>
                  <a:cubicBezTo>
                    <a:pt x="446" y="882"/>
                    <a:pt x="464" y="875"/>
                    <a:pt x="489" y="898"/>
                  </a:cubicBezTo>
                  <a:cubicBezTo>
                    <a:pt x="514" y="922"/>
                    <a:pt x="540" y="957"/>
                    <a:pt x="555" y="968"/>
                  </a:cubicBezTo>
                  <a:cubicBezTo>
                    <a:pt x="569" y="979"/>
                    <a:pt x="599" y="947"/>
                    <a:pt x="623" y="975"/>
                  </a:cubicBezTo>
                  <a:cubicBezTo>
                    <a:pt x="648" y="1003"/>
                    <a:pt x="650" y="983"/>
                    <a:pt x="671" y="968"/>
                  </a:cubicBezTo>
                  <a:cubicBezTo>
                    <a:pt x="692" y="953"/>
                    <a:pt x="705" y="957"/>
                    <a:pt x="704" y="940"/>
                  </a:cubicBezTo>
                  <a:cubicBezTo>
                    <a:pt x="702" y="923"/>
                    <a:pt x="704" y="904"/>
                    <a:pt x="754" y="918"/>
                  </a:cubicBezTo>
                  <a:cubicBezTo>
                    <a:pt x="774" y="933"/>
                    <a:pt x="777" y="953"/>
                    <a:pt x="782" y="955"/>
                  </a:cubicBezTo>
                  <a:cubicBezTo>
                    <a:pt x="787" y="958"/>
                    <a:pt x="812" y="967"/>
                    <a:pt x="822" y="947"/>
                  </a:cubicBezTo>
                  <a:cubicBezTo>
                    <a:pt x="831" y="928"/>
                    <a:pt x="820" y="900"/>
                    <a:pt x="851" y="897"/>
                  </a:cubicBezTo>
                  <a:cubicBezTo>
                    <a:pt x="882" y="894"/>
                    <a:pt x="912" y="893"/>
                    <a:pt x="917" y="861"/>
                  </a:cubicBezTo>
                  <a:cubicBezTo>
                    <a:pt x="922" y="829"/>
                    <a:pt x="912" y="811"/>
                    <a:pt x="944" y="793"/>
                  </a:cubicBezTo>
                  <a:cubicBezTo>
                    <a:pt x="973" y="777"/>
                    <a:pt x="969" y="764"/>
                    <a:pt x="1031" y="774"/>
                  </a:cubicBezTo>
                  <a:cubicBezTo>
                    <a:pt x="1037" y="765"/>
                    <a:pt x="1045" y="754"/>
                    <a:pt x="1057" y="734"/>
                  </a:cubicBezTo>
                  <a:cubicBezTo>
                    <a:pt x="1088" y="682"/>
                    <a:pt x="1092" y="649"/>
                    <a:pt x="1136" y="626"/>
                  </a:cubicBezTo>
                  <a:cubicBezTo>
                    <a:pt x="1179" y="604"/>
                    <a:pt x="1188" y="586"/>
                    <a:pt x="1188" y="556"/>
                  </a:cubicBezTo>
                  <a:cubicBezTo>
                    <a:pt x="1188" y="526"/>
                    <a:pt x="1136" y="530"/>
                    <a:pt x="1201" y="504"/>
                  </a:cubicBezTo>
                  <a:cubicBezTo>
                    <a:pt x="1267" y="478"/>
                    <a:pt x="1293" y="508"/>
                    <a:pt x="1297" y="452"/>
                  </a:cubicBezTo>
                  <a:cubicBezTo>
                    <a:pt x="1302" y="397"/>
                    <a:pt x="1284" y="360"/>
                    <a:pt x="1336" y="337"/>
                  </a:cubicBezTo>
                  <a:cubicBezTo>
                    <a:pt x="1389" y="315"/>
                    <a:pt x="1433" y="274"/>
                    <a:pt x="1485" y="248"/>
                  </a:cubicBezTo>
                  <a:cubicBezTo>
                    <a:pt x="1537" y="223"/>
                    <a:pt x="1520" y="171"/>
                    <a:pt x="1572" y="208"/>
                  </a:cubicBezTo>
                  <a:cubicBezTo>
                    <a:pt x="1625" y="245"/>
                    <a:pt x="1660" y="223"/>
                    <a:pt x="1651" y="178"/>
                  </a:cubicBezTo>
                  <a:cubicBezTo>
                    <a:pt x="1642" y="134"/>
                    <a:pt x="1686" y="78"/>
                    <a:pt x="1638" y="71"/>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799" name="Freeform 32"/>
            <p:cNvSpPr>
              <a:spLocks/>
            </p:cNvSpPr>
            <p:nvPr/>
          </p:nvSpPr>
          <p:spPr bwMode="auto">
            <a:xfrm>
              <a:off x="8485865" y="5129447"/>
              <a:ext cx="1150523" cy="1429250"/>
            </a:xfrm>
            <a:custGeom>
              <a:avLst/>
              <a:gdLst>
                <a:gd name="T0" fmla="*/ 835553673 w 1348"/>
                <a:gd name="T1" fmla="*/ 322511905 h 1740"/>
                <a:gd name="T2" fmla="*/ 806415056 w 1348"/>
                <a:gd name="T3" fmla="*/ 253016678 h 1740"/>
                <a:gd name="T4" fmla="*/ 776547547 w 1348"/>
                <a:gd name="T5" fmla="*/ 219955825 h 1740"/>
                <a:gd name="T6" fmla="*/ 662178050 w 1348"/>
                <a:gd name="T7" fmla="*/ 168003409 h 1740"/>
                <a:gd name="T8" fmla="*/ 627211710 w 1348"/>
                <a:gd name="T9" fmla="*/ 85013269 h 1740"/>
                <a:gd name="T10" fmla="*/ 525225699 w 1348"/>
                <a:gd name="T11" fmla="*/ 22940284 h 1740"/>
                <a:gd name="T12" fmla="*/ 420326679 w 1348"/>
                <a:gd name="T13" fmla="*/ 85013269 h 1740"/>
                <a:gd name="T14" fmla="*/ 413770063 w 1348"/>
                <a:gd name="T15" fmla="*/ 155183694 h 1740"/>
                <a:gd name="T16" fmla="*/ 305228289 w 1348"/>
                <a:gd name="T17" fmla="*/ 180147927 h 1740"/>
                <a:gd name="T18" fmla="*/ 162448214 w 1348"/>
                <a:gd name="T19" fmla="*/ 244920058 h 1740"/>
                <a:gd name="T20" fmla="*/ 79403157 w 1348"/>
                <a:gd name="T21" fmla="*/ 172725684 h 1740"/>
                <a:gd name="T22" fmla="*/ 28410578 w 1348"/>
                <a:gd name="T23" fmla="*/ 257739774 h 1740"/>
                <a:gd name="T24" fmla="*/ 16026239 w 1348"/>
                <a:gd name="T25" fmla="*/ 335331621 h 1740"/>
                <a:gd name="T26" fmla="*/ 57549195 w 1348"/>
                <a:gd name="T27" fmla="*/ 400103752 h 1740"/>
                <a:gd name="T28" fmla="*/ 85958919 w 1348"/>
                <a:gd name="T29" fmla="*/ 449357843 h 1740"/>
                <a:gd name="T30" fmla="*/ 84501988 w 1348"/>
                <a:gd name="T31" fmla="*/ 493888837 h 1740"/>
                <a:gd name="T32" fmla="*/ 112912566 w 1348"/>
                <a:gd name="T33" fmla="*/ 543817304 h 1740"/>
                <a:gd name="T34" fmla="*/ 146421975 w 1348"/>
                <a:gd name="T35" fmla="*/ 599143243 h 1740"/>
                <a:gd name="T36" fmla="*/ 119469182 w 1348"/>
                <a:gd name="T37" fmla="*/ 680108613 h 1740"/>
                <a:gd name="T38" fmla="*/ 52449510 w 1348"/>
                <a:gd name="T39" fmla="*/ 717892561 h 1740"/>
                <a:gd name="T40" fmla="*/ 24039785 w 1348"/>
                <a:gd name="T41" fmla="*/ 790086936 h 1740"/>
                <a:gd name="T42" fmla="*/ 88872781 w 1348"/>
                <a:gd name="T43" fmla="*/ 869028356 h 1740"/>
                <a:gd name="T44" fmla="*/ 131852667 w 1348"/>
                <a:gd name="T45" fmla="*/ 943921056 h 1740"/>
                <a:gd name="T46" fmla="*/ 95429396 w 1348"/>
                <a:gd name="T47" fmla="*/ 1039054893 h 1740"/>
                <a:gd name="T48" fmla="*/ 88872781 w 1348"/>
                <a:gd name="T49" fmla="*/ 1135539125 h 1740"/>
                <a:gd name="T50" fmla="*/ 160991284 w 1348"/>
                <a:gd name="T51" fmla="*/ 1147683643 h 1740"/>
                <a:gd name="T52" fmla="*/ 262248403 w 1348"/>
                <a:gd name="T53" fmla="*/ 1163201684 h 1740"/>
                <a:gd name="T54" fmla="*/ 324897282 w 1348"/>
                <a:gd name="T55" fmla="*/ 1159153785 h 1740"/>
                <a:gd name="T56" fmla="*/ 390459170 w 1348"/>
                <a:gd name="T57" fmla="*/ 1158479409 h 1740"/>
                <a:gd name="T58" fmla="*/ 356949761 w 1348"/>
                <a:gd name="T59" fmla="*/ 1077514039 h 1740"/>
                <a:gd name="T60" fmla="*/ 423968579 w 1348"/>
                <a:gd name="T61" fmla="*/ 996548670 h 1740"/>
                <a:gd name="T62" fmla="*/ 498272905 w 1348"/>
                <a:gd name="T63" fmla="*/ 906811483 h 1740"/>
                <a:gd name="T64" fmla="*/ 576947170 w 1348"/>
                <a:gd name="T65" fmla="*/ 837316256 h 1740"/>
                <a:gd name="T66" fmla="*/ 700787144 w 1348"/>
                <a:gd name="T67" fmla="*/ 777267220 h 1740"/>
                <a:gd name="T68" fmla="*/ 673104605 w 1348"/>
                <a:gd name="T69" fmla="*/ 686855658 h 1740"/>
                <a:gd name="T70" fmla="*/ 612642402 w 1348"/>
                <a:gd name="T71" fmla="*/ 707771993 h 1740"/>
                <a:gd name="T72" fmla="*/ 526682629 w 1348"/>
                <a:gd name="T73" fmla="*/ 688880429 h 1740"/>
                <a:gd name="T74" fmla="*/ 526682629 w 1348"/>
                <a:gd name="T75" fmla="*/ 611962958 h 1740"/>
                <a:gd name="T76" fmla="*/ 495359043 w 1348"/>
                <a:gd name="T77" fmla="*/ 543142106 h 1740"/>
                <a:gd name="T78" fmla="*/ 438537887 w 1348"/>
                <a:gd name="T79" fmla="*/ 580251679 h 1740"/>
                <a:gd name="T80" fmla="*/ 323440352 w 1348"/>
                <a:gd name="T81" fmla="*/ 568781537 h 1740"/>
                <a:gd name="T82" fmla="*/ 300129458 w 1348"/>
                <a:gd name="T83" fmla="*/ 486466594 h 1740"/>
                <a:gd name="T84" fmla="*/ 352578968 w 1348"/>
                <a:gd name="T85" fmla="*/ 447333893 h 1740"/>
                <a:gd name="T86" fmla="*/ 397743824 w 1348"/>
                <a:gd name="T87" fmla="*/ 364343753 h 1740"/>
                <a:gd name="T88" fmla="*/ 461848781 w 1348"/>
                <a:gd name="T89" fmla="*/ 325211052 h 1740"/>
                <a:gd name="T90" fmla="*/ 581317962 w 1348"/>
                <a:gd name="T91" fmla="*/ 372440372 h 1740"/>
                <a:gd name="T92" fmla="*/ 610456579 w 1348"/>
                <a:gd name="T93" fmla="*/ 437887701 h 1740"/>
                <a:gd name="T94" fmla="*/ 631582503 w 1348"/>
                <a:gd name="T95" fmla="*/ 510756451 h 1740"/>
                <a:gd name="T96" fmla="*/ 700787144 w 1348"/>
                <a:gd name="T97" fmla="*/ 555961822 h 1740"/>
                <a:gd name="T98" fmla="*/ 725554968 w 1348"/>
                <a:gd name="T99" fmla="*/ 603866339 h 1740"/>
                <a:gd name="T100" fmla="*/ 818070503 w 1348"/>
                <a:gd name="T101" fmla="*/ 590372248 h 1740"/>
                <a:gd name="T102" fmla="*/ 941909623 w 1348"/>
                <a:gd name="T103" fmla="*/ 450032219 h 1740"/>
                <a:gd name="T104" fmla="*/ 911314076 w 1348"/>
                <a:gd name="T105" fmla="*/ 346801763 h 17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48" h="1740">
                  <a:moveTo>
                    <a:pt x="1251" y="514"/>
                  </a:moveTo>
                  <a:cubicBezTo>
                    <a:pt x="1243" y="491"/>
                    <a:pt x="1177" y="482"/>
                    <a:pt x="1147" y="478"/>
                  </a:cubicBezTo>
                  <a:cubicBezTo>
                    <a:pt x="1116" y="475"/>
                    <a:pt x="1101" y="473"/>
                    <a:pt x="1077" y="438"/>
                  </a:cubicBezTo>
                  <a:cubicBezTo>
                    <a:pt x="1053" y="402"/>
                    <a:pt x="1103" y="402"/>
                    <a:pt x="1107" y="375"/>
                  </a:cubicBezTo>
                  <a:cubicBezTo>
                    <a:pt x="1110" y="357"/>
                    <a:pt x="1122" y="337"/>
                    <a:pt x="1136" y="319"/>
                  </a:cubicBezTo>
                  <a:cubicBezTo>
                    <a:pt x="1111" y="323"/>
                    <a:pt x="1083" y="326"/>
                    <a:pt x="1066" y="326"/>
                  </a:cubicBezTo>
                  <a:cubicBezTo>
                    <a:pt x="1027" y="326"/>
                    <a:pt x="996" y="352"/>
                    <a:pt x="961" y="326"/>
                  </a:cubicBezTo>
                  <a:cubicBezTo>
                    <a:pt x="926" y="300"/>
                    <a:pt x="939" y="263"/>
                    <a:pt x="909" y="249"/>
                  </a:cubicBezTo>
                  <a:cubicBezTo>
                    <a:pt x="878" y="234"/>
                    <a:pt x="878" y="223"/>
                    <a:pt x="878" y="189"/>
                  </a:cubicBezTo>
                  <a:cubicBezTo>
                    <a:pt x="878" y="156"/>
                    <a:pt x="887" y="141"/>
                    <a:pt x="861" y="126"/>
                  </a:cubicBezTo>
                  <a:cubicBezTo>
                    <a:pt x="834" y="111"/>
                    <a:pt x="795" y="52"/>
                    <a:pt x="795" y="52"/>
                  </a:cubicBezTo>
                  <a:cubicBezTo>
                    <a:pt x="795" y="52"/>
                    <a:pt x="773" y="0"/>
                    <a:pt x="721" y="34"/>
                  </a:cubicBezTo>
                  <a:cubicBezTo>
                    <a:pt x="668" y="67"/>
                    <a:pt x="734" y="52"/>
                    <a:pt x="668" y="67"/>
                  </a:cubicBezTo>
                  <a:cubicBezTo>
                    <a:pt x="603" y="82"/>
                    <a:pt x="572" y="97"/>
                    <a:pt x="577" y="126"/>
                  </a:cubicBezTo>
                  <a:cubicBezTo>
                    <a:pt x="581" y="156"/>
                    <a:pt x="598" y="171"/>
                    <a:pt x="603" y="193"/>
                  </a:cubicBezTo>
                  <a:cubicBezTo>
                    <a:pt x="607" y="215"/>
                    <a:pt x="594" y="245"/>
                    <a:pt x="568" y="230"/>
                  </a:cubicBezTo>
                  <a:cubicBezTo>
                    <a:pt x="542" y="215"/>
                    <a:pt x="515" y="189"/>
                    <a:pt x="489" y="226"/>
                  </a:cubicBezTo>
                  <a:cubicBezTo>
                    <a:pt x="463" y="263"/>
                    <a:pt x="446" y="289"/>
                    <a:pt x="419" y="267"/>
                  </a:cubicBezTo>
                  <a:cubicBezTo>
                    <a:pt x="393" y="245"/>
                    <a:pt x="371" y="249"/>
                    <a:pt x="341" y="282"/>
                  </a:cubicBezTo>
                  <a:cubicBezTo>
                    <a:pt x="310" y="315"/>
                    <a:pt x="262" y="401"/>
                    <a:pt x="223" y="363"/>
                  </a:cubicBezTo>
                  <a:cubicBezTo>
                    <a:pt x="183" y="326"/>
                    <a:pt x="223" y="267"/>
                    <a:pt x="192" y="245"/>
                  </a:cubicBezTo>
                  <a:cubicBezTo>
                    <a:pt x="162" y="223"/>
                    <a:pt x="140" y="226"/>
                    <a:pt x="109" y="256"/>
                  </a:cubicBezTo>
                  <a:cubicBezTo>
                    <a:pt x="79" y="286"/>
                    <a:pt x="74" y="297"/>
                    <a:pt x="74" y="326"/>
                  </a:cubicBezTo>
                  <a:cubicBezTo>
                    <a:pt x="74" y="356"/>
                    <a:pt x="57" y="378"/>
                    <a:pt x="39" y="382"/>
                  </a:cubicBezTo>
                  <a:cubicBezTo>
                    <a:pt x="22" y="386"/>
                    <a:pt x="26" y="393"/>
                    <a:pt x="22" y="430"/>
                  </a:cubicBezTo>
                  <a:cubicBezTo>
                    <a:pt x="17" y="467"/>
                    <a:pt x="44" y="486"/>
                    <a:pt x="22" y="497"/>
                  </a:cubicBezTo>
                  <a:cubicBezTo>
                    <a:pt x="0" y="508"/>
                    <a:pt x="13" y="519"/>
                    <a:pt x="31" y="549"/>
                  </a:cubicBezTo>
                  <a:cubicBezTo>
                    <a:pt x="48" y="578"/>
                    <a:pt x="83" y="578"/>
                    <a:pt x="79" y="593"/>
                  </a:cubicBezTo>
                  <a:cubicBezTo>
                    <a:pt x="78" y="595"/>
                    <a:pt x="78" y="598"/>
                    <a:pt x="78" y="601"/>
                  </a:cubicBezTo>
                  <a:cubicBezTo>
                    <a:pt x="114" y="615"/>
                    <a:pt x="114" y="644"/>
                    <a:pt x="118" y="666"/>
                  </a:cubicBezTo>
                  <a:cubicBezTo>
                    <a:pt x="122" y="690"/>
                    <a:pt x="149" y="669"/>
                    <a:pt x="164" y="697"/>
                  </a:cubicBezTo>
                  <a:cubicBezTo>
                    <a:pt x="179" y="725"/>
                    <a:pt x="146" y="725"/>
                    <a:pt x="116" y="732"/>
                  </a:cubicBezTo>
                  <a:cubicBezTo>
                    <a:pt x="85" y="740"/>
                    <a:pt x="116" y="732"/>
                    <a:pt x="81" y="766"/>
                  </a:cubicBezTo>
                  <a:cubicBezTo>
                    <a:pt x="46" y="799"/>
                    <a:pt x="124" y="806"/>
                    <a:pt x="155" y="806"/>
                  </a:cubicBezTo>
                  <a:cubicBezTo>
                    <a:pt x="186" y="806"/>
                    <a:pt x="179" y="825"/>
                    <a:pt x="179" y="842"/>
                  </a:cubicBezTo>
                  <a:cubicBezTo>
                    <a:pt x="179" y="858"/>
                    <a:pt x="179" y="862"/>
                    <a:pt x="201" y="888"/>
                  </a:cubicBezTo>
                  <a:cubicBezTo>
                    <a:pt x="223" y="914"/>
                    <a:pt x="203" y="938"/>
                    <a:pt x="199" y="955"/>
                  </a:cubicBezTo>
                  <a:cubicBezTo>
                    <a:pt x="194" y="971"/>
                    <a:pt x="183" y="982"/>
                    <a:pt x="164" y="1008"/>
                  </a:cubicBezTo>
                  <a:cubicBezTo>
                    <a:pt x="144" y="1034"/>
                    <a:pt x="118" y="1021"/>
                    <a:pt x="87" y="1010"/>
                  </a:cubicBezTo>
                  <a:cubicBezTo>
                    <a:pt x="57" y="999"/>
                    <a:pt x="72" y="1047"/>
                    <a:pt x="72" y="1064"/>
                  </a:cubicBezTo>
                  <a:cubicBezTo>
                    <a:pt x="72" y="1081"/>
                    <a:pt x="72" y="1077"/>
                    <a:pt x="72" y="1110"/>
                  </a:cubicBezTo>
                  <a:cubicBezTo>
                    <a:pt x="72" y="1144"/>
                    <a:pt x="44" y="1133"/>
                    <a:pt x="33" y="1171"/>
                  </a:cubicBezTo>
                  <a:cubicBezTo>
                    <a:pt x="22" y="1210"/>
                    <a:pt x="46" y="1234"/>
                    <a:pt x="83" y="1246"/>
                  </a:cubicBezTo>
                  <a:cubicBezTo>
                    <a:pt x="120" y="1257"/>
                    <a:pt x="122" y="1270"/>
                    <a:pt x="122" y="1288"/>
                  </a:cubicBezTo>
                  <a:cubicBezTo>
                    <a:pt x="122" y="1307"/>
                    <a:pt x="138" y="1320"/>
                    <a:pt x="159" y="1338"/>
                  </a:cubicBezTo>
                  <a:cubicBezTo>
                    <a:pt x="181" y="1357"/>
                    <a:pt x="183" y="1375"/>
                    <a:pt x="181" y="1399"/>
                  </a:cubicBezTo>
                  <a:cubicBezTo>
                    <a:pt x="179" y="1424"/>
                    <a:pt x="170" y="1438"/>
                    <a:pt x="146" y="1470"/>
                  </a:cubicBezTo>
                  <a:cubicBezTo>
                    <a:pt x="122" y="1501"/>
                    <a:pt x="127" y="1500"/>
                    <a:pt x="131" y="1540"/>
                  </a:cubicBezTo>
                  <a:cubicBezTo>
                    <a:pt x="135" y="1581"/>
                    <a:pt x="118" y="1581"/>
                    <a:pt x="90" y="1601"/>
                  </a:cubicBezTo>
                  <a:cubicBezTo>
                    <a:pt x="61" y="1622"/>
                    <a:pt x="81" y="1655"/>
                    <a:pt x="122" y="1683"/>
                  </a:cubicBezTo>
                  <a:cubicBezTo>
                    <a:pt x="130" y="1688"/>
                    <a:pt x="134" y="1693"/>
                    <a:pt x="137" y="1697"/>
                  </a:cubicBezTo>
                  <a:cubicBezTo>
                    <a:pt x="170" y="1691"/>
                    <a:pt x="204" y="1699"/>
                    <a:pt x="221" y="1701"/>
                  </a:cubicBezTo>
                  <a:cubicBezTo>
                    <a:pt x="245" y="1705"/>
                    <a:pt x="264" y="1716"/>
                    <a:pt x="297" y="1722"/>
                  </a:cubicBezTo>
                  <a:cubicBezTo>
                    <a:pt x="330" y="1727"/>
                    <a:pt x="334" y="1729"/>
                    <a:pt x="360" y="1724"/>
                  </a:cubicBezTo>
                  <a:cubicBezTo>
                    <a:pt x="387" y="1718"/>
                    <a:pt x="382" y="1722"/>
                    <a:pt x="404" y="1731"/>
                  </a:cubicBezTo>
                  <a:cubicBezTo>
                    <a:pt x="426" y="1740"/>
                    <a:pt x="437" y="1737"/>
                    <a:pt x="446" y="1718"/>
                  </a:cubicBezTo>
                  <a:cubicBezTo>
                    <a:pt x="485" y="1672"/>
                    <a:pt x="485" y="1716"/>
                    <a:pt x="520" y="1716"/>
                  </a:cubicBezTo>
                  <a:cubicBezTo>
                    <a:pt x="528" y="1716"/>
                    <a:pt x="533" y="1716"/>
                    <a:pt x="536" y="1717"/>
                  </a:cubicBezTo>
                  <a:cubicBezTo>
                    <a:pt x="547" y="1706"/>
                    <a:pt x="555" y="1692"/>
                    <a:pt x="536" y="1675"/>
                  </a:cubicBezTo>
                  <a:cubicBezTo>
                    <a:pt x="500" y="1641"/>
                    <a:pt x="467" y="1627"/>
                    <a:pt x="490" y="1597"/>
                  </a:cubicBezTo>
                  <a:cubicBezTo>
                    <a:pt x="513" y="1566"/>
                    <a:pt x="513" y="1552"/>
                    <a:pt x="539" y="1544"/>
                  </a:cubicBezTo>
                  <a:cubicBezTo>
                    <a:pt x="566" y="1536"/>
                    <a:pt x="562" y="1516"/>
                    <a:pt x="582" y="1477"/>
                  </a:cubicBezTo>
                  <a:cubicBezTo>
                    <a:pt x="602" y="1438"/>
                    <a:pt x="592" y="1391"/>
                    <a:pt x="634" y="1388"/>
                  </a:cubicBezTo>
                  <a:cubicBezTo>
                    <a:pt x="677" y="1386"/>
                    <a:pt x="664" y="1374"/>
                    <a:pt x="684" y="1344"/>
                  </a:cubicBezTo>
                  <a:cubicBezTo>
                    <a:pt x="703" y="1313"/>
                    <a:pt x="720" y="1322"/>
                    <a:pt x="733" y="1313"/>
                  </a:cubicBezTo>
                  <a:cubicBezTo>
                    <a:pt x="746" y="1305"/>
                    <a:pt x="736" y="1244"/>
                    <a:pt x="792" y="1241"/>
                  </a:cubicBezTo>
                  <a:cubicBezTo>
                    <a:pt x="847" y="1238"/>
                    <a:pt x="887" y="1252"/>
                    <a:pt x="906" y="1219"/>
                  </a:cubicBezTo>
                  <a:cubicBezTo>
                    <a:pt x="926" y="1185"/>
                    <a:pt x="952" y="1180"/>
                    <a:pt x="962" y="1152"/>
                  </a:cubicBezTo>
                  <a:cubicBezTo>
                    <a:pt x="968" y="1135"/>
                    <a:pt x="976" y="1125"/>
                    <a:pt x="985" y="1110"/>
                  </a:cubicBezTo>
                  <a:cubicBezTo>
                    <a:pt x="953" y="1082"/>
                    <a:pt x="922" y="1049"/>
                    <a:pt x="924" y="1018"/>
                  </a:cubicBezTo>
                  <a:cubicBezTo>
                    <a:pt x="913" y="1022"/>
                    <a:pt x="902" y="1028"/>
                    <a:pt x="897" y="1035"/>
                  </a:cubicBezTo>
                  <a:cubicBezTo>
                    <a:pt x="883" y="1052"/>
                    <a:pt x="874" y="1066"/>
                    <a:pt x="841" y="1049"/>
                  </a:cubicBezTo>
                  <a:cubicBezTo>
                    <a:pt x="808" y="1032"/>
                    <a:pt x="802" y="999"/>
                    <a:pt x="782" y="1024"/>
                  </a:cubicBezTo>
                  <a:cubicBezTo>
                    <a:pt x="762" y="1049"/>
                    <a:pt x="746" y="1044"/>
                    <a:pt x="723" y="1021"/>
                  </a:cubicBezTo>
                  <a:cubicBezTo>
                    <a:pt x="700" y="999"/>
                    <a:pt x="690" y="969"/>
                    <a:pt x="707" y="957"/>
                  </a:cubicBezTo>
                  <a:cubicBezTo>
                    <a:pt x="723" y="946"/>
                    <a:pt x="736" y="924"/>
                    <a:pt x="723" y="907"/>
                  </a:cubicBezTo>
                  <a:cubicBezTo>
                    <a:pt x="710" y="891"/>
                    <a:pt x="710" y="866"/>
                    <a:pt x="710" y="843"/>
                  </a:cubicBezTo>
                  <a:cubicBezTo>
                    <a:pt x="710" y="821"/>
                    <a:pt x="707" y="799"/>
                    <a:pt x="680" y="805"/>
                  </a:cubicBezTo>
                  <a:cubicBezTo>
                    <a:pt x="654" y="810"/>
                    <a:pt x="631" y="818"/>
                    <a:pt x="631" y="838"/>
                  </a:cubicBezTo>
                  <a:cubicBezTo>
                    <a:pt x="631" y="857"/>
                    <a:pt x="621" y="877"/>
                    <a:pt x="602" y="860"/>
                  </a:cubicBezTo>
                  <a:cubicBezTo>
                    <a:pt x="582" y="843"/>
                    <a:pt x="572" y="835"/>
                    <a:pt x="536" y="846"/>
                  </a:cubicBezTo>
                  <a:cubicBezTo>
                    <a:pt x="500" y="857"/>
                    <a:pt x="467" y="863"/>
                    <a:pt x="444" y="843"/>
                  </a:cubicBezTo>
                  <a:cubicBezTo>
                    <a:pt x="422" y="824"/>
                    <a:pt x="395" y="807"/>
                    <a:pt x="395" y="782"/>
                  </a:cubicBezTo>
                  <a:cubicBezTo>
                    <a:pt x="395" y="757"/>
                    <a:pt x="389" y="735"/>
                    <a:pt x="412" y="721"/>
                  </a:cubicBezTo>
                  <a:cubicBezTo>
                    <a:pt x="435" y="707"/>
                    <a:pt x="438" y="696"/>
                    <a:pt x="458" y="693"/>
                  </a:cubicBezTo>
                  <a:cubicBezTo>
                    <a:pt x="477" y="691"/>
                    <a:pt x="494" y="677"/>
                    <a:pt x="484" y="663"/>
                  </a:cubicBezTo>
                  <a:cubicBezTo>
                    <a:pt x="474" y="649"/>
                    <a:pt x="451" y="604"/>
                    <a:pt x="481" y="585"/>
                  </a:cubicBezTo>
                  <a:cubicBezTo>
                    <a:pt x="510" y="565"/>
                    <a:pt x="543" y="571"/>
                    <a:pt x="546" y="540"/>
                  </a:cubicBezTo>
                  <a:cubicBezTo>
                    <a:pt x="549" y="510"/>
                    <a:pt x="543" y="507"/>
                    <a:pt x="572" y="485"/>
                  </a:cubicBezTo>
                  <a:cubicBezTo>
                    <a:pt x="602" y="463"/>
                    <a:pt x="608" y="460"/>
                    <a:pt x="634" y="482"/>
                  </a:cubicBezTo>
                  <a:cubicBezTo>
                    <a:pt x="661" y="504"/>
                    <a:pt x="693" y="538"/>
                    <a:pt x="733" y="532"/>
                  </a:cubicBezTo>
                  <a:cubicBezTo>
                    <a:pt x="772" y="527"/>
                    <a:pt x="831" y="527"/>
                    <a:pt x="798" y="552"/>
                  </a:cubicBezTo>
                  <a:cubicBezTo>
                    <a:pt x="766" y="577"/>
                    <a:pt x="762" y="604"/>
                    <a:pt x="779" y="616"/>
                  </a:cubicBezTo>
                  <a:cubicBezTo>
                    <a:pt x="795" y="627"/>
                    <a:pt x="802" y="646"/>
                    <a:pt x="838" y="649"/>
                  </a:cubicBezTo>
                  <a:cubicBezTo>
                    <a:pt x="874" y="652"/>
                    <a:pt x="893" y="668"/>
                    <a:pt x="870" y="693"/>
                  </a:cubicBezTo>
                  <a:cubicBezTo>
                    <a:pt x="847" y="718"/>
                    <a:pt x="854" y="743"/>
                    <a:pt x="867" y="757"/>
                  </a:cubicBezTo>
                  <a:cubicBezTo>
                    <a:pt x="880" y="771"/>
                    <a:pt x="923" y="788"/>
                    <a:pt x="933" y="805"/>
                  </a:cubicBezTo>
                  <a:cubicBezTo>
                    <a:pt x="942" y="821"/>
                    <a:pt x="949" y="818"/>
                    <a:pt x="962" y="824"/>
                  </a:cubicBezTo>
                  <a:cubicBezTo>
                    <a:pt x="975" y="830"/>
                    <a:pt x="982" y="852"/>
                    <a:pt x="982" y="866"/>
                  </a:cubicBezTo>
                  <a:cubicBezTo>
                    <a:pt x="982" y="876"/>
                    <a:pt x="990" y="881"/>
                    <a:pt x="996" y="895"/>
                  </a:cubicBezTo>
                  <a:cubicBezTo>
                    <a:pt x="1007" y="897"/>
                    <a:pt x="1021" y="903"/>
                    <a:pt x="1035" y="908"/>
                  </a:cubicBezTo>
                  <a:cubicBezTo>
                    <a:pt x="1066" y="919"/>
                    <a:pt x="1079" y="886"/>
                    <a:pt x="1123" y="875"/>
                  </a:cubicBezTo>
                  <a:cubicBezTo>
                    <a:pt x="1166" y="864"/>
                    <a:pt x="1223" y="853"/>
                    <a:pt x="1232" y="823"/>
                  </a:cubicBezTo>
                  <a:cubicBezTo>
                    <a:pt x="1241" y="793"/>
                    <a:pt x="1241" y="693"/>
                    <a:pt x="1293" y="667"/>
                  </a:cubicBezTo>
                  <a:cubicBezTo>
                    <a:pt x="1311" y="659"/>
                    <a:pt x="1329" y="649"/>
                    <a:pt x="1348" y="636"/>
                  </a:cubicBezTo>
                  <a:cubicBezTo>
                    <a:pt x="1317" y="593"/>
                    <a:pt x="1259" y="533"/>
                    <a:pt x="1251" y="514"/>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800" name="Freeform 33"/>
            <p:cNvSpPr>
              <a:spLocks/>
            </p:cNvSpPr>
            <p:nvPr/>
          </p:nvSpPr>
          <p:spPr bwMode="auto">
            <a:xfrm>
              <a:off x="8817747" y="5507152"/>
              <a:ext cx="377976" cy="342240"/>
            </a:xfrm>
            <a:custGeom>
              <a:avLst/>
              <a:gdLst>
                <a:gd name="T0" fmla="*/ 253754444 w 442"/>
                <a:gd name="T1" fmla="*/ 216893164 h 417"/>
                <a:gd name="T2" fmla="*/ 291781224 w 442"/>
                <a:gd name="T3" fmla="*/ 192644188 h 417"/>
                <a:gd name="T4" fmla="*/ 287393453 w 442"/>
                <a:gd name="T5" fmla="*/ 147514468 h 417"/>
                <a:gd name="T6" fmla="*/ 310062606 w 442"/>
                <a:gd name="T7" fmla="*/ 123265492 h 417"/>
                <a:gd name="T8" fmla="*/ 285199140 w 442"/>
                <a:gd name="T9" fmla="*/ 105078349 h 417"/>
                <a:gd name="T10" fmla="*/ 299093606 w 442"/>
                <a:gd name="T11" fmla="*/ 61969241 h 417"/>
                <a:gd name="T12" fmla="*/ 251560131 w 442"/>
                <a:gd name="T13" fmla="*/ 48497952 h 417"/>
                <a:gd name="T14" fmla="*/ 179164045 w 442"/>
                <a:gd name="T15" fmla="*/ 14818910 h 417"/>
                <a:gd name="T16" fmla="*/ 133824028 w 442"/>
                <a:gd name="T17" fmla="*/ 16839521 h 417"/>
                <a:gd name="T18" fmla="*/ 114810638 w 442"/>
                <a:gd name="T19" fmla="*/ 53886796 h 417"/>
                <a:gd name="T20" fmla="*/ 67278018 w 442"/>
                <a:gd name="T21" fmla="*/ 84197606 h 417"/>
                <a:gd name="T22" fmla="*/ 69471476 w 442"/>
                <a:gd name="T23" fmla="*/ 136736780 h 417"/>
                <a:gd name="T24" fmla="*/ 50458086 w 442"/>
                <a:gd name="T25" fmla="*/ 156944534 h 417"/>
                <a:gd name="T26" fmla="*/ 16819077 w 442"/>
                <a:gd name="T27" fmla="*/ 175804666 h 417"/>
                <a:gd name="T28" fmla="*/ 4387771 w 442"/>
                <a:gd name="T29" fmla="*/ 216893164 h 417"/>
                <a:gd name="T30" fmla="*/ 40220238 w 442"/>
                <a:gd name="T31" fmla="*/ 257981661 h 417"/>
                <a:gd name="T32" fmla="*/ 107498256 w 442"/>
                <a:gd name="T33" fmla="*/ 260002272 h 417"/>
                <a:gd name="T34" fmla="*/ 155762883 w 442"/>
                <a:gd name="T35" fmla="*/ 269432338 h 417"/>
                <a:gd name="T36" fmla="*/ 176969731 w 442"/>
                <a:gd name="T37" fmla="*/ 254613428 h 417"/>
                <a:gd name="T38" fmla="*/ 212802198 w 442"/>
                <a:gd name="T39" fmla="*/ 232385064 h 417"/>
                <a:gd name="T40" fmla="*/ 223772054 w 442"/>
                <a:gd name="T41" fmla="*/ 232385064 h 417"/>
                <a:gd name="T42" fmla="*/ 253754444 w 442"/>
                <a:gd name="T43" fmla="*/ 216893164 h 4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42" h="417">
                  <a:moveTo>
                    <a:pt x="347" y="322"/>
                  </a:moveTo>
                  <a:cubicBezTo>
                    <a:pt x="383" y="325"/>
                    <a:pt x="406" y="311"/>
                    <a:pt x="399" y="286"/>
                  </a:cubicBezTo>
                  <a:cubicBezTo>
                    <a:pt x="393" y="261"/>
                    <a:pt x="367" y="247"/>
                    <a:pt x="393" y="219"/>
                  </a:cubicBezTo>
                  <a:cubicBezTo>
                    <a:pt x="408" y="204"/>
                    <a:pt x="416" y="194"/>
                    <a:pt x="424" y="183"/>
                  </a:cubicBezTo>
                  <a:cubicBezTo>
                    <a:pt x="408" y="176"/>
                    <a:pt x="401" y="163"/>
                    <a:pt x="390" y="156"/>
                  </a:cubicBezTo>
                  <a:cubicBezTo>
                    <a:pt x="373" y="144"/>
                    <a:pt x="377" y="117"/>
                    <a:pt x="409" y="92"/>
                  </a:cubicBezTo>
                  <a:cubicBezTo>
                    <a:pt x="442" y="67"/>
                    <a:pt x="383" y="67"/>
                    <a:pt x="344" y="72"/>
                  </a:cubicBezTo>
                  <a:cubicBezTo>
                    <a:pt x="304" y="78"/>
                    <a:pt x="272" y="44"/>
                    <a:pt x="245" y="22"/>
                  </a:cubicBezTo>
                  <a:cubicBezTo>
                    <a:pt x="219" y="0"/>
                    <a:pt x="213" y="3"/>
                    <a:pt x="183" y="25"/>
                  </a:cubicBezTo>
                  <a:cubicBezTo>
                    <a:pt x="154" y="47"/>
                    <a:pt x="160" y="50"/>
                    <a:pt x="157" y="80"/>
                  </a:cubicBezTo>
                  <a:cubicBezTo>
                    <a:pt x="154" y="111"/>
                    <a:pt x="121" y="105"/>
                    <a:pt x="92" y="125"/>
                  </a:cubicBezTo>
                  <a:cubicBezTo>
                    <a:pt x="62" y="144"/>
                    <a:pt x="85" y="189"/>
                    <a:pt x="95" y="203"/>
                  </a:cubicBezTo>
                  <a:cubicBezTo>
                    <a:pt x="105" y="217"/>
                    <a:pt x="88" y="231"/>
                    <a:pt x="69" y="233"/>
                  </a:cubicBezTo>
                  <a:cubicBezTo>
                    <a:pt x="49" y="236"/>
                    <a:pt x="46" y="247"/>
                    <a:pt x="23" y="261"/>
                  </a:cubicBezTo>
                  <a:cubicBezTo>
                    <a:pt x="0" y="275"/>
                    <a:pt x="6" y="297"/>
                    <a:pt x="6" y="322"/>
                  </a:cubicBezTo>
                  <a:cubicBezTo>
                    <a:pt x="6" y="347"/>
                    <a:pt x="33" y="364"/>
                    <a:pt x="55" y="383"/>
                  </a:cubicBezTo>
                  <a:cubicBezTo>
                    <a:pt x="78" y="403"/>
                    <a:pt x="111" y="397"/>
                    <a:pt x="147" y="386"/>
                  </a:cubicBezTo>
                  <a:cubicBezTo>
                    <a:pt x="183" y="375"/>
                    <a:pt x="193" y="383"/>
                    <a:pt x="213" y="400"/>
                  </a:cubicBezTo>
                  <a:cubicBezTo>
                    <a:pt x="232" y="417"/>
                    <a:pt x="242" y="397"/>
                    <a:pt x="242" y="378"/>
                  </a:cubicBezTo>
                  <a:cubicBezTo>
                    <a:pt x="242" y="358"/>
                    <a:pt x="265" y="350"/>
                    <a:pt x="291" y="345"/>
                  </a:cubicBezTo>
                  <a:cubicBezTo>
                    <a:pt x="297" y="343"/>
                    <a:pt x="302" y="344"/>
                    <a:pt x="306" y="345"/>
                  </a:cubicBezTo>
                  <a:cubicBezTo>
                    <a:pt x="318" y="332"/>
                    <a:pt x="333" y="321"/>
                    <a:pt x="347" y="322"/>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801" name="Freeform 34"/>
            <p:cNvSpPr>
              <a:spLocks/>
            </p:cNvSpPr>
            <p:nvPr/>
          </p:nvSpPr>
          <p:spPr bwMode="auto">
            <a:xfrm>
              <a:off x="9075877" y="5657879"/>
              <a:ext cx="259974" cy="347560"/>
            </a:xfrm>
            <a:custGeom>
              <a:avLst/>
              <a:gdLst>
                <a:gd name="T0" fmla="*/ 210765849 w 306"/>
                <a:gd name="T1" fmla="*/ 150550996 h 423"/>
                <a:gd name="T2" fmla="*/ 196329646 w 306"/>
                <a:gd name="T3" fmla="*/ 122196509 h 423"/>
                <a:gd name="T4" fmla="*/ 175397491 w 306"/>
                <a:gd name="T5" fmla="*/ 109368833 h 423"/>
                <a:gd name="T6" fmla="*/ 127758530 w 306"/>
                <a:gd name="T7" fmla="*/ 76963588 h 423"/>
                <a:gd name="T8" fmla="*/ 129924130 w 306"/>
                <a:gd name="T9" fmla="*/ 33756046 h 423"/>
                <a:gd name="T10" fmla="*/ 106826375 w 306"/>
                <a:gd name="T11" fmla="*/ 4050758 h 423"/>
                <a:gd name="T12" fmla="*/ 88781121 w 306"/>
                <a:gd name="T13" fmla="*/ 0 h 423"/>
                <a:gd name="T14" fmla="*/ 66405516 w 306"/>
                <a:gd name="T15" fmla="*/ 24304550 h 423"/>
                <a:gd name="T16" fmla="*/ 70736716 w 306"/>
                <a:gd name="T17" fmla="*/ 69536650 h 423"/>
                <a:gd name="T18" fmla="*/ 33202758 w 306"/>
                <a:gd name="T19" fmla="*/ 93841200 h 423"/>
                <a:gd name="T20" fmla="*/ 3609051 w 306"/>
                <a:gd name="T21" fmla="*/ 109368833 h 423"/>
                <a:gd name="T22" fmla="*/ 14436203 w 306"/>
                <a:gd name="T23" fmla="*/ 135023363 h 423"/>
                <a:gd name="T24" fmla="*/ 23819056 w 306"/>
                <a:gd name="T25" fmla="*/ 178230904 h 423"/>
                <a:gd name="T26" fmla="*/ 12270603 w 306"/>
                <a:gd name="T27" fmla="*/ 211986950 h 423"/>
                <a:gd name="T28" fmla="*/ 23819056 w 306"/>
                <a:gd name="T29" fmla="*/ 255194492 h 423"/>
                <a:gd name="T30" fmla="*/ 66405516 w 306"/>
                <a:gd name="T31" fmla="*/ 257219050 h 423"/>
                <a:gd name="T32" fmla="*/ 108991976 w 306"/>
                <a:gd name="T33" fmla="*/ 274097483 h 423"/>
                <a:gd name="T34" fmla="*/ 149412835 w 306"/>
                <a:gd name="T35" fmla="*/ 264645988 h 423"/>
                <a:gd name="T36" fmla="*/ 168901540 w 306"/>
                <a:gd name="T37" fmla="*/ 253169113 h 423"/>
                <a:gd name="T38" fmla="*/ 170344990 w 306"/>
                <a:gd name="T39" fmla="*/ 244392196 h 423"/>
                <a:gd name="T40" fmla="*/ 202104297 w 306"/>
                <a:gd name="T41" fmla="*/ 181606262 h 423"/>
                <a:gd name="T42" fmla="*/ 220870852 w 306"/>
                <a:gd name="T43" fmla="*/ 170129388 h 423"/>
                <a:gd name="T44" fmla="*/ 210765849 w 306"/>
                <a:gd name="T45" fmla="*/ 150550996 h 42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06" h="423">
                  <a:moveTo>
                    <a:pt x="292" y="223"/>
                  </a:moveTo>
                  <a:cubicBezTo>
                    <a:pt x="292" y="209"/>
                    <a:pt x="285" y="187"/>
                    <a:pt x="272" y="181"/>
                  </a:cubicBezTo>
                  <a:cubicBezTo>
                    <a:pt x="259" y="175"/>
                    <a:pt x="252" y="178"/>
                    <a:pt x="243" y="162"/>
                  </a:cubicBezTo>
                  <a:cubicBezTo>
                    <a:pt x="233" y="145"/>
                    <a:pt x="190" y="128"/>
                    <a:pt x="177" y="114"/>
                  </a:cubicBezTo>
                  <a:cubicBezTo>
                    <a:pt x="164" y="100"/>
                    <a:pt x="157" y="75"/>
                    <a:pt x="180" y="50"/>
                  </a:cubicBezTo>
                  <a:cubicBezTo>
                    <a:pt x="203" y="25"/>
                    <a:pt x="184" y="9"/>
                    <a:pt x="148" y="6"/>
                  </a:cubicBezTo>
                  <a:cubicBezTo>
                    <a:pt x="137" y="5"/>
                    <a:pt x="130" y="3"/>
                    <a:pt x="123" y="0"/>
                  </a:cubicBezTo>
                  <a:cubicBezTo>
                    <a:pt x="115" y="11"/>
                    <a:pt x="107" y="21"/>
                    <a:pt x="92" y="36"/>
                  </a:cubicBezTo>
                  <a:cubicBezTo>
                    <a:pt x="66" y="64"/>
                    <a:pt x="92" y="78"/>
                    <a:pt x="98" y="103"/>
                  </a:cubicBezTo>
                  <a:cubicBezTo>
                    <a:pt x="105" y="128"/>
                    <a:pt x="82" y="142"/>
                    <a:pt x="46" y="139"/>
                  </a:cubicBezTo>
                  <a:cubicBezTo>
                    <a:pt x="32" y="138"/>
                    <a:pt x="17" y="149"/>
                    <a:pt x="5" y="162"/>
                  </a:cubicBezTo>
                  <a:cubicBezTo>
                    <a:pt x="18" y="166"/>
                    <a:pt x="20" y="183"/>
                    <a:pt x="20" y="200"/>
                  </a:cubicBezTo>
                  <a:cubicBezTo>
                    <a:pt x="20" y="223"/>
                    <a:pt x="20" y="248"/>
                    <a:pt x="33" y="264"/>
                  </a:cubicBezTo>
                  <a:cubicBezTo>
                    <a:pt x="46" y="281"/>
                    <a:pt x="33" y="303"/>
                    <a:pt x="17" y="314"/>
                  </a:cubicBezTo>
                  <a:cubicBezTo>
                    <a:pt x="0" y="326"/>
                    <a:pt x="10" y="356"/>
                    <a:pt x="33" y="378"/>
                  </a:cubicBezTo>
                  <a:cubicBezTo>
                    <a:pt x="56" y="401"/>
                    <a:pt x="72" y="406"/>
                    <a:pt x="92" y="381"/>
                  </a:cubicBezTo>
                  <a:cubicBezTo>
                    <a:pt x="112" y="356"/>
                    <a:pt x="118" y="389"/>
                    <a:pt x="151" y="406"/>
                  </a:cubicBezTo>
                  <a:cubicBezTo>
                    <a:pt x="184" y="423"/>
                    <a:pt x="193" y="409"/>
                    <a:pt x="207" y="392"/>
                  </a:cubicBezTo>
                  <a:cubicBezTo>
                    <a:pt x="212" y="385"/>
                    <a:pt x="223" y="379"/>
                    <a:pt x="234" y="375"/>
                  </a:cubicBezTo>
                  <a:cubicBezTo>
                    <a:pt x="234" y="370"/>
                    <a:pt x="235" y="366"/>
                    <a:pt x="236" y="362"/>
                  </a:cubicBezTo>
                  <a:cubicBezTo>
                    <a:pt x="249" y="325"/>
                    <a:pt x="271" y="299"/>
                    <a:pt x="280" y="269"/>
                  </a:cubicBezTo>
                  <a:cubicBezTo>
                    <a:pt x="284" y="253"/>
                    <a:pt x="294" y="250"/>
                    <a:pt x="306" y="252"/>
                  </a:cubicBezTo>
                  <a:cubicBezTo>
                    <a:pt x="300" y="238"/>
                    <a:pt x="292" y="233"/>
                    <a:pt x="292" y="223"/>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802" name="Freeform 35"/>
            <p:cNvSpPr>
              <a:spLocks/>
            </p:cNvSpPr>
            <p:nvPr/>
          </p:nvSpPr>
          <p:spPr bwMode="auto">
            <a:xfrm>
              <a:off x="10366528" y="8550072"/>
              <a:ext cx="370601" cy="730584"/>
            </a:xfrm>
            <a:custGeom>
              <a:avLst/>
              <a:gdLst>
                <a:gd name="T0" fmla="*/ 125418551 w 434"/>
                <a:gd name="T1" fmla="*/ 91643144 h 890"/>
                <a:gd name="T2" fmla="*/ 99897464 w 434"/>
                <a:gd name="T3" fmla="*/ 142855440 h 890"/>
                <a:gd name="T4" fmla="*/ 74376376 w 434"/>
                <a:gd name="T5" fmla="*/ 167787235 h 890"/>
                <a:gd name="T6" fmla="*/ 56876153 w 434"/>
                <a:gd name="T7" fmla="*/ 226412086 h 890"/>
                <a:gd name="T8" fmla="*/ 36458941 w 434"/>
                <a:gd name="T9" fmla="*/ 273581544 h 890"/>
                <a:gd name="T10" fmla="*/ 31355065 w 434"/>
                <a:gd name="T11" fmla="*/ 299861225 h 890"/>
                <a:gd name="T12" fmla="*/ 9479359 w 434"/>
                <a:gd name="T13" fmla="*/ 340966015 h 890"/>
                <a:gd name="T14" fmla="*/ 23333346 w 434"/>
                <a:gd name="T15" fmla="*/ 367245697 h 890"/>
                <a:gd name="T16" fmla="*/ 20417212 w 434"/>
                <a:gd name="T17" fmla="*/ 421153766 h 890"/>
                <a:gd name="T18" fmla="*/ 52500670 w 434"/>
                <a:gd name="T19" fmla="*/ 450128399 h 890"/>
                <a:gd name="T20" fmla="*/ 80938746 w 434"/>
                <a:gd name="T21" fmla="*/ 494602905 h 890"/>
                <a:gd name="T22" fmla="*/ 134897910 w 434"/>
                <a:gd name="T23" fmla="*/ 520882586 h 890"/>
                <a:gd name="T24" fmla="*/ 177919221 w 434"/>
                <a:gd name="T25" fmla="*/ 561987377 h 890"/>
                <a:gd name="T26" fmla="*/ 207086545 w 434"/>
                <a:gd name="T27" fmla="*/ 598374564 h 890"/>
                <a:gd name="T28" fmla="*/ 227503756 w 434"/>
                <a:gd name="T29" fmla="*/ 576137722 h 890"/>
                <a:gd name="T30" fmla="*/ 219482892 w 434"/>
                <a:gd name="T31" fmla="*/ 530990093 h 890"/>
                <a:gd name="T32" fmla="*/ 231878385 w 434"/>
                <a:gd name="T33" fmla="*/ 475061015 h 890"/>
                <a:gd name="T34" fmla="*/ 265421191 w 434"/>
                <a:gd name="T35" fmla="*/ 417110107 h 890"/>
                <a:gd name="T36" fmla="*/ 274900550 w 434"/>
                <a:gd name="T37" fmla="*/ 390830426 h 890"/>
                <a:gd name="T38" fmla="*/ 282921415 w 434"/>
                <a:gd name="T39" fmla="*/ 331531631 h 890"/>
                <a:gd name="T40" fmla="*/ 292400773 w 434"/>
                <a:gd name="T41" fmla="*/ 295144444 h 890"/>
                <a:gd name="T42" fmla="*/ 289483785 w 434"/>
                <a:gd name="T43" fmla="*/ 260104322 h 890"/>
                <a:gd name="T44" fmla="*/ 305525514 w 434"/>
                <a:gd name="T45" fmla="*/ 226412086 h 890"/>
                <a:gd name="T46" fmla="*/ 294587661 w 434"/>
                <a:gd name="T47" fmla="*/ 187329126 h 890"/>
                <a:gd name="T48" fmla="*/ 315004873 w 434"/>
                <a:gd name="T49" fmla="*/ 138811781 h 890"/>
                <a:gd name="T50" fmla="*/ 296046155 w 434"/>
                <a:gd name="T51" fmla="*/ 77491978 h 890"/>
                <a:gd name="T52" fmla="*/ 296046155 w 434"/>
                <a:gd name="T53" fmla="*/ 30323340 h 890"/>
                <a:gd name="T54" fmla="*/ 239899250 w 434"/>
                <a:gd name="T55" fmla="*/ 20215013 h 890"/>
                <a:gd name="T56" fmla="*/ 214378162 w 434"/>
                <a:gd name="T57" fmla="*/ 10107507 h 890"/>
                <a:gd name="T58" fmla="*/ 173544592 w 434"/>
                <a:gd name="T59" fmla="*/ 41778733 h 890"/>
                <a:gd name="T60" fmla="*/ 133439416 w 434"/>
                <a:gd name="T61" fmla="*/ 62667690 h 890"/>
                <a:gd name="T62" fmla="*/ 125418551 w 434"/>
                <a:gd name="T63" fmla="*/ 91643144 h 89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34" h="890">
                  <a:moveTo>
                    <a:pt x="172" y="136"/>
                  </a:moveTo>
                  <a:cubicBezTo>
                    <a:pt x="172" y="136"/>
                    <a:pt x="166" y="208"/>
                    <a:pt x="137" y="212"/>
                  </a:cubicBezTo>
                  <a:cubicBezTo>
                    <a:pt x="109" y="215"/>
                    <a:pt x="111" y="225"/>
                    <a:pt x="102" y="249"/>
                  </a:cubicBezTo>
                  <a:cubicBezTo>
                    <a:pt x="93" y="273"/>
                    <a:pt x="93" y="317"/>
                    <a:pt x="78" y="336"/>
                  </a:cubicBezTo>
                  <a:cubicBezTo>
                    <a:pt x="63" y="354"/>
                    <a:pt x="48" y="391"/>
                    <a:pt x="50" y="406"/>
                  </a:cubicBezTo>
                  <a:cubicBezTo>
                    <a:pt x="52" y="421"/>
                    <a:pt x="56" y="434"/>
                    <a:pt x="43" y="445"/>
                  </a:cubicBezTo>
                  <a:cubicBezTo>
                    <a:pt x="30" y="456"/>
                    <a:pt x="8" y="484"/>
                    <a:pt x="13" y="506"/>
                  </a:cubicBezTo>
                  <a:cubicBezTo>
                    <a:pt x="17" y="529"/>
                    <a:pt x="32" y="516"/>
                    <a:pt x="32" y="545"/>
                  </a:cubicBezTo>
                  <a:cubicBezTo>
                    <a:pt x="32" y="575"/>
                    <a:pt x="0" y="595"/>
                    <a:pt x="28" y="625"/>
                  </a:cubicBezTo>
                  <a:cubicBezTo>
                    <a:pt x="56" y="655"/>
                    <a:pt x="67" y="649"/>
                    <a:pt x="72" y="668"/>
                  </a:cubicBezTo>
                  <a:cubicBezTo>
                    <a:pt x="76" y="686"/>
                    <a:pt x="83" y="710"/>
                    <a:pt x="111" y="734"/>
                  </a:cubicBezTo>
                  <a:cubicBezTo>
                    <a:pt x="139" y="758"/>
                    <a:pt x="166" y="747"/>
                    <a:pt x="185" y="773"/>
                  </a:cubicBezTo>
                  <a:cubicBezTo>
                    <a:pt x="205" y="799"/>
                    <a:pt x="240" y="808"/>
                    <a:pt x="244" y="834"/>
                  </a:cubicBezTo>
                  <a:cubicBezTo>
                    <a:pt x="249" y="860"/>
                    <a:pt x="266" y="886"/>
                    <a:pt x="284" y="888"/>
                  </a:cubicBezTo>
                  <a:cubicBezTo>
                    <a:pt x="301" y="890"/>
                    <a:pt x="325" y="881"/>
                    <a:pt x="312" y="855"/>
                  </a:cubicBezTo>
                  <a:cubicBezTo>
                    <a:pt x="299" y="829"/>
                    <a:pt x="308" y="816"/>
                    <a:pt x="301" y="788"/>
                  </a:cubicBezTo>
                  <a:cubicBezTo>
                    <a:pt x="294" y="760"/>
                    <a:pt x="294" y="727"/>
                    <a:pt x="318" y="705"/>
                  </a:cubicBezTo>
                  <a:cubicBezTo>
                    <a:pt x="342" y="682"/>
                    <a:pt x="362" y="645"/>
                    <a:pt x="364" y="619"/>
                  </a:cubicBezTo>
                  <a:cubicBezTo>
                    <a:pt x="366" y="593"/>
                    <a:pt x="358" y="593"/>
                    <a:pt x="377" y="580"/>
                  </a:cubicBezTo>
                  <a:cubicBezTo>
                    <a:pt x="397" y="568"/>
                    <a:pt x="371" y="512"/>
                    <a:pt x="388" y="492"/>
                  </a:cubicBezTo>
                  <a:cubicBezTo>
                    <a:pt x="406" y="471"/>
                    <a:pt x="415" y="451"/>
                    <a:pt x="401" y="438"/>
                  </a:cubicBezTo>
                  <a:cubicBezTo>
                    <a:pt x="388" y="425"/>
                    <a:pt x="380" y="395"/>
                    <a:pt x="397" y="386"/>
                  </a:cubicBezTo>
                  <a:cubicBezTo>
                    <a:pt x="415" y="377"/>
                    <a:pt x="432" y="356"/>
                    <a:pt x="419" y="336"/>
                  </a:cubicBezTo>
                  <a:cubicBezTo>
                    <a:pt x="406" y="315"/>
                    <a:pt x="397" y="306"/>
                    <a:pt x="404" y="278"/>
                  </a:cubicBezTo>
                  <a:cubicBezTo>
                    <a:pt x="410" y="251"/>
                    <a:pt x="430" y="239"/>
                    <a:pt x="432" y="206"/>
                  </a:cubicBezTo>
                  <a:cubicBezTo>
                    <a:pt x="434" y="173"/>
                    <a:pt x="401" y="149"/>
                    <a:pt x="406" y="115"/>
                  </a:cubicBezTo>
                  <a:cubicBezTo>
                    <a:pt x="410" y="82"/>
                    <a:pt x="423" y="58"/>
                    <a:pt x="406" y="45"/>
                  </a:cubicBezTo>
                  <a:cubicBezTo>
                    <a:pt x="388" y="32"/>
                    <a:pt x="340" y="41"/>
                    <a:pt x="329" y="30"/>
                  </a:cubicBezTo>
                  <a:cubicBezTo>
                    <a:pt x="318" y="19"/>
                    <a:pt x="312" y="0"/>
                    <a:pt x="294" y="15"/>
                  </a:cubicBezTo>
                  <a:cubicBezTo>
                    <a:pt x="277" y="30"/>
                    <a:pt x="259" y="56"/>
                    <a:pt x="238" y="62"/>
                  </a:cubicBezTo>
                  <a:cubicBezTo>
                    <a:pt x="216" y="67"/>
                    <a:pt x="198" y="78"/>
                    <a:pt x="183" y="93"/>
                  </a:cubicBezTo>
                  <a:cubicBezTo>
                    <a:pt x="168" y="108"/>
                    <a:pt x="172" y="113"/>
                    <a:pt x="172" y="136"/>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803" name="Freeform 36"/>
            <p:cNvSpPr>
              <a:spLocks/>
            </p:cNvSpPr>
            <p:nvPr/>
          </p:nvSpPr>
          <p:spPr bwMode="auto">
            <a:xfrm>
              <a:off x="11131700" y="8645828"/>
              <a:ext cx="70064" cy="39012"/>
            </a:xfrm>
            <a:custGeom>
              <a:avLst/>
              <a:gdLst>
                <a:gd name="T0" fmla="*/ 39654494 w 81"/>
                <a:gd name="T1" fmla="*/ 1321532 h 48"/>
                <a:gd name="T2" fmla="*/ 3741072 w 81"/>
                <a:gd name="T3" fmla="*/ 12550486 h 48"/>
                <a:gd name="T4" fmla="*/ 23194644 w 81"/>
                <a:gd name="T5" fmla="*/ 29725519 h 48"/>
                <a:gd name="T6" fmla="*/ 39654494 w 81"/>
                <a:gd name="T7" fmla="*/ 1321532 h 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1" h="48">
                  <a:moveTo>
                    <a:pt x="53" y="2"/>
                  </a:moveTo>
                  <a:cubicBezTo>
                    <a:pt x="53" y="2"/>
                    <a:pt x="0" y="0"/>
                    <a:pt x="5" y="19"/>
                  </a:cubicBezTo>
                  <a:cubicBezTo>
                    <a:pt x="9" y="37"/>
                    <a:pt x="5" y="41"/>
                    <a:pt x="31" y="45"/>
                  </a:cubicBezTo>
                  <a:cubicBezTo>
                    <a:pt x="57" y="48"/>
                    <a:pt x="81" y="15"/>
                    <a:pt x="53" y="2"/>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804" name="Freeform 37"/>
            <p:cNvSpPr>
              <a:spLocks/>
            </p:cNvSpPr>
            <p:nvPr/>
          </p:nvSpPr>
          <p:spPr bwMode="auto">
            <a:xfrm>
              <a:off x="11225733" y="8603269"/>
              <a:ext cx="46095" cy="56744"/>
            </a:xfrm>
            <a:custGeom>
              <a:avLst/>
              <a:gdLst>
                <a:gd name="T0" fmla="*/ 23179080 w 55"/>
                <a:gd name="T1" fmla="*/ 0 h 69"/>
                <a:gd name="T2" fmla="*/ 2106961 w 55"/>
                <a:gd name="T3" fmla="*/ 22994478 h 69"/>
                <a:gd name="T4" fmla="*/ 24583721 w 55"/>
                <a:gd name="T5" fmla="*/ 33815312 h 69"/>
                <a:gd name="T6" fmla="*/ 23179080 w 55"/>
                <a:gd name="T7" fmla="*/ 0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5" h="69">
                  <a:moveTo>
                    <a:pt x="33" y="0"/>
                  </a:moveTo>
                  <a:cubicBezTo>
                    <a:pt x="33" y="0"/>
                    <a:pt x="0" y="15"/>
                    <a:pt x="3" y="34"/>
                  </a:cubicBezTo>
                  <a:cubicBezTo>
                    <a:pt x="5" y="52"/>
                    <a:pt x="31" y="69"/>
                    <a:pt x="35" y="50"/>
                  </a:cubicBezTo>
                  <a:cubicBezTo>
                    <a:pt x="40" y="32"/>
                    <a:pt x="55" y="4"/>
                    <a:pt x="33" y="0"/>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4805" name="Freeform 38"/>
            <p:cNvSpPr>
              <a:spLocks/>
            </p:cNvSpPr>
            <p:nvPr/>
          </p:nvSpPr>
          <p:spPr bwMode="auto">
            <a:xfrm>
              <a:off x="11439612" y="8495100"/>
              <a:ext cx="66376" cy="46105"/>
            </a:xfrm>
            <a:custGeom>
              <a:avLst/>
              <a:gdLst>
                <a:gd name="T0" fmla="*/ 32587212 w 78"/>
                <a:gd name="T1" fmla="*/ 6323929 h 55"/>
                <a:gd name="T2" fmla="*/ 1448358 w 78"/>
                <a:gd name="T3" fmla="*/ 7729713 h 55"/>
                <a:gd name="T4" fmla="*/ 13759404 w 78"/>
                <a:gd name="T5" fmla="*/ 28108123 h 55"/>
                <a:gd name="T6" fmla="*/ 36208108 w 78"/>
                <a:gd name="T7" fmla="*/ 30918851 h 55"/>
                <a:gd name="T8" fmla="*/ 32587212 w 78"/>
                <a:gd name="T9" fmla="*/ 6323929 h 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 h="55">
                  <a:moveTo>
                    <a:pt x="45" y="9"/>
                  </a:moveTo>
                  <a:cubicBezTo>
                    <a:pt x="45" y="9"/>
                    <a:pt x="0" y="0"/>
                    <a:pt x="2" y="11"/>
                  </a:cubicBezTo>
                  <a:cubicBezTo>
                    <a:pt x="4" y="22"/>
                    <a:pt x="15" y="28"/>
                    <a:pt x="19" y="40"/>
                  </a:cubicBezTo>
                  <a:cubicBezTo>
                    <a:pt x="24" y="53"/>
                    <a:pt x="43" y="55"/>
                    <a:pt x="50" y="44"/>
                  </a:cubicBezTo>
                  <a:cubicBezTo>
                    <a:pt x="56" y="33"/>
                    <a:pt x="78" y="9"/>
                    <a:pt x="45" y="9"/>
                  </a:cubicBezTo>
                  <a:close/>
                </a:path>
              </a:pathLst>
            </a:custGeom>
            <a:noFill/>
            <a:ln w="38100" cap="rnd" cmpd="sng">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80" name="TextBox 79"/>
          <p:cNvSpPr txBox="1"/>
          <p:nvPr/>
        </p:nvSpPr>
        <p:spPr>
          <a:xfrm>
            <a:off x="14243050" y="1230313"/>
            <a:ext cx="9213850" cy="3048000"/>
          </a:xfrm>
          <a:prstGeom prst="rect">
            <a:avLst/>
          </a:prstGeom>
          <a:noFill/>
        </p:spPr>
        <p:txBody>
          <a:bodyPr>
            <a:spAutoFit/>
          </a:bodyPr>
          <a:lstStyle/>
          <a:p>
            <a:pPr defTabSz="1828434" eaLnBrk="1" fontAlgn="auto" hangingPunct="1">
              <a:spcBef>
                <a:spcPts val="0"/>
              </a:spcBef>
              <a:spcAft>
                <a:spcPts val="0"/>
              </a:spcAft>
              <a:defRPr/>
            </a:pPr>
            <a:r>
              <a:rPr lang="en-US" sz="96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CHINA</a:t>
            </a:r>
          </a:p>
          <a:p>
            <a:pPr defTabSz="1828434" eaLnBrk="1" fontAlgn="auto" hangingPunct="1">
              <a:spcBef>
                <a:spcPts val="0"/>
              </a:spcBef>
              <a:spcAft>
                <a:spcPts val="0"/>
              </a:spcAft>
              <a:defRPr/>
            </a:pPr>
            <a:r>
              <a:rPr lang="en-US" sz="96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MAP INFO</a:t>
            </a:r>
          </a:p>
        </p:txBody>
      </p:sp>
      <p:grpSp>
        <p:nvGrpSpPr>
          <p:cNvPr id="74759" name="Group 80"/>
          <p:cNvGrpSpPr>
            <a:grpSpLocks/>
          </p:cNvGrpSpPr>
          <p:nvPr/>
        </p:nvGrpSpPr>
        <p:grpSpPr bwMode="auto">
          <a:xfrm>
            <a:off x="14038263" y="6223000"/>
            <a:ext cx="8883650" cy="3771900"/>
            <a:chOff x="13082069" y="8531695"/>
            <a:chExt cx="8883502" cy="3771963"/>
          </a:xfrm>
        </p:grpSpPr>
        <p:cxnSp>
          <p:nvCxnSpPr>
            <p:cNvPr id="82" name="Straight Connector 81"/>
            <p:cNvCxnSpPr/>
            <p:nvPr/>
          </p:nvCxnSpPr>
          <p:spPr>
            <a:xfrm>
              <a:off x="13082069" y="9163531"/>
              <a:ext cx="8883502" cy="0"/>
            </a:xfrm>
            <a:prstGeom prst="line">
              <a:avLst/>
            </a:prstGeom>
            <a:ln w="1016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13082069" y="9163531"/>
              <a:ext cx="7527800" cy="0"/>
            </a:xfrm>
            <a:prstGeom prst="line">
              <a:avLst/>
            </a:prstGeom>
            <a:ln w="127000">
              <a:solidFill>
                <a:schemeClr val="tx2"/>
              </a:solidFill>
            </a:ln>
          </p:spPr>
          <p:style>
            <a:lnRef idx="1">
              <a:schemeClr val="accent1"/>
            </a:lnRef>
            <a:fillRef idx="0">
              <a:schemeClr val="accent1"/>
            </a:fillRef>
            <a:effectRef idx="0">
              <a:schemeClr val="accent1"/>
            </a:effectRef>
            <a:fontRef idx="minor">
              <a:schemeClr val="tx1"/>
            </a:fontRef>
          </p:style>
        </p:cxnSp>
        <p:sp>
          <p:nvSpPr>
            <p:cNvPr id="84" name="Title 1"/>
            <p:cNvSpPr txBox="1">
              <a:spLocks/>
            </p:cNvSpPr>
            <p:nvPr/>
          </p:nvSpPr>
          <p:spPr>
            <a:xfrm>
              <a:off x="13082069" y="8531695"/>
              <a:ext cx="3186059" cy="552459"/>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fontAlgn="auto">
                <a:spcAft>
                  <a:spcPts val="0"/>
                </a:spcAft>
                <a:defRPr/>
              </a:pPr>
              <a:r>
                <a:rPr lang="en-US" sz="2399" spc="400" dirty="0">
                  <a:latin typeface="Arial" panose="020B0604020202020204" pitchFamily="34" charset="0"/>
                  <a:ea typeface="微软雅黑" panose="020B0503020204020204" pitchFamily="34" charset="-122"/>
                  <a:sym typeface="Arial" panose="020B0604020202020204" pitchFamily="34" charset="0"/>
                </a:rPr>
                <a:t>TEXT HERE</a:t>
              </a:r>
            </a:p>
          </p:txBody>
        </p:sp>
        <p:sp>
          <p:nvSpPr>
            <p:cNvPr id="85" name="Title 1"/>
            <p:cNvSpPr txBox="1">
              <a:spLocks/>
            </p:cNvSpPr>
            <p:nvPr/>
          </p:nvSpPr>
          <p:spPr>
            <a:xfrm>
              <a:off x="20120927" y="9493736"/>
              <a:ext cx="1150918" cy="552459"/>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fontAlgn="auto">
                <a:spcAft>
                  <a:spcPts val="0"/>
                </a:spcAft>
                <a:defRPr/>
              </a:pPr>
              <a:r>
                <a:rPr lang="en-US" sz="2199" dirty="0">
                  <a:latin typeface="Arial" panose="020B0604020202020204" pitchFamily="34" charset="0"/>
                  <a:ea typeface="微软雅黑" panose="020B0503020204020204" pitchFamily="34" charset="-122"/>
                  <a:sym typeface="Arial" panose="020B0604020202020204" pitchFamily="34" charset="0"/>
                </a:rPr>
                <a:t>90%</a:t>
              </a:r>
            </a:p>
          </p:txBody>
        </p:sp>
        <p:sp>
          <p:nvSpPr>
            <p:cNvPr id="86" name="Title 1"/>
            <p:cNvSpPr txBox="1">
              <a:spLocks/>
            </p:cNvSpPr>
            <p:nvPr/>
          </p:nvSpPr>
          <p:spPr>
            <a:xfrm>
              <a:off x="13082069" y="9769966"/>
              <a:ext cx="2716167" cy="552459"/>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fontAlgn="auto">
                <a:spcAft>
                  <a:spcPts val="0"/>
                </a:spcAft>
                <a:defRPr/>
              </a:pPr>
              <a:r>
                <a:rPr lang="en-US" sz="2399" spc="400" dirty="0">
                  <a:latin typeface="Arial" panose="020B0604020202020204" pitchFamily="34" charset="0"/>
                  <a:ea typeface="微软雅黑" panose="020B0503020204020204" pitchFamily="34" charset="-122"/>
                  <a:sym typeface="Arial" panose="020B0604020202020204" pitchFamily="34" charset="0"/>
                </a:rPr>
                <a:t>TEXT HERE</a:t>
              </a:r>
            </a:p>
          </p:txBody>
        </p:sp>
        <p:sp>
          <p:nvSpPr>
            <p:cNvPr id="87" name="Title 1"/>
            <p:cNvSpPr txBox="1">
              <a:spLocks/>
            </p:cNvSpPr>
            <p:nvPr/>
          </p:nvSpPr>
          <p:spPr>
            <a:xfrm>
              <a:off x="17866714" y="10512928"/>
              <a:ext cx="1152506" cy="327030"/>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fontAlgn="auto">
                <a:spcAft>
                  <a:spcPts val="0"/>
                </a:spcAft>
                <a:defRPr/>
              </a:pPr>
              <a:r>
                <a:rPr lang="en-US" sz="2199" dirty="0">
                  <a:latin typeface="Arial" panose="020B0604020202020204" pitchFamily="34" charset="0"/>
                  <a:ea typeface="微软雅黑" panose="020B0503020204020204" pitchFamily="34" charset="-122"/>
                  <a:sym typeface="Arial" panose="020B0604020202020204" pitchFamily="34" charset="0"/>
                </a:rPr>
                <a:t>46%</a:t>
              </a:r>
            </a:p>
          </p:txBody>
        </p:sp>
        <p:sp>
          <p:nvSpPr>
            <p:cNvPr id="88" name="Title 1"/>
            <p:cNvSpPr txBox="1">
              <a:spLocks/>
            </p:cNvSpPr>
            <p:nvPr/>
          </p:nvSpPr>
          <p:spPr>
            <a:xfrm>
              <a:off x="13082069" y="11008236"/>
              <a:ext cx="3320995" cy="552459"/>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fontAlgn="auto">
                <a:spcAft>
                  <a:spcPts val="0"/>
                </a:spcAft>
                <a:defRPr/>
              </a:pPr>
              <a:r>
                <a:rPr lang="en-US" sz="2399" spc="400" dirty="0">
                  <a:latin typeface="Arial" panose="020B0604020202020204" pitchFamily="34" charset="0"/>
                  <a:ea typeface="微软雅黑" panose="020B0503020204020204" pitchFamily="34" charset="-122"/>
                  <a:sym typeface="Arial" panose="020B0604020202020204" pitchFamily="34" charset="0"/>
                </a:rPr>
                <a:t>TEXT HERE</a:t>
              </a:r>
            </a:p>
          </p:txBody>
        </p:sp>
        <p:sp>
          <p:nvSpPr>
            <p:cNvPr id="89" name="Title 1"/>
            <p:cNvSpPr txBox="1">
              <a:spLocks/>
            </p:cNvSpPr>
            <p:nvPr/>
          </p:nvSpPr>
          <p:spPr>
            <a:xfrm>
              <a:off x="19468475" y="11751199"/>
              <a:ext cx="1150919" cy="552459"/>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fontAlgn="auto">
                <a:spcAft>
                  <a:spcPts val="0"/>
                </a:spcAft>
                <a:defRPr/>
              </a:pPr>
              <a:r>
                <a:rPr lang="id-ID" sz="2199" dirty="0">
                  <a:latin typeface="Arial" panose="020B0604020202020204" pitchFamily="34" charset="0"/>
                  <a:ea typeface="微软雅黑" panose="020B0503020204020204" pitchFamily="34" charset="-122"/>
                  <a:sym typeface="Arial" panose="020B0604020202020204" pitchFamily="34" charset="0"/>
                </a:rPr>
                <a:t>80</a:t>
              </a:r>
              <a:r>
                <a:rPr lang="en-US" sz="2199" dirty="0">
                  <a:latin typeface="Arial" panose="020B0604020202020204" pitchFamily="34" charset="0"/>
                  <a:ea typeface="微软雅黑" panose="020B0503020204020204" pitchFamily="34" charset="-122"/>
                  <a:sym typeface="Arial" panose="020B0604020202020204" pitchFamily="34" charset="0"/>
                </a:rPr>
                <a:t>%</a:t>
              </a:r>
            </a:p>
          </p:txBody>
        </p:sp>
        <p:cxnSp>
          <p:nvCxnSpPr>
            <p:cNvPr id="90" name="Straight Connector 89"/>
            <p:cNvCxnSpPr/>
            <p:nvPr/>
          </p:nvCxnSpPr>
          <p:spPr>
            <a:xfrm>
              <a:off x="13082069" y="10322425"/>
              <a:ext cx="8883502" cy="0"/>
            </a:xfrm>
            <a:prstGeom prst="line">
              <a:avLst/>
            </a:prstGeom>
            <a:ln w="1016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13082069" y="10322425"/>
              <a:ext cx="5048166" cy="0"/>
            </a:xfrm>
            <a:prstGeom prst="line">
              <a:avLst/>
            </a:prstGeom>
            <a:ln w="1270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13082069" y="11560696"/>
              <a:ext cx="8883502" cy="0"/>
            </a:xfrm>
            <a:prstGeom prst="line">
              <a:avLst/>
            </a:prstGeom>
            <a:ln w="1016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13082069" y="11560696"/>
              <a:ext cx="6203847" cy="0"/>
            </a:xfrm>
            <a:prstGeom prst="line">
              <a:avLst/>
            </a:prstGeom>
            <a:ln w="127000">
              <a:solidFill>
                <a:schemeClr val="tx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Click="0" advTm="2000">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06375" y="12215813"/>
            <a:ext cx="18878550"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COMPANY HISTORY</a:t>
            </a:r>
          </a:p>
        </p:txBody>
      </p:sp>
      <p:cxnSp>
        <p:nvCxnSpPr>
          <p:cNvPr id="14" name="Straight Connector 13"/>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zh-CN" alt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18" name="TextBox 17"/>
          <p:cNvSpPr txBox="1"/>
          <p:nvPr/>
        </p:nvSpPr>
        <p:spPr>
          <a:xfrm>
            <a:off x="1481138" y="3335338"/>
            <a:ext cx="6759575" cy="577850"/>
          </a:xfrm>
          <a:prstGeom prst="rect">
            <a:avLst/>
          </a:prstGeom>
          <a:noFill/>
        </p:spPr>
        <p:txBody>
          <a:bodyPr>
            <a:spAutoFit/>
          </a:bodyPr>
          <a:lstStyle/>
          <a:p>
            <a:pPr defTabSz="1828434" eaLnBrk="1" fontAlgn="auto" hangingPunct="1">
              <a:lnSpc>
                <a:spcPct val="150000"/>
              </a:lnSpc>
              <a:spcBef>
                <a:spcPts val="0"/>
              </a:spcBef>
              <a:spcAft>
                <a:spcPts val="0"/>
              </a:spcAft>
              <a:defRPr/>
            </a:pPr>
            <a:r>
              <a:rPr lang="zh-CN" alt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a:t>
            </a:r>
            <a:endPar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sp>
        <p:nvSpPr>
          <p:cNvPr id="21" name="Subtitle 2"/>
          <p:cNvSpPr txBox="1">
            <a:spLocks/>
          </p:cNvSpPr>
          <p:nvPr/>
        </p:nvSpPr>
        <p:spPr>
          <a:xfrm>
            <a:off x="1481864" y="4278190"/>
            <a:ext cx="11299416" cy="6389405"/>
          </a:xfrm>
          <a:prstGeom prst="rect">
            <a:avLst/>
          </a:prstGeom>
        </p:spPr>
        <p:txBody>
          <a:bodyPr lIns="182843" tIns="91422" rIns="182843" bIns="91422" numCol="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a:latin typeface="Arial" panose="020B0604020202020204" pitchFamily="34" charset="0"/>
                <a:ea typeface="微软雅黑" panose="020B0503020204020204" pitchFamily="34" charset="-122"/>
                <a:cs typeface="Montserrat Light" charset="0"/>
                <a:sym typeface="Arial" panose="020B0604020202020204" pitchFamily="34"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a:t>
            </a:r>
          </a:p>
        </p:txBody>
      </p:sp>
      <p:sp>
        <p:nvSpPr>
          <p:cNvPr id="23" name="Rectangle 22"/>
          <p:cNvSpPr/>
          <p:nvPr/>
        </p:nvSpPr>
        <p:spPr>
          <a:xfrm>
            <a:off x="7381875" y="8897938"/>
            <a:ext cx="3163888" cy="65087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p:cNvSpPr txBox="1"/>
          <p:nvPr/>
        </p:nvSpPr>
        <p:spPr>
          <a:xfrm>
            <a:off x="7566025" y="8923338"/>
            <a:ext cx="2795588" cy="577850"/>
          </a:xfrm>
          <a:prstGeom prst="rect">
            <a:avLst/>
          </a:prstGeom>
          <a:noFill/>
        </p:spPr>
        <p:txBody>
          <a:bodyPr>
            <a:spAutoFit/>
          </a:bodyPr>
          <a:lstStyle/>
          <a:p>
            <a:pPr algn="ctr" defTabSz="1828434" eaLnBrk="1" fontAlgn="auto" hangingPunct="1">
              <a:lnSpc>
                <a:spcPct val="150000"/>
              </a:lnSpc>
              <a:spcBef>
                <a:spcPts val="0"/>
              </a:spcBef>
              <a:spcAft>
                <a:spcPts val="0"/>
              </a:spcAft>
              <a:defRPr/>
            </a:pPr>
            <a:r>
              <a:rPr lang="en-US" sz="2400" spc="600" dirty="0">
                <a:solidFill>
                  <a:schemeClr val="tx1">
                    <a:lumMod val="40000"/>
                    <a:lumOff val="60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FOR MORE</a:t>
            </a:r>
          </a:p>
        </p:txBody>
      </p:sp>
      <p:cxnSp>
        <p:nvCxnSpPr>
          <p:cNvPr id="30" name="Straight Connector 29"/>
          <p:cNvCxnSpPr/>
          <p:nvPr/>
        </p:nvCxnSpPr>
        <p:spPr>
          <a:xfrm>
            <a:off x="21309013" y="6484938"/>
            <a:ext cx="1711325"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3" name="图片占位符 2"/>
          <p:cNvPicPr>
            <a:picLocks noGrp="1" noChangeAspect="1"/>
          </p:cNvPicPr>
          <p:nvPr>
            <p:ph type="pic" sz="quarter" idx="10"/>
          </p:nvPr>
        </p:nvPicPr>
        <p:blipFill>
          <a:blip r:embed="rId2"/>
          <a:srcRect l="19825" r="19825"/>
          <a:stretch>
            <a:fillRect/>
          </a:stretch>
        </p:blipFill>
        <p:spPr>
          <a:xfrm>
            <a:off x="15840075" y="2990850"/>
            <a:ext cx="6324600" cy="6986588"/>
          </a:xfrm>
        </p:spPr>
      </p:pic>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1+#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1000" fill="hold"/>
                                        <p:tgtEl>
                                          <p:spTgt spid="18"/>
                                        </p:tgtEl>
                                        <p:attrNameLst>
                                          <p:attrName>ppt_x</p:attrName>
                                        </p:attrNameLst>
                                      </p:cBhvr>
                                      <p:tavLst>
                                        <p:tav tm="0">
                                          <p:val>
                                            <p:strVal val="0-#ppt_w/2"/>
                                          </p:val>
                                        </p:tav>
                                        <p:tav tm="100000">
                                          <p:val>
                                            <p:strVal val="#ppt_x"/>
                                          </p:val>
                                        </p:tav>
                                      </p:tavLst>
                                    </p:anim>
                                    <p:anim calcmode="lin" valueType="num">
                                      <p:cBhvr additive="base">
                                        <p:cTn id="14" dur="1000" fill="hold"/>
                                        <p:tgtEl>
                                          <p:spTgt spid="18"/>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1000" fill="hold"/>
                                        <p:tgtEl>
                                          <p:spTgt spid="21"/>
                                        </p:tgtEl>
                                        <p:attrNameLst>
                                          <p:attrName>ppt_x</p:attrName>
                                        </p:attrNameLst>
                                      </p:cBhvr>
                                      <p:tavLst>
                                        <p:tav tm="0">
                                          <p:val>
                                            <p:strVal val="0-#ppt_w/2"/>
                                          </p:val>
                                        </p:tav>
                                        <p:tav tm="100000">
                                          <p:val>
                                            <p:strVal val="#ppt_x"/>
                                          </p:val>
                                        </p:tav>
                                      </p:tavLst>
                                    </p:anim>
                                    <p:anim calcmode="lin" valueType="num">
                                      <p:cBhvr additive="base">
                                        <p:cTn id="18" dur="1000" fill="hold"/>
                                        <p:tgtEl>
                                          <p:spTgt spid="21"/>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1000" fill="hold"/>
                                        <p:tgtEl>
                                          <p:spTgt spid="23"/>
                                        </p:tgtEl>
                                        <p:attrNameLst>
                                          <p:attrName>ppt_x</p:attrName>
                                        </p:attrNameLst>
                                      </p:cBhvr>
                                      <p:tavLst>
                                        <p:tav tm="0">
                                          <p:val>
                                            <p:strVal val="0-#ppt_w/2"/>
                                          </p:val>
                                        </p:tav>
                                        <p:tav tm="100000">
                                          <p:val>
                                            <p:strVal val="#ppt_x"/>
                                          </p:val>
                                        </p:tav>
                                      </p:tavLst>
                                    </p:anim>
                                    <p:anim calcmode="lin" valueType="num">
                                      <p:cBhvr additive="base">
                                        <p:cTn id="22" dur="1000" fill="hold"/>
                                        <p:tgtEl>
                                          <p:spTgt spid="23"/>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1000" fill="hold"/>
                                        <p:tgtEl>
                                          <p:spTgt spid="24"/>
                                        </p:tgtEl>
                                        <p:attrNameLst>
                                          <p:attrName>ppt_x</p:attrName>
                                        </p:attrNameLst>
                                      </p:cBhvr>
                                      <p:tavLst>
                                        <p:tav tm="0">
                                          <p:val>
                                            <p:strVal val="0-#ppt_w/2"/>
                                          </p:val>
                                        </p:tav>
                                        <p:tav tm="100000">
                                          <p:val>
                                            <p:strVal val="#ppt_x"/>
                                          </p:val>
                                        </p:tav>
                                      </p:tavLst>
                                    </p:anim>
                                    <p:anim calcmode="lin" valueType="num">
                                      <p:cBhvr additive="base">
                                        <p:cTn id="26"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animBg="1"/>
      <p:bldP spid="2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6375" y="12215813"/>
            <a:ext cx="17049750"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MAP INFOGRAPH</a:t>
            </a:r>
          </a:p>
        </p:txBody>
      </p:sp>
      <p:sp>
        <p:nvSpPr>
          <p:cNvPr id="3" name="TextBox 2"/>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www.yourweb.com</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cxnSp>
        <p:nvCxnSpPr>
          <p:cNvPr id="4" name="Straight Connector 3"/>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76805" name="Group 12"/>
          <p:cNvGrpSpPr>
            <a:grpSpLocks/>
          </p:cNvGrpSpPr>
          <p:nvPr/>
        </p:nvGrpSpPr>
        <p:grpSpPr bwMode="auto">
          <a:xfrm>
            <a:off x="13404850" y="2259013"/>
            <a:ext cx="8616950" cy="8129587"/>
            <a:chOff x="13404334" y="3538210"/>
            <a:chExt cx="8617982" cy="8129603"/>
          </a:xfrm>
        </p:grpSpPr>
        <p:sp>
          <p:nvSpPr>
            <p:cNvPr id="76825" name="Freeform 5"/>
            <p:cNvSpPr>
              <a:spLocks noChangeArrowheads="1"/>
            </p:cNvSpPr>
            <p:nvPr/>
          </p:nvSpPr>
          <p:spPr bwMode="auto">
            <a:xfrm>
              <a:off x="13404334" y="4316247"/>
              <a:ext cx="3404899" cy="5007757"/>
            </a:xfrm>
            <a:custGeom>
              <a:avLst/>
              <a:gdLst>
                <a:gd name="T0" fmla="*/ 1448473868 w 7738"/>
                <a:gd name="T1" fmla="*/ 115992062 h 11380"/>
                <a:gd name="T2" fmla="*/ 1433758615 w 7738"/>
                <a:gd name="T3" fmla="*/ 126255323 h 11380"/>
                <a:gd name="T4" fmla="*/ 1405490208 w 7738"/>
                <a:gd name="T5" fmla="*/ 152009628 h 11380"/>
                <a:gd name="T6" fmla="*/ 1385353870 w 7738"/>
                <a:gd name="T7" fmla="*/ 65257498 h 11380"/>
                <a:gd name="T8" fmla="*/ 1327848567 w 7738"/>
                <a:gd name="T9" fmla="*/ 20138840 h 11380"/>
                <a:gd name="T10" fmla="*/ 1288349890 w 7738"/>
                <a:gd name="T11" fmla="*/ 22462738 h 11380"/>
                <a:gd name="T12" fmla="*/ 1237621383 w 7738"/>
                <a:gd name="T13" fmla="*/ 48410665 h 11380"/>
                <a:gd name="T14" fmla="*/ 1207222825 w 7738"/>
                <a:gd name="T15" fmla="*/ 84428231 h 11380"/>
                <a:gd name="T16" fmla="*/ 1175662606 w 7738"/>
                <a:gd name="T17" fmla="*/ 78812766 h 11380"/>
                <a:gd name="T18" fmla="*/ 1138487692 w 7738"/>
                <a:gd name="T19" fmla="*/ 95659600 h 11380"/>
                <a:gd name="T20" fmla="*/ 1157655979 w 7738"/>
                <a:gd name="T21" fmla="*/ 120445797 h 11380"/>
                <a:gd name="T22" fmla="*/ 1124934099 w 7738"/>
                <a:gd name="T23" fmla="*/ 133032957 h 11380"/>
                <a:gd name="T24" fmla="*/ 1131710896 w 7738"/>
                <a:gd name="T25" fmla="*/ 146394163 h 11380"/>
                <a:gd name="T26" fmla="*/ 1105765812 w 7738"/>
                <a:gd name="T27" fmla="*/ 154333526 h 11380"/>
                <a:gd name="T28" fmla="*/ 1070720609 w 7738"/>
                <a:gd name="T29" fmla="*/ 179119723 h 11380"/>
                <a:gd name="T30" fmla="*/ 1098989015 w 7738"/>
                <a:gd name="T31" fmla="*/ 196160618 h 11380"/>
                <a:gd name="T32" fmla="*/ 1067429236 w 7738"/>
                <a:gd name="T33" fmla="*/ 246701120 h 11380"/>
                <a:gd name="T34" fmla="*/ 1069558948 w 7738"/>
                <a:gd name="T35" fmla="*/ 261418117 h 11380"/>
                <a:gd name="T36" fmla="*/ 1029092221 w 7738"/>
                <a:gd name="T37" fmla="*/ 253478754 h 11380"/>
                <a:gd name="T38" fmla="*/ 998693663 w 7738"/>
                <a:gd name="T39" fmla="*/ 234501643 h 11380"/>
                <a:gd name="T40" fmla="*/ 994047018 w 7738"/>
                <a:gd name="T41" fmla="*/ 261418117 h 11380"/>
                <a:gd name="T42" fmla="*/ 1011085594 w 7738"/>
                <a:gd name="T43" fmla="*/ 309828781 h 11380"/>
                <a:gd name="T44" fmla="*/ 999855324 w 7738"/>
                <a:gd name="T45" fmla="*/ 338100606 h 11380"/>
                <a:gd name="T46" fmla="*/ 963648460 w 7738"/>
                <a:gd name="T47" fmla="*/ 322415501 h 11380"/>
                <a:gd name="T48" fmla="*/ 935573664 w 7738"/>
                <a:gd name="T49" fmla="*/ 258126111 h 11380"/>
                <a:gd name="T50" fmla="*/ 894913327 w 7738"/>
                <a:gd name="T51" fmla="*/ 290852111 h 11380"/>
                <a:gd name="T52" fmla="*/ 881359734 w 7738"/>
                <a:gd name="T53" fmla="*/ 412459637 h 11380"/>
                <a:gd name="T54" fmla="*/ 811462940 w 7738"/>
                <a:gd name="T55" fmla="*/ 487980397 h 11380"/>
                <a:gd name="T56" fmla="*/ 582797438 w 7738"/>
                <a:gd name="T57" fmla="*/ 605328249 h 11380"/>
                <a:gd name="T58" fmla="*/ 471078205 w 7738"/>
                <a:gd name="T59" fmla="*/ 653738914 h 11380"/>
                <a:gd name="T60" fmla="*/ 311147837 w 7738"/>
                <a:gd name="T61" fmla="*/ 697695843 h 11380"/>
                <a:gd name="T62" fmla="*/ 163415791 w 7738"/>
                <a:gd name="T63" fmla="*/ 789095329 h 11380"/>
                <a:gd name="T64" fmla="*/ 114816996 w 7738"/>
                <a:gd name="T65" fmla="*/ 840798440 h 11380"/>
                <a:gd name="T66" fmla="*/ 85580099 w 7738"/>
                <a:gd name="T67" fmla="*/ 828404901 h 11380"/>
                <a:gd name="T68" fmla="*/ 45113372 w 7738"/>
                <a:gd name="T69" fmla="*/ 1041605975 h 11380"/>
                <a:gd name="T70" fmla="*/ 125078776 w 7738"/>
                <a:gd name="T71" fmla="*/ 1209494769 h 11380"/>
                <a:gd name="T72" fmla="*/ 99133692 w 7738"/>
                <a:gd name="T73" fmla="*/ 1247835794 h 11380"/>
                <a:gd name="T74" fmla="*/ 48405185 w 7738"/>
                <a:gd name="T75" fmla="*/ 1173477203 h 11380"/>
                <a:gd name="T76" fmla="*/ 84418438 w 7738"/>
                <a:gd name="T77" fmla="*/ 1277076166 h 11380"/>
                <a:gd name="T78" fmla="*/ 45113372 w 7738"/>
                <a:gd name="T79" fmla="*/ 1237766594 h 11380"/>
                <a:gd name="T80" fmla="*/ 34851592 w 7738"/>
                <a:gd name="T81" fmla="*/ 1251127800 h 11380"/>
                <a:gd name="T82" fmla="*/ 111525183 w 7738"/>
                <a:gd name="T83" fmla="*/ 1408946954 h 11380"/>
                <a:gd name="T84" fmla="*/ 192652248 w 7738"/>
                <a:gd name="T85" fmla="*/ 1589228846 h 11380"/>
                <a:gd name="T86" fmla="*/ 248027839 w 7738"/>
                <a:gd name="T87" fmla="*/ 1799912400 h 11380"/>
                <a:gd name="T88" fmla="*/ 260419331 w 7738"/>
                <a:gd name="T89" fmla="*/ 1911644347 h 11380"/>
                <a:gd name="T90" fmla="*/ 196137231 w 7738"/>
                <a:gd name="T91" fmla="*/ 2036737941 h 11380"/>
                <a:gd name="T92" fmla="*/ 282879431 w 7738"/>
                <a:gd name="T93" fmla="*/ 2147483646 h 11380"/>
                <a:gd name="T94" fmla="*/ 389951580 w 7738"/>
                <a:gd name="T95" fmla="*/ 2147483646 h 11380"/>
                <a:gd name="T96" fmla="*/ 446294782 w 7738"/>
                <a:gd name="T97" fmla="*/ 2147483646 h 11380"/>
                <a:gd name="T98" fmla="*/ 545428474 w 7738"/>
                <a:gd name="T99" fmla="*/ 2138206627 h 11380"/>
                <a:gd name="T100" fmla="*/ 702261079 w 7738"/>
                <a:gd name="T101" fmla="*/ 2072755507 h 11380"/>
                <a:gd name="T102" fmla="*/ 855414650 w 7738"/>
                <a:gd name="T103" fmla="*/ 2068301772 h 11380"/>
                <a:gd name="T104" fmla="*/ 940026698 w 7738"/>
                <a:gd name="T105" fmla="*/ 2063848037 h 11380"/>
                <a:gd name="T106" fmla="*/ 1037030678 w 7738"/>
                <a:gd name="T107" fmla="*/ 1997234747 h 11380"/>
                <a:gd name="T108" fmla="*/ 1228521265 w 7738"/>
                <a:gd name="T109" fmla="*/ 1884534252 h 11380"/>
                <a:gd name="T110" fmla="*/ 1498040714 w 7738"/>
                <a:gd name="T111" fmla="*/ 1821406590 h 11380"/>
                <a:gd name="T112" fmla="*/ 222082755 w 7738"/>
                <a:gd name="T113" fmla="*/ 694404277 h 11380"/>
                <a:gd name="T114" fmla="*/ 23621762 w 7738"/>
                <a:gd name="T115" fmla="*/ 1227503332 h 1138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7738" h="11380">
                  <a:moveTo>
                    <a:pt x="7713" y="576"/>
                  </a:moveTo>
                  <a:lnTo>
                    <a:pt x="7713" y="576"/>
                  </a:lnTo>
                  <a:cubicBezTo>
                    <a:pt x="7684" y="559"/>
                    <a:pt x="7649" y="553"/>
                    <a:pt x="7614" y="541"/>
                  </a:cubicBezTo>
                  <a:cubicBezTo>
                    <a:pt x="7574" y="535"/>
                    <a:pt x="7556" y="512"/>
                    <a:pt x="7516" y="512"/>
                  </a:cubicBezTo>
                  <a:cubicBezTo>
                    <a:pt x="7498" y="512"/>
                    <a:pt x="7486" y="518"/>
                    <a:pt x="7463" y="518"/>
                  </a:cubicBezTo>
                  <a:cubicBezTo>
                    <a:pt x="7463" y="547"/>
                    <a:pt x="7469" y="570"/>
                    <a:pt x="7486" y="593"/>
                  </a:cubicBezTo>
                  <a:cubicBezTo>
                    <a:pt x="7481" y="599"/>
                    <a:pt x="7481" y="599"/>
                    <a:pt x="7481" y="599"/>
                  </a:cubicBezTo>
                  <a:cubicBezTo>
                    <a:pt x="7469" y="599"/>
                    <a:pt x="7463" y="593"/>
                    <a:pt x="7451" y="588"/>
                  </a:cubicBezTo>
                  <a:cubicBezTo>
                    <a:pt x="7440" y="593"/>
                    <a:pt x="7440" y="593"/>
                    <a:pt x="7440" y="593"/>
                  </a:cubicBezTo>
                  <a:cubicBezTo>
                    <a:pt x="7440" y="599"/>
                    <a:pt x="7446" y="605"/>
                    <a:pt x="7451" y="611"/>
                  </a:cubicBezTo>
                  <a:cubicBezTo>
                    <a:pt x="7446" y="622"/>
                    <a:pt x="7446" y="622"/>
                    <a:pt x="7446" y="622"/>
                  </a:cubicBezTo>
                  <a:cubicBezTo>
                    <a:pt x="7428" y="617"/>
                    <a:pt x="7416" y="605"/>
                    <a:pt x="7405" y="593"/>
                  </a:cubicBezTo>
                  <a:cubicBezTo>
                    <a:pt x="7393" y="599"/>
                    <a:pt x="7393" y="599"/>
                    <a:pt x="7393" y="599"/>
                  </a:cubicBezTo>
                  <a:cubicBezTo>
                    <a:pt x="7393" y="622"/>
                    <a:pt x="7405" y="628"/>
                    <a:pt x="7405" y="652"/>
                  </a:cubicBezTo>
                  <a:cubicBezTo>
                    <a:pt x="7405" y="657"/>
                    <a:pt x="7399" y="657"/>
                    <a:pt x="7393" y="657"/>
                  </a:cubicBezTo>
                  <a:cubicBezTo>
                    <a:pt x="7364" y="617"/>
                    <a:pt x="7364" y="617"/>
                    <a:pt x="7364" y="617"/>
                  </a:cubicBezTo>
                  <a:cubicBezTo>
                    <a:pt x="7347" y="640"/>
                    <a:pt x="7335" y="652"/>
                    <a:pt x="7335" y="681"/>
                  </a:cubicBezTo>
                  <a:cubicBezTo>
                    <a:pt x="7335" y="722"/>
                    <a:pt x="7376" y="826"/>
                    <a:pt x="7312" y="722"/>
                  </a:cubicBezTo>
                  <a:cubicBezTo>
                    <a:pt x="7300" y="751"/>
                    <a:pt x="7288" y="791"/>
                    <a:pt x="7288" y="815"/>
                  </a:cubicBezTo>
                  <a:cubicBezTo>
                    <a:pt x="7288" y="826"/>
                    <a:pt x="7300" y="855"/>
                    <a:pt x="7288" y="832"/>
                  </a:cubicBezTo>
                  <a:cubicBezTo>
                    <a:pt x="7259" y="785"/>
                    <a:pt x="7259" y="785"/>
                    <a:pt x="7259" y="785"/>
                  </a:cubicBezTo>
                  <a:cubicBezTo>
                    <a:pt x="7224" y="780"/>
                    <a:pt x="7195" y="756"/>
                    <a:pt x="7253" y="756"/>
                  </a:cubicBezTo>
                  <a:cubicBezTo>
                    <a:pt x="7277" y="756"/>
                    <a:pt x="7294" y="739"/>
                    <a:pt x="7294" y="716"/>
                  </a:cubicBezTo>
                  <a:cubicBezTo>
                    <a:pt x="7294" y="681"/>
                    <a:pt x="7277" y="663"/>
                    <a:pt x="7277" y="622"/>
                  </a:cubicBezTo>
                  <a:cubicBezTo>
                    <a:pt x="7277" y="593"/>
                    <a:pt x="7271" y="576"/>
                    <a:pt x="7283" y="553"/>
                  </a:cubicBezTo>
                  <a:cubicBezTo>
                    <a:pt x="7294" y="535"/>
                    <a:pt x="7318" y="529"/>
                    <a:pt x="7318" y="506"/>
                  </a:cubicBezTo>
                  <a:cubicBezTo>
                    <a:pt x="7318" y="454"/>
                    <a:pt x="7271" y="436"/>
                    <a:pt x="7230" y="413"/>
                  </a:cubicBezTo>
                  <a:cubicBezTo>
                    <a:pt x="7190" y="390"/>
                    <a:pt x="7178" y="372"/>
                    <a:pt x="7155" y="337"/>
                  </a:cubicBezTo>
                  <a:cubicBezTo>
                    <a:pt x="7149" y="320"/>
                    <a:pt x="7125" y="320"/>
                    <a:pt x="7125" y="308"/>
                  </a:cubicBezTo>
                  <a:cubicBezTo>
                    <a:pt x="7125" y="296"/>
                    <a:pt x="7131" y="296"/>
                    <a:pt x="7131" y="291"/>
                  </a:cubicBezTo>
                  <a:cubicBezTo>
                    <a:pt x="7131" y="250"/>
                    <a:pt x="7090" y="244"/>
                    <a:pt x="7056" y="221"/>
                  </a:cubicBezTo>
                  <a:cubicBezTo>
                    <a:pt x="7038" y="209"/>
                    <a:pt x="7027" y="198"/>
                    <a:pt x="7003" y="186"/>
                  </a:cubicBezTo>
                  <a:cubicBezTo>
                    <a:pt x="6986" y="174"/>
                    <a:pt x="6957" y="174"/>
                    <a:pt x="6957" y="157"/>
                  </a:cubicBezTo>
                  <a:cubicBezTo>
                    <a:pt x="6957" y="128"/>
                    <a:pt x="6957" y="99"/>
                    <a:pt x="6933" y="99"/>
                  </a:cubicBezTo>
                  <a:cubicBezTo>
                    <a:pt x="6904" y="99"/>
                    <a:pt x="6887" y="104"/>
                    <a:pt x="6858" y="104"/>
                  </a:cubicBezTo>
                  <a:cubicBezTo>
                    <a:pt x="6799" y="104"/>
                    <a:pt x="6764" y="58"/>
                    <a:pt x="6747" y="0"/>
                  </a:cubicBezTo>
                  <a:cubicBezTo>
                    <a:pt x="6724" y="11"/>
                    <a:pt x="6712" y="23"/>
                    <a:pt x="6695" y="35"/>
                  </a:cubicBezTo>
                  <a:cubicBezTo>
                    <a:pt x="6648" y="17"/>
                    <a:pt x="6648" y="17"/>
                    <a:pt x="6648" y="17"/>
                  </a:cubicBezTo>
                  <a:cubicBezTo>
                    <a:pt x="6636" y="17"/>
                    <a:pt x="6636" y="17"/>
                    <a:pt x="6636" y="17"/>
                  </a:cubicBezTo>
                  <a:cubicBezTo>
                    <a:pt x="6666" y="58"/>
                    <a:pt x="6677" y="87"/>
                    <a:pt x="6712" y="104"/>
                  </a:cubicBezTo>
                  <a:cubicBezTo>
                    <a:pt x="6706" y="116"/>
                    <a:pt x="6706" y="116"/>
                    <a:pt x="6706" y="116"/>
                  </a:cubicBezTo>
                  <a:cubicBezTo>
                    <a:pt x="6689" y="116"/>
                    <a:pt x="6677" y="116"/>
                    <a:pt x="6654" y="116"/>
                  </a:cubicBezTo>
                  <a:cubicBezTo>
                    <a:pt x="6654" y="163"/>
                    <a:pt x="6631" y="192"/>
                    <a:pt x="6590" y="221"/>
                  </a:cubicBezTo>
                  <a:cubicBezTo>
                    <a:pt x="6572" y="227"/>
                    <a:pt x="6572" y="250"/>
                    <a:pt x="6555" y="250"/>
                  </a:cubicBezTo>
                  <a:cubicBezTo>
                    <a:pt x="6508" y="250"/>
                    <a:pt x="6508" y="192"/>
                    <a:pt x="6508" y="145"/>
                  </a:cubicBezTo>
                  <a:cubicBezTo>
                    <a:pt x="6508" y="81"/>
                    <a:pt x="6514" y="133"/>
                    <a:pt x="6468" y="157"/>
                  </a:cubicBezTo>
                  <a:cubicBezTo>
                    <a:pt x="6450" y="168"/>
                    <a:pt x="6421" y="163"/>
                    <a:pt x="6421" y="186"/>
                  </a:cubicBezTo>
                  <a:cubicBezTo>
                    <a:pt x="6421" y="203"/>
                    <a:pt x="6450" y="203"/>
                    <a:pt x="6456" y="221"/>
                  </a:cubicBezTo>
                  <a:cubicBezTo>
                    <a:pt x="6427" y="227"/>
                    <a:pt x="6415" y="250"/>
                    <a:pt x="6392" y="250"/>
                  </a:cubicBezTo>
                  <a:cubicBezTo>
                    <a:pt x="6322" y="250"/>
                    <a:pt x="6386" y="168"/>
                    <a:pt x="6305" y="256"/>
                  </a:cubicBezTo>
                  <a:cubicBezTo>
                    <a:pt x="6310" y="279"/>
                    <a:pt x="6310" y="279"/>
                    <a:pt x="6310" y="279"/>
                  </a:cubicBezTo>
                  <a:cubicBezTo>
                    <a:pt x="6299" y="296"/>
                    <a:pt x="6275" y="308"/>
                    <a:pt x="6275" y="331"/>
                  </a:cubicBezTo>
                  <a:cubicBezTo>
                    <a:pt x="6275" y="349"/>
                    <a:pt x="6287" y="355"/>
                    <a:pt x="6287" y="372"/>
                  </a:cubicBezTo>
                  <a:cubicBezTo>
                    <a:pt x="6287" y="396"/>
                    <a:pt x="6252" y="390"/>
                    <a:pt x="6229" y="396"/>
                  </a:cubicBezTo>
                  <a:cubicBezTo>
                    <a:pt x="6235" y="413"/>
                    <a:pt x="6235" y="425"/>
                    <a:pt x="6241" y="442"/>
                  </a:cubicBezTo>
                  <a:cubicBezTo>
                    <a:pt x="6235" y="436"/>
                    <a:pt x="6235" y="436"/>
                    <a:pt x="6235" y="436"/>
                  </a:cubicBezTo>
                  <a:cubicBezTo>
                    <a:pt x="6223" y="419"/>
                    <a:pt x="6206" y="419"/>
                    <a:pt x="6200" y="401"/>
                  </a:cubicBezTo>
                  <a:cubicBezTo>
                    <a:pt x="6188" y="390"/>
                    <a:pt x="6194" y="361"/>
                    <a:pt x="6171" y="361"/>
                  </a:cubicBezTo>
                  <a:cubicBezTo>
                    <a:pt x="6095" y="361"/>
                    <a:pt x="6112" y="483"/>
                    <a:pt x="6112" y="285"/>
                  </a:cubicBezTo>
                  <a:lnTo>
                    <a:pt x="6118" y="279"/>
                  </a:lnTo>
                  <a:cubicBezTo>
                    <a:pt x="6118" y="256"/>
                    <a:pt x="6095" y="256"/>
                    <a:pt x="6078" y="244"/>
                  </a:cubicBezTo>
                  <a:cubicBezTo>
                    <a:pt x="6078" y="349"/>
                    <a:pt x="6078" y="349"/>
                    <a:pt x="6078" y="349"/>
                  </a:cubicBezTo>
                  <a:cubicBezTo>
                    <a:pt x="6078" y="372"/>
                    <a:pt x="6078" y="384"/>
                    <a:pt x="6072" y="407"/>
                  </a:cubicBezTo>
                  <a:cubicBezTo>
                    <a:pt x="6037" y="407"/>
                    <a:pt x="6008" y="407"/>
                    <a:pt x="5990" y="442"/>
                  </a:cubicBezTo>
                  <a:cubicBezTo>
                    <a:pt x="5984" y="436"/>
                    <a:pt x="5984" y="430"/>
                    <a:pt x="5979" y="430"/>
                  </a:cubicBezTo>
                  <a:cubicBezTo>
                    <a:pt x="5979" y="419"/>
                    <a:pt x="5979" y="419"/>
                    <a:pt x="5979" y="419"/>
                  </a:cubicBezTo>
                  <a:cubicBezTo>
                    <a:pt x="5955" y="419"/>
                    <a:pt x="5955" y="419"/>
                    <a:pt x="5955" y="419"/>
                  </a:cubicBezTo>
                  <a:cubicBezTo>
                    <a:pt x="5949" y="419"/>
                    <a:pt x="5944" y="413"/>
                    <a:pt x="5938" y="413"/>
                  </a:cubicBezTo>
                  <a:cubicBezTo>
                    <a:pt x="5932" y="413"/>
                    <a:pt x="5932" y="419"/>
                    <a:pt x="5926" y="419"/>
                  </a:cubicBezTo>
                  <a:cubicBezTo>
                    <a:pt x="5932" y="454"/>
                    <a:pt x="5880" y="459"/>
                    <a:pt x="5880" y="494"/>
                  </a:cubicBezTo>
                  <a:cubicBezTo>
                    <a:pt x="5880" y="529"/>
                    <a:pt x="5915" y="547"/>
                    <a:pt x="5944" y="547"/>
                  </a:cubicBezTo>
                  <a:cubicBezTo>
                    <a:pt x="5944" y="553"/>
                    <a:pt x="5949" y="553"/>
                    <a:pt x="5949" y="559"/>
                  </a:cubicBezTo>
                  <a:cubicBezTo>
                    <a:pt x="5949" y="576"/>
                    <a:pt x="5938" y="588"/>
                    <a:pt x="5926" y="599"/>
                  </a:cubicBezTo>
                  <a:cubicBezTo>
                    <a:pt x="5932" y="611"/>
                    <a:pt x="5932" y="611"/>
                    <a:pt x="5932" y="611"/>
                  </a:cubicBezTo>
                  <a:cubicBezTo>
                    <a:pt x="5938" y="611"/>
                    <a:pt x="5938" y="617"/>
                    <a:pt x="5944" y="617"/>
                  </a:cubicBezTo>
                  <a:cubicBezTo>
                    <a:pt x="5949" y="617"/>
                    <a:pt x="5955" y="611"/>
                    <a:pt x="5961" y="605"/>
                  </a:cubicBezTo>
                  <a:cubicBezTo>
                    <a:pt x="5967" y="611"/>
                    <a:pt x="5973" y="622"/>
                    <a:pt x="5979" y="622"/>
                  </a:cubicBezTo>
                  <a:cubicBezTo>
                    <a:pt x="5990" y="622"/>
                    <a:pt x="5996" y="628"/>
                    <a:pt x="6002" y="628"/>
                  </a:cubicBezTo>
                  <a:cubicBezTo>
                    <a:pt x="5990" y="634"/>
                    <a:pt x="5984" y="640"/>
                    <a:pt x="5984" y="652"/>
                  </a:cubicBezTo>
                  <a:cubicBezTo>
                    <a:pt x="5984" y="669"/>
                    <a:pt x="6008" y="675"/>
                    <a:pt x="6025" y="692"/>
                  </a:cubicBezTo>
                  <a:cubicBezTo>
                    <a:pt x="6002" y="698"/>
                    <a:pt x="5990" y="710"/>
                    <a:pt x="5967" y="710"/>
                  </a:cubicBezTo>
                  <a:cubicBezTo>
                    <a:pt x="5932" y="710"/>
                    <a:pt x="5915" y="687"/>
                    <a:pt x="5886" y="675"/>
                  </a:cubicBezTo>
                  <a:cubicBezTo>
                    <a:pt x="5886" y="687"/>
                    <a:pt x="5880" y="692"/>
                    <a:pt x="5874" y="704"/>
                  </a:cubicBezTo>
                  <a:cubicBezTo>
                    <a:pt x="5816" y="675"/>
                    <a:pt x="5816" y="570"/>
                    <a:pt x="5810" y="687"/>
                  </a:cubicBezTo>
                  <a:cubicBezTo>
                    <a:pt x="5786" y="687"/>
                    <a:pt x="5769" y="687"/>
                    <a:pt x="5746" y="687"/>
                  </a:cubicBezTo>
                  <a:cubicBezTo>
                    <a:pt x="5746" y="698"/>
                    <a:pt x="5746" y="704"/>
                    <a:pt x="5746" y="716"/>
                  </a:cubicBezTo>
                  <a:cubicBezTo>
                    <a:pt x="5769" y="716"/>
                    <a:pt x="5769" y="716"/>
                    <a:pt x="5769" y="716"/>
                  </a:cubicBezTo>
                  <a:cubicBezTo>
                    <a:pt x="5786" y="716"/>
                    <a:pt x="5798" y="704"/>
                    <a:pt x="5821" y="704"/>
                  </a:cubicBezTo>
                  <a:cubicBezTo>
                    <a:pt x="5798" y="722"/>
                    <a:pt x="5786" y="733"/>
                    <a:pt x="5763" y="739"/>
                  </a:cubicBezTo>
                  <a:cubicBezTo>
                    <a:pt x="5769" y="762"/>
                    <a:pt x="5786" y="768"/>
                    <a:pt x="5810" y="768"/>
                  </a:cubicBezTo>
                  <a:cubicBezTo>
                    <a:pt x="5821" y="768"/>
                    <a:pt x="5833" y="756"/>
                    <a:pt x="5845" y="756"/>
                  </a:cubicBezTo>
                  <a:cubicBezTo>
                    <a:pt x="5839" y="774"/>
                    <a:pt x="5839" y="785"/>
                    <a:pt x="5839" y="809"/>
                  </a:cubicBezTo>
                  <a:cubicBezTo>
                    <a:pt x="5839" y="838"/>
                    <a:pt x="5932" y="919"/>
                    <a:pt x="5909" y="914"/>
                  </a:cubicBezTo>
                  <a:cubicBezTo>
                    <a:pt x="5862" y="896"/>
                    <a:pt x="5874" y="867"/>
                    <a:pt x="5839" y="867"/>
                  </a:cubicBezTo>
                  <a:cubicBezTo>
                    <a:pt x="5827" y="867"/>
                    <a:pt x="5821" y="879"/>
                    <a:pt x="5816" y="885"/>
                  </a:cubicBezTo>
                  <a:cubicBezTo>
                    <a:pt x="5792" y="873"/>
                    <a:pt x="5775" y="873"/>
                    <a:pt x="5769" y="855"/>
                  </a:cubicBezTo>
                  <a:cubicBezTo>
                    <a:pt x="5757" y="838"/>
                    <a:pt x="5775" y="815"/>
                    <a:pt x="5763" y="797"/>
                  </a:cubicBezTo>
                  <a:cubicBezTo>
                    <a:pt x="5746" y="785"/>
                    <a:pt x="5728" y="803"/>
                    <a:pt x="5711" y="797"/>
                  </a:cubicBezTo>
                  <a:cubicBezTo>
                    <a:pt x="5699" y="791"/>
                    <a:pt x="5699" y="780"/>
                    <a:pt x="5687" y="780"/>
                  </a:cubicBezTo>
                  <a:cubicBezTo>
                    <a:pt x="5658" y="780"/>
                    <a:pt x="5653" y="815"/>
                    <a:pt x="5629" y="826"/>
                  </a:cubicBezTo>
                  <a:cubicBezTo>
                    <a:pt x="5641" y="850"/>
                    <a:pt x="5641" y="850"/>
                    <a:pt x="5641" y="850"/>
                  </a:cubicBezTo>
                  <a:cubicBezTo>
                    <a:pt x="5629" y="867"/>
                    <a:pt x="5618" y="879"/>
                    <a:pt x="5594" y="879"/>
                  </a:cubicBezTo>
                  <a:cubicBezTo>
                    <a:pt x="5583" y="879"/>
                    <a:pt x="5571" y="867"/>
                    <a:pt x="5565" y="855"/>
                  </a:cubicBezTo>
                  <a:cubicBezTo>
                    <a:pt x="5554" y="879"/>
                    <a:pt x="5519" y="879"/>
                    <a:pt x="5519" y="908"/>
                  </a:cubicBezTo>
                  <a:cubicBezTo>
                    <a:pt x="5519" y="914"/>
                    <a:pt x="5524" y="919"/>
                    <a:pt x="5530" y="925"/>
                  </a:cubicBezTo>
                  <a:cubicBezTo>
                    <a:pt x="5507" y="943"/>
                    <a:pt x="5501" y="972"/>
                    <a:pt x="5501" y="1001"/>
                  </a:cubicBezTo>
                  <a:cubicBezTo>
                    <a:pt x="5501" y="1018"/>
                    <a:pt x="5513" y="1030"/>
                    <a:pt x="5530" y="1030"/>
                  </a:cubicBezTo>
                  <a:cubicBezTo>
                    <a:pt x="5530" y="1030"/>
                    <a:pt x="5536" y="1030"/>
                    <a:pt x="5542" y="1030"/>
                  </a:cubicBezTo>
                  <a:cubicBezTo>
                    <a:pt x="5554" y="1030"/>
                    <a:pt x="5554" y="1030"/>
                    <a:pt x="5554" y="1030"/>
                  </a:cubicBezTo>
                  <a:cubicBezTo>
                    <a:pt x="5554" y="1042"/>
                    <a:pt x="5554" y="1053"/>
                    <a:pt x="5554" y="1071"/>
                  </a:cubicBezTo>
                  <a:cubicBezTo>
                    <a:pt x="5618" y="1042"/>
                    <a:pt x="5629" y="1001"/>
                    <a:pt x="5676" y="954"/>
                  </a:cubicBezTo>
                  <a:cubicBezTo>
                    <a:pt x="5676" y="1013"/>
                    <a:pt x="5676" y="1013"/>
                    <a:pt x="5676" y="1013"/>
                  </a:cubicBezTo>
                  <a:cubicBezTo>
                    <a:pt x="5676" y="1048"/>
                    <a:pt x="5612" y="1048"/>
                    <a:pt x="5612" y="1088"/>
                  </a:cubicBezTo>
                  <a:cubicBezTo>
                    <a:pt x="5612" y="1094"/>
                    <a:pt x="5618" y="1100"/>
                    <a:pt x="5618" y="1111"/>
                  </a:cubicBezTo>
                  <a:cubicBezTo>
                    <a:pt x="5606" y="1117"/>
                    <a:pt x="5594" y="1123"/>
                    <a:pt x="5594" y="1135"/>
                  </a:cubicBezTo>
                  <a:cubicBezTo>
                    <a:pt x="5594" y="1152"/>
                    <a:pt x="5606" y="1158"/>
                    <a:pt x="5606" y="1176"/>
                  </a:cubicBezTo>
                  <a:cubicBezTo>
                    <a:pt x="5606" y="1193"/>
                    <a:pt x="5583" y="1193"/>
                    <a:pt x="5571" y="1211"/>
                  </a:cubicBezTo>
                  <a:cubicBezTo>
                    <a:pt x="5554" y="1205"/>
                    <a:pt x="5548" y="1199"/>
                    <a:pt x="5530" y="1193"/>
                  </a:cubicBezTo>
                  <a:cubicBezTo>
                    <a:pt x="5524" y="1228"/>
                    <a:pt x="5524" y="1245"/>
                    <a:pt x="5513" y="1274"/>
                  </a:cubicBezTo>
                  <a:cubicBezTo>
                    <a:pt x="5524" y="1280"/>
                    <a:pt x="5530" y="1286"/>
                    <a:pt x="5542" y="1286"/>
                  </a:cubicBezTo>
                  <a:cubicBezTo>
                    <a:pt x="5554" y="1286"/>
                    <a:pt x="5559" y="1280"/>
                    <a:pt x="5571" y="1280"/>
                  </a:cubicBezTo>
                  <a:cubicBezTo>
                    <a:pt x="5589" y="1280"/>
                    <a:pt x="5757" y="1333"/>
                    <a:pt x="5723" y="1344"/>
                  </a:cubicBezTo>
                  <a:cubicBezTo>
                    <a:pt x="5658" y="1327"/>
                    <a:pt x="5623" y="1344"/>
                    <a:pt x="5565" y="1333"/>
                  </a:cubicBezTo>
                  <a:cubicBezTo>
                    <a:pt x="5536" y="1327"/>
                    <a:pt x="5519" y="1304"/>
                    <a:pt x="5490" y="1304"/>
                  </a:cubicBezTo>
                  <a:lnTo>
                    <a:pt x="5484" y="1309"/>
                  </a:lnTo>
                  <a:cubicBezTo>
                    <a:pt x="5484" y="1333"/>
                    <a:pt x="5501" y="1350"/>
                    <a:pt x="5524" y="1350"/>
                  </a:cubicBezTo>
                  <a:cubicBezTo>
                    <a:pt x="5524" y="1368"/>
                    <a:pt x="5519" y="1374"/>
                    <a:pt x="5513" y="1385"/>
                  </a:cubicBezTo>
                  <a:cubicBezTo>
                    <a:pt x="5495" y="1374"/>
                    <a:pt x="5490" y="1356"/>
                    <a:pt x="5466" y="1356"/>
                  </a:cubicBezTo>
                  <a:cubicBezTo>
                    <a:pt x="5460" y="1356"/>
                    <a:pt x="5455" y="1362"/>
                    <a:pt x="5449" y="1362"/>
                  </a:cubicBezTo>
                  <a:cubicBezTo>
                    <a:pt x="5408" y="1362"/>
                    <a:pt x="5408" y="1315"/>
                    <a:pt x="5385" y="1286"/>
                  </a:cubicBezTo>
                  <a:cubicBezTo>
                    <a:pt x="5361" y="1257"/>
                    <a:pt x="5332" y="1263"/>
                    <a:pt x="5297" y="1263"/>
                  </a:cubicBezTo>
                  <a:cubicBezTo>
                    <a:pt x="5292" y="1263"/>
                    <a:pt x="5292" y="1263"/>
                    <a:pt x="5286" y="1263"/>
                  </a:cubicBezTo>
                  <a:cubicBezTo>
                    <a:pt x="5297" y="1286"/>
                    <a:pt x="5315" y="1286"/>
                    <a:pt x="5315" y="1309"/>
                  </a:cubicBezTo>
                  <a:cubicBezTo>
                    <a:pt x="5315" y="1315"/>
                    <a:pt x="5309" y="1315"/>
                    <a:pt x="5309" y="1321"/>
                  </a:cubicBezTo>
                  <a:cubicBezTo>
                    <a:pt x="5286" y="1321"/>
                    <a:pt x="5286" y="1321"/>
                    <a:pt x="5286" y="1321"/>
                  </a:cubicBezTo>
                  <a:cubicBezTo>
                    <a:pt x="5274" y="1321"/>
                    <a:pt x="5268" y="1333"/>
                    <a:pt x="5257" y="1333"/>
                  </a:cubicBezTo>
                  <a:cubicBezTo>
                    <a:pt x="5245" y="1333"/>
                    <a:pt x="5239" y="1315"/>
                    <a:pt x="5228" y="1309"/>
                  </a:cubicBezTo>
                  <a:cubicBezTo>
                    <a:pt x="5204" y="1280"/>
                    <a:pt x="5175" y="1269"/>
                    <a:pt x="5175" y="1228"/>
                  </a:cubicBezTo>
                  <a:cubicBezTo>
                    <a:pt x="5175" y="1222"/>
                    <a:pt x="5181" y="1216"/>
                    <a:pt x="5181" y="1205"/>
                  </a:cubicBezTo>
                  <a:cubicBezTo>
                    <a:pt x="5158" y="1211"/>
                    <a:pt x="5158" y="1211"/>
                    <a:pt x="5158" y="1211"/>
                  </a:cubicBezTo>
                  <a:cubicBezTo>
                    <a:pt x="5152" y="1211"/>
                    <a:pt x="5152" y="1205"/>
                    <a:pt x="5146" y="1205"/>
                  </a:cubicBezTo>
                  <a:cubicBezTo>
                    <a:pt x="5140" y="1205"/>
                    <a:pt x="5140" y="1211"/>
                    <a:pt x="5134" y="1211"/>
                  </a:cubicBezTo>
                  <a:cubicBezTo>
                    <a:pt x="5134" y="1228"/>
                    <a:pt x="5129" y="1234"/>
                    <a:pt x="5129" y="1251"/>
                  </a:cubicBezTo>
                  <a:cubicBezTo>
                    <a:pt x="5129" y="1257"/>
                    <a:pt x="5134" y="1257"/>
                    <a:pt x="5134" y="1263"/>
                  </a:cubicBezTo>
                  <a:cubicBezTo>
                    <a:pt x="5169" y="1263"/>
                    <a:pt x="5169" y="1263"/>
                    <a:pt x="5169" y="1263"/>
                  </a:cubicBezTo>
                  <a:cubicBezTo>
                    <a:pt x="5169" y="1327"/>
                    <a:pt x="5169" y="1327"/>
                    <a:pt x="5169" y="1327"/>
                  </a:cubicBezTo>
                  <a:cubicBezTo>
                    <a:pt x="5158" y="1339"/>
                    <a:pt x="5134" y="1339"/>
                    <a:pt x="5134" y="1350"/>
                  </a:cubicBezTo>
                  <a:cubicBezTo>
                    <a:pt x="5134" y="1368"/>
                    <a:pt x="5146" y="1374"/>
                    <a:pt x="5146" y="1385"/>
                  </a:cubicBezTo>
                  <a:cubicBezTo>
                    <a:pt x="5146" y="1408"/>
                    <a:pt x="5111" y="1414"/>
                    <a:pt x="5111" y="1437"/>
                  </a:cubicBezTo>
                  <a:cubicBezTo>
                    <a:pt x="5111" y="1472"/>
                    <a:pt x="5158" y="1455"/>
                    <a:pt x="5181" y="1472"/>
                  </a:cubicBezTo>
                  <a:cubicBezTo>
                    <a:pt x="5204" y="1502"/>
                    <a:pt x="5198" y="1537"/>
                    <a:pt x="5210" y="1571"/>
                  </a:cubicBezTo>
                  <a:cubicBezTo>
                    <a:pt x="5228" y="1566"/>
                    <a:pt x="5245" y="1571"/>
                    <a:pt x="5263" y="1560"/>
                  </a:cubicBezTo>
                  <a:cubicBezTo>
                    <a:pt x="5274" y="1566"/>
                    <a:pt x="5274" y="1566"/>
                    <a:pt x="5274" y="1566"/>
                  </a:cubicBezTo>
                  <a:cubicBezTo>
                    <a:pt x="5257" y="1583"/>
                    <a:pt x="5245" y="1589"/>
                    <a:pt x="5222" y="1600"/>
                  </a:cubicBezTo>
                  <a:cubicBezTo>
                    <a:pt x="5251" y="1641"/>
                    <a:pt x="5280" y="1665"/>
                    <a:pt x="5216" y="1624"/>
                  </a:cubicBezTo>
                  <a:cubicBezTo>
                    <a:pt x="5233" y="1670"/>
                    <a:pt x="5245" y="1700"/>
                    <a:pt x="5274" y="1740"/>
                  </a:cubicBezTo>
                  <a:cubicBezTo>
                    <a:pt x="5268" y="1752"/>
                    <a:pt x="5268" y="1752"/>
                    <a:pt x="5268" y="1752"/>
                  </a:cubicBezTo>
                  <a:cubicBezTo>
                    <a:pt x="5233" y="1729"/>
                    <a:pt x="5210" y="1717"/>
                    <a:pt x="5181" y="1694"/>
                  </a:cubicBezTo>
                  <a:cubicBezTo>
                    <a:pt x="5158" y="1670"/>
                    <a:pt x="5164" y="1630"/>
                    <a:pt x="5134" y="1630"/>
                  </a:cubicBezTo>
                  <a:cubicBezTo>
                    <a:pt x="5117" y="1630"/>
                    <a:pt x="5129" y="1659"/>
                    <a:pt x="5129" y="1676"/>
                  </a:cubicBezTo>
                  <a:cubicBezTo>
                    <a:pt x="5129" y="1705"/>
                    <a:pt x="5152" y="1717"/>
                    <a:pt x="5164" y="1746"/>
                  </a:cubicBezTo>
                  <a:cubicBezTo>
                    <a:pt x="5158" y="1752"/>
                    <a:pt x="5146" y="1758"/>
                    <a:pt x="5134" y="1758"/>
                  </a:cubicBezTo>
                  <a:cubicBezTo>
                    <a:pt x="5134" y="1787"/>
                    <a:pt x="5105" y="1793"/>
                    <a:pt x="5105" y="1822"/>
                  </a:cubicBezTo>
                  <a:cubicBezTo>
                    <a:pt x="5105" y="1833"/>
                    <a:pt x="5111" y="1839"/>
                    <a:pt x="5111" y="1851"/>
                  </a:cubicBezTo>
                  <a:cubicBezTo>
                    <a:pt x="5111" y="1886"/>
                    <a:pt x="5094" y="2031"/>
                    <a:pt x="5094" y="1926"/>
                  </a:cubicBezTo>
                  <a:cubicBezTo>
                    <a:pt x="5094" y="1909"/>
                    <a:pt x="5100" y="1897"/>
                    <a:pt x="5100" y="1880"/>
                  </a:cubicBezTo>
                  <a:cubicBezTo>
                    <a:pt x="5100" y="1839"/>
                    <a:pt x="5065" y="1828"/>
                    <a:pt x="5030" y="1804"/>
                  </a:cubicBezTo>
                  <a:cubicBezTo>
                    <a:pt x="4989" y="1763"/>
                    <a:pt x="5006" y="1717"/>
                    <a:pt x="4977" y="1665"/>
                  </a:cubicBezTo>
                  <a:cubicBezTo>
                    <a:pt x="4954" y="1624"/>
                    <a:pt x="4902" y="1618"/>
                    <a:pt x="4902" y="1571"/>
                  </a:cubicBezTo>
                  <a:cubicBezTo>
                    <a:pt x="4902" y="1554"/>
                    <a:pt x="4907" y="1548"/>
                    <a:pt x="4907" y="1531"/>
                  </a:cubicBezTo>
                  <a:cubicBezTo>
                    <a:pt x="4907" y="1513"/>
                    <a:pt x="4907" y="1513"/>
                    <a:pt x="4907" y="1513"/>
                  </a:cubicBezTo>
                  <a:cubicBezTo>
                    <a:pt x="4896" y="1507"/>
                    <a:pt x="4890" y="1507"/>
                    <a:pt x="4872" y="1502"/>
                  </a:cubicBezTo>
                  <a:cubicBezTo>
                    <a:pt x="4878" y="1478"/>
                    <a:pt x="4878" y="1478"/>
                    <a:pt x="4878" y="1478"/>
                  </a:cubicBezTo>
                  <a:cubicBezTo>
                    <a:pt x="4855" y="1449"/>
                    <a:pt x="4808" y="1443"/>
                    <a:pt x="4808" y="1403"/>
                  </a:cubicBezTo>
                  <a:cubicBezTo>
                    <a:pt x="4808" y="1374"/>
                    <a:pt x="4826" y="1362"/>
                    <a:pt x="4832" y="1333"/>
                  </a:cubicBezTo>
                  <a:cubicBezTo>
                    <a:pt x="4814" y="1333"/>
                    <a:pt x="4808" y="1333"/>
                    <a:pt x="4791" y="1333"/>
                  </a:cubicBezTo>
                  <a:cubicBezTo>
                    <a:pt x="4779" y="1374"/>
                    <a:pt x="4756" y="1391"/>
                    <a:pt x="4715" y="1397"/>
                  </a:cubicBezTo>
                  <a:cubicBezTo>
                    <a:pt x="4721" y="1420"/>
                    <a:pt x="4715" y="1432"/>
                    <a:pt x="4715" y="1455"/>
                  </a:cubicBezTo>
                  <a:cubicBezTo>
                    <a:pt x="4715" y="1478"/>
                    <a:pt x="4733" y="1490"/>
                    <a:pt x="4756" y="1496"/>
                  </a:cubicBezTo>
                  <a:cubicBezTo>
                    <a:pt x="4750" y="1502"/>
                    <a:pt x="4750" y="1507"/>
                    <a:pt x="4750" y="1513"/>
                  </a:cubicBezTo>
                  <a:cubicBezTo>
                    <a:pt x="4715" y="1513"/>
                    <a:pt x="4692" y="1525"/>
                    <a:pt x="4657" y="1525"/>
                  </a:cubicBezTo>
                  <a:cubicBezTo>
                    <a:pt x="4640" y="1525"/>
                    <a:pt x="4634" y="1507"/>
                    <a:pt x="4622" y="1502"/>
                  </a:cubicBezTo>
                  <a:cubicBezTo>
                    <a:pt x="4616" y="1542"/>
                    <a:pt x="4622" y="1560"/>
                    <a:pt x="4622" y="1600"/>
                  </a:cubicBezTo>
                  <a:cubicBezTo>
                    <a:pt x="4611" y="1600"/>
                    <a:pt x="4611" y="1600"/>
                    <a:pt x="4611" y="1600"/>
                  </a:cubicBezTo>
                  <a:cubicBezTo>
                    <a:pt x="4552" y="1612"/>
                    <a:pt x="4535" y="1647"/>
                    <a:pt x="4500" y="1694"/>
                  </a:cubicBezTo>
                  <a:cubicBezTo>
                    <a:pt x="4471" y="1740"/>
                    <a:pt x="4436" y="1763"/>
                    <a:pt x="4436" y="1816"/>
                  </a:cubicBezTo>
                  <a:cubicBezTo>
                    <a:pt x="4436" y="1886"/>
                    <a:pt x="4453" y="1926"/>
                    <a:pt x="4459" y="1991"/>
                  </a:cubicBezTo>
                  <a:cubicBezTo>
                    <a:pt x="4459" y="2031"/>
                    <a:pt x="4442" y="2060"/>
                    <a:pt x="4471" y="2089"/>
                  </a:cubicBezTo>
                  <a:cubicBezTo>
                    <a:pt x="4488" y="2113"/>
                    <a:pt x="4552" y="2095"/>
                    <a:pt x="4552" y="2130"/>
                  </a:cubicBezTo>
                  <a:cubicBezTo>
                    <a:pt x="4552" y="2206"/>
                    <a:pt x="4482" y="2241"/>
                    <a:pt x="4412" y="2282"/>
                  </a:cubicBezTo>
                  <a:cubicBezTo>
                    <a:pt x="4360" y="2311"/>
                    <a:pt x="4337" y="2346"/>
                    <a:pt x="4273" y="2357"/>
                  </a:cubicBezTo>
                  <a:cubicBezTo>
                    <a:pt x="4249" y="2363"/>
                    <a:pt x="4255" y="2392"/>
                    <a:pt x="4238" y="2404"/>
                  </a:cubicBezTo>
                  <a:cubicBezTo>
                    <a:pt x="4244" y="2421"/>
                    <a:pt x="4255" y="2427"/>
                    <a:pt x="4255" y="2450"/>
                  </a:cubicBezTo>
                  <a:cubicBezTo>
                    <a:pt x="4255" y="2474"/>
                    <a:pt x="4232" y="2491"/>
                    <a:pt x="4209" y="2491"/>
                  </a:cubicBezTo>
                  <a:cubicBezTo>
                    <a:pt x="4203" y="2491"/>
                    <a:pt x="4197" y="2497"/>
                    <a:pt x="4186" y="2497"/>
                  </a:cubicBezTo>
                  <a:cubicBezTo>
                    <a:pt x="4191" y="2509"/>
                    <a:pt x="4191" y="2509"/>
                    <a:pt x="4191" y="2520"/>
                  </a:cubicBezTo>
                  <a:cubicBezTo>
                    <a:pt x="4191" y="2619"/>
                    <a:pt x="4139" y="2666"/>
                    <a:pt x="4086" y="2741"/>
                  </a:cubicBezTo>
                  <a:cubicBezTo>
                    <a:pt x="4023" y="2817"/>
                    <a:pt x="3988" y="2870"/>
                    <a:pt x="3906" y="2928"/>
                  </a:cubicBezTo>
                  <a:cubicBezTo>
                    <a:pt x="3825" y="2980"/>
                    <a:pt x="3766" y="2998"/>
                    <a:pt x="3673" y="3033"/>
                  </a:cubicBezTo>
                  <a:cubicBezTo>
                    <a:pt x="3592" y="3067"/>
                    <a:pt x="3551" y="3108"/>
                    <a:pt x="3464" y="3108"/>
                  </a:cubicBezTo>
                  <a:cubicBezTo>
                    <a:pt x="3400" y="3108"/>
                    <a:pt x="3400" y="3108"/>
                    <a:pt x="3400" y="3108"/>
                  </a:cubicBezTo>
                  <a:cubicBezTo>
                    <a:pt x="3306" y="3108"/>
                    <a:pt x="3260" y="3178"/>
                    <a:pt x="3167" y="3178"/>
                  </a:cubicBezTo>
                  <a:cubicBezTo>
                    <a:pt x="3103" y="3178"/>
                    <a:pt x="3074" y="3126"/>
                    <a:pt x="3010" y="3126"/>
                  </a:cubicBezTo>
                  <a:cubicBezTo>
                    <a:pt x="2998" y="3126"/>
                    <a:pt x="2998" y="3132"/>
                    <a:pt x="2992" y="3132"/>
                  </a:cubicBezTo>
                  <a:cubicBezTo>
                    <a:pt x="2992" y="3143"/>
                    <a:pt x="2992" y="3149"/>
                    <a:pt x="2992" y="3161"/>
                  </a:cubicBezTo>
                  <a:cubicBezTo>
                    <a:pt x="2975" y="3161"/>
                    <a:pt x="2969" y="3149"/>
                    <a:pt x="2957" y="3149"/>
                  </a:cubicBezTo>
                  <a:cubicBezTo>
                    <a:pt x="2887" y="3149"/>
                    <a:pt x="2882" y="3225"/>
                    <a:pt x="2829" y="3271"/>
                  </a:cubicBezTo>
                  <a:cubicBezTo>
                    <a:pt x="2777" y="3312"/>
                    <a:pt x="2730" y="3324"/>
                    <a:pt x="2666" y="3324"/>
                  </a:cubicBezTo>
                  <a:cubicBezTo>
                    <a:pt x="2619" y="3324"/>
                    <a:pt x="2619" y="3324"/>
                    <a:pt x="2619" y="3324"/>
                  </a:cubicBezTo>
                  <a:cubicBezTo>
                    <a:pt x="2550" y="3341"/>
                    <a:pt x="2497" y="3341"/>
                    <a:pt x="2433" y="3376"/>
                  </a:cubicBezTo>
                  <a:cubicBezTo>
                    <a:pt x="2387" y="3405"/>
                    <a:pt x="2375" y="3440"/>
                    <a:pt x="2334" y="3469"/>
                  </a:cubicBezTo>
                  <a:cubicBezTo>
                    <a:pt x="2264" y="3522"/>
                    <a:pt x="2206" y="3539"/>
                    <a:pt x="2119" y="3539"/>
                  </a:cubicBezTo>
                  <a:cubicBezTo>
                    <a:pt x="2072" y="3539"/>
                    <a:pt x="2055" y="3481"/>
                    <a:pt x="2002" y="3481"/>
                  </a:cubicBezTo>
                  <a:cubicBezTo>
                    <a:pt x="1944" y="3481"/>
                    <a:pt x="1915" y="3527"/>
                    <a:pt x="1863" y="3527"/>
                  </a:cubicBezTo>
                  <a:cubicBezTo>
                    <a:pt x="1845" y="3527"/>
                    <a:pt x="1839" y="3522"/>
                    <a:pt x="1828" y="3522"/>
                  </a:cubicBezTo>
                  <a:cubicBezTo>
                    <a:pt x="1828" y="3516"/>
                    <a:pt x="1857" y="3411"/>
                    <a:pt x="1839" y="3446"/>
                  </a:cubicBezTo>
                  <a:cubicBezTo>
                    <a:pt x="1775" y="3533"/>
                    <a:pt x="1705" y="3556"/>
                    <a:pt x="1607" y="3603"/>
                  </a:cubicBezTo>
                  <a:cubicBezTo>
                    <a:pt x="1589" y="3591"/>
                    <a:pt x="1589" y="3591"/>
                    <a:pt x="1589" y="3591"/>
                  </a:cubicBezTo>
                  <a:cubicBezTo>
                    <a:pt x="1572" y="3615"/>
                    <a:pt x="1577" y="3644"/>
                    <a:pt x="1554" y="3656"/>
                  </a:cubicBezTo>
                  <a:cubicBezTo>
                    <a:pt x="1508" y="3685"/>
                    <a:pt x="1455" y="3679"/>
                    <a:pt x="1420" y="3719"/>
                  </a:cubicBezTo>
                  <a:cubicBezTo>
                    <a:pt x="1356" y="3784"/>
                    <a:pt x="1333" y="3830"/>
                    <a:pt x="1263" y="3888"/>
                  </a:cubicBezTo>
                  <a:cubicBezTo>
                    <a:pt x="1164" y="3976"/>
                    <a:pt x="1088" y="3999"/>
                    <a:pt x="960" y="4028"/>
                  </a:cubicBezTo>
                  <a:cubicBezTo>
                    <a:pt x="925" y="4040"/>
                    <a:pt x="914" y="4075"/>
                    <a:pt x="879" y="4075"/>
                  </a:cubicBezTo>
                  <a:cubicBezTo>
                    <a:pt x="867" y="4075"/>
                    <a:pt x="856" y="4075"/>
                    <a:pt x="844" y="4075"/>
                  </a:cubicBezTo>
                  <a:cubicBezTo>
                    <a:pt x="821" y="4110"/>
                    <a:pt x="826" y="4145"/>
                    <a:pt x="803" y="4179"/>
                  </a:cubicBezTo>
                  <a:cubicBezTo>
                    <a:pt x="780" y="4220"/>
                    <a:pt x="751" y="4238"/>
                    <a:pt x="739" y="4284"/>
                  </a:cubicBezTo>
                  <a:cubicBezTo>
                    <a:pt x="727" y="4342"/>
                    <a:pt x="733" y="4389"/>
                    <a:pt x="687" y="4424"/>
                  </a:cubicBezTo>
                  <a:cubicBezTo>
                    <a:pt x="681" y="4412"/>
                    <a:pt x="669" y="4406"/>
                    <a:pt x="658" y="4401"/>
                  </a:cubicBezTo>
                  <a:cubicBezTo>
                    <a:pt x="646" y="4430"/>
                    <a:pt x="623" y="4436"/>
                    <a:pt x="593" y="4447"/>
                  </a:cubicBezTo>
                  <a:cubicBezTo>
                    <a:pt x="588" y="4436"/>
                    <a:pt x="582" y="4424"/>
                    <a:pt x="582" y="4406"/>
                  </a:cubicBezTo>
                  <a:cubicBezTo>
                    <a:pt x="582" y="4383"/>
                    <a:pt x="593" y="4371"/>
                    <a:pt x="593" y="4342"/>
                  </a:cubicBezTo>
                  <a:cubicBezTo>
                    <a:pt x="559" y="4249"/>
                    <a:pt x="559" y="4249"/>
                    <a:pt x="559" y="4249"/>
                  </a:cubicBezTo>
                  <a:cubicBezTo>
                    <a:pt x="564" y="4232"/>
                    <a:pt x="564" y="4226"/>
                    <a:pt x="564" y="4208"/>
                  </a:cubicBezTo>
                  <a:cubicBezTo>
                    <a:pt x="553" y="4139"/>
                    <a:pt x="553" y="4139"/>
                    <a:pt x="553" y="4139"/>
                  </a:cubicBezTo>
                  <a:cubicBezTo>
                    <a:pt x="559" y="4121"/>
                    <a:pt x="582" y="4110"/>
                    <a:pt x="582" y="4086"/>
                  </a:cubicBezTo>
                  <a:cubicBezTo>
                    <a:pt x="582" y="4080"/>
                    <a:pt x="576" y="4069"/>
                    <a:pt x="570" y="4069"/>
                  </a:cubicBezTo>
                  <a:cubicBezTo>
                    <a:pt x="524" y="4069"/>
                    <a:pt x="512" y="4121"/>
                    <a:pt x="495" y="4162"/>
                  </a:cubicBezTo>
                  <a:cubicBezTo>
                    <a:pt x="477" y="4208"/>
                    <a:pt x="466" y="4238"/>
                    <a:pt x="442" y="4278"/>
                  </a:cubicBezTo>
                  <a:cubicBezTo>
                    <a:pt x="425" y="4319"/>
                    <a:pt x="425" y="4342"/>
                    <a:pt x="413" y="4377"/>
                  </a:cubicBezTo>
                  <a:cubicBezTo>
                    <a:pt x="396" y="4424"/>
                    <a:pt x="372" y="4447"/>
                    <a:pt x="372" y="4494"/>
                  </a:cubicBezTo>
                  <a:cubicBezTo>
                    <a:pt x="372" y="4581"/>
                    <a:pt x="442" y="4622"/>
                    <a:pt x="442" y="4709"/>
                  </a:cubicBezTo>
                  <a:cubicBezTo>
                    <a:pt x="442" y="4732"/>
                    <a:pt x="419" y="4738"/>
                    <a:pt x="419" y="4762"/>
                  </a:cubicBezTo>
                  <a:cubicBezTo>
                    <a:pt x="419" y="4797"/>
                    <a:pt x="425" y="4814"/>
                    <a:pt x="425" y="4843"/>
                  </a:cubicBezTo>
                  <a:cubicBezTo>
                    <a:pt x="425" y="4925"/>
                    <a:pt x="372" y="4960"/>
                    <a:pt x="332" y="5035"/>
                  </a:cubicBezTo>
                  <a:cubicBezTo>
                    <a:pt x="267" y="5157"/>
                    <a:pt x="233" y="5239"/>
                    <a:pt x="233" y="5379"/>
                  </a:cubicBezTo>
                  <a:cubicBezTo>
                    <a:pt x="233" y="5524"/>
                    <a:pt x="384" y="5582"/>
                    <a:pt x="361" y="5728"/>
                  </a:cubicBezTo>
                  <a:cubicBezTo>
                    <a:pt x="361" y="5757"/>
                    <a:pt x="361" y="5786"/>
                    <a:pt x="390" y="5804"/>
                  </a:cubicBezTo>
                  <a:cubicBezTo>
                    <a:pt x="413" y="5815"/>
                    <a:pt x="436" y="5821"/>
                    <a:pt x="448" y="5844"/>
                  </a:cubicBezTo>
                  <a:cubicBezTo>
                    <a:pt x="477" y="5926"/>
                    <a:pt x="477" y="5984"/>
                    <a:pt x="530" y="6054"/>
                  </a:cubicBezTo>
                  <a:cubicBezTo>
                    <a:pt x="564" y="6095"/>
                    <a:pt x="576" y="6124"/>
                    <a:pt x="611" y="6159"/>
                  </a:cubicBezTo>
                  <a:cubicBezTo>
                    <a:pt x="629" y="6188"/>
                    <a:pt x="658" y="6199"/>
                    <a:pt x="658" y="6229"/>
                  </a:cubicBezTo>
                  <a:cubicBezTo>
                    <a:pt x="658" y="6234"/>
                    <a:pt x="646" y="6240"/>
                    <a:pt x="646" y="6246"/>
                  </a:cubicBezTo>
                  <a:cubicBezTo>
                    <a:pt x="646" y="6258"/>
                    <a:pt x="652" y="6264"/>
                    <a:pt x="652" y="6275"/>
                  </a:cubicBezTo>
                  <a:cubicBezTo>
                    <a:pt x="652" y="6281"/>
                    <a:pt x="634" y="6281"/>
                    <a:pt x="634" y="6287"/>
                  </a:cubicBezTo>
                  <a:cubicBezTo>
                    <a:pt x="629" y="6310"/>
                    <a:pt x="634" y="6322"/>
                    <a:pt x="634" y="6339"/>
                  </a:cubicBezTo>
                  <a:cubicBezTo>
                    <a:pt x="629" y="6357"/>
                    <a:pt x="611" y="6362"/>
                    <a:pt x="611" y="6386"/>
                  </a:cubicBezTo>
                  <a:cubicBezTo>
                    <a:pt x="611" y="6409"/>
                    <a:pt x="629" y="6421"/>
                    <a:pt x="629" y="6444"/>
                  </a:cubicBezTo>
                  <a:cubicBezTo>
                    <a:pt x="629" y="6479"/>
                    <a:pt x="599" y="6520"/>
                    <a:pt x="559" y="6520"/>
                  </a:cubicBezTo>
                  <a:cubicBezTo>
                    <a:pt x="524" y="6520"/>
                    <a:pt x="530" y="6473"/>
                    <a:pt x="512" y="6444"/>
                  </a:cubicBezTo>
                  <a:cubicBezTo>
                    <a:pt x="495" y="6409"/>
                    <a:pt x="471" y="6397"/>
                    <a:pt x="460" y="6362"/>
                  </a:cubicBezTo>
                  <a:cubicBezTo>
                    <a:pt x="448" y="6362"/>
                    <a:pt x="448" y="6362"/>
                    <a:pt x="448" y="6362"/>
                  </a:cubicBezTo>
                  <a:cubicBezTo>
                    <a:pt x="425" y="6386"/>
                    <a:pt x="396" y="6397"/>
                    <a:pt x="355" y="6351"/>
                  </a:cubicBezTo>
                  <a:cubicBezTo>
                    <a:pt x="355" y="6304"/>
                    <a:pt x="384" y="6275"/>
                    <a:pt x="384" y="6229"/>
                  </a:cubicBezTo>
                  <a:cubicBezTo>
                    <a:pt x="384" y="6194"/>
                    <a:pt x="355" y="6182"/>
                    <a:pt x="337" y="6153"/>
                  </a:cubicBezTo>
                  <a:cubicBezTo>
                    <a:pt x="308" y="6112"/>
                    <a:pt x="303" y="6089"/>
                    <a:pt x="267" y="6054"/>
                  </a:cubicBezTo>
                  <a:cubicBezTo>
                    <a:pt x="250" y="6060"/>
                    <a:pt x="250" y="6060"/>
                    <a:pt x="250" y="6060"/>
                  </a:cubicBezTo>
                  <a:cubicBezTo>
                    <a:pt x="244" y="6077"/>
                    <a:pt x="244" y="6083"/>
                    <a:pt x="244" y="6101"/>
                  </a:cubicBezTo>
                  <a:cubicBezTo>
                    <a:pt x="244" y="6135"/>
                    <a:pt x="244" y="6135"/>
                    <a:pt x="244" y="6135"/>
                  </a:cubicBezTo>
                  <a:cubicBezTo>
                    <a:pt x="244" y="6176"/>
                    <a:pt x="273" y="6188"/>
                    <a:pt x="291" y="6229"/>
                  </a:cubicBezTo>
                  <a:cubicBezTo>
                    <a:pt x="308" y="6281"/>
                    <a:pt x="308" y="6316"/>
                    <a:pt x="343" y="6362"/>
                  </a:cubicBezTo>
                  <a:cubicBezTo>
                    <a:pt x="367" y="6403"/>
                    <a:pt x="401" y="6409"/>
                    <a:pt x="442" y="6438"/>
                  </a:cubicBezTo>
                  <a:cubicBezTo>
                    <a:pt x="471" y="6461"/>
                    <a:pt x="466" y="6502"/>
                    <a:pt x="466" y="6543"/>
                  </a:cubicBezTo>
                  <a:cubicBezTo>
                    <a:pt x="466" y="6566"/>
                    <a:pt x="448" y="6578"/>
                    <a:pt x="436" y="6595"/>
                  </a:cubicBezTo>
                  <a:cubicBezTo>
                    <a:pt x="413" y="6619"/>
                    <a:pt x="407" y="6648"/>
                    <a:pt x="378" y="6648"/>
                  </a:cubicBezTo>
                  <a:cubicBezTo>
                    <a:pt x="361" y="6648"/>
                    <a:pt x="355" y="6630"/>
                    <a:pt x="343" y="6624"/>
                  </a:cubicBezTo>
                  <a:cubicBezTo>
                    <a:pt x="320" y="6613"/>
                    <a:pt x="291" y="6607"/>
                    <a:pt x="291" y="6584"/>
                  </a:cubicBezTo>
                  <a:cubicBezTo>
                    <a:pt x="291" y="6560"/>
                    <a:pt x="297" y="6549"/>
                    <a:pt x="297" y="6525"/>
                  </a:cubicBezTo>
                  <a:cubicBezTo>
                    <a:pt x="279" y="6514"/>
                    <a:pt x="262" y="6508"/>
                    <a:pt x="250" y="6490"/>
                  </a:cubicBezTo>
                  <a:cubicBezTo>
                    <a:pt x="256" y="6473"/>
                    <a:pt x="262" y="6461"/>
                    <a:pt x="262" y="6444"/>
                  </a:cubicBezTo>
                  <a:cubicBezTo>
                    <a:pt x="262" y="6421"/>
                    <a:pt x="250" y="6403"/>
                    <a:pt x="233" y="6392"/>
                  </a:cubicBezTo>
                  <a:cubicBezTo>
                    <a:pt x="215" y="6392"/>
                    <a:pt x="215" y="6392"/>
                    <a:pt x="215" y="6392"/>
                  </a:cubicBezTo>
                  <a:cubicBezTo>
                    <a:pt x="215" y="6421"/>
                    <a:pt x="215" y="6421"/>
                    <a:pt x="215" y="6421"/>
                  </a:cubicBezTo>
                  <a:cubicBezTo>
                    <a:pt x="227" y="6461"/>
                    <a:pt x="227" y="6461"/>
                    <a:pt x="227" y="6461"/>
                  </a:cubicBezTo>
                  <a:cubicBezTo>
                    <a:pt x="227" y="6502"/>
                    <a:pt x="227" y="6502"/>
                    <a:pt x="227" y="6502"/>
                  </a:cubicBezTo>
                  <a:cubicBezTo>
                    <a:pt x="215" y="6508"/>
                    <a:pt x="215" y="6508"/>
                    <a:pt x="215" y="6508"/>
                  </a:cubicBezTo>
                  <a:cubicBezTo>
                    <a:pt x="209" y="6490"/>
                    <a:pt x="204" y="6473"/>
                    <a:pt x="186" y="6461"/>
                  </a:cubicBezTo>
                  <a:cubicBezTo>
                    <a:pt x="180" y="6461"/>
                    <a:pt x="180" y="6461"/>
                    <a:pt x="180" y="6461"/>
                  </a:cubicBezTo>
                  <a:cubicBezTo>
                    <a:pt x="186" y="6496"/>
                    <a:pt x="215" y="6502"/>
                    <a:pt x="238" y="6537"/>
                  </a:cubicBezTo>
                  <a:cubicBezTo>
                    <a:pt x="273" y="6601"/>
                    <a:pt x="308" y="6630"/>
                    <a:pt x="355" y="6688"/>
                  </a:cubicBezTo>
                  <a:cubicBezTo>
                    <a:pt x="407" y="6747"/>
                    <a:pt x="419" y="6787"/>
                    <a:pt x="454" y="6851"/>
                  </a:cubicBezTo>
                  <a:cubicBezTo>
                    <a:pt x="524" y="6956"/>
                    <a:pt x="570" y="7020"/>
                    <a:pt x="582" y="7148"/>
                  </a:cubicBezTo>
                  <a:cubicBezTo>
                    <a:pt x="588" y="7148"/>
                    <a:pt x="593" y="7148"/>
                    <a:pt x="599" y="7148"/>
                  </a:cubicBezTo>
                  <a:cubicBezTo>
                    <a:pt x="605" y="7160"/>
                    <a:pt x="605" y="7160"/>
                    <a:pt x="605" y="7160"/>
                  </a:cubicBezTo>
                  <a:cubicBezTo>
                    <a:pt x="570" y="7195"/>
                    <a:pt x="576" y="7230"/>
                    <a:pt x="576" y="7276"/>
                  </a:cubicBezTo>
                  <a:cubicBezTo>
                    <a:pt x="576" y="7335"/>
                    <a:pt x="570" y="7375"/>
                    <a:pt x="599" y="7428"/>
                  </a:cubicBezTo>
                  <a:cubicBezTo>
                    <a:pt x="611" y="7445"/>
                    <a:pt x="634" y="7439"/>
                    <a:pt x="646" y="7457"/>
                  </a:cubicBezTo>
                  <a:cubicBezTo>
                    <a:pt x="669" y="7479"/>
                    <a:pt x="669" y="7497"/>
                    <a:pt x="687" y="7520"/>
                  </a:cubicBezTo>
                  <a:cubicBezTo>
                    <a:pt x="733" y="7578"/>
                    <a:pt x="768" y="7607"/>
                    <a:pt x="786" y="7677"/>
                  </a:cubicBezTo>
                  <a:cubicBezTo>
                    <a:pt x="815" y="7747"/>
                    <a:pt x="803" y="7793"/>
                    <a:pt x="838" y="7858"/>
                  </a:cubicBezTo>
                  <a:cubicBezTo>
                    <a:pt x="861" y="7898"/>
                    <a:pt x="896" y="7904"/>
                    <a:pt x="925" y="7939"/>
                  </a:cubicBezTo>
                  <a:cubicBezTo>
                    <a:pt x="989" y="8026"/>
                    <a:pt x="995" y="8096"/>
                    <a:pt x="995" y="8207"/>
                  </a:cubicBezTo>
                  <a:cubicBezTo>
                    <a:pt x="995" y="8242"/>
                    <a:pt x="978" y="8265"/>
                    <a:pt x="978" y="8306"/>
                  </a:cubicBezTo>
                  <a:cubicBezTo>
                    <a:pt x="978" y="8393"/>
                    <a:pt x="978" y="8393"/>
                    <a:pt x="978" y="8393"/>
                  </a:cubicBezTo>
                  <a:cubicBezTo>
                    <a:pt x="978" y="8416"/>
                    <a:pt x="972" y="8434"/>
                    <a:pt x="972" y="8463"/>
                  </a:cubicBezTo>
                  <a:cubicBezTo>
                    <a:pt x="972" y="8498"/>
                    <a:pt x="995" y="8510"/>
                    <a:pt x="1001" y="8539"/>
                  </a:cubicBezTo>
                  <a:cubicBezTo>
                    <a:pt x="1024" y="8608"/>
                    <a:pt x="1013" y="8649"/>
                    <a:pt x="1024" y="8719"/>
                  </a:cubicBezTo>
                  <a:cubicBezTo>
                    <a:pt x="1042" y="8824"/>
                    <a:pt x="1083" y="8876"/>
                    <a:pt x="1129" y="8969"/>
                  </a:cubicBezTo>
                  <a:cubicBezTo>
                    <a:pt x="1199" y="9092"/>
                    <a:pt x="1228" y="9167"/>
                    <a:pt x="1281" y="9295"/>
                  </a:cubicBezTo>
                  <a:cubicBezTo>
                    <a:pt x="1310" y="9360"/>
                    <a:pt x="1356" y="9389"/>
                    <a:pt x="1356" y="9458"/>
                  </a:cubicBezTo>
                  <a:cubicBezTo>
                    <a:pt x="1356" y="9534"/>
                    <a:pt x="1356" y="9534"/>
                    <a:pt x="1356" y="9534"/>
                  </a:cubicBezTo>
                  <a:cubicBezTo>
                    <a:pt x="1356" y="9546"/>
                    <a:pt x="1350" y="9552"/>
                    <a:pt x="1350" y="9563"/>
                  </a:cubicBezTo>
                  <a:cubicBezTo>
                    <a:pt x="1350" y="9604"/>
                    <a:pt x="1368" y="9627"/>
                    <a:pt x="1368" y="9674"/>
                  </a:cubicBezTo>
                  <a:cubicBezTo>
                    <a:pt x="1368" y="9703"/>
                    <a:pt x="1362" y="9720"/>
                    <a:pt x="1350" y="9744"/>
                  </a:cubicBezTo>
                  <a:cubicBezTo>
                    <a:pt x="1362" y="9784"/>
                    <a:pt x="1362" y="9784"/>
                    <a:pt x="1362" y="9784"/>
                  </a:cubicBezTo>
                  <a:cubicBezTo>
                    <a:pt x="1350" y="9819"/>
                    <a:pt x="1356" y="9843"/>
                    <a:pt x="1345" y="9872"/>
                  </a:cubicBezTo>
                  <a:cubicBezTo>
                    <a:pt x="1339" y="9883"/>
                    <a:pt x="1321" y="9883"/>
                    <a:pt x="1310" y="9889"/>
                  </a:cubicBezTo>
                  <a:cubicBezTo>
                    <a:pt x="1292" y="9907"/>
                    <a:pt x="1292" y="9930"/>
                    <a:pt x="1286" y="9959"/>
                  </a:cubicBezTo>
                  <a:cubicBezTo>
                    <a:pt x="1327" y="10209"/>
                    <a:pt x="1327" y="10209"/>
                    <a:pt x="1327" y="10209"/>
                  </a:cubicBezTo>
                  <a:cubicBezTo>
                    <a:pt x="1327" y="10291"/>
                    <a:pt x="1304" y="10338"/>
                    <a:pt x="1263" y="10413"/>
                  </a:cubicBezTo>
                  <a:cubicBezTo>
                    <a:pt x="1228" y="10483"/>
                    <a:pt x="1187" y="10535"/>
                    <a:pt x="1106" y="10535"/>
                  </a:cubicBezTo>
                  <a:cubicBezTo>
                    <a:pt x="1065" y="10535"/>
                    <a:pt x="1053" y="10495"/>
                    <a:pt x="1013" y="10471"/>
                  </a:cubicBezTo>
                  <a:cubicBezTo>
                    <a:pt x="1013" y="10518"/>
                    <a:pt x="1013" y="10518"/>
                    <a:pt x="1013" y="10518"/>
                  </a:cubicBezTo>
                  <a:cubicBezTo>
                    <a:pt x="1013" y="10541"/>
                    <a:pt x="1001" y="10547"/>
                    <a:pt x="1001" y="10564"/>
                  </a:cubicBezTo>
                  <a:cubicBezTo>
                    <a:pt x="1001" y="10704"/>
                    <a:pt x="1001" y="10704"/>
                    <a:pt x="1001" y="10704"/>
                  </a:cubicBezTo>
                  <a:cubicBezTo>
                    <a:pt x="1001" y="10751"/>
                    <a:pt x="1013" y="10780"/>
                    <a:pt x="1024" y="10827"/>
                  </a:cubicBezTo>
                  <a:cubicBezTo>
                    <a:pt x="1036" y="10873"/>
                    <a:pt x="1036" y="10902"/>
                    <a:pt x="1071" y="10931"/>
                  </a:cubicBezTo>
                  <a:cubicBezTo>
                    <a:pt x="1077" y="10914"/>
                    <a:pt x="1083" y="10902"/>
                    <a:pt x="1094" y="10885"/>
                  </a:cubicBezTo>
                  <a:cubicBezTo>
                    <a:pt x="1199" y="10925"/>
                    <a:pt x="1263" y="10954"/>
                    <a:pt x="1345" y="11036"/>
                  </a:cubicBezTo>
                  <a:cubicBezTo>
                    <a:pt x="1391" y="11083"/>
                    <a:pt x="1438" y="11100"/>
                    <a:pt x="1461" y="11158"/>
                  </a:cubicBezTo>
                  <a:cubicBezTo>
                    <a:pt x="1478" y="11187"/>
                    <a:pt x="1461" y="11211"/>
                    <a:pt x="1484" y="11228"/>
                  </a:cubicBezTo>
                  <a:cubicBezTo>
                    <a:pt x="1519" y="11251"/>
                    <a:pt x="1548" y="11234"/>
                    <a:pt x="1583" y="11246"/>
                  </a:cubicBezTo>
                  <a:cubicBezTo>
                    <a:pt x="1671" y="11275"/>
                    <a:pt x="1717" y="11298"/>
                    <a:pt x="1793" y="11345"/>
                  </a:cubicBezTo>
                  <a:cubicBezTo>
                    <a:pt x="1799" y="11327"/>
                    <a:pt x="1804" y="11316"/>
                    <a:pt x="1810" y="11298"/>
                  </a:cubicBezTo>
                  <a:cubicBezTo>
                    <a:pt x="1909" y="11345"/>
                    <a:pt x="1909" y="11345"/>
                    <a:pt x="1909" y="11345"/>
                  </a:cubicBezTo>
                  <a:cubicBezTo>
                    <a:pt x="1927" y="11333"/>
                    <a:pt x="1933" y="11316"/>
                    <a:pt x="1944" y="11298"/>
                  </a:cubicBezTo>
                  <a:cubicBezTo>
                    <a:pt x="1967" y="11316"/>
                    <a:pt x="1985" y="11327"/>
                    <a:pt x="2014" y="11327"/>
                  </a:cubicBezTo>
                  <a:cubicBezTo>
                    <a:pt x="2043" y="11327"/>
                    <a:pt x="2061" y="11333"/>
                    <a:pt x="2090" y="11333"/>
                  </a:cubicBezTo>
                  <a:cubicBezTo>
                    <a:pt x="2107" y="11333"/>
                    <a:pt x="2113" y="11310"/>
                    <a:pt x="2136" y="11310"/>
                  </a:cubicBezTo>
                  <a:cubicBezTo>
                    <a:pt x="2154" y="11310"/>
                    <a:pt x="2165" y="11316"/>
                    <a:pt x="2183" y="11310"/>
                  </a:cubicBezTo>
                  <a:cubicBezTo>
                    <a:pt x="2183" y="11321"/>
                    <a:pt x="2177" y="11327"/>
                    <a:pt x="2177" y="11339"/>
                  </a:cubicBezTo>
                  <a:cubicBezTo>
                    <a:pt x="2177" y="11350"/>
                    <a:pt x="2194" y="11345"/>
                    <a:pt x="2206" y="11350"/>
                  </a:cubicBezTo>
                  <a:cubicBezTo>
                    <a:pt x="2224" y="11356"/>
                    <a:pt x="2235" y="11374"/>
                    <a:pt x="2259" y="11374"/>
                  </a:cubicBezTo>
                  <a:cubicBezTo>
                    <a:pt x="2282" y="11374"/>
                    <a:pt x="2282" y="11333"/>
                    <a:pt x="2305" y="11333"/>
                  </a:cubicBezTo>
                  <a:cubicBezTo>
                    <a:pt x="2346" y="11333"/>
                    <a:pt x="2363" y="11374"/>
                    <a:pt x="2404" y="11379"/>
                  </a:cubicBezTo>
                  <a:cubicBezTo>
                    <a:pt x="2404" y="11316"/>
                    <a:pt x="2474" y="11304"/>
                    <a:pt x="2532" y="11269"/>
                  </a:cubicBezTo>
                  <a:cubicBezTo>
                    <a:pt x="2567" y="11251"/>
                    <a:pt x="2590" y="11251"/>
                    <a:pt x="2625" y="11228"/>
                  </a:cubicBezTo>
                  <a:cubicBezTo>
                    <a:pt x="2649" y="11211"/>
                    <a:pt x="2643" y="11182"/>
                    <a:pt x="2672" y="11170"/>
                  </a:cubicBezTo>
                  <a:cubicBezTo>
                    <a:pt x="2695" y="11153"/>
                    <a:pt x="2701" y="11135"/>
                    <a:pt x="2730" y="11123"/>
                  </a:cubicBezTo>
                  <a:cubicBezTo>
                    <a:pt x="2759" y="11112"/>
                    <a:pt x="2782" y="11117"/>
                    <a:pt x="2806" y="11094"/>
                  </a:cubicBezTo>
                  <a:cubicBezTo>
                    <a:pt x="2817" y="11083"/>
                    <a:pt x="2806" y="11059"/>
                    <a:pt x="2817" y="11042"/>
                  </a:cubicBezTo>
                  <a:cubicBezTo>
                    <a:pt x="2847" y="10995"/>
                    <a:pt x="2899" y="10995"/>
                    <a:pt x="2951" y="10995"/>
                  </a:cubicBezTo>
                  <a:cubicBezTo>
                    <a:pt x="2992" y="10995"/>
                    <a:pt x="3010" y="11013"/>
                    <a:pt x="3050" y="11019"/>
                  </a:cubicBezTo>
                  <a:cubicBezTo>
                    <a:pt x="3056" y="10995"/>
                    <a:pt x="3079" y="10995"/>
                    <a:pt x="3103" y="10990"/>
                  </a:cubicBezTo>
                  <a:cubicBezTo>
                    <a:pt x="3184" y="10827"/>
                    <a:pt x="3271" y="10687"/>
                    <a:pt x="3452" y="10687"/>
                  </a:cubicBezTo>
                  <a:cubicBezTo>
                    <a:pt x="3469" y="10687"/>
                    <a:pt x="3475" y="10698"/>
                    <a:pt x="3487" y="10698"/>
                  </a:cubicBezTo>
                  <a:cubicBezTo>
                    <a:pt x="3510" y="10698"/>
                    <a:pt x="3516" y="10687"/>
                    <a:pt x="3539" y="10687"/>
                  </a:cubicBezTo>
                  <a:cubicBezTo>
                    <a:pt x="3574" y="10687"/>
                    <a:pt x="3592" y="10704"/>
                    <a:pt x="3627" y="10704"/>
                  </a:cubicBezTo>
                  <a:cubicBezTo>
                    <a:pt x="3656" y="10704"/>
                    <a:pt x="3650" y="10664"/>
                    <a:pt x="3679" y="10658"/>
                  </a:cubicBezTo>
                  <a:cubicBezTo>
                    <a:pt x="3731" y="10646"/>
                    <a:pt x="3766" y="10646"/>
                    <a:pt x="3825" y="10646"/>
                  </a:cubicBezTo>
                  <a:cubicBezTo>
                    <a:pt x="3918" y="10646"/>
                    <a:pt x="3918" y="10646"/>
                    <a:pt x="3918" y="10646"/>
                  </a:cubicBezTo>
                  <a:cubicBezTo>
                    <a:pt x="3982" y="10646"/>
                    <a:pt x="4017" y="10617"/>
                    <a:pt x="4081" y="10617"/>
                  </a:cubicBezTo>
                  <a:cubicBezTo>
                    <a:pt x="4162" y="10617"/>
                    <a:pt x="4203" y="10664"/>
                    <a:pt x="4285" y="10664"/>
                  </a:cubicBezTo>
                  <a:cubicBezTo>
                    <a:pt x="4314" y="10664"/>
                    <a:pt x="4325" y="10640"/>
                    <a:pt x="4354" y="10640"/>
                  </a:cubicBezTo>
                  <a:cubicBezTo>
                    <a:pt x="4383" y="10640"/>
                    <a:pt x="4401" y="10652"/>
                    <a:pt x="4418" y="10681"/>
                  </a:cubicBezTo>
                  <a:cubicBezTo>
                    <a:pt x="4424" y="10698"/>
                    <a:pt x="4424" y="10722"/>
                    <a:pt x="4442" y="10722"/>
                  </a:cubicBezTo>
                  <a:cubicBezTo>
                    <a:pt x="4465" y="10722"/>
                    <a:pt x="4482" y="10727"/>
                    <a:pt x="4500" y="10716"/>
                  </a:cubicBezTo>
                  <a:cubicBezTo>
                    <a:pt x="4523" y="10704"/>
                    <a:pt x="4523" y="10664"/>
                    <a:pt x="4552" y="10664"/>
                  </a:cubicBezTo>
                  <a:cubicBezTo>
                    <a:pt x="4581" y="10664"/>
                    <a:pt x="4593" y="10687"/>
                    <a:pt x="4622" y="10687"/>
                  </a:cubicBezTo>
                  <a:cubicBezTo>
                    <a:pt x="4640" y="10687"/>
                    <a:pt x="4645" y="10675"/>
                    <a:pt x="4657" y="10669"/>
                  </a:cubicBezTo>
                  <a:cubicBezTo>
                    <a:pt x="4709" y="10669"/>
                    <a:pt x="4709" y="10669"/>
                    <a:pt x="4709" y="10669"/>
                  </a:cubicBezTo>
                  <a:cubicBezTo>
                    <a:pt x="4768" y="10669"/>
                    <a:pt x="4797" y="10658"/>
                    <a:pt x="4855" y="10658"/>
                  </a:cubicBezTo>
                  <a:cubicBezTo>
                    <a:pt x="4902" y="10658"/>
                    <a:pt x="4907" y="10722"/>
                    <a:pt x="4954" y="10722"/>
                  </a:cubicBezTo>
                  <a:cubicBezTo>
                    <a:pt x="5012" y="10722"/>
                    <a:pt x="5041" y="10693"/>
                    <a:pt x="5094" y="10664"/>
                  </a:cubicBezTo>
                  <a:cubicBezTo>
                    <a:pt x="5117" y="10652"/>
                    <a:pt x="5134" y="10652"/>
                    <a:pt x="5164" y="10646"/>
                  </a:cubicBezTo>
                  <a:cubicBezTo>
                    <a:pt x="5187" y="10640"/>
                    <a:pt x="5210" y="10640"/>
                    <a:pt x="5210" y="10623"/>
                  </a:cubicBezTo>
                  <a:cubicBezTo>
                    <a:pt x="5210" y="10605"/>
                    <a:pt x="5198" y="10599"/>
                    <a:pt x="5198" y="10582"/>
                  </a:cubicBezTo>
                  <a:cubicBezTo>
                    <a:pt x="5198" y="10518"/>
                    <a:pt x="5280" y="10518"/>
                    <a:pt x="5315" y="10465"/>
                  </a:cubicBezTo>
                  <a:cubicBezTo>
                    <a:pt x="5350" y="10413"/>
                    <a:pt x="5344" y="10372"/>
                    <a:pt x="5356" y="10314"/>
                  </a:cubicBezTo>
                  <a:cubicBezTo>
                    <a:pt x="5373" y="10244"/>
                    <a:pt x="5396" y="10204"/>
                    <a:pt x="5455" y="10169"/>
                  </a:cubicBezTo>
                  <a:cubicBezTo>
                    <a:pt x="5507" y="10139"/>
                    <a:pt x="5530" y="10105"/>
                    <a:pt x="5583" y="10105"/>
                  </a:cubicBezTo>
                  <a:cubicBezTo>
                    <a:pt x="5635" y="10105"/>
                    <a:pt x="5635" y="10105"/>
                    <a:pt x="5635" y="10105"/>
                  </a:cubicBezTo>
                  <a:cubicBezTo>
                    <a:pt x="5693" y="10105"/>
                    <a:pt x="5717" y="10070"/>
                    <a:pt x="5763" y="10041"/>
                  </a:cubicBezTo>
                  <a:cubicBezTo>
                    <a:pt x="5856" y="9982"/>
                    <a:pt x="5909" y="9942"/>
                    <a:pt x="6013" y="9918"/>
                  </a:cubicBezTo>
                  <a:cubicBezTo>
                    <a:pt x="6153" y="9907"/>
                    <a:pt x="6188" y="9761"/>
                    <a:pt x="6322" y="9726"/>
                  </a:cubicBezTo>
                  <a:cubicBezTo>
                    <a:pt x="6345" y="9732"/>
                    <a:pt x="6345" y="9732"/>
                    <a:pt x="6345" y="9732"/>
                  </a:cubicBezTo>
                  <a:cubicBezTo>
                    <a:pt x="6363" y="9720"/>
                    <a:pt x="6375" y="9709"/>
                    <a:pt x="6398" y="9709"/>
                  </a:cubicBezTo>
                  <a:cubicBezTo>
                    <a:pt x="6485" y="9709"/>
                    <a:pt x="6526" y="9761"/>
                    <a:pt x="6607" y="9761"/>
                  </a:cubicBezTo>
                  <a:cubicBezTo>
                    <a:pt x="6764" y="9761"/>
                    <a:pt x="6852" y="9744"/>
                    <a:pt x="7009" y="9709"/>
                  </a:cubicBezTo>
                  <a:cubicBezTo>
                    <a:pt x="7079" y="9691"/>
                    <a:pt x="7108" y="9656"/>
                    <a:pt x="7178" y="9639"/>
                  </a:cubicBezTo>
                  <a:cubicBezTo>
                    <a:pt x="7300" y="9610"/>
                    <a:pt x="7364" y="9581"/>
                    <a:pt x="7481" y="9528"/>
                  </a:cubicBezTo>
                  <a:cubicBezTo>
                    <a:pt x="7585" y="9487"/>
                    <a:pt x="7626" y="9406"/>
                    <a:pt x="7737" y="9406"/>
                  </a:cubicBezTo>
                  <a:cubicBezTo>
                    <a:pt x="7737" y="6258"/>
                    <a:pt x="7737" y="6258"/>
                    <a:pt x="7737" y="6258"/>
                  </a:cubicBezTo>
                  <a:cubicBezTo>
                    <a:pt x="7713" y="576"/>
                    <a:pt x="7713" y="576"/>
                    <a:pt x="7713" y="576"/>
                  </a:cubicBezTo>
                  <a:close/>
                  <a:moveTo>
                    <a:pt x="1123" y="3580"/>
                  </a:moveTo>
                  <a:lnTo>
                    <a:pt x="1123" y="3580"/>
                  </a:lnTo>
                  <a:cubicBezTo>
                    <a:pt x="1141" y="3539"/>
                    <a:pt x="1164" y="3510"/>
                    <a:pt x="1205" y="3498"/>
                  </a:cubicBezTo>
                  <a:cubicBezTo>
                    <a:pt x="1205" y="3539"/>
                    <a:pt x="1187" y="3586"/>
                    <a:pt x="1147" y="3586"/>
                  </a:cubicBezTo>
                  <a:cubicBezTo>
                    <a:pt x="1135" y="3586"/>
                    <a:pt x="1129" y="3586"/>
                    <a:pt x="1123" y="3580"/>
                  </a:cubicBezTo>
                  <a:close/>
                  <a:moveTo>
                    <a:pt x="29" y="6019"/>
                  </a:moveTo>
                  <a:lnTo>
                    <a:pt x="29" y="6019"/>
                  </a:lnTo>
                  <a:cubicBezTo>
                    <a:pt x="23" y="6019"/>
                    <a:pt x="17" y="6013"/>
                    <a:pt x="6" y="6013"/>
                  </a:cubicBezTo>
                  <a:cubicBezTo>
                    <a:pt x="6" y="6019"/>
                    <a:pt x="0" y="6025"/>
                    <a:pt x="0" y="6036"/>
                  </a:cubicBezTo>
                  <a:cubicBezTo>
                    <a:pt x="0" y="6118"/>
                    <a:pt x="29" y="6164"/>
                    <a:pt x="70" y="6234"/>
                  </a:cubicBezTo>
                  <a:cubicBezTo>
                    <a:pt x="93" y="6275"/>
                    <a:pt x="99" y="6304"/>
                    <a:pt x="122" y="6339"/>
                  </a:cubicBezTo>
                  <a:cubicBezTo>
                    <a:pt x="116" y="6223"/>
                    <a:pt x="29" y="6170"/>
                    <a:pt x="29" y="6054"/>
                  </a:cubicBezTo>
                  <a:lnTo>
                    <a:pt x="29" y="6019"/>
                  </a:lnTo>
                  <a:close/>
                </a:path>
              </a:pathLst>
            </a:custGeom>
            <a:noFill/>
            <a:ln w="38100"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6826" name="Freeform 6"/>
            <p:cNvSpPr>
              <a:spLocks noChangeArrowheads="1"/>
            </p:cNvSpPr>
            <p:nvPr/>
          </p:nvSpPr>
          <p:spPr bwMode="auto">
            <a:xfrm>
              <a:off x="16797592" y="3732233"/>
              <a:ext cx="1916832" cy="3344973"/>
            </a:xfrm>
            <a:custGeom>
              <a:avLst/>
              <a:gdLst>
                <a:gd name="T0" fmla="*/ 190628172 w 4355"/>
                <a:gd name="T1" fmla="*/ 30381012 h 7604"/>
                <a:gd name="T2" fmla="*/ 169318106 w 4355"/>
                <a:gd name="T3" fmla="*/ 43926745 h 7604"/>
                <a:gd name="T4" fmla="*/ 130959899 w 4355"/>
                <a:gd name="T5" fmla="*/ 11417074 h 7604"/>
                <a:gd name="T6" fmla="*/ 173773695 w 4355"/>
                <a:gd name="T7" fmla="*/ 73339985 h 7604"/>
                <a:gd name="T8" fmla="*/ 226855197 w 4355"/>
                <a:gd name="T9" fmla="*/ 51860278 h 7604"/>
                <a:gd name="T10" fmla="*/ 128635052 w 4355"/>
                <a:gd name="T11" fmla="*/ 32703226 h 7604"/>
                <a:gd name="T12" fmla="*/ 151301206 w 4355"/>
                <a:gd name="T13" fmla="*/ 69856884 h 7604"/>
                <a:gd name="T14" fmla="*/ 107324986 w 4355"/>
                <a:gd name="T15" fmla="*/ 60955139 h 7604"/>
                <a:gd name="T16" fmla="*/ 110618592 w 4355"/>
                <a:gd name="T17" fmla="*/ 39475872 h 7604"/>
                <a:gd name="T18" fmla="*/ 695676212 w 4355"/>
                <a:gd name="T19" fmla="*/ 265881364 h 7604"/>
                <a:gd name="T20" fmla="*/ 740814855 w 4355"/>
                <a:gd name="T21" fmla="*/ 299745476 h 7604"/>
                <a:gd name="T22" fmla="*/ 718342365 w 4355"/>
                <a:gd name="T23" fmla="*/ 294133717 h 7604"/>
                <a:gd name="T24" fmla="*/ 727253983 w 4355"/>
                <a:gd name="T25" fmla="*/ 268203577 h 7604"/>
                <a:gd name="T26" fmla="*/ 677659752 w 4355"/>
                <a:gd name="T27" fmla="*/ 251174744 h 7604"/>
                <a:gd name="T28" fmla="*/ 677659752 w 4355"/>
                <a:gd name="T29" fmla="*/ 251174744 h 7604"/>
                <a:gd name="T30" fmla="*/ 754375726 w 4355"/>
                <a:gd name="T31" fmla="*/ 455133197 h 7604"/>
                <a:gd name="T32" fmla="*/ 842328165 w 4355"/>
                <a:gd name="T33" fmla="*/ 530601401 h 7604"/>
                <a:gd name="T34" fmla="*/ 0 w 4355"/>
                <a:gd name="T35" fmla="*/ 368441034 h 7604"/>
                <a:gd name="T36" fmla="*/ 22666153 w 4355"/>
                <a:gd name="T37" fmla="*/ 367280147 h 7604"/>
                <a:gd name="T38" fmla="*/ 56568331 w 4355"/>
                <a:gd name="T39" fmla="*/ 386437200 h 7604"/>
                <a:gd name="T40" fmla="*/ 57537091 w 4355"/>
                <a:gd name="T41" fmla="*/ 363990161 h 7604"/>
                <a:gd name="T42" fmla="*/ 86983679 w 4355"/>
                <a:gd name="T43" fmla="*/ 353734414 h 7604"/>
                <a:gd name="T44" fmla="*/ 69935538 w 4355"/>
                <a:gd name="T45" fmla="*/ 333609589 h 7604"/>
                <a:gd name="T46" fmla="*/ 51919078 w 4355"/>
                <a:gd name="T47" fmla="*/ 296262376 h 7604"/>
                <a:gd name="T48" fmla="*/ 90277285 w 4355"/>
                <a:gd name="T49" fmla="*/ 235500352 h 7604"/>
                <a:gd name="T50" fmla="*/ 121854617 w 4355"/>
                <a:gd name="T51" fmla="*/ 215181972 h 7604"/>
                <a:gd name="T52" fmla="*/ 128635052 w 4355"/>
                <a:gd name="T53" fmla="*/ 157709934 h 7604"/>
                <a:gd name="T54" fmla="*/ 151301206 w 4355"/>
                <a:gd name="T55" fmla="*/ 147647302 h 7604"/>
                <a:gd name="T56" fmla="*/ 170480529 w 4355"/>
                <a:gd name="T57" fmla="*/ 143196429 h 7604"/>
                <a:gd name="T58" fmla="*/ 183847737 w 4355"/>
                <a:gd name="T59" fmla="*/ 145325088 h 7604"/>
                <a:gd name="T60" fmla="*/ 205351467 w 4355"/>
                <a:gd name="T61" fmla="*/ 113783189 h 7604"/>
                <a:gd name="T62" fmla="*/ 265213404 w 4355"/>
                <a:gd name="T63" fmla="*/ 113783189 h 7604"/>
                <a:gd name="T64" fmla="*/ 339604531 w 4355"/>
                <a:gd name="T65" fmla="*/ 82241290 h 7604"/>
                <a:gd name="T66" fmla="*/ 332824096 w 4355"/>
                <a:gd name="T67" fmla="*/ 57472038 h 7604"/>
                <a:gd name="T68" fmla="*/ 266181723 w 4355"/>
                <a:gd name="T69" fmla="*/ 18189720 h 7604"/>
                <a:gd name="T70" fmla="*/ 295628312 w 4355"/>
                <a:gd name="T71" fmla="*/ 24769252 h 7604"/>
                <a:gd name="T72" fmla="*/ 312482789 w 4355"/>
                <a:gd name="T73" fmla="*/ 7933973 h 7604"/>
                <a:gd name="T74" fmla="*/ 331661672 w 4355"/>
                <a:gd name="T75" fmla="*/ 0 h 7604"/>
                <a:gd name="T76" fmla="*/ 356459008 w 4355"/>
                <a:gd name="T77" fmla="*/ 39475872 h 7604"/>
                <a:gd name="T78" fmla="*/ 432981319 w 4355"/>
                <a:gd name="T79" fmla="*/ 74500872 h 7604"/>
                <a:gd name="T80" fmla="*/ 460103501 w 4355"/>
                <a:gd name="T81" fmla="*/ 84563504 h 7604"/>
                <a:gd name="T82" fmla="*/ 509697733 w 4355"/>
                <a:gd name="T83" fmla="*/ 98109237 h 7604"/>
                <a:gd name="T84" fmla="*/ 572852836 w 4355"/>
                <a:gd name="T85" fmla="*/ 112815857 h 7604"/>
                <a:gd name="T86" fmla="*/ 599974578 w 4355"/>
                <a:gd name="T87" fmla="*/ 103720997 h 7604"/>
                <a:gd name="T88" fmla="*/ 638332785 w 4355"/>
                <a:gd name="T89" fmla="*/ 82241290 h 7604"/>
                <a:gd name="T90" fmla="*/ 628065080 w 4355"/>
                <a:gd name="T91" fmla="*/ 114944516 h 7604"/>
                <a:gd name="T92" fmla="*/ 650537569 w 4355"/>
                <a:gd name="T93" fmla="*/ 134101569 h 7604"/>
                <a:gd name="T94" fmla="*/ 672041299 w 4355"/>
                <a:gd name="T95" fmla="*/ 104881884 h 7604"/>
                <a:gd name="T96" fmla="*/ 723960377 w 4355"/>
                <a:gd name="T97" fmla="*/ 112815857 h 7604"/>
                <a:gd name="T98" fmla="*/ 725122801 w 4355"/>
                <a:gd name="T99" fmla="*/ 131779795 h 7604"/>
                <a:gd name="T100" fmla="*/ 707106341 w 4355"/>
                <a:gd name="T101" fmla="*/ 180350527 h 7604"/>
                <a:gd name="T102" fmla="*/ 685602611 w 4355"/>
                <a:gd name="T103" fmla="*/ 189251833 h 7604"/>
                <a:gd name="T104" fmla="*/ 664098440 w 4355"/>
                <a:gd name="T105" fmla="*/ 194863593 h 7604"/>
                <a:gd name="T106" fmla="*/ 644919557 w 4355"/>
                <a:gd name="T107" fmla="*/ 225437719 h 7604"/>
                <a:gd name="T108" fmla="*/ 625740673 w 4355"/>
                <a:gd name="T109" fmla="*/ 309807669 h 7604"/>
                <a:gd name="T110" fmla="*/ 628065080 w 4355"/>
                <a:gd name="T111" fmla="*/ 389920300 h 7604"/>
                <a:gd name="T112" fmla="*/ 721635971 w 4355"/>
                <a:gd name="T113" fmla="*/ 466356716 h 7604"/>
                <a:gd name="T114" fmla="*/ 767936597 w 4355"/>
                <a:gd name="T115" fmla="*/ 478741123 h 7604"/>
                <a:gd name="T116" fmla="*/ 818693252 w 4355"/>
                <a:gd name="T117" fmla="*/ 508154362 h 760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355" h="7604">
                  <a:moveTo>
                    <a:pt x="1089" y="59"/>
                  </a:moveTo>
                  <a:lnTo>
                    <a:pt x="1089" y="59"/>
                  </a:lnTo>
                  <a:cubicBezTo>
                    <a:pt x="1083" y="105"/>
                    <a:pt x="1089" y="128"/>
                    <a:pt x="1089" y="175"/>
                  </a:cubicBezTo>
                  <a:cubicBezTo>
                    <a:pt x="1077" y="146"/>
                    <a:pt x="1072" y="117"/>
                    <a:pt x="1043" y="117"/>
                  </a:cubicBezTo>
                  <a:cubicBezTo>
                    <a:pt x="1013" y="117"/>
                    <a:pt x="984" y="128"/>
                    <a:pt x="984" y="157"/>
                  </a:cubicBezTo>
                  <a:cubicBezTo>
                    <a:pt x="984" y="181"/>
                    <a:pt x="984" y="192"/>
                    <a:pt x="984" y="210"/>
                  </a:cubicBezTo>
                  <a:cubicBezTo>
                    <a:pt x="967" y="181"/>
                    <a:pt x="978" y="128"/>
                    <a:pt x="944" y="128"/>
                  </a:cubicBezTo>
                  <a:cubicBezTo>
                    <a:pt x="909" y="128"/>
                    <a:pt x="891" y="157"/>
                    <a:pt x="856" y="163"/>
                  </a:cubicBezTo>
                  <a:cubicBezTo>
                    <a:pt x="862" y="187"/>
                    <a:pt x="874" y="198"/>
                    <a:pt x="885" y="227"/>
                  </a:cubicBezTo>
                  <a:cubicBezTo>
                    <a:pt x="874" y="227"/>
                    <a:pt x="874" y="227"/>
                    <a:pt x="874" y="227"/>
                  </a:cubicBezTo>
                  <a:cubicBezTo>
                    <a:pt x="845" y="210"/>
                    <a:pt x="833" y="187"/>
                    <a:pt x="798" y="169"/>
                  </a:cubicBezTo>
                  <a:cubicBezTo>
                    <a:pt x="775" y="163"/>
                    <a:pt x="751" y="157"/>
                    <a:pt x="746" y="128"/>
                  </a:cubicBezTo>
                  <a:cubicBezTo>
                    <a:pt x="769" y="128"/>
                    <a:pt x="769" y="128"/>
                    <a:pt x="769" y="128"/>
                  </a:cubicBezTo>
                  <a:cubicBezTo>
                    <a:pt x="769" y="123"/>
                    <a:pt x="769" y="117"/>
                    <a:pt x="775" y="111"/>
                  </a:cubicBezTo>
                  <a:cubicBezTo>
                    <a:pt x="734" y="105"/>
                    <a:pt x="717" y="76"/>
                    <a:pt x="676" y="59"/>
                  </a:cubicBezTo>
                  <a:cubicBezTo>
                    <a:pt x="676" y="59"/>
                    <a:pt x="670" y="64"/>
                    <a:pt x="670" y="70"/>
                  </a:cubicBezTo>
                  <a:cubicBezTo>
                    <a:pt x="670" y="157"/>
                    <a:pt x="722" y="198"/>
                    <a:pt x="722" y="291"/>
                  </a:cubicBezTo>
                  <a:cubicBezTo>
                    <a:pt x="751" y="291"/>
                    <a:pt x="769" y="297"/>
                    <a:pt x="786" y="309"/>
                  </a:cubicBezTo>
                  <a:cubicBezTo>
                    <a:pt x="815" y="320"/>
                    <a:pt x="804" y="355"/>
                    <a:pt x="827" y="373"/>
                  </a:cubicBezTo>
                  <a:cubicBezTo>
                    <a:pt x="850" y="385"/>
                    <a:pt x="868" y="373"/>
                    <a:pt x="897" y="379"/>
                  </a:cubicBezTo>
                  <a:cubicBezTo>
                    <a:pt x="920" y="390"/>
                    <a:pt x="932" y="408"/>
                    <a:pt x="949" y="431"/>
                  </a:cubicBezTo>
                  <a:cubicBezTo>
                    <a:pt x="967" y="420"/>
                    <a:pt x="967" y="396"/>
                    <a:pt x="984" y="385"/>
                  </a:cubicBezTo>
                  <a:cubicBezTo>
                    <a:pt x="1008" y="367"/>
                    <a:pt x="1037" y="373"/>
                    <a:pt x="1060" y="350"/>
                  </a:cubicBezTo>
                  <a:cubicBezTo>
                    <a:pt x="1095" y="320"/>
                    <a:pt x="1095" y="262"/>
                    <a:pt x="1141" y="262"/>
                  </a:cubicBezTo>
                  <a:cubicBezTo>
                    <a:pt x="1153" y="262"/>
                    <a:pt x="1159" y="268"/>
                    <a:pt x="1171" y="268"/>
                  </a:cubicBezTo>
                  <a:cubicBezTo>
                    <a:pt x="1188" y="233"/>
                    <a:pt x="1217" y="216"/>
                    <a:pt x="1217" y="181"/>
                  </a:cubicBezTo>
                  <a:cubicBezTo>
                    <a:pt x="1217" y="152"/>
                    <a:pt x="1182" y="157"/>
                    <a:pt x="1171" y="134"/>
                  </a:cubicBezTo>
                  <a:cubicBezTo>
                    <a:pt x="1141" y="99"/>
                    <a:pt x="1130" y="76"/>
                    <a:pt x="1089" y="59"/>
                  </a:cubicBezTo>
                  <a:close/>
                  <a:moveTo>
                    <a:pt x="664" y="169"/>
                  </a:moveTo>
                  <a:lnTo>
                    <a:pt x="664" y="169"/>
                  </a:lnTo>
                  <a:cubicBezTo>
                    <a:pt x="676" y="210"/>
                    <a:pt x="652" y="227"/>
                    <a:pt x="647" y="268"/>
                  </a:cubicBezTo>
                  <a:cubicBezTo>
                    <a:pt x="664" y="268"/>
                    <a:pt x="682" y="262"/>
                    <a:pt x="693" y="274"/>
                  </a:cubicBezTo>
                  <a:cubicBezTo>
                    <a:pt x="687" y="297"/>
                    <a:pt x="687" y="297"/>
                    <a:pt x="687" y="297"/>
                  </a:cubicBezTo>
                  <a:cubicBezTo>
                    <a:pt x="687" y="303"/>
                    <a:pt x="687" y="309"/>
                    <a:pt x="687" y="315"/>
                  </a:cubicBezTo>
                  <a:cubicBezTo>
                    <a:pt x="728" y="320"/>
                    <a:pt x="751" y="332"/>
                    <a:pt x="781" y="361"/>
                  </a:cubicBezTo>
                  <a:cubicBezTo>
                    <a:pt x="769" y="367"/>
                    <a:pt x="757" y="379"/>
                    <a:pt x="740" y="379"/>
                  </a:cubicBezTo>
                  <a:cubicBezTo>
                    <a:pt x="687" y="379"/>
                    <a:pt x="658" y="350"/>
                    <a:pt x="606" y="350"/>
                  </a:cubicBezTo>
                  <a:cubicBezTo>
                    <a:pt x="571" y="350"/>
                    <a:pt x="554" y="361"/>
                    <a:pt x="524" y="367"/>
                  </a:cubicBezTo>
                  <a:cubicBezTo>
                    <a:pt x="530" y="350"/>
                    <a:pt x="530" y="332"/>
                    <a:pt x="536" y="315"/>
                  </a:cubicBezTo>
                  <a:cubicBezTo>
                    <a:pt x="554" y="315"/>
                    <a:pt x="554" y="315"/>
                    <a:pt x="554" y="315"/>
                  </a:cubicBezTo>
                  <a:cubicBezTo>
                    <a:pt x="559" y="315"/>
                    <a:pt x="565" y="320"/>
                    <a:pt x="571" y="320"/>
                  </a:cubicBezTo>
                  <a:cubicBezTo>
                    <a:pt x="594" y="320"/>
                    <a:pt x="623" y="326"/>
                    <a:pt x="623" y="303"/>
                  </a:cubicBezTo>
                  <a:cubicBezTo>
                    <a:pt x="623" y="268"/>
                    <a:pt x="594" y="262"/>
                    <a:pt x="583" y="233"/>
                  </a:cubicBezTo>
                  <a:cubicBezTo>
                    <a:pt x="594" y="210"/>
                    <a:pt x="594" y="210"/>
                    <a:pt x="594" y="210"/>
                  </a:cubicBezTo>
                  <a:cubicBezTo>
                    <a:pt x="583" y="210"/>
                    <a:pt x="577" y="204"/>
                    <a:pt x="571" y="204"/>
                  </a:cubicBezTo>
                  <a:cubicBezTo>
                    <a:pt x="577" y="192"/>
                    <a:pt x="577" y="192"/>
                    <a:pt x="577" y="192"/>
                  </a:cubicBezTo>
                  <a:cubicBezTo>
                    <a:pt x="612" y="175"/>
                    <a:pt x="623" y="152"/>
                    <a:pt x="647" y="128"/>
                  </a:cubicBezTo>
                  <a:cubicBezTo>
                    <a:pt x="658" y="140"/>
                    <a:pt x="664" y="152"/>
                    <a:pt x="664" y="169"/>
                  </a:cubicBezTo>
                  <a:close/>
                  <a:moveTo>
                    <a:pt x="3591" y="1374"/>
                  </a:moveTo>
                  <a:lnTo>
                    <a:pt x="3591" y="1374"/>
                  </a:lnTo>
                  <a:cubicBezTo>
                    <a:pt x="3591" y="1392"/>
                    <a:pt x="3597" y="1403"/>
                    <a:pt x="3597" y="1421"/>
                  </a:cubicBezTo>
                  <a:cubicBezTo>
                    <a:pt x="3597" y="1467"/>
                    <a:pt x="3591" y="1496"/>
                    <a:pt x="3586" y="1549"/>
                  </a:cubicBezTo>
                  <a:cubicBezTo>
                    <a:pt x="3667" y="1549"/>
                    <a:pt x="3708" y="1595"/>
                    <a:pt x="3789" y="1595"/>
                  </a:cubicBezTo>
                  <a:cubicBezTo>
                    <a:pt x="3801" y="1595"/>
                    <a:pt x="3813" y="1590"/>
                    <a:pt x="3824" y="1595"/>
                  </a:cubicBezTo>
                  <a:cubicBezTo>
                    <a:pt x="3824" y="1578"/>
                    <a:pt x="3824" y="1566"/>
                    <a:pt x="3824" y="1549"/>
                  </a:cubicBezTo>
                  <a:cubicBezTo>
                    <a:pt x="3818" y="1543"/>
                    <a:pt x="3818" y="1543"/>
                    <a:pt x="3818" y="1543"/>
                  </a:cubicBezTo>
                  <a:cubicBezTo>
                    <a:pt x="3807" y="1555"/>
                    <a:pt x="3801" y="1566"/>
                    <a:pt x="3784" y="1566"/>
                  </a:cubicBezTo>
                  <a:cubicBezTo>
                    <a:pt x="3772" y="1566"/>
                    <a:pt x="3772" y="1549"/>
                    <a:pt x="3766" y="1549"/>
                  </a:cubicBezTo>
                  <a:cubicBezTo>
                    <a:pt x="3754" y="1549"/>
                    <a:pt x="3749" y="1555"/>
                    <a:pt x="3743" y="1555"/>
                  </a:cubicBezTo>
                  <a:cubicBezTo>
                    <a:pt x="3720" y="1555"/>
                    <a:pt x="3708" y="1537"/>
                    <a:pt x="3708" y="1520"/>
                  </a:cubicBezTo>
                  <a:cubicBezTo>
                    <a:pt x="3708" y="1491"/>
                    <a:pt x="3731" y="1491"/>
                    <a:pt x="3743" y="1467"/>
                  </a:cubicBezTo>
                  <a:cubicBezTo>
                    <a:pt x="3725" y="1461"/>
                    <a:pt x="3708" y="1450"/>
                    <a:pt x="3708" y="1432"/>
                  </a:cubicBezTo>
                  <a:cubicBezTo>
                    <a:pt x="3708" y="1421"/>
                    <a:pt x="3714" y="1415"/>
                    <a:pt x="3714" y="1403"/>
                  </a:cubicBezTo>
                  <a:cubicBezTo>
                    <a:pt x="3725" y="1403"/>
                    <a:pt x="3731" y="1403"/>
                    <a:pt x="3743" y="1403"/>
                  </a:cubicBezTo>
                  <a:cubicBezTo>
                    <a:pt x="3778" y="1403"/>
                    <a:pt x="3824" y="1386"/>
                    <a:pt x="3754" y="1386"/>
                  </a:cubicBezTo>
                  <a:cubicBezTo>
                    <a:pt x="3731" y="1386"/>
                    <a:pt x="3708" y="1368"/>
                    <a:pt x="3708" y="1345"/>
                  </a:cubicBezTo>
                  <a:cubicBezTo>
                    <a:pt x="3708" y="1328"/>
                    <a:pt x="3720" y="1322"/>
                    <a:pt x="3720" y="1304"/>
                  </a:cubicBezTo>
                  <a:cubicBezTo>
                    <a:pt x="3720" y="1281"/>
                    <a:pt x="3690" y="1328"/>
                    <a:pt x="3679" y="1345"/>
                  </a:cubicBezTo>
                  <a:cubicBezTo>
                    <a:pt x="3661" y="1374"/>
                    <a:pt x="3626" y="1374"/>
                    <a:pt x="3591" y="1374"/>
                  </a:cubicBezTo>
                  <a:close/>
                  <a:moveTo>
                    <a:pt x="3498" y="1298"/>
                  </a:moveTo>
                  <a:lnTo>
                    <a:pt x="3498" y="1298"/>
                  </a:lnTo>
                  <a:cubicBezTo>
                    <a:pt x="3487" y="1293"/>
                    <a:pt x="3481" y="1293"/>
                    <a:pt x="3469" y="1287"/>
                  </a:cubicBezTo>
                  <a:cubicBezTo>
                    <a:pt x="3463" y="1298"/>
                    <a:pt x="3463" y="1304"/>
                    <a:pt x="3463" y="1310"/>
                  </a:cubicBezTo>
                  <a:cubicBezTo>
                    <a:pt x="3463" y="1339"/>
                    <a:pt x="3475" y="1351"/>
                    <a:pt x="3492" y="1374"/>
                  </a:cubicBezTo>
                  <a:cubicBezTo>
                    <a:pt x="3492" y="1345"/>
                    <a:pt x="3504" y="1328"/>
                    <a:pt x="3498" y="1298"/>
                  </a:cubicBezTo>
                  <a:close/>
                  <a:moveTo>
                    <a:pt x="3894" y="2306"/>
                  </a:moveTo>
                  <a:lnTo>
                    <a:pt x="3894" y="2306"/>
                  </a:lnTo>
                  <a:cubicBezTo>
                    <a:pt x="3883" y="2288"/>
                    <a:pt x="3883" y="2265"/>
                    <a:pt x="3859" y="2265"/>
                  </a:cubicBezTo>
                  <a:cubicBezTo>
                    <a:pt x="3847" y="2265"/>
                    <a:pt x="3836" y="2271"/>
                    <a:pt x="3824" y="2282"/>
                  </a:cubicBezTo>
                  <a:cubicBezTo>
                    <a:pt x="3847" y="2317"/>
                    <a:pt x="3865" y="2329"/>
                    <a:pt x="3894" y="2352"/>
                  </a:cubicBezTo>
                  <a:cubicBezTo>
                    <a:pt x="3894" y="2346"/>
                    <a:pt x="3900" y="2341"/>
                    <a:pt x="3900" y="2335"/>
                  </a:cubicBezTo>
                  <a:cubicBezTo>
                    <a:pt x="3900" y="2329"/>
                    <a:pt x="3894" y="2311"/>
                    <a:pt x="3894" y="2306"/>
                  </a:cubicBezTo>
                  <a:close/>
                  <a:moveTo>
                    <a:pt x="4348" y="2742"/>
                  </a:moveTo>
                  <a:lnTo>
                    <a:pt x="4348" y="2742"/>
                  </a:lnTo>
                  <a:cubicBezTo>
                    <a:pt x="4354" y="7603"/>
                    <a:pt x="4354" y="7603"/>
                    <a:pt x="4354" y="7603"/>
                  </a:cubicBezTo>
                  <a:cubicBezTo>
                    <a:pt x="24" y="7586"/>
                    <a:pt x="24" y="7586"/>
                    <a:pt x="24" y="7586"/>
                  </a:cubicBezTo>
                  <a:cubicBezTo>
                    <a:pt x="0" y="1904"/>
                    <a:pt x="0" y="1904"/>
                    <a:pt x="0" y="1904"/>
                  </a:cubicBezTo>
                  <a:cubicBezTo>
                    <a:pt x="53" y="1921"/>
                    <a:pt x="88" y="1956"/>
                    <a:pt x="88" y="2015"/>
                  </a:cubicBezTo>
                  <a:cubicBezTo>
                    <a:pt x="88" y="2137"/>
                    <a:pt x="88" y="2015"/>
                    <a:pt x="146" y="2015"/>
                  </a:cubicBezTo>
                  <a:cubicBezTo>
                    <a:pt x="140" y="1980"/>
                    <a:pt x="117" y="1962"/>
                    <a:pt x="117" y="1927"/>
                  </a:cubicBezTo>
                  <a:cubicBezTo>
                    <a:pt x="117" y="1916"/>
                    <a:pt x="117" y="1910"/>
                    <a:pt x="117" y="1898"/>
                  </a:cubicBezTo>
                  <a:cubicBezTo>
                    <a:pt x="123" y="1892"/>
                    <a:pt x="129" y="1892"/>
                    <a:pt x="134" y="1892"/>
                  </a:cubicBezTo>
                  <a:cubicBezTo>
                    <a:pt x="140" y="1892"/>
                    <a:pt x="146" y="1898"/>
                    <a:pt x="152" y="1898"/>
                  </a:cubicBezTo>
                  <a:cubicBezTo>
                    <a:pt x="175" y="1892"/>
                    <a:pt x="175" y="1892"/>
                    <a:pt x="175" y="1892"/>
                  </a:cubicBezTo>
                  <a:cubicBezTo>
                    <a:pt x="192" y="1921"/>
                    <a:pt x="210" y="1933"/>
                    <a:pt x="245" y="1945"/>
                  </a:cubicBezTo>
                  <a:cubicBezTo>
                    <a:pt x="268" y="1956"/>
                    <a:pt x="268" y="1985"/>
                    <a:pt x="292" y="1997"/>
                  </a:cubicBezTo>
                  <a:cubicBezTo>
                    <a:pt x="338" y="2038"/>
                    <a:pt x="402" y="2050"/>
                    <a:pt x="379" y="2044"/>
                  </a:cubicBezTo>
                  <a:cubicBezTo>
                    <a:pt x="379" y="2026"/>
                    <a:pt x="355" y="2032"/>
                    <a:pt x="344" y="2015"/>
                  </a:cubicBezTo>
                  <a:cubicBezTo>
                    <a:pt x="321" y="1997"/>
                    <a:pt x="326" y="1974"/>
                    <a:pt x="321" y="1945"/>
                  </a:cubicBezTo>
                  <a:cubicBezTo>
                    <a:pt x="315" y="1927"/>
                    <a:pt x="297" y="1916"/>
                    <a:pt x="297" y="1898"/>
                  </a:cubicBezTo>
                  <a:cubicBezTo>
                    <a:pt x="297" y="1881"/>
                    <a:pt x="297" y="1881"/>
                    <a:pt x="297" y="1881"/>
                  </a:cubicBezTo>
                  <a:cubicBezTo>
                    <a:pt x="367" y="1881"/>
                    <a:pt x="367" y="1881"/>
                    <a:pt x="367" y="1881"/>
                  </a:cubicBezTo>
                  <a:cubicBezTo>
                    <a:pt x="379" y="1881"/>
                    <a:pt x="385" y="1869"/>
                    <a:pt x="391" y="1869"/>
                  </a:cubicBezTo>
                  <a:cubicBezTo>
                    <a:pt x="396" y="1869"/>
                    <a:pt x="402" y="1875"/>
                    <a:pt x="408" y="1875"/>
                  </a:cubicBezTo>
                  <a:cubicBezTo>
                    <a:pt x="431" y="1875"/>
                    <a:pt x="443" y="1846"/>
                    <a:pt x="466" y="1846"/>
                  </a:cubicBezTo>
                  <a:cubicBezTo>
                    <a:pt x="460" y="1840"/>
                    <a:pt x="460" y="1828"/>
                    <a:pt x="449" y="1828"/>
                  </a:cubicBezTo>
                  <a:cubicBezTo>
                    <a:pt x="420" y="1828"/>
                    <a:pt x="408" y="1840"/>
                    <a:pt x="379" y="1840"/>
                  </a:cubicBezTo>
                  <a:cubicBezTo>
                    <a:pt x="361" y="1840"/>
                    <a:pt x="350" y="1840"/>
                    <a:pt x="332" y="1840"/>
                  </a:cubicBezTo>
                  <a:cubicBezTo>
                    <a:pt x="332" y="1822"/>
                    <a:pt x="332" y="1811"/>
                    <a:pt x="332" y="1793"/>
                  </a:cubicBezTo>
                  <a:cubicBezTo>
                    <a:pt x="332" y="1758"/>
                    <a:pt x="367" y="1758"/>
                    <a:pt x="379" y="1729"/>
                  </a:cubicBezTo>
                  <a:cubicBezTo>
                    <a:pt x="373" y="1729"/>
                    <a:pt x="367" y="1724"/>
                    <a:pt x="361" y="1724"/>
                  </a:cubicBezTo>
                  <a:cubicBezTo>
                    <a:pt x="350" y="1724"/>
                    <a:pt x="338" y="1729"/>
                    <a:pt x="326" y="1735"/>
                  </a:cubicBezTo>
                  <a:cubicBezTo>
                    <a:pt x="309" y="1706"/>
                    <a:pt x="280" y="1712"/>
                    <a:pt x="251" y="1694"/>
                  </a:cubicBezTo>
                  <a:cubicBezTo>
                    <a:pt x="216" y="1671"/>
                    <a:pt x="198" y="1636"/>
                    <a:pt x="198" y="1590"/>
                  </a:cubicBezTo>
                  <a:cubicBezTo>
                    <a:pt x="198" y="1561"/>
                    <a:pt x="216" y="1537"/>
                    <a:pt x="245" y="1520"/>
                  </a:cubicBezTo>
                  <a:cubicBezTo>
                    <a:pt x="268" y="1531"/>
                    <a:pt x="268" y="1531"/>
                    <a:pt x="268" y="1531"/>
                  </a:cubicBezTo>
                  <a:cubicBezTo>
                    <a:pt x="292" y="1479"/>
                    <a:pt x="367" y="1473"/>
                    <a:pt x="367" y="1415"/>
                  </a:cubicBezTo>
                  <a:cubicBezTo>
                    <a:pt x="367" y="1386"/>
                    <a:pt x="385" y="1374"/>
                    <a:pt x="396" y="1351"/>
                  </a:cubicBezTo>
                  <a:cubicBezTo>
                    <a:pt x="408" y="1310"/>
                    <a:pt x="396" y="1287"/>
                    <a:pt x="396" y="1246"/>
                  </a:cubicBezTo>
                  <a:cubicBezTo>
                    <a:pt x="396" y="1223"/>
                    <a:pt x="402" y="1205"/>
                    <a:pt x="420" y="1194"/>
                  </a:cubicBezTo>
                  <a:cubicBezTo>
                    <a:pt x="437" y="1205"/>
                    <a:pt x="449" y="1217"/>
                    <a:pt x="466" y="1217"/>
                  </a:cubicBezTo>
                  <a:cubicBezTo>
                    <a:pt x="524" y="1217"/>
                    <a:pt x="542" y="1159"/>
                    <a:pt x="594" y="1141"/>
                  </a:cubicBezTo>
                  <a:cubicBezTo>
                    <a:pt x="606" y="1159"/>
                    <a:pt x="612" y="1165"/>
                    <a:pt x="623" y="1182"/>
                  </a:cubicBezTo>
                  <a:cubicBezTo>
                    <a:pt x="635" y="1182"/>
                    <a:pt x="635" y="1182"/>
                    <a:pt x="635" y="1182"/>
                  </a:cubicBezTo>
                  <a:cubicBezTo>
                    <a:pt x="629" y="1170"/>
                    <a:pt x="618" y="1159"/>
                    <a:pt x="618" y="1141"/>
                  </a:cubicBezTo>
                  <a:cubicBezTo>
                    <a:pt x="618" y="1130"/>
                    <a:pt x="629" y="1124"/>
                    <a:pt x="629" y="1112"/>
                  </a:cubicBezTo>
                  <a:cubicBezTo>
                    <a:pt x="629" y="1054"/>
                    <a:pt x="554" y="1042"/>
                    <a:pt x="554" y="984"/>
                  </a:cubicBezTo>
                  <a:cubicBezTo>
                    <a:pt x="554" y="961"/>
                    <a:pt x="565" y="943"/>
                    <a:pt x="565" y="920"/>
                  </a:cubicBezTo>
                  <a:lnTo>
                    <a:pt x="571" y="914"/>
                  </a:lnTo>
                  <a:cubicBezTo>
                    <a:pt x="588" y="914"/>
                    <a:pt x="594" y="926"/>
                    <a:pt x="606" y="926"/>
                  </a:cubicBezTo>
                  <a:cubicBezTo>
                    <a:pt x="658" y="926"/>
                    <a:pt x="664" y="862"/>
                    <a:pt x="664" y="815"/>
                  </a:cubicBezTo>
                  <a:cubicBezTo>
                    <a:pt x="676" y="804"/>
                    <a:pt x="682" y="786"/>
                    <a:pt x="693" y="786"/>
                  </a:cubicBezTo>
                  <a:cubicBezTo>
                    <a:pt x="740" y="786"/>
                    <a:pt x="751" y="833"/>
                    <a:pt x="792" y="833"/>
                  </a:cubicBezTo>
                  <a:cubicBezTo>
                    <a:pt x="810" y="833"/>
                    <a:pt x="821" y="833"/>
                    <a:pt x="839" y="833"/>
                  </a:cubicBezTo>
                  <a:cubicBezTo>
                    <a:pt x="845" y="827"/>
                    <a:pt x="845" y="821"/>
                    <a:pt x="850" y="821"/>
                  </a:cubicBezTo>
                  <a:cubicBezTo>
                    <a:pt x="827" y="792"/>
                    <a:pt x="781" y="798"/>
                    <a:pt x="781" y="763"/>
                  </a:cubicBezTo>
                  <a:cubicBezTo>
                    <a:pt x="781" y="751"/>
                    <a:pt x="763" y="751"/>
                    <a:pt x="763" y="740"/>
                  </a:cubicBezTo>
                  <a:cubicBezTo>
                    <a:pt x="763" y="711"/>
                    <a:pt x="781" y="699"/>
                    <a:pt x="781" y="670"/>
                  </a:cubicBezTo>
                  <a:cubicBezTo>
                    <a:pt x="821" y="681"/>
                    <a:pt x="850" y="705"/>
                    <a:pt x="868" y="746"/>
                  </a:cubicBezTo>
                  <a:cubicBezTo>
                    <a:pt x="874" y="746"/>
                    <a:pt x="874" y="746"/>
                    <a:pt x="874" y="746"/>
                  </a:cubicBezTo>
                  <a:cubicBezTo>
                    <a:pt x="880" y="740"/>
                    <a:pt x="880" y="740"/>
                    <a:pt x="880" y="740"/>
                  </a:cubicBezTo>
                  <a:cubicBezTo>
                    <a:pt x="891" y="746"/>
                    <a:pt x="897" y="751"/>
                    <a:pt x="909" y="763"/>
                  </a:cubicBezTo>
                  <a:cubicBezTo>
                    <a:pt x="920" y="769"/>
                    <a:pt x="920" y="769"/>
                    <a:pt x="920" y="769"/>
                  </a:cubicBezTo>
                  <a:cubicBezTo>
                    <a:pt x="920" y="757"/>
                    <a:pt x="920" y="751"/>
                    <a:pt x="920" y="746"/>
                  </a:cubicBezTo>
                  <a:cubicBezTo>
                    <a:pt x="926" y="740"/>
                    <a:pt x="926" y="740"/>
                    <a:pt x="926" y="740"/>
                  </a:cubicBezTo>
                  <a:cubicBezTo>
                    <a:pt x="938" y="746"/>
                    <a:pt x="944" y="746"/>
                    <a:pt x="949" y="751"/>
                  </a:cubicBezTo>
                  <a:cubicBezTo>
                    <a:pt x="955" y="746"/>
                    <a:pt x="955" y="740"/>
                    <a:pt x="955" y="734"/>
                  </a:cubicBezTo>
                  <a:cubicBezTo>
                    <a:pt x="955" y="693"/>
                    <a:pt x="920" y="681"/>
                    <a:pt x="920" y="641"/>
                  </a:cubicBezTo>
                  <a:cubicBezTo>
                    <a:pt x="920" y="623"/>
                    <a:pt x="920" y="623"/>
                    <a:pt x="920" y="623"/>
                  </a:cubicBezTo>
                  <a:cubicBezTo>
                    <a:pt x="955" y="617"/>
                    <a:pt x="973" y="606"/>
                    <a:pt x="1008" y="600"/>
                  </a:cubicBezTo>
                  <a:cubicBezTo>
                    <a:pt x="1025" y="600"/>
                    <a:pt x="1043" y="606"/>
                    <a:pt x="1060" y="588"/>
                  </a:cubicBezTo>
                  <a:cubicBezTo>
                    <a:pt x="1077" y="565"/>
                    <a:pt x="1072" y="542"/>
                    <a:pt x="1095" y="518"/>
                  </a:cubicBezTo>
                  <a:cubicBezTo>
                    <a:pt x="1095" y="577"/>
                    <a:pt x="1159" y="594"/>
                    <a:pt x="1217" y="594"/>
                  </a:cubicBezTo>
                  <a:cubicBezTo>
                    <a:pt x="1270" y="594"/>
                    <a:pt x="1270" y="594"/>
                    <a:pt x="1270" y="594"/>
                  </a:cubicBezTo>
                  <a:cubicBezTo>
                    <a:pt x="1281" y="594"/>
                    <a:pt x="1287" y="600"/>
                    <a:pt x="1304" y="600"/>
                  </a:cubicBezTo>
                  <a:cubicBezTo>
                    <a:pt x="1334" y="600"/>
                    <a:pt x="1345" y="588"/>
                    <a:pt x="1369" y="588"/>
                  </a:cubicBezTo>
                  <a:cubicBezTo>
                    <a:pt x="1403" y="588"/>
                    <a:pt x="1415" y="617"/>
                    <a:pt x="1444" y="617"/>
                  </a:cubicBezTo>
                  <a:cubicBezTo>
                    <a:pt x="1497" y="617"/>
                    <a:pt x="1520" y="571"/>
                    <a:pt x="1572" y="559"/>
                  </a:cubicBezTo>
                  <a:cubicBezTo>
                    <a:pt x="1613" y="548"/>
                    <a:pt x="1636" y="536"/>
                    <a:pt x="1677" y="530"/>
                  </a:cubicBezTo>
                  <a:cubicBezTo>
                    <a:pt x="1706" y="524"/>
                    <a:pt x="1741" y="530"/>
                    <a:pt x="1753" y="507"/>
                  </a:cubicBezTo>
                  <a:cubicBezTo>
                    <a:pt x="1758" y="478"/>
                    <a:pt x="1753" y="454"/>
                    <a:pt x="1753" y="425"/>
                  </a:cubicBezTo>
                  <a:cubicBezTo>
                    <a:pt x="1753" y="344"/>
                    <a:pt x="1753" y="344"/>
                    <a:pt x="1753" y="344"/>
                  </a:cubicBezTo>
                  <a:cubicBezTo>
                    <a:pt x="1753" y="315"/>
                    <a:pt x="1776" y="303"/>
                    <a:pt x="1799" y="280"/>
                  </a:cubicBezTo>
                  <a:cubicBezTo>
                    <a:pt x="1793" y="280"/>
                    <a:pt x="1793" y="274"/>
                    <a:pt x="1788" y="274"/>
                  </a:cubicBezTo>
                  <a:cubicBezTo>
                    <a:pt x="1758" y="274"/>
                    <a:pt x="1747" y="297"/>
                    <a:pt x="1724" y="303"/>
                  </a:cubicBezTo>
                  <a:lnTo>
                    <a:pt x="1718" y="297"/>
                  </a:lnTo>
                  <a:cubicBezTo>
                    <a:pt x="1718" y="274"/>
                    <a:pt x="1735" y="262"/>
                    <a:pt x="1735" y="245"/>
                  </a:cubicBezTo>
                  <a:cubicBezTo>
                    <a:pt x="1735" y="192"/>
                    <a:pt x="1677" y="181"/>
                    <a:pt x="1630" y="181"/>
                  </a:cubicBezTo>
                  <a:cubicBezTo>
                    <a:pt x="1572" y="181"/>
                    <a:pt x="1543" y="210"/>
                    <a:pt x="1485" y="239"/>
                  </a:cubicBezTo>
                  <a:cubicBezTo>
                    <a:pt x="1479" y="192"/>
                    <a:pt x="1456" y="169"/>
                    <a:pt x="1421" y="140"/>
                  </a:cubicBezTo>
                  <a:cubicBezTo>
                    <a:pt x="1403" y="123"/>
                    <a:pt x="1374" y="117"/>
                    <a:pt x="1374" y="94"/>
                  </a:cubicBezTo>
                  <a:cubicBezTo>
                    <a:pt x="1374" y="82"/>
                    <a:pt x="1374" y="76"/>
                    <a:pt x="1374" y="64"/>
                  </a:cubicBezTo>
                  <a:cubicBezTo>
                    <a:pt x="1398" y="64"/>
                    <a:pt x="1398" y="64"/>
                    <a:pt x="1398" y="64"/>
                  </a:cubicBezTo>
                  <a:cubicBezTo>
                    <a:pt x="1409" y="64"/>
                    <a:pt x="1415" y="70"/>
                    <a:pt x="1421" y="70"/>
                  </a:cubicBezTo>
                  <a:cubicBezTo>
                    <a:pt x="1438" y="70"/>
                    <a:pt x="1438" y="47"/>
                    <a:pt x="1456" y="47"/>
                  </a:cubicBezTo>
                  <a:cubicBezTo>
                    <a:pt x="1497" y="47"/>
                    <a:pt x="1497" y="99"/>
                    <a:pt x="1526" y="128"/>
                  </a:cubicBezTo>
                  <a:lnTo>
                    <a:pt x="1532" y="123"/>
                  </a:lnTo>
                  <a:cubicBezTo>
                    <a:pt x="1532" y="111"/>
                    <a:pt x="1526" y="105"/>
                    <a:pt x="1526" y="94"/>
                  </a:cubicBezTo>
                  <a:cubicBezTo>
                    <a:pt x="1526" y="70"/>
                    <a:pt x="1532" y="53"/>
                    <a:pt x="1549" y="35"/>
                  </a:cubicBezTo>
                  <a:cubicBezTo>
                    <a:pt x="1561" y="47"/>
                    <a:pt x="1566" y="53"/>
                    <a:pt x="1578" y="53"/>
                  </a:cubicBezTo>
                  <a:cubicBezTo>
                    <a:pt x="1590" y="53"/>
                    <a:pt x="1601" y="41"/>
                    <a:pt x="1613" y="41"/>
                  </a:cubicBezTo>
                  <a:cubicBezTo>
                    <a:pt x="1636" y="41"/>
                    <a:pt x="1630" y="64"/>
                    <a:pt x="1642" y="82"/>
                  </a:cubicBezTo>
                  <a:cubicBezTo>
                    <a:pt x="1660" y="99"/>
                    <a:pt x="1677" y="94"/>
                    <a:pt x="1695" y="105"/>
                  </a:cubicBezTo>
                  <a:cubicBezTo>
                    <a:pt x="1695" y="99"/>
                    <a:pt x="1700" y="99"/>
                    <a:pt x="1700" y="94"/>
                  </a:cubicBezTo>
                  <a:cubicBezTo>
                    <a:pt x="1700" y="70"/>
                    <a:pt x="1683" y="59"/>
                    <a:pt x="1683" y="29"/>
                  </a:cubicBezTo>
                  <a:cubicBezTo>
                    <a:pt x="1683" y="18"/>
                    <a:pt x="1700" y="12"/>
                    <a:pt x="1712" y="0"/>
                  </a:cubicBezTo>
                  <a:cubicBezTo>
                    <a:pt x="1729" y="18"/>
                    <a:pt x="1724" y="35"/>
                    <a:pt x="1724" y="53"/>
                  </a:cubicBezTo>
                  <a:cubicBezTo>
                    <a:pt x="1724" y="117"/>
                    <a:pt x="1724" y="117"/>
                    <a:pt x="1724" y="117"/>
                  </a:cubicBezTo>
                  <a:cubicBezTo>
                    <a:pt x="1724" y="140"/>
                    <a:pt x="1729" y="157"/>
                    <a:pt x="1747" y="169"/>
                  </a:cubicBezTo>
                  <a:cubicBezTo>
                    <a:pt x="1770" y="181"/>
                    <a:pt x="1753" y="216"/>
                    <a:pt x="1776" y="216"/>
                  </a:cubicBezTo>
                  <a:cubicBezTo>
                    <a:pt x="1805" y="216"/>
                    <a:pt x="1823" y="222"/>
                    <a:pt x="1840" y="204"/>
                  </a:cubicBezTo>
                  <a:cubicBezTo>
                    <a:pt x="1858" y="192"/>
                    <a:pt x="1846" y="157"/>
                    <a:pt x="1869" y="157"/>
                  </a:cubicBezTo>
                  <a:cubicBezTo>
                    <a:pt x="1968" y="157"/>
                    <a:pt x="1945" y="332"/>
                    <a:pt x="2044" y="332"/>
                  </a:cubicBezTo>
                  <a:cubicBezTo>
                    <a:pt x="2061" y="332"/>
                    <a:pt x="2073" y="332"/>
                    <a:pt x="2089" y="332"/>
                  </a:cubicBezTo>
                  <a:cubicBezTo>
                    <a:pt x="2107" y="332"/>
                    <a:pt x="2118" y="350"/>
                    <a:pt x="2136" y="361"/>
                  </a:cubicBezTo>
                  <a:cubicBezTo>
                    <a:pt x="2171" y="379"/>
                    <a:pt x="2194" y="385"/>
                    <a:pt x="2235" y="385"/>
                  </a:cubicBezTo>
                  <a:cubicBezTo>
                    <a:pt x="2252" y="385"/>
                    <a:pt x="2252" y="373"/>
                    <a:pt x="2264" y="361"/>
                  </a:cubicBezTo>
                  <a:cubicBezTo>
                    <a:pt x="2282" y="332"/>
                    <a:pt x="2305" y="338"/>
                    <a:pt x="2340" y="332"/>
                  </a:cubicBezTo>
                  <a:cubicBezTo>
                    <a:pt x="2340" y="338"/>
                    <a:pt x="2346" y="338"/>
                    <a:pt x="2346" y="344"/>
                  </a:cubicBezTo>
                  <a:cubicBezTo>
                    <a:pt x="2346" y="361"/>
                    <a:pt x="2317" y="367"/>
                    <a:pt x="2317" y="390"/>
                  </a:cubicBezTo>
                  <a:cubicBezTo>
                    <a:pt x="2317" y="420"/>
                    <a:pt x="2346" y="437"/>
                    <a:pt x="2375" y="437"/>
                  </a:cubicBezTo>
                  <a:cubicBezTo>
                    <a:pt x="2398" y="437"/>
                    <a:pt x="2404" y="414"/>
                    <a:pt x="2421" y="414"/>
                  </a:cubicBezTo>
                  <a:cubicBezTo>
                    <a:pt x="2462" y="414"/>
                    <a:pt x="2485" y="460"/>
                    <a:pt x="2485" y="507"/>
                  </a:cubicBezTo>
                  <a:cubicBezTo>
                    <a:pt x="2485" y="507"/>
                    <a:pt x="2491" y="513"/>
                    <a:pt x="2497" y="513"/>
                  </a:cubicBezTo>
                  <a:cubicBezTo>
                    <a:pt x="2503" y="495"/>
                    <a:pt x="2503" y="466"/>
                    <a:pt x="2526" y="466"/>
                  </a:cubicBezTo>
                  <a:cubicBezTo>
                    <a:pt x="2567" y="466"/>
                    <a:pt x="2584" y="507"/>
                    <a:pt x="2631" y="507"/>
                  </a:cubicBezTo>
                  <a:cubicBezTo>
                    <a:pt x="2683" y="507"/>
                    <a:pt x="2683" y="507"/>
                    <a:pt x="2683" y="507"/>
                  </a:cubicBezTo>
                  <a:cubicBezTo>
                    <a:pt x="2718" y="507"/>
                    <a:pt x="2724" y="466"/>
                    <a:pt x="2759" y="449"/>
                  </a:cubicBezTo>
                  <a:cubicBezTo>
                    <a:pt x="2794" y="507"/>
                    <a:pt x="2840" y="518"/>
                    <a:pt x="2887" y="553"/>
                  </a:cubicBezTo>
                  <a:cubicBezTo>
                    <a:pt x="2904" y="565"/>
                    <a:pt x="2899" y="594"/>
                    <a:pt x="2922" y="594"/>
                  </a:cubicBezTo>
                  <a:cubicBezTo>
                    <a:pt x="2934" y="594"/>
                    <a:pt x="2939" y="583"/>
                    <a:pt x="2957" y="583"/>
                  </a:cubicBezTo>
                  <a:cubicBezTo>
                    <a:pt x="2980" y="583"/>
                    <a:pt x="2992" y="612"/>
                    <a:pt x="3015" y="612"/>
                  </a:cubicBezTo>
                  <a:cubicBezTo>
                    <a:pt x="3038" y="612"/>
                    <a:pt x="3044" y="588"/>
                    <a:pt x="3062" y="577"/>
                  </a:cubicBezTo>
                  <a:cubicBezTo>
                    <a:pt x="3050" y="571"/>
                    <a:pt x="3038" y="571"/>
                    <a:pt x="3027" y="577"/>
                  </a:cubicBezTo>
                  <a:cubicBezTo>
                    <a:pt x="3032" y="548"/>
                    <a:pt x="3056" y="548"/>
                    <a:pt x="3067" y="524"/>
                  </a:cubicBezTo>
                  <a:cubicBezTo>
                    <a:pt x="3079" y="530"/>
                    <a:pt x="3085" y="536"/>
                    <a:pt x="3097" y="536"/>
                  </a:cubicBezTo>
                  <a:cubicBezTo>
                    <a:pt x="3120" y="536"/>
                    <a:pt x="3120" y="489"/>
                    <a:pt x="3143" y="489"/>
                  </a:cubicBezTo>
                  <a:cubicBezTo>
                    <a:pt x="3155" y="489"/>
                    <a:pt x="3155" y="495"/>
                    <a:pt x="3166" y="495"/>
                  </a:cubicBezTo>
                  <a:cubicBezTo>
                    <a:pt x="3184" y="495"/>
                    <a:pt x="3195" y="483"/>
                    <a:pt x="3207" y="478"/>
                  </a:cubicBezTo>
                  <a:cubicBezTo>
                    <a:pt x="3201" y="472"/>
                    <a:pt x="3195" y="472"/>
                    <a:pt x="3184" y="466"/>
                  </a:cubicBezTo>
                  <a:cubicBezTo>
                    <a:pt x="3230" y="449"/>
                    <a:pt x="3254" y="443"/>
                    <a:pt x="3295" y="425"/>
                  </a:cubicBezTo>
                  <a:cubicBezTo>
                    <a:pt x="3300" y="425"/>
                    <a:pt x="3300" y="425"/>
                    <a:pt x="3300" y="425"/>
                  </a:cubicBezTo>
                  <a:cubicBezTo>
                    <a:pt x="3283" y="472"/>
                    <a:pt x="3283" y="507"/>
                    <a:pt x="3242" y="536"/>
                  </a:cubicBezTo>
                  <a:cubicBezTo>
                    <a:pt x="3230" y="548"/>
                    <a:pt x="3225" y="553"/>
                    <a:pt x="3225" y="571"/>
                  </a:cubicBezTo>
                  <a:cubicBezTo>
                    <a:pt x="3225" y="594"/>
                    <a:pt x="3225" y="594"/>
                    <a:pt x="3225" y="594"/>
                  </a:cubicBezTo>
                  <a:cubicBezTo>
                    <a:pt x="3230" y="594"/>
                    <a:pt x="3236" y="594"/>
                    <a:pt x="3242" y="594"/>
                  </a:cubicBezTo>
                  <a:cubicBezTo>
                    <a:pt x="3271" y="594"/>
                    <a:pt x="3277" y="553"/>
                    <a:pt x="3306" y="553"/>
                  </a:cubicBezTo>
                  <a:cubicBezTo>
                    <a:pt x="3318" y="553"/>
                    <a:pt x="3312" y="571"/>
                    <a:pt x="3324" y="571"/>
                  </a:cubicBezTo>
                  <a:cubicBezTo>
                    <a:pt x="3347" y="583"/>
                    <a:pt x="3382" y="583"/>
                    <a:pt x="3382" y="612"/>
                  </a:cubicBezTo>
                  <a:cubicBezTo>
                    <a:pt x="3382" y="635"/>
                    <a:pt x="3358" y="641"/>
                    <a:pt x="3358" y="670"/>
                  </a:cubicBezTo>
                  <a:cubicBezTo>
                    <a:pt x="3358" y="676"/>
                    <a:pt x="3358" y="681"/>
                    <a:pt x="3358" y="693"/>
                  </a:cubicBezTo>
                  <a:cubicBezTo>
                    <a:pt x="3446" y="693"/>
                    <a:pt x="3446" y="693"/>
                    <a:pt x="3446" y="693"/>
                  </a:cubicBezTo>
                  <a:cubicBezTo>
                    <a:pt x="3452" y="693"/>
                    <a:pt x="3458" y="699"/>
                    <a:pt x="3463" y="699"/>
                  </a:cubicBezTo>
                  <a:cubicBezTo>
                    <a:pt x="3498" y="699"/>
                    <a:pt x="3510" y="664"/>
                    <a:pt x="3527" y="629"/>
                  </a:cubicBezTo>
                  <a:cubicBezTo>
                    <a:pt x="3533" y="612"/>
                    <a:pt x="3556" y="600"/>
                    <a:pt x="3556" y="577"/>
                  </a:cubicBezTo>
                  <a:cubicBezTo>
                    <a:pt x="3556" y="542"/>
                    <a:pt x="3504" y="553"/>
                    <a:pt x="3469" y="542"/>
                  </a:cubicBezTo>
                  <a:cubicBezTo>
                    <a:pt x="3481" y="513"/>
                    <a:pt x="3504" y="501"/>
                    <a:pt x="3533" y="495"/>
                  </a:cubicBezTo>
                  <a:cubicBezTo>
                    <a:pt x="3568" y="483"/>
                    <a:pt x="3580" y="460"/>
                    <a:pt x="3609" y="449"/>
                  </a:cubicBezTo>
                  <a:cubicBezTo>
                    <a:pt x="3615" y="507"/>
                    <a:pt x="3638" y="542"/>
                    <a:pt x="3679" y="571"/>
                  </a:cubicBezTo>
                  <a:cubicBezTo>
                    <a:pt x="3702" y="583"/>
                    <a:pt x="3702" y="606"/>
                    <a:pt x="3725" y="606"/>
                  </a:cubicBezTo>
                  <a:cubicBezTo>
                    <a:pt x="3737" y="606"/>
                    <a:pt x="3737" y="594"/>
                    <a:pt x="3737" y="583"/>
                  </a:cubicBezTo>
                  <a:cubicBezTo>
                    <a:pt x="3737" y="571"/>
                    <a:pt x="3731" y="559"/>
                    <a:pt x="3731" y="548"/>
                  </a:cubicBezTo>
                  <a:cubicBezTo>
                    <a:pt x="3737" y="548"/>
                    <a:pt x="3737" y="542"/>
                    <a:pt x="3743" y="542"/>
                  </a:cubicBezTo>
                  <a:cubicBezTo>
                    <a:pt x="3778" y="542"/>
                    <a:pt x="3801" y="571"/>
                    <a:pt x="3801" y="606"/>
                  </a:cubicBezTo>
                  <a:cubicBezTo>
                    <a:pt x="3801" y="641"/>
                    <a:pt x="3801" y="693"/>
                    <a:pt x="3766" y="693"/>
                  </a:cubicBezTo>
                  <a:cubicBezTo>
                    <a:pt x="3754" y="693"/>
                    <a:pt x="3749" y="681"/>
                    <a:pt x="3743" y="681"/>
                  </a:cubicBezTo>
                  <a:cubicBezTo>
                    <a:pt x="3720" y="681"/>
                    <a:pt x="3720" y="681"/>
                    <a:pt x="3720" y="681"/>
                  </a:cubicBezTo>
                  <a:cubicBezTo>
                    <a:pt x="3714" y="746"/>
                    <a:pt x="3702" y="786"/>
                    <a:pt x="3661" y="833"/>
                  </a:cubicBezTo>
                  <a:cubicBezTo>
                    <a:pt x="3638" y="827"/>
                    <a:pt x="3638" y="827"/>
                    <a:pt x="3638" y="827"/>
                  </a:cubicBezTo>
                  <a:cubicBezTo>
                    <a:pt x="3626" y="839"/>
                    <a:pt x="3615" y="844"/>
                    <a:pt x="3597" y="850"/>
                  </a:cubicBezTo>
                  <a:cubicBezTo>
                    <a:pt x="3615" y="885"/>
                    <a:pt x="3638" y="897"/>
                    <a:pt x="3650" y="932"/>
                  </a:cubicBezTo>
                  <a:cubicBezTo>
                    <a:pt x="3620" y="938"/>
                    <a:pt x="3603" y="938"/>
                    <a:pt x="3586" y="949"/>
                  </a:cubicBezTo>
                  <a:cubicBezTo>
                    <a:pt x="3603" y="967"/>
                    <a:pt x="3615" y="978"/>
                    <a:pt x="3626" y="996"/>
                  </a:cubicBezTo>
                  <a:cubicBezTo>
                    <a:pt x="3597" y="1013"/>
                    <a:pt x="3597" y="1037"/>
                    <a:pt x="3574" y="1060"/>
                  </a:cubicBezTo>
                  <a:cubicBezTo>
                    <a:pt x="3556" y="1037"/>
                    <a:pt x="3562" y="1013"/>
                    <a:pt x="3551" y="978"/>
                  </a:cubicBezTo>
                  <a:cubicBezTo>
                    <a:pt x="3539" y="978"/>
                    <a:pt x="3539" y="978"/>
                    <a:pt x="3539" y="978"/>
                  </a:cubicBezTo>
                  <a:cubicBezTo>
                    <a:pt x="3533" y="1002"/>
                    <a:pt x="3516" y="1019"/>
                    <a:pt x="3492" y="1019"/>
                  </a:cubicBezTo>
                  <a:cubicBezTo>
                    <a:pt x="3492" y="1025"/>
                    <a:pt x="3492" y="1025"/>
                    <a:pt x="3492" y="1025"/>
                  </a:cubicBezTo>
                  <a:cubicBezTo>
                    <a:pt x="3492" y="1031"/>
                    <a:pt x="3498" y="1037"/>
                    <a:pt x="3498" y="1037"/>
                  </a:cubicBezTo>
                  <a:cubicBezTo>
                    <a:pt x="3498" y="1060"/>
                    <a:pt x="3469" y="1060"/>
                    <a:pt x="3446" y="1077"/>
                  </a:cubicBezTo>
                  <a:cubicBezTo>
                    <a:pt x="3440" y="1048"/>
                    <a:pt x="3452" y="1031"/>
                    <a:pt x="3428" y="1007"/>
                  </a:cubicBezTo>
                  <a:cubicBezTo>
                    <a:pt x="3417" y="1037"/>
                    <a:pt x="3417" y="1054"/>
                    <a:pt x="3393" y="1066"/>
                  </a:cubicBezTo>
                  <a:cubicBezTo>
                    <a:pt x="3388" y="1066"/>
                    <a:pt x="3388" y="1054"/>
                    <a:pt x="3382" y="1054"/>
                  </a:cubicBezTo>
                  <a:cubicBezTo>
                    <a:pt x="3347" y="1054"/>
                    <a:pt x="3312" y="1083"/>
                    <a:pt x="3312" y="1118"/>
                  </a:cubicBezTo>
                  <a:cubicBezTo>
                    <a:pt x="3312" y="1141"/>
                    <a:pt x="3329" y="1147"/>
                    <a:pt x="3341" y="1165"/>
                  </a:cubicBezTo>
                  <a:cubicBezTo>
                    <a:pt x="3329" y="1165"/>
                    <a:pt x="3329" y="1165"/>
                    <a:pt x="3329" y="1165"/>
                  </a:cubicBezTo>
                  <a:cubicBezTo>
                    <a:pt x="3312" y="1159"/>
                    <a:pt x="3312" y="1159"/>
                    <a:pt x="3312" y="1159"/>
                  </a:cubicBezTo>
                  <a:cubicBezTo>
                    <a:pt x="3306" y="1188"/>
                    <a:pt x="3300" y="1211"/>
                    <a:pt x="3300" y="1240"/>
                  </a:cubicBezTo>
                  <a:cubicBezTo>
                    <a:pt x="3300" y="1281"/>
                    <a:pt x="3318" y="1322"/>
                    <a:pt x="3358" y="1322"/>
                  </a:cubicBezTo>
                  <a:cubicBezTo>
                    <a:pt x="3411" y="1322"/>
                    <a:pt x="3364" y="1438"/>
                    <a:pt x="3329" y="1508"/>
                  </a:cubicBezTo>
                  <a:cubicBezTo>
                    <a:pt x="3306" y="1555"/>
                    <a:pt x="3254" y="1555"/>
                    <a:pt x="3230" y="1601"/>
                  </a:cubicBezTo>
                  <a:cubicBezTo>
                    <a:pt x="3195" y="1671"/>
                    <a:pt x="3184" y="1712"/>
                    <a:pt x="3137" y="1770"/>
                  </a:cubicBezTo>
                  <a:cubicBezTo>
                    <a:pt x="3120" y="1793"/>
                    <a:pt x="3097" y="1799"/>
                    <a:pt x="3085" y="1828"/>
                  </a:cubicBezTo>
                  <a:cubicBezTo>
                    <a:pt x="3085" y="1892"/>
                    <a:pt x="3085" y="1892"/>
                    <a:pt x="3085" y="1892"/>
                  </a:cubicBezTo>
                  <a:cubicBezTo>
                    <a:pt x="3085" y="1916"/>
                    <a:pt x="3108" y="1910"/>
                    <a:pt x="3126" y="1927"/>
                  </a:cubicBezTo>
                  <a:cubicBezTo>
                    <a:pt x="3230" y="1991"/>
                    <a:pt x="3166" y="2015"/>
                    <a:pt x="3242" y="2015"/>
                  </a:cubicBezTo>
                  <a:cubicBezTo>
                    <a:pt x="3277" y="2015"/>
                    <a:pt x="3283" y="2050"/>
                    <a:pt x="3312" y="2067"/>
                  </a:cubicBezTo>
                  <a:cubicBezTo>
                    <a:pt x="3382" y="2102"/>
                    <a:pt x="3434" y="2108"/>
                    <a:pt x="3492" y="2166"/>
                  </a:cubicBezTo>
                  <a:cubicBezTo>
                    <a:pt x="3510" y="2189"/>
                    <a:pt x="3504" y="2213"/>
                    <a:pt x="3527" y="2242"/>
                  </a:cubicBezTo>
                  <a:cubicBezTo>
                    <a:pt x="3603" y="2329"/>
                    <a:pt x="3720" y="2271"/>
                    <a:pt x="3679" y="2358"/>
                  </a:cubicBezTo>
                  <a:cubicBezTo>
                    <a:pt x="3702" y="2364"/>
                    <a:pt x="3708" y="2387"/>
                    <a:pt x="3725" y="2410"/>
                  </a:cubicBezTo>
                  <a:cubicBezTo>
                    <a:pt x="3737" y="2405"/>
                    <a:pt x="3743" y="2399"/>
                    <a:pt x="3754" y="2399"/>
                  </a:cubicBezTo>
                  <a:cubicBezTo>
                    <a:pt x="3772" y="2399"/>
                    <a:pt x="3784" y="2410"/>
                    <a:pt x="3801" y="2410"/>
                  </a:cubicBezTo>
                  <a:cubicBezTo>
                    <a:pt x="3813" y="2410"/>
                    <a:pt x="3818" y="2405"/>
                    <a:pt x="3824" y="2399"/>
                  </a:cubicBezTo>
                  <a:cubicBezTo>
                    <a:pt x="3836" y="2399"/>
                    <a:pt x="3842" y="2399"/>
                    <a:pt x="3853" y="2399"/>
                  </a:cubicBezTo>
                  <a:cubicBezTo>
                    <a:pt x="3906" y="2399"/>
                    <a:pt x="3935" y="2428"/>
                    <a:pt x="3964" y="2474"/>
                  </a:cubicBezTo>
                  <a:cubicBezTo>
                    <a:pt x="3981" y="2504"/>
                    <a:pt x="4016" y="2492"/>
                    <a:pt x="4046" y="2515"/>
                  </a:cubicBezTo>
                  <a:cubicBezTo>
                    <a:pt x="4104" y="2556"/>
                    <a:pt x="4139" y="2591"/>
                    <a:pt x="4209" y="2591"/>
                  </a:cubicBezTo>
                  <a:cubicBezTo>
                    <a:pt x="4209" y="2591"/>
                    <a:pt x="4209" y="2597"/>
                    <a:pt x="4209" y="2602"/>
                  </a:cubicBezTo>
                  <a:cubicBezTo>
                    <a:pt x="4209" y="2608"/>
                    <a:pt x="4203" y="2608"/>
                    <a:pt x="4203" y="2614"/>
                  </a:cubicBezTo>
                  <a:cubicBezTo>
                    <a:pt x="4203" y="2620"/>
                    <a:pt x="4220" y="2620"/>
                    <a:pt x="4226" y="2626"/>
                  </a:cubicBezTo>
                  <a:cubicBezTo>
                    <a:pt x="4249" y="2643"/>
                    <a:pt x="4261" y="2649"/>
                    <a:pt x="4278" y="2672"/>
                  </a:cubicBezTo>
                  <a:cubicBezTo>
                    <a:pt x="4302" y="2702"/>
                    <a:pt x="4325" y="2725"/>
                    <a:pt x="4348" y="2742"/>
                  </a:cubicBezTo>
                  <a:close/>
                </a:path>
              </a:pathLst>
            </a:custGeom>
            <a:noFill/>
            <a:ln w="38100"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6827" name="Freeform 7"/>
            <p:cNvSpPr>
              <a:spLocks noChangeArrowheads="1"/>
            </p:cNvSpPr>
            <p:nvPr/>
          </p:nvSpPr>
          <p:spPr bwMode="auto">
            <a:xfrm>
              <a:off x="18710544" y="3538210"/>
              <a:ext cx="3300131" cy="4305392"/>
            </a:xfrm>
            <a:custGeom>
              <a:avLst/>
              <a:gdLst>
                <a:gd name="T0" fmla="*/ 143275407 w 7500"/>
                <a:gd name="T1" fmla="*/ 605067719 h 9786"/>
                <a:gd name="T2" fmla="*/ 138628823 w 7500"/>
                <a:gd name="T3" fmla="*/ 656941842 h 9786"/>
                <a:gd name="T4" fmla="*/ 388973240 w 7500"/>
                <a:gd name="T5" fmla="*/ 54003061 h 9786"/>
                <a:gd name="T6" fmla="*/ 396717988 w 7500"/>
                <a:gd name="T7" fmla="*/ 3290418 h 9786"/>
                <a:gd name="T8" fmla="*/ 1244365876 w 7500"/>
                <a:gd name="T9" fmla="*/ 1335174828 h 9786"/>
                <a:gd name="T10" fmla="*/ 1423653632 w 7500"/>
                <a:gd name="T11" fmla="*/ 1437761593 h 9786"/>
                <a:gd name="T12" fmla="*/ 1396547677 w 7500"/>
                <a:gd name="T13" fmla="*/ 1514411297 h 9786"/>
                <a:gd name="T14" fmla="*/ 1424815719 w 7500"/>
                <a:gd name="T15" fmla="*/ 1438923072 h 9786"/>
                <a:gd name="T16" fmla="*/ 1411262301 w 7500"/>
                <a:gd name="T17" fmla="*/ 1806105785 h 9786"/>
                <a:gd name="T18" fmla="*/ 1305354937 w 7500"/>
                <a:gd name="T19" fmla="*/ 1826235890 h 9786"/>
                <a:gd name="T20" fmla="*/ 1257918854 w 7500"/>
                <a:gd name="T21" fmla="*/ 1886045906 h 9786"/>
                <a:gd name="T22" fmla="*/ 1174470861 w 7500"/>
                <a:gd name="T23" fmla="*/ 1837655782 h 9786"/>
                <a:gd name="T24" fmla="*/ 1079792743 w 7500"/>
                <a:gd name="T25" fmla="*/ 1829719887 h 9786"/>
                <a:gd name="T26" fmla="*/ 284033915 w 7500"/>
                <a:gd name="T27" fmla="*/ 1558349085 h 9786"/>
                <a:gd name="T28" fmla="*/ 77833370 w 7500"/>
                <a:gd name="T29" fmla="*/ 646682989 h 9786"/>
                <a:gd name="T30" fmla="*/ 194002821 w 7500"/>
                <a:gd name="T31" fmla="*/ 727978170 h 9786"/>
                <a:gd name="T32" fmla="*/ 260412457 w 7500"/>
                <a:gd name="T33" fmla="*/ 707654485 h 9786"/>
                <a:gd name="T34" fmla="*/ 296425247 w 7500"/>
                <a:gd name="T35" fmla="*/ 640102154 h 9786"/>
                <a:gd name="T36" fmla="*/ 308816579 w 7500"/>
                <a:gd name="T37" fmla="*/ 616294031 h 9786"/>
                <a:gd name="T38" fmla="*/ 339407913 w 7500"/>
                <a:gd name="T39" fmla="*/ 483318748 h 9786"/>
                <a:gd name="T40" fmla="*/ 325854495 w 7500"/>
                <a:gd name="T41" fmla="*/ 360601877 h 9786"/>
                <a:gd name="T42" fmla="*/ 353928929 w 7500"/>
                <a:gd name="T43" fmla="*/ 305243758 h 9786"/>
                <a:gd name="T44" fmla="*/ 363028931 w 7500"/>
                <a:gd name="T45" fmla="*/ 240013945 h 9786"/>
                <a:gd name="T46" fmla="*/ 369805200 w 7500"/>
                <a:gd name="T47" fmla="*/ 194914678 h 9786"/>
                <a:gd name="T48" fmla="*/ 369805200 w 7500"/>
                <a:gd name="T49" fmla="*/ 170139096 h 9786"/>
                <a:gd name="T50" fmla="*/ 388973240 w 7500"/>
                <a:gd name="T51" fmla="*/ 77811183 h 9786"/>
                <a:gd name="T52" fmla="*/ 420532613 w 7500"/>
                <a:gd name="T53" fmla="*/ 76649704 h 9786"/>
                <a:gd name="T54" fmla="*/ 452091986 w 7500"/>
                <a:gd name="T55" fmla="*/ 111490559 h 9786"/>
                <a:gd name="T56" fmla="*/ 474551358 w 7500"/>
                <a:gd name="T57" fmla="*/ 196076157 h 9786"/>
                <a:gd name="T58" fmla="*/ 501657313 w 7500"/>
                <a:gd name="T59" fmla="*/ 262467009 h 9786"/>
                <a:gd name="T60" fmla="*/ 525278331 w 7500"/>
                <a:gd name="T61" fmla="*/ 359440398 h 9786"/>
                <a:gd name="T62" fmla="*/ 614341387 w 7500"/>
                <a:gd name="T63" fmla="*/ 395442292 h 9786"/>
                <a:gd name="T64" fmla="*/ 673007155 w 7500"/>
                <a:gd name="T65" fmla="*/ 452929790 h 9786"/>
                <a:gd name="T66" fmla="*/ 688689818 w 7500"/>
                <a:gd name="T67" fmla="*/ 548741700 h 9786"/>
                <a:gd name="T68" fmla="*/ 736125461 w 7500"/>
                <a:gd name="T69" fmla="*/ 653457404 h 9786"/>
                <a:gd name="T70" fmla="*/ 756455148 w 7500"/>
                <a:gd name="T71" fmla="*/ 749269754 h 9786"/>
                <a:gd name="T72" fmla="*/ 781237812 w 7500"/>
                <a:gd name="T73" fmla="*/ 853017559 h 9786"/>
                <a:gd name="T74" fmla="*/ 869139221 w 7500"/>
                <a:gd name="T75" fmla="*/ 896955787 h 9786"/>
                <a:gd name="T76" fmla="*/ 919866634 w 7500"/>
                <a:gd name="T77" fmla="*/ 926183265 h 9786"/>
                <a:gd name="T78" fmla="*/ 987438357 w 7500"/>
                <a:gd name="T79" fmla="*/ 973605491 h 9786"/>
                <a:gd name="T80" fmla="*/ 996538358 w 7500"/>
                <a:gd name="T81" fmla="*/ 998381073 h 9786"/>
                <a:gd name="T82" fmla="*/ 1030227415 w 7500"/>
                <a:gd name="T83" fmla="*/ 1052384134 h 9786"/>
                <a:gd name="T84" fmla="*/ 1048233810 w 7500"/>
                <a:gd name="T85" fmla="*/ 1077159716 h 9786"/>
                <a:gd name="T86" fmla="*/ 1083278121 w 7500"/>
                <a:gd name="T87" fmla="*/ 1178585002 h 9786"/>
                <a:gd name="T88" fmla="*/ 1118128825 w 7500"/>
                <a:gd name="T89" fmla="*/ 1185359857 h 9786"/>
                <a:gd name="T90" fmla="*/ 1175632507 w 7500"/>
                <a:gd name="T91" fmla="*/ 1204522063 h 9786"/>
                <a:gd name="T92" fmla="*/ 1195962194 w 7500"/>
                <a:gd name="T93" fmla="*/ 1230459124 h 9786"/>
                <a:gd name="T94" fmla="*/ 1193638902 w 7500"/>
                <a:gd name="T95" fmla="*/ 1296849976 h 9786"/>
                <a:gd name="T96" fmla="*/ 1246689168 w 7500"/>
                <a:gd name="T97" fmla="*/ 1347562619 h 9786"/>
                <a:gd name="T98" fmla="*/ 1308646267 w 7500"/>
                <a:gd name="T99" fmla="*/ 1405050117 h 9786"/>
                <a:gd name="T100" fmla="*/ 1366149950 w 7500"/>
                <a:gd name="T101" fmla="*/ 1478408963 h 9786"/>
                <a:gd name="T102" fmla="*/ 1405647678 w 7500"/>
                <a:gd name="T103" fmla="*/ 1592222040 h 9786"/>
                <a:gd name="T104" fmla="*/ 1420362302 w 7500"/>
                <a:gd name="T105" fmla="*/ 1634998789 h 9786"/>
                <a:gd name="T106" fmla="*/ 1432560026 w 7500"/>
                <a:gd name="T107" fmla="*/ 1722875245 h 978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7500" h="9786">
                  <a:moveTo>
                    <a:pt x="559" y="3219"/>
                  </a:moveTo>
                  <a:lnTo>
                    <a:pt x="559" y="3219"/>
                  </a:lnTo>
                  <a:cubicBezTo>
                    <a:pt x="559" y="3242"/>
                    <a:pt x="588" y="3248"/>
                    <a:pt x="611" y="3248"/>
                  </a:cubicBezTo>
                  <a:cubicBezTo>
                    <a:pt x="629" y="3248"/>
                    <a:pt x="629" y="3225"/>
                    <a:pt x="641" y="3213"/>
                  </a:cubicBezTo>
                  <a:cubicBezTo>
                    <a:pt x="658" y="3202"/>
                    <a:pt x="670" y="3207"/>
                    <a:pt x="687" y="3207"/>
                  </a:cubicBezTo>
                  <a:cubicBezTo>
                    <a:pt x="687" y="3173"/>
                    <a:pt x="705" y="3126"/>
                    <a:pt x="740" y="3126"/>
                  </a:cubicBezTo>
                  <a:cubicBezTo>
                    <a:pt x="757" y="3126"/>
                    <a:pt x="763" y="3149"/>
                    <a:pt x="780" y="3149"/>
                  </a:cubicBezTo>
                  <a:cubicBezTo>
                    <a:pt x="786" y="3149"/>
                    <a:pt x="798" y="3138"/>
                    <a:pt x="798" y="3126"/>
                  </a:cubicBezTo>
                  <a:cubicBezTo>
                    <a:pt x="798" y="3091"/>
                    <a:pt x="740" y="3097"/>
                    <a:pt x="705" y="3109"/>
                  </a:cubicBezTo>
                  <a:cubicBezTo>
                    <a:pt x="641" y="3138"/>
                    <a:pt x="559" y="3149"/>
                    <a:pt x="559" y="3219"/>
                  </a:cubicBezTo>
                  <a:close/>
                  <a:moveTo>
                    <a:pt x="716" y="3394"/>
                  </a:moveTo>
                  <a:lnTo>
                    <a:pt x="716" y="3394"/>
                  </a:lnTo>
                  <a:cubicBezTo>
                    <a:pt x="705" y="3411"/>
                    <a:pt x="693" y="3417"/>
                    <a:pt x="681" y="3435"/>
                  </a:cubicBezTo>
                  <a:cubicBezTo>
                    <a:pt x="699" y="3440"/>
                    <a:pt x="710" y="3440"/>
                    <a:pt x="734" y="3440"/>
                  </a:cubicBezTo>
                  <a:cubicBezTo>
                    <a:pt x="734" y="3423"/>
                    <a:pt x="728" y="3405"/>
                    <a:pt x="716" y="3394"/>
                  </a:cubicBezTo>
                  <a:close/>
                  <a:moveTo>
                    <a:pt x="2038" y="233"/>
                  </a:moveTo>
                  <a:lnTo>
                    <a:pt x="2038" y="233"/>
                  </a:lnTo>
                  <a:cubicBezTo>
                    <a:pt x="2020" y="244"/>
                    <a:pt x="2009" y="256"/>
                    <a:pt x="2009" y="279"/>
                  </a:cubicBezTo>
                  <a:cubicBezTo>
                    <a:pt x="2009" y="291"/>
                    <a:pt x="2014" y="291"/>
                    <a:pt x="2014" y="303"/>
                  </a:cubicBezTo>
                  <a:cubicBezTo>
                    <a:pt x="2020" y="285"/>
                    <a:pt x="2038" y="279"/>
                    <a:pt x="2055" y="279"/>
                  </a:cubicBezTo>
                  <a:cubicBezTo>
                    <a:pt x="2055" y="273"/>
                    <a:pt x="2055" y="273"/>
                    <a:pt x="2055" y="268"/>
                  </a:cubicBezTo>
                  <a:cubicBezTo>
                    <a:pt x="2055" y="250"/>
                    <a:pt x="2049" y="244"/>
                    <a:pt x="2038" y="233"/>
                  </a:cubicBezTo>
                  <a:close/>
                  <a:moveTo>
                    <a:pt x="2049" y="17"/>
                  </a:moveTo>
                  <a:lnTo>
                    <a:pt x="2049" y="17"/>
                  </a:lnTo>
                  <a:cubicBezTo>
                    <a:pt x="2049" y="35"/>
                    <a:pt x="2067" y="41"/>
                    <a:pt x="2073" y="52"/>
                  </a:cubicBezTo>
                  <a:cubicBezTo>
                    <a:pt x="2090" y="41"/>
                    <a:pt x="2096" y="29"/>
                    <a:pt x="2102" y="12"/>
                  </a:cubicBezTo>
                  <a:cubicBezTo>
                    <a:pt x="2084" y="0"/>
                    <a:pt x="2049" y="0"/>
                    <a:pt x="2049" y="17"/>
                  </a:cubicBezTo>
                  <a:close/>
                  <a:moveTo>
                    <a:pt x="6293" y="6718"/>
                  </a:moveTo>
                  <a:lnTo>
                    <a:pt x="6293" y="6718"/>
                  </a:lnTo>
                  <a:cubicBezTo>
                    <a:pt x="6305" y="6805"/>
                    <a:pt x="6363" y="6840"/>
                    <a:pt x="6427" y="6898"/>
                  </a:cubicBezTo>
                  <a:cubicBezTo>
                    <a:pt x="6427" y="6893"/>
                    <a:pt x="6433" y="6893"/>
                    <a:pt x="6433" y="6887"/>
                  </a:cubicBezTo>
                  <a:cubicBezTo>
                    <a:pt x="6433" y="6852"/>
                    <a:pt x="6404" y="6840"/>
                    <a:pt x="6381" y="6811"/>
                  </a:cubicBezTo>
                  <a:cubicBezTo>
                    <a:pt x="6352" y="6770"/>
                    <a:pt x="6340" y="6724"/>
                    <a:pt x="6293" y="6718"/>
                  </a:cubicBezTo>
                  <a:close/>
                  <a:moveTo>
                    <a:pt x="7359" y="7434"/>
                  </a:moveTo>
                  <a:lnTo>
                    <a:pt x="7359" y="7434"/>
                  </a:lnTo>
                  <a:cubicBezTo>
                    <a:pt x="7353" y="7428"/>
                    <a:pt x="7353" y="7428"/>
                    <a:pt x="7353" y="7428"/>
                  </a:cubicBezTo>
                  <a:cubicBezTo>
                    <a:pt x="7353" y="7451"/>
                    <a:pt x="7359" y="7463"/>
                    <a:pt x="7359" y="7486"/>
                  </a:cubicBezTo>
                  <a:cubicBezTo>
                    <a:pt x="7359" y="7533"/>
                    <a:pt x="7336" y="7562"/>
                    <a:pt x="7300" y="7591"/>
                  </a:cubicBezTo>
                  <a:cubicBezTo>
                    <a:pt x="7283" y="7597"/>
                    <a:pt x="7266" y="7603"/>
                    <a:pt x="7266" y="7614"/>
                  </a:cubicBezTo>
                  <a:cubicBezTo>
                    <a:pt x="7266" y="7632"/>
                    <a:pt x="7271" y="7643"/>
                    <a:pt x="7271" y="7661"/>
                  </a:cubicBezTo>
                  <a:cubicBezTo>
                    <a:pt x="7271" y="7731"/>
                    <a:pt x="7271" y="7731"/>
                    <a:pt x="7271" y="7731"/>
                  </a:cubicBezTo>
                  <a:cubicBezTo>
                    <a:pt x="7271" y="7771"/>
                    <a:pt x="7242" y="7789"/>
                    <a:pt x="7213" y="7824"/>
                  </a:cubicBezTo>
                  <a:cubicBezTo>
                    <a:pt x="7248" y="7836"/>
                    <a:pt x="7237" y="7871"/>
                    <a:pt x="7248" y="7900"/>
                  </a:cubicBezTo>
                  <a:cubicBezTo>
                    <a:pt x="7254" y="7917"/>
                    <a:pt x="7271" y="7923"/>
                    <a:pt x="7283" y="7934"/>
                  </a:cubicBezTo>
                  <a:cubicBezTo>
                    <a:pt x="7318" y="7894"/>
                    <a:pt x="7283" y="7847"/>
                    <a:pt x="7312" y="7795"/>
                  </a:cubicBezTo>
                  <a:cubicBezTo>
                    <a:pt x="7336" y="7742"/>
                    <a:pt x="7341" y="7708"/>
                    <a:pt x="7359" y="7655"/>
                  </a:cubicBezTo>
                  <a:cubicBezTo>
                    <a:pt x="7382" y="7603"/>
                    <a:pt x="7411" y="7579"/>
                    <a:pt x="7411" y="7527"/>
                  </a:cubicBezTo>
                  <a:cubicBezTo>
                    <a:pt x="7411" y="7486"/>
                    <a:pt x="7376" y="7469"/>
                    <a:pt x="7359" y="7434"/>
                  </a:cubicBezTo>
                  <a:close/>
                  <a:moveTo>
                    <a:pt x="7499" y="9221"/>
                  </a:moveTo>
                  <a:lnTo>
                    <a:pt x="7499" y="9221"/>
                  </a:lnTo>
                  <a:cubicBezTo>
                    <a:pt x="7464" y="9243"/>
                    <a:pt x="7446" y="9255"/>
                    <a:pt x="7411" y="9267"/>
                  </a:cubicBezTo>
                  <a:cubicBezTo>
                    <a:pt x="7388" y="9272"/>
                    <a:pt x="7365" y="9261"/>
                    <a:pt x="7347" y="9272"/>
                  </a:cubicBezTo>
                  <a:cubicBezTo>
                    <a:pt x="7318" y="9284"/>
                    <a:pt x="7318" y="9331"/>
                    <a:pt x="7289" y="9331"/>
                  </a:cubicBezTo>
                  <a:cubicBezTo>
                    <a:pt x="7271" y="9331"/>
                    <a:pt x="7266" y="9319"/>
                    <a:pt x="7248" y="9319"/>
                  </a:cubicBezTo>
                  <a:cubicBezTo>
                    <a:pt x="7213" y="9313"/>
                    <a:pt x="7184" y="9325"/>
                    <a:pt x="7149" y="9325"/>
                  </a:cubicBezTo>
                  <a:cubicBezTo>
                    <a:pt x="7091" y="9325"/>
                    <a:pt x="7068" y="9278"/>
                    <a:pt x="7010" y="9278"/>
                  </a:cubicBezTo>
                  <a:cubicBezTo>
                    <a:pt x="6963" y="9278"/>
                    <a:pt x="6957" y="9325"/>
                    <a:pt x="6922" y="9354"/>
                  </a:cubicBezTo>
                  <a:cubicBezTo>
                    <a:pt x="6905" y="9366"/>
                    <a:pt x="6887" y="9354"/>
                    <a:pt x="6864" y="9366"/>
                  </a:cubicBezTo>
                  <a:cubicBezTo>
                    <a:pt x="6811" y="9383"/>
                    <a:pt x="6794" y="9418"/>
                    <a:pt x="6742" y="9435"/>
                  </a:cubicBezTo>
                  <a:cubicBezTo>
                    <a:pt x="6753" y="9465"/>
                    <a:pt x="6759" y="9482"/>
                    <a:pt x="6777" y="9500"/>
                  </a:cubicBezTo>
                  <a:cubicBezTo>
                    <a:pt x="6782" y="9505"/>
                    <a:pt x="6800" y="9505"/>
                    <a:pt x="6800" y="9517"/>
                  </a:cubicBezTo>
                  <a:cubicBezTo>
                    <a:pt x="6800" y="9581"/>
                    <a:pt x="6753" y="9639"/>
                    <a:pt x="6689" y="9639"/>
                  </a:cubicBezTo>
                  <a:cubicBezTo>
                    <a:pt x="6689" y="9651"/>
                    <a:pt x="6689" y="9657"/>
                    <a:pt x="6683" y="9668"/>
                  </a:cubicBezTo>
                  <a:cubicBezTo>
                    <a:pt x="6654" y="9668"/>
                    <a:pt x="6643" y="9628"/>
                    <a:pt x="6614" y="9628"/>
                  </a:cubicBezTo>
                  <a:cubicBezTo>
                    <a:pt x="6550" y="9628"/>
                    <a:pt x="6526" y="9686"/>
                    <a:pt x="6497" y="9744"/>
                  </a:cubicBezTo>
                  <a:cubicBezTo>
                    <a:pt x="6485" y="9761"/>
                    <a:pt x="6491" y="9785"/>
                    <a:pt x="6474" y="9785"/>
                  </a:cubicBezTo>
                  <a:cubicBezTo>
                    <a:pt x="6392" y="9785"/>
                    <a:pt x="6439" y="9645"/>
                    <a:pt x="6369" y="9610"/>
                  </a:cubicBezTo>
                  <a:cubicBezTo>
                    <a:pt x="6305" y="9581"/>
                    <a:pt x="6282" y="9546"/>
                    <a:pt x="6224" y="9511"/>
                  </a:cubicBezTo>
                  <a:cubicBezTo>
                    <a:pt x="6206" y="9500"/>
                    <a:pt x="6206" y="9476"/>
                    <a:pt x="6183" y="9476"/>
                  </a:cubicBezTo>
                  <a:cubicBezTo>
                    <a:pt x="6159" y="9476"/>
                    <a:pt x="6148" y="9494"/>
                    <a:pt x="6119" y="9494"/>
                  </a:cubicBezTo>
                  <a:cubicBezTo>
                    <a:pt x="6066" y="9494"/>
                    <a:pt x="6066" y="9494"/>
                    <a:pt x="6066" y="9494"/>
                  </a:cubicBezTo>
                  <a:cubicBezTo>
                    <a:pt x="6061" y="9494"/>
                    <a:pt x="6055" y="9500"/>
                    <a:pt x="6043" y="9500"/>
                  </a:cubicBezTo>
                  <a:cubicBezTo>
                    <a:pt x="5996" y="9500"/>
                    <a:pt x="5991" y="9435"/>
                    <a:pt x="5944" y="9435"/>
                  </a:cubicBezTo>
                  <a:cubicBezTo>
                    <a:pt x="5868" y="9435"/>
                    <a:pt x="5833" y="9482"/>
                    <a:pt x="5758" y="9482"/>
                  </a:cubicBezTo>
                  <a:cubicBezTo>
                    <a:pt x="5740" y="9482"/>
                    <a:pt x="5735" y="9476"/>
                    <a:pt x="5717" y="9476"/>
                  </a:cubicBezTo>
                  <a:cubicBezTo>
                    <a:pt x="5665" y="9476"/>
                    <a:pt x="5665" y="9476"/>
                    <a:pt x="5665" y="9476"/>
                  </a:cubicBezTo>
                  <a:cubicBezTo>
                    <a:pt x="5630" y="9476"/>
                    <a:pt x="5612" y="9453"/>
                    <a:pt x="5577" y="9453"/>
                  </a:cubicBezTo>
                  <a:cubicBezTo>
                    <a:pt x="5531" y="9453"/>
                    <a:pt x="5513" y="9500"/>
                    <a:pt x="5473" y="9529"/>
                  </a:cubicBezTo>
                  <a:cubicBezTo>
                    <a:pt x="5426" y="9563"/>
                    <a:pt x="5385" y="9563"/>
                    <a:pt x="5350" y="9610"/>
                  </a:cubicBezTo>
                  <a:cubicBezTo>
                    <a:pt x="5333" y="9628"/>
                    <a:pt x="5344" y="9663"/>
                    <a:pt x="5321" y="9668"/>
                  </a:cubicBezTo>
                  <a:cubicBezTo>
                    <a:pt x="1467" y="9680"/>
                    <a:pt x="1467" y="9680"/>
                    <a:pt x="1467" y="9680"/>
                  </a:cubicBezTo>
                  <a:cubicBezTo>
                    <a:pt x="1467" y="8051"/>
                    <a:pt x="1467" y="8051"/>
                    <a:pt x="1467" y="8051"/>
                  </a:cubicBezTo>
                  <a:cubicBezTo>
                    <a:pt x="6" y="8045"/>
                    <a:pt x="6" y="8045"/>
                    <a:pt x="6" y="8045"/>
                  </a:cubicBezTo>
                  <a:cubicBezTo>
                    <a:pt x="0" y="3184"/>
                    <a:pt x="0" y="3184"/>
                    <a:pt x="0" y="3184"/>
                  </a:cubicBezTo>
                  <a:cubicBezTo>
                    <a:pt x="35" y="3219"/>
                    <a:pt x="70" y="3237"/>
                    <a:pt x="128" y="3254"/>
                  </a:cubicBezTo>
                  <a:cubicBezTo>
                    <a:pt x="233" y="3289"/>
                    <a:pt x="291" y="3307"/>
                    <a:pt x="402" y="3341"/>
                  </a:cubicBezTo>
                  <a:cubicBezTo>
                    <a:pt x="454" y="3353"/>
                    <a:pt x="501" y="3359"/>
                    <a:pt x="530" y="3405"/>
                  </a:cubicBezTo>
                  <a:cubicBezTo>
                    <a:pt x="565" y="3464"/>
                    <a:pt x="536" y="3522"/>
                    <a:pt x="582" y="3568"/>
                  </a:cubicBezTo>
                  <a:cubicBezTo>
                    <a:pt x="617" y="3603"/>
                    <a:pt x="664" y="3580"/>
                    <a:pt x="710" y="3598"/>
                  </a:cubicBezTo>
                  <a:cubicBezTo>
                    <a:pt x="740" y="3603"/>
                    <a:pt x="745" y="3627"/>
                    <a:pt x="769" y="3644"/>
                  </a:cubicBezTo>
                  <a:cubicBezTo>
                    <a:pt x="844" y="3708"/>
                    <a:pt x="792" y="3691"/>
                    <a:pt x="856" y="3691"/>
                  </a:cubicBezTo>
                  <a:cubicBezTo>
                    <a:pt x="920" y="3691"/>
                    <a:pt x="937" y="3761"/>
                    <a:pt x="1002" y="3761"/>
                  </a:cubicBezTo>
                  <a:cubicBezTo>
                    <a:pt x="1054" y="3761"/>
                    <a:pt x="1054" y="3761"/>
                    <a:pt x="1054" y="3761"/>
                  </a:cubicBezTo>
                  <a:cubicBezTo>
                    <a:pt x="1153" y="3761"/>
                    <a:pt x="1194" y="3679"/>
                    <a:pt x="1293" y="3679"/>
                  </a:cubicBezTo>
                  <a:cubicBezTo>
                    <a:pt x="1299" y="3679"/>
                    <a:pt x="1304" y="3691"/>
                    <a:pt x="1310" y="3696"/>
                  </a:cubicBezTo>
                  <a:cubicBezTo>
                    <a:pt x="1310" y="3656"/>
                    <a:pt x="1310" y="3656"/>
                    <a:pt x="1310" y="3656"/>
                  </a:cubicBezTo>
                  <a:cubicBezTo>
                    <a:pt x="1316" y="3656"/>
                    <a:pt x="1316" y="3650"/>
                    <a:pt x="1322" y="3650"/>
                  </a:cubicBezTo>
                  <a:cubicBezTo>
                    <a:pt x="1328" y="3650"/>
                    <a:pt x="1333" y="3656"/>
                    <a:pt x="1345" y="3656"/>
                  </a:cubicBezTo>
                  <a:cubicBezTo>
                    <a:pt x="1345" y="3603"/>
                    <a:pt x="1380" y="3586"/>
                    <a:pt x="1403" y="3539"/>
                  </a:cubicBezTo>
                  <a:cubicBezTo>
                    <a:pt x="1415" y="3551"/>
                    <a:pt x="1415" y="3551"/>
                    <a:pt x="1415" y="3551"/>
                  </a:cubicBezTo>
                  <a:cubicBezTo>
                    <a:pt x="1444" y="3487"/>
                    <a:pt x="1467" y="3446"/>
                    <a:pt x="1456" y="3382"/>
                  </a:cubicBezTo>
                  <a:cubicBezTo>
                    <a:pt x="1479" y="3370"/>
                    <a:pt x="1491" y="3353"/>
                    <a:pt x="1502" y="3330"/>
                  </a:cubicBezTo>
                  <a:cubicBezTo>
                    <a:pt x="1508" y="3318"/>
                    <a:pt x="1508" y="3295"/>
                    <a:pt x="1520" y="3295"/>
                  </a:cubicBezTo>
                  <a:cubicBezTo>
                    <a:pt x="1525" y="3295"/>
                    <a:pt x="1525" y="3307"/>
                    <a:pt x="1531" y="3307"/>
                  </a:cubicBezTo>
                  <a:cubicBezTo>
                    <a:pt x="1531" y="3295"/>
                    <a:pt x="1531" y="3283"/>
                    <a:pt x="1531" y="3266"/>
                  </a:cubicBezTo>
                  <a:cubicBezTo>
                    <a:pt x="1549" y="3266"/>
                    <a:pt x="1560" y="3266"/>
                    <a:pt x="1584" y="3266"/>
                  </a:cubicBezTo>
                  <a:cubicBezTo>
                    <a:pt x="1572" y="3260"/>
                    <a:pt x="1566" y="3254"/>
                    <a:pt x="1566" y="3237"/>
                  </a:cubicBezTo>
                  <a:cubicBezTo>
                    <a:pt x="1566" y="3225"/>
                    <a:pt x="1572" y="3213"/>
                    <a:pt x="1584" y="3213"/>
                  </a:cubicBezTo>
                  <a:cubicBezTo>
                    <a:pt x="1590" y="3213"/>
                    <a:pt x="1590" y="3219"/>
                    <a:pt x="1595" y="3219"/>
                  </a:cubicBezTo>
                  <a:cubicBezTo>
                    <a:pt x="1595" y="3184"/>
                    <a:pt x="1595" y="3184"/>
                    <a:pt x="1595" y="3184"/>
                  </a:cubicBezTo>
                  <a:cubicBezTo>
                    <a:pt x="1595" y="3074"/>
                    <a:pt x="1665" y="3021"/>
                    <a:pt x="1665" y="2916"/>
                  </a:cubicBezTo>
                  <a:cubicBezTo>
                    <a:pt x="1665" y="2899"/>
                    <a:pt x="1654" y="2887"/>
                    <a:pt x="1654" y="2870"/>
                  </a:cubicBezTo>
                  <a:cubicBezTo>
                    <a:pt x="1654" y="2841"/>
                    <a:pt x="1665" y="2829"/>
                    <a:pt x="1665" y="2800"/>
                  </a:cubicBezTo>
                  <a:cubicBezTo>
                    <a:pt x="1665" y="2730"/>
                    <a:pt x="1688" y="2689"/>
                    <a:pt x="1712" y="2620"/>
                  </a:cubicBezTo>
                  <a:cubicBezTo>
                    <a:pt x="1723" y="2585"/>
                    <a:pt x="1718" y="2544"/>
                    <a:pt x="1753" y="2521"/>
                  </a:cubicBezTo>
                  <a:cubicBezTo>
                    <a:pt x="1805" y="2521"/>
                    <a:pt x="1753" y="2526"/>
                    <a:pt x="1753" y="2497"/>
                  </a:cubicBezTo>
                  <a:cubicBezTo>
                    <a:pt x="1753" y="2486"/>
                    <a:pt x="1764" y="2480"/>
                    <a:pt x="1770" y="2474"/>
                  </a:cubicBezTo>
                  <a:cubicBezTo>
                    <a:pt x="1788" y="2451"/>
                    <a:pt x="1782" y="2433"/>
                    <a:pt x="1788" y="2410"/>
                  </a:cubicBezTo>
                  <a:cubicBezTo>
                    <a:pt x="1729" y="2317"/>
                    <a:pt x="1712" y="2253"/>
                    <a:pt x="1712" y="2142"/>
                  </a:cubicBezTo>
                  <a:cubicBezTo>
                    <a:pt x="1712" y="2090"/>
                    <a:pt x="1753" y="2061"/>
                    <a:pt x="1753" y="2008"/>
                  </a:cubicBezTo>
                  <a:cubicBezTo>
                    <a:pt x="1753" y="1956"/>
                    <a:pt x="1753" y="1956"/>
                    <a:pt x="1753" y="1956"/>
                  </a:cubicBezTo>
                  <a:cubicBezTo>
                    <a:pt x="1753" y="1909"/>
                    <a:pt x="1683" y="1909"/>
                    <a:pt x="1683" y="1863"/>
                  </a:cubicBezTo>
                  <a:cubicBezTo>
                    <a:pt x="1683" y="1834"/>
                    <a:pt x="1700" y="1822"/>
                    <a:pt x="1700" y="1793"/>
                  </a:cubicBezTo>
                  <a:cubicBezTo>
                    <a:pt x="1706" y="1752"/>
                    <a:pt x="1706" y="1723"/>
                    <a:pt x="1729" y="1688"/>
                  </a:cubicBezTo>
                  <a:cubicBezTo>
                    <a:pt x="1753" y="1659"/>
                    <a:pt x="1735" y="1624"/>
                    <a:pt x="1758" y="1595"/>
                  </a:cubicBezTo>
                  <a:cubicBezTo>
                    <a:pt x="1776" y="1601"/>
                    <a:pt x="1776" y="1618"/>
                    <a:pt x="1793" y="1636"/>
                  </a:cubicBezTo>
                  <a:cubicBezTo>
                    <a:pt x="1799" y="1642"/>
                    <a:pt x="1799" y="1642"/>
                    <a:pt x="1799" y="1642"/>
                  </a:cubicBezTo>
                  <a:cubicBezTo>
                    <a:pt x="1799" y="1612"/>
                    <a:pt x="1817" y="1601"/>
                    <a:pt x="1828" y="1577"/>
                  </a:cubicBezTo>
                  <a:cubicBezTo>
                    <a:pt x="1793" y="1566"/>
                    <a:pt x="1788" y="1525"/>
                    <a:pt x="1776" y="1496"/>
                  </a:cubicBezTo>
                  <a:cubicBezTo>
                    <a:pt x="1758" y="1455"/>
                    <a:pt x="1747" y="1438"/>
                    <a:pt x="1747" y="1397"/>
                  </a:cubicBezTo>
                  <a:cubicBezTo>
                    <a:pt x="1747" y="1362"/>
                    <a:pt x="1782" y="1362"/>
                    <a:pt x="1811" y="1339"/>
                  </a:cubicBezTo>
                  <a:cubicBezTo>
                    <a:pt x="1834" y="1321"/>
                    <a:pt x="1834" y="1292"/>
                    <a:pt x="1851" y="1263"/>
                  </a:cubicBezTo>
                  <a:cubicBezTo>
                    <a:pt x="1910" y="1310"/>
                    <a:pt x="1933" y="1414"/>
                    <a:pt x="1904" y="1275"/>
                  </a:cubicBezTo>
                  <a:cubicBezTo>
                    <a:pt x="1985" y="1281"/>
                    <a:pt x="1904" y="1257"/>
                    <a:pt x="1875" y="1240"/>
                  </a:cubicBezTo>
                  <a:cubicBezTo>
                    <a:pt x="2020" y="1164"/>
                    <a:pt x="1793" y="1240"/>
                    <a:pt x="1793" y="1094"/>
                  </a:cubicBezTo>
                  <a:cubicBezTo>
                    <a:pt x="1793" y="1065"/>
                    <a:pt x="1793" y="1048"/>
                    <a:pt x="1817" y="1036"/>
                  </a:cubicBezTo>
                  <a:cubicBezTo>
                    <a:pt x="1834" y="1036"/>
                    <a:pt x="1834" y="1036"/>
                    <a:pt x="1834" y="1036"/>
                  </a:cubicBezTo>
                  <a:cubicBezTo>
                    <a:pt x="1828" y="1025"/>
                    <a:pt x="1828" y="1019"/>
                    <a:pt x="1828" y="1007"/>
                  </a:cubicBezTo>
                  <a:cubicBezTo>
                    <a:pt x="1828" y="972"/>
                    <a:pt x="1851" y="960"/>
                    <a:pt x="1881" y="937"/>
                  </a:cubicBezTo>
                  <a:cubicBezTo>
                    <a:pt x="1892" y="960"/>
                    <a:pt x="1904" y="978"/>
                    <a:pt x="1910" y="1007"/>
                  </a:cubicBezTo>
                  <a:cubicBezTo>
                    <a:pt x="1910" y="1013"/>
                    <a:pt x="1916" y="1025"/>
                    <a:pt x="1916" y="1007"/>
                  </a:cubicBezTo>
                  <a:cubicBezTo>
                    <a:pt x="1916" y="990"/>
                    <a:pt x="1910" y="978"/>
                    <a:pt x="1910" y="960"/>
                  </a:cubicBezTo>
                  <a:cubicBezTo>
                    <a:pt x="1910" y="949"/>
                    <a:pt x="1910" y="949"/>
                    <a:pt x="1910" y="949"/>
                  </a:cubicBezTo>
                  <a:cubicBezTo>
                    <a:pt x="1956" y="949"/>
                    <a:pt x="1956" y="949"/>
                    <a:pt x="1956" y="949"/>
                  </a:cubicBezTo>
                  <a:cubicBezTo>
                    <a:pt x="1956" y="937"/>
                    <a:pt x="1956" y="937"/>
                    <a:pt x="1956" y="925"/>
                  </a:cubicBezTo>
                  <a:cubicBezTo>
                    <a:pt x="1956" y="902"/>
                    <a:pt x="1910" y="908"/>
                    <a:pt x="1910" y="879"/>
                  </a:cubicBezTo>
                  <a:cubicBezTo>
                    <a:pt x="1910" y="832"/>
                    <a:pt x="1945" y="815"/>
                    <a:pt x="1974" y="780"/>
                  </a:cubicBezTo>
                  <a:cubicBezTo>
                    <a:pt x="1968" y="774"/>
                    <a:pt x="1962" y="762"/>
                    <a:pt x="1962" y="751"/>
                  </a:cubicBezTo>
                  <a:cubicBezTo>
                    <a:pt x="1962" y="687"/>
                    <a:pt x="2003" y="658"/>
                    <a:pt x="2003" y="594"/>
                  </a:cubicBezTo>
                  <a:cubicBezTo>
                    <a:pt x="2003" y="530"/>
                    <a:pt x="2003" y="530"/>
                    <a:pt x="2003" y="530"/>
                  </a:cubicBezTo>
                  <a:cubicBezTo>
                    <a:pt x="2003" y="501"/>
                    <a:pt x="2009" y="483"/>
                    <a:pt x="2009" y="448"/>
                  </a:cubicBezTo>
                  <a:cubicBezTo>
                    <a:pt x="2009" y="431"/>
                    <a:pt x="2009" y="419"/>
                    <a:pt x="2009" y="402"/>
                  </a:cubicBezTo>
                  <a:cubicBezTo>
                    <a:pt x="2020" y="402"/>
                    <a:pt x="2032" y="402"/>
                    <a:pt x="2044" y="402"/>
                  </a:cubicBezTo>
                  <a:cubicBezTo>
                    <a:pt x="2084" y="402"/>
                    <a:pt x="2114" y="373"/>
                    <a:pt x="2131" y="338"/>
                  </a:cubicBezTo>
                  <a:cubicBezTo>
                    <a:pt x="2137" y="320"/>
                    <a:pt x="2131" y="285"/>
                    <a:pt x="2154" y="285"/>
                  </a:cubicBezTo>
                  <a:cubicBezTo>
                    <a:pt x="2172" y="285"/>
                    <a:pt x="2177" y="291"/>
                    <a:pt x="2195" y="285"/>
                  </a:cubicBezTo>
                  <a:cubicBezTo>
                    <a:pt x="2195" y="291"/>
                    <a:pt x="2201" y="297"/>
                    <a:pt x="2201" y="303"/>
                  </a:cubicBezTo>
                  <a:cubicBezTo>
                    <a:pt x="2201" y="338"/>
                    <a:pt x="2177" y="361"/>
                    <a:pt x="2172" y="396"/>
                  </a:cubicBezTo>
                  <a:cubicBezTo>
                    <a:pt x="2177" y="396"/>
                    <a:pt x="2177" y="396"/>
                    <a:pt x="2183" y="396"/>
                  </a:cubicBezTo>
                  <a:cubicBezTo>
                    <a:pt x="2207" y="396"/>
                    <a:pt x="2218" y="390"/>
                    <a:pt x="2236" y="390"/>
                  </a:cubicBezTo>
                  <a:cubicBezTo>
                    <a:pt x="2247" y="390"/>
                    <a:pt x="2247" y="407"/>
                    <a:pt x="2259" y="413"/>
                  </a:cubicBezTo>
                  <a:cubicBezTo>
                    <a:pt x="2282" y="413"/>
                    <a:pt x="2311" y="413"/>
                    <a:pt x="2311" y="436"/>
                  </a:cubicBezTo>
                  <a:cubicBezTo>
                    <a:pt x="2311" y="460"/>
                    <a:pt x="2300" y="471"/>
                    <a:pt x="2300" y="495"/>
                  </a:cubicBezTo>
                  <a:cubicBezTo>
                    <a:pt x="2300" y="530"/>
                    <a:pt x="2323" y="541"/>
                    <a:pt x="2335" y="576"/>
                  </a:cubicBezTo>
                  <a:cubicBezTo>
                    <a:pt x="2358" y="640"/>
                    <a:pt x="2358" y="687"/>
                    <a:pt x="2358" y="757"/>
                  </a:cubicBezTo>
                  <a:cubicBezTo>
                    <a:pt x="2358" y="780"/>
                    <a:pt x="2346" y="792"/>
                    <a:pt x="2346" y="821"/>
                  </a:cubicBezTo>
                  <a:cubicBezTo>
                    <a:pt x="2346" y="856"/>
                    <a:pt x="2375" y="891"/>
                    <a:pt x="2410" y="891"/>
                  </a:cubicBezTo>
                  <a:cubicBezTo>
                    <a:pt x="2434" y="891"/>
                    <a:pt x="2445" y="873"/>
                    <a:pt x="2469" y="873"/>
                  </a:cubicBezTo>
                  <a:cubicBezTo>
                    <a:pt x="2486" y="873"/>
                    <a:pt x="2492" y="896"/>
                    <a:pt x="2492" y="920"/>
                  </a:cubicBezTo>
                  <a:cubicBezTo>
                    <a:pt x="2492" y="955"/>
                    <a:pt x="2451" y="972"/>
                    <a:pt x="2451" y="1013"/>
                  </a:cubicBezTo>
                  <a:cubicBezTo>
                    <a:pt x="2451" y="1042"/>
                    <a:pt x="2451" y="1071"/>
                    <a:pt x="2474" y="1088"/>
                  </a:cubicBezTo>
                  <a:cubicBezTo>
                    <a:pt x="2498" y="1100"/>
                    <a:pt x="2521" y="1088"/>
                    <a:pt x="2538" y="1112"/>
                  </a:cubicBezTo>
                  <a:cubicBezTo>
                    <a:pt x="2550" y="1135"/>
                    <a:pt x="2538" y="1158"/>
                    <a:pt x="2556" y="1176"/>
                  </a:cubicBezTo>
                  <a:cubicBezTo>
                    <a:pt x="2579" y="1199"/>
                    <a:pt x="2620" y="1188"/>
                    <a:pt x="2620" y="1217"/>
                  </a:cubicBezTo>
                  <a:cubicBezTo>
                    <a:pt x="2620" y="1263"/>
                    <a:pt x="2579" y="1286"/>
                    <a:pt x="2579" y="1333"/>
                  </a:cubicBezTo>
                  <a:cubicBezTo>
                    <a:pt x="2579" y="1345"/>
                    <a:pt x="2585" y="1356"/>
                    <a:pt x="2591" y="1356"/>
                  </a:cubicBezTo>
                  <a:cubicBezTo>
                    <a:pt x="2608" y="1356"/>
                    <a:pt x="2620" y="1351"/>
                    <a:pt x="2632" y="1333"/>
                  </a:cubicBezTo>
                  <a:cubicBezTo>
                    <a:pt x="2655" y="1339"/>
                    <a:pt x="2655" y="1339"/>
                    <a:pt x="2655" y="1339"/>
                  </a:cubicBezTo>
                  <a:cubicBezTo>
                    <a:pt x="2655" y="1374"/>
                    <a:pt x="2649" y="1391"/>
                    <a:pt x="2649" y="1432"/>
                  </a:cubicBezTo>
                  <a:cubicBezTo>
                    <a:pt x="2649" y="1519"/>
                    <a:pt x="2701" y="1560"/>
                    <a:pt x="2701" y="1653"/>
                  </a:cubicBezTo>
                  <a:cubicBezTo>
                    <a:pt x="2701" y="1700"/>
                    <a:pt x="2661" y="1717"/>
                    <a:pt x="2661" y="1758"/>
                  </a:cubicBezTo>
                  <a:cubicBezTo>
                    <a:pt x="2661" y="1805"/>
                    <a:pt x="2690" y="1822"/>
                    <a:pt x="2713" y="1857"/>
                  </a:cubicBezTo>
                  <a:cubicBezTo>
                    <a:pt x="2736" y="1915"/>
                    <a:pt x="2725" y="1962"/>
                    <a:pt x="2748" y="2026"/>
                  </a:cubicBezTo>
                  <a:cubicBezTo>
                    <a:pt x="2777" y="2090"/>
                    <a:pt x="2818" y="2113"/>
                    <a:pt x="2864" y="2166"/>
                  </a:cubicBezTo>
                  <a:cubicBezTo>
                    <a:pt x="2923" y="2119"/>
                    <a:pt x="2940" y="2043"/>
                    <a:pt x="3010" y="2043"/>
                  </a:cubicBezTo>
                  <a:cubicBezTo>
                    <a:pt x="3027" y="2043"/>
                    <a:pt x="3033" y="2055"/>
                    <a:pt x="3051" y="2055"/>
                  </a:cubicBezTo>
                  <a:cubicBezTo>
                    <a:pt x="3092" y="2055"/>
                    <a:pt x="3097" y="2008"/>
                    <a:pt x="3132" y="1997"/>
                  </a:cubicBezTo>
                  <a:cubicBezTo>
                    <a:pt x="3144" y="2020"/>
                    <a:pt x="3173" y="2020"/>
                    <a:pt x="3173" y="2043"/>
                  </a:cubicBezTo>
                  <a:cubicBezTo>
                    <a:pt x="3173" y="2049"/>
                    <a:pt x="3167" y="2049"/>
                    <a:pt x="3167" y="2055"/>
                  </a:cubicBezTo>
                  <a:cubicBezTo>
                    <a:pt x="3167" y="2066"/>
                    <a:pt x="3185" y="2066"/>
                    <a:pt x="3191" y="2078"/>
                  </a:cubicBezTo>
                  <a:cubicBezTo>
                    <a:pt x="3214" y="2119"/>
                    <a:pt x="3202" y="2166"/>
                    <a:pt x="3243" y="2189"/>
                  </a:cubicBezTo>
                  <a:cubicBezTo>
                    <a:pt x="3284" y="2206"/>
                    <a:pt x="3330" y="2189"/>
                    <a:pt x="3348" y="2224"/>
                  </a:cubicBezTo>
                  <a:cubicBezTo>
                    <a:pt x="3354" y="2247"/>
                    <a:pt x="3348" y="2264"/>
                    <a:pt x="3365" y="2282"/>
                  </a:cubicBezTo>
                  <a:cubicBezTo>
                    <a:pt x="3400" y="2317"/>
                    <a:pt x="3441" y="2311"/>
                    <a:pt x="3476" y="2340"/>
                  </a:cubicBezTo>
                  <a:cubicBezTo>
                    <a:pt x="3499" y="2358"/>
                    <a:pt x="3534" y="2358"/>
                    <a:pt x="3534" y="2387"/>
                  </a:cubicBezTo>
                  <a:cubicBezTo>
                    <a:pt x="3534" y="2422"/>
                    <a:pt x="3499" y="2433"/>
                    <a:pt x="3499" y="2474"/>
                  </a:cubicBezTo>
                  <a:cubicBezTo>
                    <a:pt x="3499" y="2503"/>
                    <a:pt x="3511" y="2526"/>
                    <a:pt x="3534" y="2550"/>
                  </a:cubicBezTo>
                  <a:cubicBezTo>
                    <a:pt x="3511" y="2573"/>
                    <a:pt x="3493" y="2596"/>
                    <a:pt x="3493" y="2625"/>
                  </a:cubicBezTo>
                  <a:cubicBezTo>
                    <a:pt x="3493" y="2695"/>
                    <a:pt x="3563" y="2718"/>
                    <a:pt x="3563" y="2788"/>
                  </a:cubicBezTo>
                  <a:cubicBezTo>
                    <a:pt x="3563" y="2806"/>
                    <a:pt x="3557" y="2818"/>
                    <a:pt x="3557" y="2835"/>
                  </a:cubicBezTo>
                  <a:cubicBezTo>
                    <a:pt x="3557" y="2870"/>
                    <a:pt x="3610" y="2876"/>
                    <a:pt x="3610" y="2911"/>
                  </a:cubicBezTo>
                  <a:cubicBezTo>
                    <a:pt x="3610" y="2940"/>
                    <a:pt x="3592" y="2957"/>
                    <a:pt x="3592" y="2992"/>
                  </a:cubicBezTo>
                  <a:cubicBezTo>
                    <a:pt x="3592" y="3004"/>
                    <a:pt x="3598" y="3010"/>
                    <a:pt x="3598" y="3027"/>
                  </a:cubicBezTo>
                  <a:cubicBezTo>
                    <a:pt x="3598" y="3050"/>
                    <a:pt x="3569" y="3056"/>
                    <a:pt x="3569" y="3085"/>
                  </a:cubicBezTo>
                  <a:cubicBezTo>
                    <a:pt x="3569" y="3138"/>
                    <a:pt x="3621" y="3155"/>
                    <a:pt x="3650" y="3196"/>
                  </a:cubicBezTo>
                  <a:cubicBezTo>
                    <a:pt x="3703" y="3272"/>
                    <a:pt x="3726" y="3324"/>
                    <a:pt x="3802" y="3376"/>
                  </a:cubicBezTo>
                  <a:cubicBezTo>
                    <a:pt x="3819" y="3370"/>
                    <a:pt x="3819" y="3370"/>
                    <a:pt x="3819" y="3370"/>
                  </a:cubicBezTo>
                  <a:cubicBezTo>
                    <a:pt x="3819" y="3382"/>
                    <a:pt x="3813" y="3394"/>
                    <a:pt x="3813" y="3405"/>
                  </a:cubicBezTo>
                  <a:cubicBezTo>
                    <a:pt x="3813" y="3429"/>
                    <a:pt x="3831" y="3440"/>
                    <a:pt x="3837" y="3464"/>
                  </a:cubicBezTo>
                  <a:cubicBezTo>
                    <a:pt x="3866" y="3539"/>
                    <a:pt x="3877" y="3586"/>
                    <a:pt x="3895" y="3673"/>
                  </a:cubicBezTo>
                  <a:cubicBezTo>
                    <a:pt x="3901" y="3685"/>
                    <a:pt x="3907" y="3691"/>
                    <a:pt x="3907" y="3702"/>
                  </a:cubicBezTo>
                  <a:cubicBezTo>
                    <a:pt x="3907" y="3766"/>
                    <a:pt x="3907" y="3807"/>
                    <a:pt x="3907" y="3871"/>
                  </a:cubicBezTo>
                  <a:cubicBezTo>
                    <a:pt x="3860" y="3982"/>
                    <a:pt x="3860" y="3982"/>
                    <a:pt x="3860" y="3982"/>
                  </a:cubicBezTo>
                  <a:cubicBezTo>
                    <a:pt x="3866" y="4034"/>
                    <a:pt x="3877" y="4069"/>
                    <a:pt x="3912" y="4104"/>
                  </a:cubicBezTo>
                  <a:cubicBezTo>
                    <a:pt x="3947" y="4133"/>
                    <a:pt x="3959" y="4151"/>
                    <a:pt x="3988" y="4180"/>
                  </a:cubicBezTo>
                  <a:cubicBezTo>
                    <a:pt x="4000" y="4185"/>
                    <a:pt x="4011" y="4191"/>
                    <a:pt x="4011" y="4203"/>
                  </a:cubicBezTo>
                  <a:cubicBezTo>
                    <a:pt x="4011" y="4244"/>
                    <a:pt x="3994" y="4267"/>
                    <a:pt x="3994" y="4308"/>
                  </a:cubicBezTo>
                  <a:cubicBezTo>
                    <a:pt x="3994" y="4348"/>
                    <a:pt x="4011" y="4372"/>
                    <a:pt x="4035" y="4407"/>
                  </a:cubicBezTo>
                  <a:cubicBezTo>
                    <a:pt x="4104" y="4465"/>
                    <a:pt x="4157" y="4488"/>
                    <a:pt x="4238" y="4529"/>
                  </a:cubicBezTo>
                  <a:cubicBezTo>
                    <a:pt x="4279" y="4546"/>
                    <a:pt x="4285" y="4581"/>
                    <a:pt x="4326" y="4599"/>
                  </a:cubicBezTo>
                  <a:cubicBezTo>
                    <a:pt x="4332" y="4564"/>
                    <a:pt x="4343" y="4546"/>
                    <a:pt x="4372" y="4529"/>
                  </a:cubicBezTo>
                  <a:cubicBezTo>
                    <a:pt x="4372" y="4541"/>
                    <a:pt x="4372" y="4541"/>
                    <a:pt x="4372" y="4541"/>
                  </a:cubicBezTo>
                  <a:cubicBezTo>
                    <a:pt x="4361" y="4558"/>
                    <a:pt x="4361" y="4558"/>
                    <a:pt x="4361" y="4558"/>
                  </a:cubicBezTo>
                  <a:cubicBezTo>
                    <a:pt x="4378" y="4611"/>
                    <a:pt x="4430" y="4634"/>
                    <a:pt x="4489" y="4634"/>
                  </a:cubicBezTo>
                  <a:cubicBezTo>
                    <a:pt x="4518" y="4634"/>
                    <a:pt x="4535" y="4622"/>
                    <a:pt x="4570" y="4616"/>
                  </a:cubicBezTo>
                  <a:cubicBezTo>
                    <a:pt x="4588" y="4651"/>
                    <a:pt x="4611" y="4663"/>
                    <a:pt x="4611" y="4704"/>
                  </a:cubicBezTo>
                  <a:cubicBezTo>
                    <a:pt x="4611" y="4715"/>
                    <a:pt x="4605" y="4721"/>
                    <a:pt x="4605" y="4739"/>
                  </a:cubicBezTo>
                  <a:cubicBezTo>
                    <a:pt x="4605" y="4797"/>
                    <a:pt x="4658" y="4814"/>
                    <a:pt x="4698" y="4855"/>
                  </a:cubicBezTo>
                  <a:cubicBezTo>
                    <a:pt x="4710" y="4826"/>
                    <a:pt x="4710" y="4808"/>
                    <a:pt x="4727" y="4779"/>
                  </a:cubicBezTo>
                  <a:cubicBezTo>
                    <a:pt x="4751" y="4785"/>
                    <a:pt x="4751" y="4785"/>
                    <a:pt x="4751" y="4785"/>
                  </a:cubicBezTo>
                  <a:cubicBezTo>
                    <a:pt x="4751" y="4837"/>
                    <a:pt x="4774" y="4902"/>
                    <a:pt x="4826" y="4902"/>
                  </a:cubicBezTo>
                  <a:cubicBezTo>
                    <a:pt x="4844" y="4902"/>
                    <a:pt x="4844" y="4867"/>
                    <a:pt x="4861" y="4867"/>
                  </a:cubicBezTo>
                  <a:cubicBezTo>
                    <a:pt x="4896" y="4867"/>
                    <a:pt x="4902" y="4902"/>
                    <a:pt x="4925" y="4925"/>
                  </a:cubicBezTo>
                  <a:cubicBezTo>
                    <a:pt x="4972" y="4960"/>
                    <a:pt x="4989" y="4995"/>
                    <a:pt x="5048" y="5012"/>
                  </a:cubicBezTo>
                  <a:cubicBezTo>
                    <a:pt x="5048" y="4995"/>
                    <a:pt x="5059" y="4983"/>
                    <a:pt x="5071" y="4977"/>
                  </a:cubicBezTo>
                  <a:cubicBezTo>
                    <a:pt x="5082" y="5000"/>
                    <a:pt x="5082" y="5018"/>
                    <a:pt x="5100" y="5030"/>
                  </a:cubicBezTo>
                  <a:cubicBezTo>
                    <a:pt x="5118" y="5041"/>
                    <a:pt x="5135" y="5035"/>
                    <a:pt x="5147" y="5053"/>
                  </a:cubicBezTo>
                  <a:cubicBezTo>
                    <a:pt x="5152" y="5059"/>
                    <a:pt x="5147" y="5076"/>
                    <a:pt x="5158" y="5082"/>
                  </a:cubicBezTo>
                  <a:cubicBezTo>
                    <a:pt x="5187" y="5100"/>
                    <a:pt x="5222" y="5100"/>
                    <a:pt x="5222" y="5129"/>
                  </a:cubicBezTo>
                  <a:cubicBezTo>
                    <a:pt x="5222" y="5146"/>
                    <a:pt x="5205" y="5163"/>
                    <a:pt x="5181" y="5163"/>
                  </a:cubicBezTo>
                  <a:cubicBezTo>
                    <a:pt x="5170" y="5163"/>
                    <a:pt x="5164" y="5152"/>
                    <a:pt x="5152" y="5146"/>
                  </a:cubicBezTo>
                  <a:cubicBezTo>
                    <a:pt x="5152" y="5152"/>
                    <a:pt x="5147" y="5158"/>
                    <a:pt x="5147" y="5158"/>
                  </a:cubicBezTo>
                  <a:cubicBezTo>
                    <a:pt x="5147" y="5169"/>
                    <a:pt x="5158" y="5169"/>
                    <a:pt x="5158" y="5181"/>
                  </a:cubicBezTo>
                  <a:cubicBezTo>
                    <a:pt x="5158" y="5193"/>
                    <a:pt x="5141" y="5198"/>
                    <a:pt x="5141" y="5210"/>
                  </a:cubicBezTo>
                  <a:cubicBezTo>
                    <a:pt x="5141" y="5233"/>
                    <a:pt x="5158" y="5245"/>
                    <a:pt x="5170" y="5268"/>
                  </a:cubicBezTo>
                  <a:cubicBezTo>
                    <a:pt x="5222" y="5321"/>
                    <a:pt x="5234" y="5402"/>
                    <a:pt x="5310" y="5391"/>
                  </a:cubicBezTo>
                  <a:cubicBezTo>
                    <a:pt x="5310" y="5408"/>
                    <a:pt x="5310" y="5414"/>
                    <a:pt x="5310" y="5431"/>
                  </a:cubicBezTo>
                  <a:cubicBezTo>
                    <a:pt x="5321" y="5437"/>
                    <a:pt x="5321" y="5437"/>
                    <a:pt x="5321" y="5437"/>
                  </a:cubicBezTo>
                  <a:cubicBezTo>
                    <a:pt x="5327" y="5431"/>
                    <a:pt x="5327" y="5431"/>
                    <a:pt x="5333" y="5431"/>
                  </a:cubicBezTo>
                  <a:cubicBezTo>
                    <a:pt x="5350" y="5431"/>
                    <a:pt x="5350" y="5449"/>
                    <a:pt x="5362" y="5466"/>
                  </a:cubicBezTo>
                  <a:cubicBezTo>
                    <a:pt x="5374" y="5484"/>
                    <a:pt x="5403" y="5484"/>
                    <a:pt x="5403" y="5501"/>
                  </a:cubicBezTo>
                  <a:cubicBezTo>
                    <a:pt x="5403" y="5524"/>
                    <a:pt x="5385" y="5530"/>
                    <a:pt x="5385" y="5548"/>
                  </a:cubicBezTo>
                  <a:cubicBezTo>
                    <a:pt x="5385" y="5559"/>
                    <a:pt x="5391" y="5565"/>
                    <a:pt x="5391" y="5571"/>
                  </a:cubicBezTo>
                  <a:cubicBezTo>
                    <a:pt x="5397" y="5571"/>
                    <a:pt x="5403" y="5565"/>
                    <a:pt x="5414" y="5565"/>
                  </a:cubicBezTo>
                  <a:cubicBezTo>
                    <a:pt x="5432" y="5565"/>
                    <a:pt x="5432" y="5594"/>
                    <a:pt x="5432" y="5618"/>
                  </a:cubicBezTo>
                  <a:cubicBezTo>
                    <a:pt x="5438" y="5658"/>
                    <a:pt x="5432" y="5717"/>
                    <a:pt x="5473" y="5717"/>
                  </a:cubicBezTo>
                  <a:cubicBezTo>
                    <a:pt x="5478" y="5717"/>
                    <a:pt x="5484" y="5717"/>
                    <a:pt x="5490" y="5711"/>
                  </a:cubicBezTo>
                  <a:cubicBezTo>
                    <a:pt x="5496" y="5728"/>
                    <a:pt x="5519" y="5734"/>
                    <a:pt x="5519" y="5757"/>
                  </a:cubicBezTo>
                  <a:cubicBezTo>
                    <a:pt x="5519" y="5781"/>
                    <a:pt x="5507" y="5792"/>
                    <a:pt x="5507" y="5815"/>
                  </a:cubicBezTo>
                  <a:cubicBezTo>
                    <a:pt x="5507" y="5926"/>
                    <a:pt x="5595" y="5973"/>
                    <a:pt x="5595" y="6089"/>
                  </a:cubicBezTo>
                  <a:cubicBezTo>
                    <a:pt x="5595" y="6101"/>
                    <a:pt x="5583" y="6107"/>
                    <a:pt x="5583" y="6118"/>
                  </a:cubicBezTo>
                  <a:cubicBezTo>
                    <a:pt x="5583" y="6136"/>
                    <a:pt x="5601" y="6136"/>
                    <a:pt x="5607" y="6141"/>
                  </a:cubicBezTo>
                  <a:cubicBezTo>
                    <a:pt x="5624" y="6159"/>
                    <a:pt x="5624" y="6188"/>
                    <a:pt x="5647" y="6188"/>
                  </a:cubicBezTo>
                  <a:cubicBezTo>
                    <a:pt x="5659" y="6188"/>
                    <a:pt x="5659" y="6171"/>
                    <a:pt x="5670" y="6171"/>
                  </a:cubicBezTo>
                  <a:cubicBezTo>
                    <a:pt x="5781" y="6171"/>
                    <a:pt x="5822" y="6380"/>
                    <a:pt x="5764" y="6141"/>
                  </a:cubicBezTo>
                  <a:cubicBezTo>
                    <a:pt x="5775" y="6124"/>
                    <a:pt x="5775" y="6124"/>
                    <a:pt x="5775" y="6124"/>
                  </a:cubicBezTo>
                  <a:cubicBezTo>
                    <a:pt x="5770" y="6112"/>
                    <a:pt x="5764" y="6107"/>
                    <a:pt x="5764" y="6095"/>
                  </a:cubicBezTo>
                  <a:cubicBezTo>
                    <a:pt x="5764" y="6066"/>
                    <a:pt x="5770" y="6037"/>
                    <a:pt x="5793" y="6037"/>
                  </a:cubicBezTo>
                  <a:cubicBezTo>
                    <a:pt x="5833" y="6037"/>
                    <a:pt x="5822" y="6083"/>
                    <a:pt x="5851" y="6112"/>
                  </a:cubicBezTo>
                  <a:cubicBezTo>
                    <a:pt x="5892" y="6159"/>
                    <a:pt x="5927" y="6182"/>
                    <a:pt x="5973" y="6229"/>
                  </a:cubicBezTo>
                  <a:cubicBezTo>
                    <a:pt x="6008" y="6258"/>
                    <a:pt x="6026" y="6281"/>
                    <a:pt x="6072" y="6287"/>
                  </a:cubicBezTo>
                  <a:cubicBezTo>
                    <a:pt x="6072" y="6223"/>
                    <a:pt x="6072" y="6223"/>
                    <a:pt x="6072" y="6223"/>
                  </a:cubicBezTo>
                  <a:cubicBezTo>
                    <a:pt x="6072" y="6194"/>
                    <a:pt x="6055" y="6176"/>
                    <a:pt x="6055" y="6147"/>
                  </a:cubicBezTo>
                  <a:cubicBezTo>
                    <a:pt x="6055" y="6130"/>
                    <a:pt x="6055" y="6130"/>
                    <a:pt x="6055" y="6130"/>
                  </a:cubicBezTo>
                  <a:cubicBezTo>
                    <a:pt x="6061" y="6130"/>
                    <a:pt x="6061" y="6124"/>
                    <a:pt x="6066" y="6124"/>
                  </a:cubicBezTo>
                  <a:cubicBezTo>
                    <a:pt x="6090" y="6124"/>
                    <a:pt x="6084" y="6165"/>
                    <a:pt x="6101" y="6182"/>
                  </a:cubicBezTo>
                  <a:cubicBezTo>
                    <a:pt x="6130" y="6217"/>
                    <a:pt x="6125" y="6246"/>
                    <a:pt x="6142" y="6281"/>
                  </a:cubicBezTo>
                  <a:cubicBezTo>
                    <a:pt x="6154" y="6310"/>
                    <a:pt x="6177" y="6328"/>
                    <a:pt x="6177" y="6357"/>
                  </a:cubicBezTo>
                  <a:cubicBezTo>
                    <a:pt x="6177" y="6380"/>
                    <a:pt x="6154" y="6392"/>
                    <a:pt x="6154" y="6415"/>
                  </a:cubicBezTo>
                  <a:cubicBezTo>
                    <a:pt x="6154" y="6438"/>
                    <a:pt x="6171" y="6456"/>
                    <a:pt x="6177" y="6479"/>
                  </a:cubicBezTo>
                  <a:cubicBezTo>
                    <a:pt x="6189" y="6561"/>
                    <a:pt x="6194" y="6601"/>
                    <a:pt x="6194" y="6683"/>
                  </a:cubicBezTo>
                  <a:cubicBezTo>
                    <a:pt x="6194" y="6706"/>
                    <a:pt x="6194" y="6706"/>
                    <a:pt x="6194" y="6706"/>
                  </a:cubicBezTo>
                  <a:cubicBezTo>
                    <a:pt x="6189" y="6706"/>
                    <a:pt x="6189" y="6706"/>
                    <a:pt x="6183" y="6706"/>
                  </a:cubicBezTo>
                  <a:cubicBezTo>
                    <a:pt x="6177" y="6706"/>
                    <a:pt x="6171" y="6700"/>
                    <a:pt x="6165" y="6700"/>
                  </a:cubicBezTo>
                  <a:cubicBezTo>
                    <a:pt x="6148" y="6700"/>
                    <a:pt x="6119" y="6706"/>
                    <a:pt x="6119" y="6724"/>
                  </a:cubicBezTo>
                  <a:cubicBezTo>
                    <a:pt x="6119" y="6747"/>
                    <a:pt x="6142" y="6747"/>
                    <a:pt x="6154" y="6764"/>
                  </a:cubicBezTo>
                  <a:cubicBezTo>
                    <a:pt x="6183" y="6793"/>
                    <a:pt x="6212" y="6793"/>
                    <a:pt x="6241" y="6823"/>
                  </a:cubicBezTo>
                  <a:cubicBezTo>
                    <a:pt x="6259" y="6811"/>
                    <a:pt x="6253" y="6793"/>
                    <a:pt x="6264" y="6776"/>
                  </a:cubicBezTo>
                  <a:cubicBezTo>
                    <a:pt x="6322" y="6805"/>
                    <a:pt x="6328" y="6858"/>
                    <a:pt x="6363" y="6916"/>
                  </a:cubicBezTo>
                  <a:cubicBezTo>
                    <a:pt x="6381" y="6939"/>
                    <a:pt x="6410" y="6939"/>
                    <a:pt x="6439" y="6962"/>
                  </a:cubicBezTo>
                  <a:cubicBezTo>
                    <a:pt x="6456" y="6974"/>
                    <a:pt x="6462" y="6991"/>
                    <a:pt x="6474" y="7015"/>
                  </a:cubicBezTo>
                  <a:cubicBezTo>
                    <a:pt x="6491" y="7044"/>
                    <a:pt x="6520" y="7044"/>
                    <a:pt x="6555" y="7056"/>
                  </a:cubicBezTo>
                  <a:cubicBezTo>
                    <a:pt x="6567" y="7044"/>
                    <a:pt x="6573" y="7032"/>
                    <a:pt x="6585" y="7032"/>
                  </a:cubicBezTo>
                  <a:cubicBezTo>
                    <a:pt x="6602" y="7032"/>
                    <a:pt x="6608" y="7044"/>
                    <a:pt x="6625" y="7056"/>
                  </a:cubicBezTo>
                  <a:cubicBezTo>
                    <a:pt x="6678" y="7073"/>
                    <a:pt x="6713" y="7090"/>
                    <a:pt x="6736" y="7143"/>
                  </a:cubicBezTo>
                  <a:cubicBezTo>
                    <a:pt x="6753" y="7184"/>
                    <a:pt x="6765" y="7213"/>
                    <a:pt x="6759" y="7259"/>
                  </a:cubicBezTo>
                  <a:cubicBezTo>
                    <a:pt x="6771" y="7259"/>
                    <a:pt x="6771" y="7259"/>
                    <a:pt x="6771" y="7259"/>
                  </a:cubicBezTo>
                  <a:cubicBezTo>
                    <a:pt x="6806" y="7288"/>
                    <a:pt x="6800" y="7329"/>
                    <a:pt x="6835" y="7358"/>
                  </a:cubicBezTo>
                  <a:cubicBezTo>
                    <a:pt x="6870" y="7393"/>
                    <a:pt x="6916" y="7376"/>
                    <a:pt x="6951" y="7411"/>
                  </a:cubicBezTo>
                  <a:cubicBezTo>
                    <a:pt x="6974" y="7434"/>
                    <a:pt x="6957" y="7463"/>
                    <a:pt x="6963" y="7492"/>
                  </a:cubicBezTo>
                  <a:cubicBezTo>
                    <a:pt x="6974" y="7533"/>
                    <a:pt x="7010" y="7545"/>
                    <a:pt x="7021" y="7579"/>
                  </a:cubicBezTo>
                  <a:cubicBezTo>
                    <a:pt x="7027" y="7608"/>
                    <a:pt x="7033" y="7626"/>
                    <a:pt x="7056" y="7638"/>
                  </a:cubicBezTo>
                  <a:cubicBezTo>
                    <a:pt x="7091" y="7655"/>
                    <a:pt x="7108" y="7667"/>
                    <a:pt x="7143" y="7673"/>
                  </a:cubicBezTo>
                  <a:cubicBezTo>
                    <a:pt x="7161" y="7678"/>
                    <a:pt x="7190" y="7678"/>
                    <a:pt x="7190" y="7696"/>
                  </a:cubicBezTo>
                  <a:cubicBezTo>
                    <a:pt x="7190" y="7754"/>
                    <a:pt x="7161" y="7777"/>
                    <a:pt x="7161" y="7830"/>
                  </a:cubicBezTo>
                  <a:cubicBezTo>
                    <a:pt x="7161" y="7905"/>
                    <a:pt x="7207" y="7940"/>
                    <a:pt x="7260" y="7987"/>
                  </a:cubicBezTo>
                  <a:cubicBezTo>
                    <a:pt x="7277" y="8010"/>
                    <a:pt x="7312" y="8010"/>
                    <a:pt x="7312" y="8039"/>
                  </a:cubicBezTo>
                  <a:cubicBezTo>
                    <a:pt x="7312" y="8115"/>
                    <a:pt x="7260" y="8150"/>
                    <a:pt x="7260" y="8226"/>
                  </a:cubicBezTo>
                  <a:cubicBezTo>
                    <a:pt x="7260" y="8249"/>
                    <a:pt x="7271" y="8260"/>
                    <a:pt x="7271" y="8284"/>
                  </a:cubicBezTo>
                  <a:cubicBezTo>
                    <a:pt x="7277" y="8284"/>
                    <a:pt x="7277" y="8284"/>
                    <a:pt x="7283" y="8284"/>
                  </a:cubicBezTo>
                  <a:cubicBezTo>
                    <a:pt x="7289" y="8284"/>
                    <a:pt x="7289" y="8278"/>
                    <a:pt x="7295" y="8278"/>
                  </a:cubicBezTo>
                  <a:cubicBezTo>
                    <a:pt x="7306" y="8301"/>
                    <a:pt x="7306" y="8319"/>
                    <a:pt x="7306" y="8342"/>
                  </a:cubicBezTo>
                  <a:cubicBezTo>
                    <a:pt x="7306" y="8377"/>
                    <a:pt x="7306" y="8377"/>
                    <a:pt x="7306" y="8377"/>
                  </a:cubicBezTo>
                  <a:cubicBezTo>
                    <a:pt x="7306" y="8406"/>
                    <a:pt x="7318" y="8423"/>
                    <a:pt x="7336" y="8447"/>
                  </a:cubicBezTo>
                  <a:cubicBezTo>
                    <a:pt x="7289" y="8482"/>
                    <a:pt x="7266" y="8523"/>
                    <a:pt x="7266" y="8581"/>
                  </a:cubicBezTo>
                  <a:cubicBezTo>
                    <a:pt x="7266" y="8604"/>
                    <a:pt x="7289" y="8610"/>
                    <a:pt x="7306" y="8627"/>
                  </a:cubicBezTo>
                  <a:cubicBezTo>
                    <a:pt x="7295" y="8645"/>
                    <a:pt x="7266" y="8645"/>
                    <a:pt x="7266" y="8668"/>
                  </a:cubicBezTo>
                  <a:cubicBezTo>
                    <a:pt x="7266" y="8697"/>
                    <a:pt x="7300" y="8703"/>
                    <a:pt x="7312" y="8738"/>
                  </a:cubicBezTo>
                  <a:cubicBezTo>
                    <a:pt x="7324" y="8761"/>
                    <a:pt x="7318" y="8784"/>
                    <a:pt x="7330" y="8808"/>
                  </a:cubicBezTo>
                  <a:cubicBezTo>
                    <a:pt x="7341" y="8854"/>
                    <a:pt x="7376" y="8860"/>
                    <a:pt x="7399" y="8901"/>
                  </a:cubicBezTo>
                  <a:cubicBezTo>
                    <a:pt x="7394" y="8924"/>
                    <a:pt x="7388" y="8936"/>
                    <a:pt x="7388" y="8965"/>
                  </a:cubicBezTo>
                  <a:cubicBezTo>
                    <a:pt x="7388" y="9075"/>
                    <a:pt x="7469" y="9134"/>
                    <a:pt x="7499" y="9221"/>
                  </a:cubicBezTo>
                  <a:close/>
                </a:path>
              </a:pathLst>
            </a:custGeom>
            <a:noFill/>
            <a:ln w="38100"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6828" name="Freeform 8"/>
            <p:cNvSpPr>
              <a:spLocks noChangeArrowheads="1"/>
            </p:cNvSpPr>
            <p:nvPr/>
          </p:nvSpPr>
          <p:spPr bwMode="auto">
            <a:xfrm>
              <a:off x="16809233" y="7069444"/>
              <a:ext cx="2547367" cy="3044236"/>
            </a:xfrm>
            <a:custGeom>
              <a:avLst/>
              <a:gdLst>
                <a:gd name="T0" fmla="*/ 822855397 w 5792"/>
                <a:gd name="T1" fmla="*/ 1076480293 h 6921"/>
                <a:gd name="T2" fmla="*/ 838716626 w 5792"/>
                <a:gd name="T3" fmla="*/ 1065258714 h 6921"/>
                <a:gd name="T4" fmla="*/ 714920836 w 5792"/>
                <a:gd name="T5" fmla="*/ 1091184204 h 6921"/>
                <a:gd name="T6" fmla="*/ 745289567 w 5792"/>
                <a:gd name="T7" fmla="*/ 1100083788 h 6921"/>
                <a:gd name="T8" fmla="*/ 765406377 w 5792"/>
                <a:gd name="T9" fmla="*/ 1093312222 h 6921"/>
                <a:gd name="T10" fmla="*/ 794807531 w 5792"/>
                <a:gd name="T11" fmla="*/ 1105694578 h 6921"/>
                <a:gd name="T12" fmla="*/ 816084995 w 5792"/>
                <a:gd name="T13" fmla="*/ 1068547949 h 6921"/>
                <a:gd name="T14" fmla="*/ 802545071 w 5792"/>
                <a:gd name="T15" fmla="*/ 1055004816 h 6921"/>
                <a:gd name="T16" fmla="*/ 710278224 w 5792"/>
                <a:gd name="T17" fmla="*/ 1067387172 h 6921"/>
                <a:gd name="T18" fmla="*/ 0 w 5792"/>
                <a:gd name="T19" fmla="*/ 609050853 h 6921"/>
                <a:gd name="T20" fmla="*/ 0 w 5792"/>
                <a:gd name="T21" fmla="*/ 0 h 6921"/>
                <a:gd name="T22" fmla="*/ 1120158458 w 5792"/>
                <a:gd name="T23" fmla="*/ 4450012 h 6921"/>
                <a:gd name="T24" fmla="*/ 1118030668 w 5792"/>
                <a:gd name="T25" fmla="*/ 871399689 h 6921"/>
                <a:gd name="T26" fmla="*/ 1116870015 w 5792"/>
                <a:gd name="T27" fmla="*/ 1337667912 h 6921"/>
                <a:gd name="T28" fmla="*/ 1074122013 w 5792"/>
                <a:gd name="T29" fmla="*/ 1326446333 h 6921"/>
                <a:gd name="T30" fmla="*/ 1032340708 w 5792"/>
                <a:gd name="T31" fmla="*/ 1268017763 h 6921"/>
                <a:gd name="T32" fmla="*/ 1008742379 w 5792"/>
                <a:gd name="T33" fmla="*/ 1228549580 h 6921"/>
                <a:gd name="T34" fmla="*/ 1015512341 w 5792"/>
                <a:gd name="T35" fmla="*/ 1167799016 h 6921"/>
                <a:gd name="T36" fmla="*/ 946844263 w 5792"/>
                <a:gd name="T37" fmla="*/ 1052876797 h 6921"/>
                <a:gd name="T38" fmla="*/ 952454012 w 5792"/>
                <a:gd name="T39" fmla="*/ 1038172887 h 6921"/>
                <a:gd name="T40" fmla="*/ 958063321 w 5792"/>
                <a:gd name="T41" fmla="*/ 1064097937 h 6921"/>
                <a:gd name="T42" fmla="*/ 933304339 w 5792"/>
                <a:gd name="T43" fmla="*/ 1029079326 h 6921"/>
                <a:gd name="T44" fmla="*/ 869085358 w 5792"/>
                <a:gd name="T45" fmla="*/ 1056165593 h 6921"/>
                <a:gd name="T46" fmla="*/ 866764052 w 5792"/>
                <a:gd name="T47" fmla="*/ 1038172887 h 6921"/>
                <a:gd name="T48" fmla="*/ 871406224 w 5792"/>
                <a:gd name="T49" fmla="*/ 928861018 h 6921"/>
                <a:gd name="T50" fmla="*/ 839877279 w 5792"/>
                <a:gd name="T51" fmla="*/ 901968288 h 6921"/>
                <a:gd name="T52" fmla="*/ 817245648 w 5792"/>
                <a:gd name="T53" fmla="*/ 979550781 h 6921"/>
                <a:gd name="T54" fmla="*/ 735037646 w 5792"/>
                <a:gd name="T55" fmla="*/ 1012247397 h 6921"/>
                <a:gd name="T56" fmla="*/ 738519165 w 5792"/>
                <a:gd name="T57" fmla="*/ 991932697 h 6921"/>
                <a:gd name="T58" fmla="*/ 775657858 w 5792"/>
                <a:gd name="T59" fmla="*/ 970650756 h 6921"/>
                <a:gd name="T60" fmla="*/ 793647318 w 5792"/>
                <a:gd name="T61" fmla="*/ 891713950 h 6921"/>
                <a:gd name="T62" fmla="*/ 796935322 w 5792"/>
                <a:gd name="T63" fmla="*/ 864628123 h 6921"/>
                <a:gd name="T64" fmla="*/ 818406301 w 5792"/>
                <a:gd name="T65" fmla="*/ 834252620 h 6921"/>
                <a:gd name="T66" fmla="*/ 824015610 w 5792"/>
                <a:gd name="T67" fmla="*/ 785884852 h 6921"/>
                <a:gd name="T68" fmla="*/ 825176263 w 5792"/>
                <a:gd name="T69" fmla="*/ 774663273 h 6921"/>
                <a:gd name="T70" fmla="*/ 843165283 w 5792"/>
                <a:gd name="T71" fmla="*/ 771180942 h 6921"/>
                <a:gd name="T72" fmla="*/ 817245648 w 5792"/>
                <a:gd name="T73" fmla="*/ 698048461 h 6921"/>
                <a:gd name="T74" fmla="*/ 812796991 w 5792"/>
                <a:gd name="T75" fmla="*/ 748738223 h 6921"/>
                <a:gd name="T76" fmla="*/ 785716263 w 5792"/>
                <a:gd name="T77" fmla="*/ 765570152 h 6921"/>
                <a:gd name="T78" fmla="*/ 780106954 w 5792"/>
                <a:gd name="T79" fmla="*/ 799427986 h 6921"/>
                <a:gd name="T80" fmla="*/ 737358512 w 5792"/>
                <a:gd name="T81" fmla="*/ 832124602 h 6921"/>
                <a:gd name="T82" fmla="*/ 709118011 w 5792"/>
                <a:gd name="T83" fmla="*/ 852439302 h 6921"/>
                <a:gd name="T84" fmla="*/ 660760259 w 5792"/>
                <a:gd name="T85" fmla="*/ 912028650 h 6921"/>
                <a:gd name="T86" fmla="*/ 638322143 w 5792"/>
                <a:gd name="T87" fmla="*/ 945886483 h 6921"/>
                <a:gd name="T88" fmla="*/ 636000837 w 5792"/>
                <a:gd name="T89" fmla="*/ 960396858 h 6921"/>
                <a:gd name="T90" fmla="*/ 622460913 w 5792"/>
                <a:gd name="T91" fmla="*/ 961557635 h 6921"/>
                <a:gd name="T92" fmla="*/ 605632106 w 5792"/>
                <a:gd name="T93" fmla="*/ 949175279 h 6921"/>
                <a:gd name="T94" fmla="*/ 603311240 w 5792"/>
                <a:gd name="T95" fmla="*/ 933504127 h 6921"/>
                <a:gd name="T96" fmla="*/ 585322220 w 5792"/>
                <a:gd name="T97" fmla="*/ 881653587 h 6921"/>
                <a:gd name="T98" fmla="*/ 574103162 w 5792"/>
                <a:gd name="T99" fmla="*/ 848956531 h 6921"/>
                <a:gd name="T100" fmla="*/ 542573778 w 5792"/>
                <a:gd name="T101" fmla="*/ 789367184 h 6921"/>
                <a:gd name="T102" fmla="*/ 506595737 w 5792"/>
                <a:gd name="T103" fmla="*/ 767891707 h 6921"/>
                <a:gd name="T104" fmla="*/ 483964106 w 5792"/>
                <a:gd name="T105" fmla="*/ 744288211 h 6921"/>
                <a:gd name="T106" fmla="*/ 486285411 w 5792"/>
                <a:gd name="T107" fmla="*/ 731905855 h 6921"/>
                <a:gd name="T108" fmla="*/ 453595374 w 5792"/>
                <a:gd name="T109" fmla="*/ 701337256 h 6921"/>
                <a:gd name="T110" fmla="*/ 453595374 w 5792"/>
                <a:gd name="T111" fmla="*/ 688954900 h 6921"/>
                <a:gd name="T112" fmla="*/ 438894797 w 5792"/>
                <a:gd name="T113" fmla="*/ 663223387 h 6921"/>
                <a:gd name="T114" fmla="*/ 416456681 w 5792"/>
                <a:gd name="T115" fmla="*/ 654130265 h 6921"/>
                <a:gd name="T116" fmla="*/ 368098930 w 5792"/>
                <a:gd name="T117" fmla="*/ 649680253 h 6921"/>
                <a:gd name="T118" fmla="*/ 296142849 w 5792"/>
                <a:gd name="T119" fmla="*/ 645036705 h 6921"/>
                <a:gd name="T120" fmla="*/ 203682927 w 5792"/>
                <a:gd name="T121" fmla="*/ 581965026 h 6921"/>
                <a:gd name="T122" fmla="*/ 134047712 w 5792"/>
                <a:gd name="T123" fmla="*/ 596668936 h 6921"/>
                <a:gd name="T124" fmla="*/ 12379711 w 5792"/>
                <a:gd name="T125" fmla="*/ 609050853 h 69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792" h="6921">
                  <a:moveTo>
                    <a:pt x="4336" y="5506"/>
                  </a:moveTo>
                  <a:lnTo>
                    <a:pt x="4336" y="5506"/>
                  </a:lnTo>
                  <a:cubicBezTo>
                    <a:pt x="4295" y="5511"/>
                    <a:pt x="4278" y="5535"/>
                    <a:pt x="4254" y="5564"/>
                  </a:cubicBezTo>
                  <a:cubicBezTo>
                    <a:pt x="4283" y="5599"/>
                    <a:pt x="4318" y="5599"/>
                    <a:pt x="4365" y="5599"/>
                  </a:cubicBezTo>
                  <a:cubicBezTo>
                    <a:pt x="4377" y="5599"/>
                    <a:pt x="4382" y="5581"/>
                    <a:pt x="4400" y="5576"/>
                  </a:cubicBezTo>
                  <a:cubicBezTo>
                    <a:pt x="4382" y="5547"/>
                    <a:pt x="4365" y="5523"/>
                    <a:pt x="4336" y="5506"/>
                  </a:cubicBezTo>
                  <a:close/>
                  <a:moveTo>
                    <a:pt x="3643" y="5605"/>
                  </a:moveTo>
                  <a:lnTo>
                    <a:pt x="3643" y="5605"/>
                  </a:lnTo>
                  <a:cubicBezTo>
                    <a:pt x="3643" y="5634"/>
                    <a:pt x="3678" y="5628"/>
                    <a:pt x="3696" y="5640"/>
                  </a:cubicBezTo>
                  <a:cubicBezTo>
                    <a:pt x="3713" y="5651"/>
                    <a:pt x="3719" y="5674"/>
                    <a:pt x="3736" y="5674"/>
                  </a:cubicBezTo>
                  <a:cubicBezTo>
                    <a:pt x="3800" y="5674"/>
                    <a:pt x="3800" y="5674"/>
                    <a:pt x="3800" y="5674"/>
                  </a:cubicBezTo>
                  <a:cubicBezTo>
                    <a:pt x="3853" y="5686"/>
                    <a:pt x="3853" y="5686"/>
                    <a:pt x="3853" y="5686"/>
                  </a:cubicBezTo>
                  <a:cubicBezTo>
                    <a:pt x="3893" y="5686"/>
                    <a:pt x="3917" y="5686"/>
                    <a:pt x="3957" y="5680"/>
                  </a:cubicBezTo>
                  <a:cubicBezTo>
                    <a:pt x="3957" y="5674"/>
                    <a:pt x="3963" y="5669"/>
                    <a:pt x="3963" y="5663"/>
                  </a:cubicBezTo>
                  <a:cubicBezTo>
                    <a:pt x="3963" y="5657"/>
                    <a:pt x="3957" y="5657"/>
                    <a:pt x="3957" y="5651"/>
                  </a:cubicBezTo>
                  <a:cubicBezTo>
                    <a:pt x="3969" y="5645"/>
                    <a:pt x="3969" y="5645"/>
                    <a:pt x="3969" y="5645"/>
                  </a:cubicBezTo>
                  <a:cubicBezTo>
                    <a:pt x="4033" y="5645"/>
                    <a:pt x="4033" y="5645"/>
                    <a:pt x="4033" y="5645"/>
                  </a:cubicBezTo>
                  <a:cubicBezTo>
                    <a:pt x="4056" y="5674"/>
                    <a:pt x="4074" y="5692"/>
                    <a:pt x="4109" y="5715"/>
                  </a:cubicBezTo>
                  <a:cubicBezTo>
                    <a:pt x="4126" y="5674"/>
                    <a:pt x="4149" y="5657"/>
                    <a:pt x="4149" y="5616"/>
                  </a:cubicBezTo>
                  <a:cubicBezTo>
                    <a:pt x="4149" y="5593"/>
                    <a:pt x="4185" y="5605"/>
                    <a:pt x="4202" y="5593"/>
                  </a:cubicBezTo>
                  <a:cubicBezTo>
                    <a:pt x="4225" y="5576"/>
                    <a:pt x="4214" y="5552"/>
                    <a:pt x="4219" y="5523"/>
                  </a:cubicBezTo>
                  <a:cubicBezTo>
                    <a:pt x="4208" y="5523"/>
                    <a:pt x="4202" y="5523"/>
                    <a:pt x="4190" y="5523"/>
                  </a:cubicBezTo>
                  <a:cubicBezTo>
                    <a:pt x="4167" y="5523"/>
                    <a:pt x="4132" y="5523"/>
                    <a:pt x="4132" y="5494"/>
                  </a:cubicBezTo>
                  <a:cubicBezTo>
                    <a:pt x="4132" y="5477"/>
                    <a:pt x="4149" y="5471"/>
                    <a:pt x="4149" y="5453"/>
                  </a:cubicBezTo>
                  <a:cubicBezTo>
                    <a:pt x="4149" y="5436"/>
                    <a:pt x="4126" y="5424"/>
                    <a:pt x="4109" y="5424"/>
                  </a:cubicBezTo>
                  <a:cubicBezTo>
                    <a:pt x="3992" y="5424"/>
                    <a:pt x="3923" y="5442"/>
                    <a:pt x="3812" y="5482"/>
                  </a:cubicBezTo>
                  <a:cubicBezTo>
                    <a:pt x="3760" y="5506"/>
                    <a:pt x="3713" y="5482"/>
                    <a:pt x="3672" y="5517"/>
                  </a:cubicBezTo>
                  <a:cubicBezTo>
                    <a:pt x="3649" y="5541"/>
                    <a:pt x="3643" y="5570"/>
                    <a:pt x="3643" y="5605"/>
                  </a:cubicBezTo>
                  <a:close/>
                  <a:moveTo>
                    <a:pt x="0" y="3148"/>
                  </a:moveTo>
                  <a:lnTo>
                    <a:pt x="0" y="3148"/>
                  </a:lnTo>
                  <a:cubicBezTo>
                    <a:pt x="0" y="0"/>
                    <a:pt x="0" y="0"/>
                    <a:pt x="0" y="0"/>
                  </a:cubicBezTo>
                  <a:cubicBezTo>
                    <a:pt x="4330" y="17"/>
                    <a:pt x="4330" y="17"/>
                    <a:pt x="4330" y="17"/>
                  </a:cubicBezTo>
                  <a:cubicBezTo>
                    <a:pt x="5791" y="23"/>
                    <a:pt x="5791" y="23"/>
                    <a:pt x="5791" y="23"/>
                  </a:cubicBezTo>
                  <a:cubicBezTo>
                    <a:pt x="5791" y="1652"/>
                    <a:pt x="5791" y="1652"/>
                    <a:pt x="5791" y="1652"/>
                  </a:cubicBezTo>
                  <a:cubicBezTo>
                    <a:pt x="5780" y="4504"/>
                    <a:pt x="5780" y="4504"/>
                    <a:pt x="5780" y="4504"/>
                  </a:cubicBezTo>
                  <a:cubicBezTo>
                    <a:pt x="5774" y="6914"/>
                    <a:pt x="5774" y="6914"/>
                    <a:pt x="5774" y="6914"/>
                  </a:cubicBezTo>
                  <a:cubicBezTo>
                    <a:pt x="5756" y="6909"/>
                    <a:pt x="5739" y="6909"/>
                    <a:pt x="5716" y="6909"/>
                  </a:cubicBezTo>
                  <a:cubicBezTo>
                    <a:pt x="5686" y="6909"/>
                    <a:pt x="5669" y="6920"/>
                    <a:pt x="5634" y="6920"/>
                  </a:cubicBezTo>
                  <a:cubicBezTo>
                    <a:pt x="5593" y="6920"/>
                    <a:pt x="5582" y="6880"/>
                    <a:pt x="5553" y="6856"/>
                  </a:cubicBezTo>
                  <a:cubicBezTo>
                    <a:pt x="5477" y="6798"/>
                    <a:pt x="5454" y="6746"/>
                    <a:pt x="5413" y="6658"/>
                  </a:cubicBezTo>
                  <a:cubicBezTo>
                    <a:pt x="5401" y="6635"/>
                    <a:pt x="5384" y="6618"/>
                    <a:pt x="5366" y="6594"/>
                  </a:cubicBezTo>
                  <a:cubicBezTo>
                    <a:pt x="5355" y="6577"/>
                    <a:pt x="5355" y="6559"/>
                    <a:pt x="5337" y="6554"/>
                  </a:cubicBezTo>
                  <a:cubicBezTo>
                    <a:pt x="5314" y="6548"/>
                    <a:pt x="5297" y="6559"/>
                    <a:pt x="5279" y="6548"/>
                  </a:cubicBezTo>
                  <a:cubicBezTo>
                    <a:pt x="5232" y="6495"/>
                    <a:pt x="5250" y="6431"/>
                    <a:pt x="5192" y="6385"/>
                  </a:cubicBezTo>
                  <a:cubicBezTo>
                    <a:pt x="5197" y="6367"/>
                    <a:pt x="5215" y="6367"/>
                    <a:pt x="5215" y="6350"/>
                  </a:cubicBezTo>
                  <a:cubicBezTo>
                    <a:pt x="5215" y="6297"/>
                    <a:pt x="5192" y="6257"/>
                    <a:pt x="5139" y="6245"/>
                  </a:cubicBezTo>
                  <a:cubicBezTo>
                    <a:pt x="5203" y="6216"/>
                    <a:pt x="5250" y="6181"/>
                    <a:pt x="5250" y="6111"/>
                  </a:cubicBezTo>
                  <a:cubicBezTo>
                    <a:pt x="5250" y="6036"/>
                    <a:pt x="5250" y="6036"/>
                    <a:pt x="5250" y="6036"/>
                  </a:cubicBezTo>
                  <a:cubicBezTo>
                    <a:pt x="5250" y="5890"/>
                    <a:pt x="5168" y="5820"/>
                    <a:pt x="5110" y="5680"/>
                  </a:cubicBezTo>
                  <a:cubicBezTo>
                    <a:pt x="5081" y="5645"/>
                    <a:pt x="5046" y="5645"/>
                    <a:pt x="5017" y="5605"/>
                  </a:cubicBezTo>
                  <a:cubicBezTo>
                    <a:pt x="4976" y="5541"/>
                    <a:pt x="4935" y="5511"/>
                    <a:pt x="4895" y="5442"/>
                  </a:cubicBezTo>
                  <a:cubicBezTo>
                    <a:pt x="4889" y="5430"/>
                    <a:pt x="4866" y="5424"/>
                    <a:pt x="4866" y="5407"/>
                  </a:cubicBezTo>
                  <a:cubicBezTo>
                    <a:pt x="4866" y="5395"/>
                    <a:pt x="4866" y="5389"/>
                    <a:pt x="4871" y="5384"/>
                  </a:cubicBezTo>
                  <a:cubicBezTo>
                    <a:pt x="4889" y="5378"/>
                    <a:pt x="4901" y="5366"/>
                    <a:pt x="4924" y="5366"/>
                  </a:cubicBezTo>
                  <a:cubicBezTo>
                    <a:pt x="4941" y="5366"/>
                    <a:pt x="4959" y="5378"/>
                    <a:pt x="4959" y="5395"/>
                  </a:cubicBezTo>
                  <a:cubicBezTo>
                    <a:pt x="4959" y="5424"/>
                    <a:pt x="4930" y="5442"/>
                    <a:pt x="4930" y="5471"/>
                  </a:cubicBezTo>
                  <a:cubicBezTo>
                    <a:pt x="4930" y="5482"/>
                    <a:pt x="4947" y="5488"/>
                    <a:pt x="4953" y="5500"/>
                  </a:cubicBezTo>
                  <a:cubicBezTo>
                    <a:pt x="5011" y="5488"/>
                    <a:pt x="5005" y="5418"/>
                    <a:pt x="5005" y="5354"/>
                  </a:cubicBezTo>
                  <a:cubicBezTo>
                    <a:pt x="5005" y="5308"/>
                    <a:pt x="4976" y="5261"/>
                    <a:pt x="4930" y="5261"/>
                  </a:cubicBezTo>
                  <a:cubicBezTo>
                    <a:pt x="4883" y="5261"/>
                    <a:pt x="4866" y="5302"/>
                    <a:pt x="4825" y="5319"/>
                  </a:cubicBezTo>
                  <a:cubicBezTo>
                    <a:pt x="4802" y="5325"/>
                    <a:pt x="4784" y="5319"/>
                    <a:pt x="4761" y="5319"/>
                  </a:cubicBezTo>
                  <a:cubicBezTo>
                    <a:pt x="4720" y="5325"/>
                    <a:pt x="4714" y="5366"/>
                    <a:pt x="4674" y="5384"/>
                  </a:cubicBezTo>
                  <a:cubicBezTo>
                    <a:pt x="4609" y="5424"/>
                    <a:pt x="4569" y="5442"/>
                    <a:pt x="4493" y="5459"/>
                  </a:cubicBezTo>
                  <a:cubicBezTo>
                    <a:pt x="4412" y="5447"/>
                    <a:pt x="4412" y="5447"/>
                    <a:pt x="4412" y="5447"/>
                  </a:cubicBezTo>
                  <a:cubicBezTo>
                    <a:pt x="4406" y="5436"/>
                    <a:pt x="4406" y="5436"/>
                    <a:pt x="4406" y="5436"/>
                  </a:cubicBezTo>
                  <a:cubicBezTo>
                    <a:pt x="4423" y="5401"/>
                    <a:pt x="4464" y="5401"/>
                    <a:pt x="4481" y="5366"/>
                  </a:cubicBezTo>
                  <a:cubicBezTo>
                    <a:pt x="4534" y="5273"/>
                    <a:pt x="4557" y="5209"/>
                    <a:pt x="4592" y="5110"/>
                  </a:cubicBezTo>
                  <a:cubicBezTo>
                    <a:pt x="4609" y="5058"/>
                    <a:pt x="4633" y="5034"/>
                    <a:pt x="4633" y="4982"/>
                  </a:cubicBezTo>
                  <a:cubicBezTo>
                    <a:pt x="4633" y="4895"/>
                    <a:pt x="4551" y="4871"/>
                    <a:pt x="4505" y="4801"/>
                  </a:cubicBezTo>
                  <a:cubicBezTo>
                    <a:pt x="4470" y="4749"/>
                    <a:pt x="4470" y="4708"/>
                    <a:pt x="4452" y="4650"/>
                  </a:cubicBezTo>
                  <a:cubicBezTo>
                    <a:pt x="4441" y="4615"/>
                    <a:pt x="4417" y="4598"/>
                    <a:pt x="4412" y="4557"/>
                  </a:cubicBezTo>
                  <a:cubicBezTo>
                    <a:pt x="4377" y="4592"/>
                    <a:pt x="4371" y="4621"/>
                    <a:pt x="4342" y="4662"/>
                  </a:cubicBezTo>
                  <a:cubicBezTo>
                    <a:pt x="4295" y="4720"/>
                    <a:pt x="4278" y="4766"/>
                    <a:pt x="4272" y="4842"/>
                  </a:cubicBezTo>
                  <a:cubicBezTo>
                    <a:pt x="4272" y="4906"/>
                    <a:pt x="4249" y="4941"/>
                    <a:pt x="4237" y="4999"/>
                  </a:cubicBezTo>
                  <a:cubicBezTo>
                    <a:pt x="4237" y="5028"/>
                    <a:pt x="4225" y="5040"/>
                    <a:pt x="4225" y="5063"/>
                  </a:cubicBezTo>
                  <a:cubicBezTo>
                    <a:pt x="4219" y="5098"/>
                    <a:pt x="4214" y="5133"/>
                    <a:pt x="4179" y="5133"/>
                  </a:cubicBezTo>
                  <a:cubicBezTo>
                    <a:pt x="4144" y="5133"/>
                    <a:pt x="4126" y="5116"/>
                    <a:pt x="4091" y="5116"/>
                  </a:cubicBezTo>
                  <a:cubicBezTo>
                    <a:pt x="3969" y="5116"/>
                    <a:pt x="3923" y="5232"/>
                    <a:pt x="3800" y="5232"/>
                  </a:cubicBezTo>
                  <a:cubicBezTo>
                    <a:pt x="3783" y="5232"/>
                    <a:pt x="3783" y="5232"/>
                    <a:pt x="3783" y="5232"/>
                  </a:cubicBezTo>
                  <a:cubicBezTo>
                    <a:pt x="3783" y="5209"/>
                    <a:pt x="3783" y="5209"/>
                    <a:pt x="3783" y="5209"/>
                  </a:cubicBezTo>
                  <a:cubicBezTo>
                    <a:pt x="3783" y="5174"/>
                    <a:pt x="3806" y="5156"/>
                    <a:pt x="3818" y="5127"/>
                  </a:cubicBezTo>
                  <a:cubicBezTo>
                    <a:pt x="3835" y="5087"/>
                    <a:pt x="3823" y="5046"/>
                    <a:pt x="3864" y="5028"/>
                  </a:cubicBezTo>
                  <a:cubicBezTo>
                    <a:pt x="3888" y="5017"/>
                    <a:pt x="3911" y="5017"/>
                    <a:pt x="3940" y="5017"/>
                  </a:cubicBezTo>
                  <a:cubicBezTo>
                    <a:pt x="4010" y="5017"/>
                    <a:pt x="4010" y="5017"/>
                    <a:pt x="4010" y="5017"/>
                  </a:cubicBezTo>
                  <a:cubicBezTo>
                    <a:pt x="4086" y="5017"/>
                    <a:pt x="4097" y="4924"/>
                    <a:pt x="4097" y="4848"/>
                  </a:cubicBezTo>
                  <a:cubicBezTo>
                    <a:pt x="4097" y="4801"/>
                    <a:pt x="4086" y="4772"/>
                    <a:pt x="4074" y="4726"/>
                  </a:cubicBezTo>
                  <a:cubicBezTo>
                    <a:pt x="4103" y="4609"/>
                    <a:pt x="4103" y="4609"/>
                    <a:pt x="4103" y="4609"/>
                  </a:cubicBezTo>
                  <a:cubicBezTo>
                    <a:pt x="4103" y="4598"/>
                    <a:pt x="4091" y="4586"/>
                    <a:pt x="4091" y="4574"/>
                  </a:cubicBezTo>
                  <a:cubicBezTo>
                    <a:pt x="4091" y="4533"/>
                    <a:pt x="4132" y="4528"/>
                    <a:pt x="4132" y="4487"/>
                  </a:cubicBezTo>
                  <a:cubicBezTo>
                    <a:pt x="4132" y="4481"/>
                    <a:pt x="4120" y="4481"/>
                    <a:pt x="4120" y="4469"/>
                  </a:cubicBezTo>
                  <a:cubicBezTo>
                    <a:pt x="4120" y="4440"/>
                    <a:pt x="4167" y="4435"/>
                    <a:pt x="4167" y="4406"/>
                  </a:cubicBezTo>
                  <a:cubicBezTo>
                    <a:pt x="4167" y="4394"/>
                    <a:pt x="4155" y="4394"/>
                    <a:pt x="4144" y="4388"/>
                  </a:cubicBezTo>
                  <a:cubicBezTo>
                    <a:pt x="4167" y="4353"/>
                    <a:pt x="4196" y="4341"/>
                    <a:pt x="4231" y="4312"/>
                  </a:cubicBezTo>
                  <a:cubicBezTo>
                    <a:pt x="4254" y="4295"/>
                    <a:pt x="4254" y="4266"/>
                    <a:pt x="4278" y="4254"/>
                  </a:cubicBezTo>
                  <a:cubicBezTo>
                    <a:pt x="4295" y="4248"/>
                    <a:pt x="4318" y="4237"/>
                    <a:pt x="4318" y="4219"/>
                  </a:cubicBezTo>
                  <a:cubicBezTo>
                    <a:pt x="4318" y="4155"/>
                    <a:pt x="4260" y="4126"/>
                    <a:pt x="4260" y="4062"/>
                  </a:cubicBezTo>
                  <a:cubicBezTo>
                    <a:pt x="4260" y="4044"/>
                    <a:pt x="4266" y="4044"/>
                    <a:pt x="4266" y="4027"/>
                  </a:cubicBezTo>
                  <a:cubicBezTo>
                    <a:pt x="4266" y="4021"/>
                    <a:pt x="4260" y="4021"/>
                    <a:pt x="4260" y="4015"/>
                  </a:cubicBezTo>
                  <a:cubicBezTo>
                    <a:pt x="4260" y="4010"/>
                    <a:pt x="4260" y="4010"/>
                    <a:pt x="4266" y="4004"/>
                  </a:cubicBezTo>
                  <a:cubicBezTo>
                    <a:pt x="4289" y="4004"/>
                    <a:pt x="4301" y="3980"/>
                    <a:pt x="4330" y="3980"/>
                  </a:cubicBezTo>
                  <a:cubicBezTo>
                    <a:pt x="4336" y="3980"/>
                    <a:pt x="4342" y="3992"/>
                    <a:pt x="4348" y="3992"/>
                  </a:cubicBezTo>
                  <a:cubicBezTo>
                    <a:pt x="4353" y="3992"/>
                    <a:pt x="4359" y="3986"/>
                    <a:pt x="4359" y="3986"/>
                  </a:cubicBezTo>
                  <a:cubicBezTo>
                    <a:pt x="4359" y="3963"/>
                    <a:pt x="4359" y="3963"/>
                    <a:pt x="4359" y="3963"/>
                  </a:cubicBezTo>
                  <a:cubicBezTo>
                    <a:pt x="4359" y="3928"/>
                    <a:pt x="4324" y="3917"/>
                    <a:pt x="4313" y="3881"/>
                  </a:cubicBezTo>
                  <a:cubicBezTo>
                    <a:pt x="4272" y="3777"/>
                    <a:pt x="4301" y="3689"/>
                    <a:pt x="4225" y="3608"/>
                  </a:cubicBezTo>
                  <a:cubicBezTo>
                    <a:pt x="4219" y="3643"/>
                    <a:pt x="4214" y="3666"/>
                    <a:pt x="4214" y="3701"/>
                  </a:cubicBezTo>
                  <a:cubicBezTo>
                    <a:pt x="4214" y="3736"/>
                    <a:pt x="4225" y="3754"/>
                    <a:pt x="4225" y="3783"/>
                  </a:cubicBezTo>
                  <a:cubicBezTo>
                    <a:pt x="4225" y="3817"/>
                    <a:pt x="4231" y="3852"/>
                    <a:pt x="4202" y="3870"/>
                  </a:cubicBezTo>
                  <a:cubicBezTo>
                    <a:pt x="4185" y="3887"/>
                    <a:pt x="4161" y="3870"/>
                    <a:pt x="4138" y="3876"/>
                  </a:cubicBezTo>
                  <a:cubicBezTo>
                    <a:pt x="4115" y="3893"/>
                    <a:pt x="4126" y="3928"/>
                    <a:pt x="4103" y="3946"/>
                  </a:cubicBezTo>
                  <a:cubicBezTo>
                    <a:pt x="4091" y="3951"/>
                    <a:pt x="4074" y="3946"/>
                    <a:pt x="4062" y="3957"/>
                  </a:cubicBezTo>
                  <a:cubicBezTo>
                    <a:pt x="4051" y="3975"/>
                    <a:pt x="4056" y="3992"/>
                    <a:pt x="4056" y="4015"/>
                  </a:cubicBezTo>
                  <a:cubicBezTo>
                    <a:pt x="4051" y="4027"/>
                    <a:pt x="4039" y="4039"/>
                    <a:pt x="4033" y="4050"/>
                  </a:cubicBezTo>
                  <a:cubicBezTo>
                    <a:pt x="4027" y="4085"/>
                    <a:pt x="4045" y="4103"/>
                    <a:pt x="4033" y="4132"/>
                  </a:cubicBezTo>
                  <a:cubicBezTo>
                    <a:pt x="4016" y="4155"/>
                    <a:pt x="3998" y="4161"/>
                    <a:pt x="3992" y="4184"/>
                  </a:cubicBezTo>
                  <a:cubicBezTo>
                    <a:pt x="3969" y="4243"/>
                    <a:pt x="3957" y="4306"/>
                    <a:pt x="3893" y="4306"/>
                  </a:cubicBezTo>
                  <a:cubicBezTo>
                    <a:pt x="3864" y="4306"/>
                    <a:pt x="3847" y="4301"/>
                    <a:pt x="3812" y="4301"/>
                  </a:cubicBezTo>
                  <a:cubicBezTo>
                    <a:pt x="3794" y="4301"/>
                    <a:pt x="3794" y="4318"/>
                    <a:pt x="3783" y="4336"/>
                  </a:cubicBezTo>
                  <a:cubicBezTo>
                    <a:pt x="3771" y="4353"/>
                    <a:pt x="3754" y="4365"/>
                    <a:pt x="3736" y="4382"/>
                  </a:cubicBezTo>
                  <a:cubicBezTo>
                    <a:pt x="3713" y="4400"/>
                    <a:pt x="3696" y="4394"/>
                    <a:pt x="3666" y="4406"/>
                  </a:cubicBezTo>
                  <a:cubicBezTo>
                    <a:pt x="3626" y="4423"/>
                    <a:pt x="3614" y="4452"/>
                    <a:pt x="3573" y="4481"/>
                  </a:cubicBezTo>
                  <a:cubicBezTo>
                    <a:pt x="3527" y="4522"/>
                    <a:pt x="3527" y="4569"/>
                    <a:pt x="3492" y="4627"/>
                  </a:cubicBezTo>
                  <a:cubicBezTo>
                    <a:pt x="3474" y="4667"/>
                    <a:pt x="3416" y="4667"/>
                    <a:pt x="3416" y="4714"/>
                  </a:cubicBezTo>
                  <a:cubicBezTo>
                    <a:pt x="3416" y="4726"/>
                    <a:pt x="3422" y="4732"/>
                    <a:pt x="3422" y="4743"/>
                  </a:cubicBezTo>
                  <a:cubicBezTo>
                    <a:pt x="3422" y="4778"/>
                    <a:pt x="3381" y="4772"/>
                    <a:pt x="3358" y="4790"/>
                  </a:cubicBezTo>
                  <a:cubicBezTo>
                    <a:pt x="3317" y="4813"/>
                    <a:pt x="3300" y="4848"/>
                    <a:pt x="3300" y="4889"/>
                  </a:cubicBezTo>
                  <a:cubicBezTo>
                    <a:pt x="3300" y="4895"/>
                    <a:pt x="3305" y="4895"/>
                    <a:pt x="3305" y="4900"/>
                  </a:cubicBezTo>
                  <a:cubicBezTo>
                    <a:pt x="3305" y="4918"/>
                    <a:pt x="3282" y="4924"/>
                    <a:pt x="3282" y="4941"/>
                  </a:cubicBezTo>
                  <a:cubicBezTo>
                    <a:pt x="3282" y="4953"/>
                    <a:pt x="3288" y="4953"/>
                    <a:pt x="3288" y="4964"/>
                  </a:cubicBezTo>
                  <a:cubicBezTo>
                    <a:pt x="3311" y="4958"/>
                    <a:pt x="3329" y="4958"/>
                    <a:pt x="3346" y="4941"/>
                  </a:cubicBezTo>
                  <a:cubicBezTo>
                    <a:pt x="3340" y="4976"/>
                    <a:pt x="3334" y="4999"/>
                    <a:pt x="3334" y="5028"/>
                  </a:cubicBezTo>
                  <a:cubicBezTo>
                    <a:pt x="3294" y="4999"/>
                    <a:pt x="3271" y="4970"/>
                    <a:pt x="3218" y="4970"/>
                  </a:cubicBezTo>
                  <a:cubicBezTo>
                    <a:pt x="3201" y="4970"/>
                    <a:pt x="3201" y="5005"/>
                    <a:pt x="3195" y="5028"/>
                  </a:cubicBezTo>
                  <a:cubicBezTo>
                    <a:pt x="3189" y="5022"/>
                    <a:pt x="3189" y="5022"/>
                    <a:pt x="3189" y="5022"/>
                  </a:cubicBezTo>
                  <a:cubicBezTo>
                    <a:pt x="3166" y="4976"/>
                    <a:pt x="3166" y="4941"/>
                    <a:pt x="3131" y="4906"/>
                  </a:cubicBezTo>
                  <a:cubicBezTo>
                    <a:pt x="2985" y="4761"/>
                    <a:pt x="3049" y="4854"/>
                    <a:pt x="3108" y="4854"/>
                  </a:cubicBezTo>
                  <a:cubicBezTo>
                    <a:pt x="3119" y="4854"/>
                    <a:pt x="3119" y="4854"/>
                    <a:pt x="3119" y="4854"/>
                  </a:cubicBezTo>
                  <a:cubicBezTo>
                    <a:pt x="3119" y="4825"/>
                    <a:pt x="3119" y="4825"/>
                    <a:pt x="3119" y="4825"/>
                  </a:cubicBezTo>
                  <a:cubicBezTo>
                    <a:pt x="3073" y="4702"/>
                    <a:pt x="3073" y="4702"/>
                    <a:pt x="3073" y="4702"/>
                  </a:cubicBezTo>
                  <a:cubicBezTo>
                    <a:pt x="3073" y="4667"/>
                    <a:pt x="3078" y="4644"/>
                    <a:pt x="3061" y="4615"/>
                  </a:cubicBezTo>
                  <a:cubicBezTo>
                    <a:pt x="3049" y="4592"/>
                    <a:pt x="3026" y="4586"/>
                    <a:pt x="3026" y="4557"/>
                  </a:cubicBezTo>
                  <a:cubicBezTo>
                    <a:pt x="3026" y="4551"/>
                    <a:pt x="3032" y="4545"/>
                    <a:pt x="3032" y="4533"/>
                  </a:cubicBezTo>
                  <a:cubicBezTo>
                    <a:pt x="3032" y="4504"/>
                    <a:pt x="3014" y="4493"/>
                    <a:pt x="3008" y="4464"/>
                  </a:cubicBezTo>
                  <a:cubicBezTo>
                    <a:pt x="2997" y="4435"/>
                    <a:pt x="2997" y="4406"/>
                    <a:pt x="2968" y="4388"/>
                  </a:cubicBezTo>
                  <a:cubicBezTo>
                    <a:pt x="2933" y="4370"/>
                    <a:pt x="2910" y="4359"/>
                    <a:pt x="2892" y="4324"/>
                  </a:cubicBezTo>
                  <a:cubicBezTo>
                    <a:pt x="2869" y="4289"/>
                    <a:pt x="2845" y="4277"/>
                    <a:pt x="2834" y="4243"/>
                  </a:cubicBezTo>
                  <a:cubicBezTo>
                    <a:pt x="2811" y="4178"/>
                    <a:pt x="2828" y="4138"/>
                    <a:pt x="2805" y="4080"/>
                  </a:cubicBezTo>
                  <a:cubicBezTo>
                    <a:pt x="2793" y="4050"/>
                    <a:pt x="2752" y="4050"/>
                    <a:pt x="2752" y="4021"/>
                  </a:cubicBezTo>
                  <a:cubicBezTo>
                    <a:pt x="2752" y="4015"/>
                    <a:pt x="2758" y="4010"/>
                    <a:pt x="2758" y="4004"/>
                  </a:cubicBezTo>
                  <a:cubicBezTo>
                    <a:pt x="2758" y="3951"/>
                    <a:pt x="2671" y="3980"/>
                    <a:pt x="2619" y="3969"/>
                  </a:cubicBezTo>
                  <a:cubicBezTo>
                    <a:pt x="2560" y="3963"/>
                    <a:pt x="2549" y="3893"/>
                    <a:pt x="2496" y="3893"/>
                  </a:cubicBezTo>
                  <a:cubicBezTo>
                    <a:pt x="2496" y="3870"/>
                    <a:pt x="2496" y="3870"/>
                    <a:pt x="2496" y="3870"/>
                  </a:cubicBezTo>
                  <a:cubicBezTo>
                    <a:pt x="2496" y="3864"/>
                    <a:pt x="2502" y="3858"/>
                    <a:pt x="2502" y="3847"/>
                  </a:cubicBezTo>
                  <a:cubicBezTo>
                    <a:pt x="2502" y="3823"/>
                    <a:pt x="2473" y="3829"/>
                    <a:pt x="2450" y="3817"/>
                  </a:cubicBezTo>
                  <a:cubicBezTo>
                    <a:pt x="2479" y="3800"/>
                    <a:pt x="2473" y="3777"/>
                    <a:pt x="2490" y="3748"/>
                  </a:cubicBezTo>
                  <a:cubicBezTo>
                    <a:pt x="2508" y="3754"/>
                    <a:pt x="2508" y="3765"/>
                    <a:pt x="2514" y="3783"/>
                  </a:cubicBezTo>
                  <a:cubicBezTo>
                    <a:pt x="2531" y="3754"/>
                    <a:pt x="2554" y="3742"/>
                    <a:pt x="2554" y="3707"/>
                  </a:cubicBezTo>
                  <a:cubicBezTo>
                    <a:pt x="2554" y="3643"/>
                    <a:pt x="2537" y="3573"/>
                    <a:pt x="2473" y="3573"/>
                  </a:cubicBezTo>
                  <a:cubicBezTo>
                    <a:pt x="2415" y="3573"/>
                    <a:pt x="2397" y="3614"/>
                    <a:pt x="2345" y="3625"/>
                  </a:cubicBezTo>
                  <a:cubicBezTo>
                    <a:pt x="2339" y="3620"/>
                    <a:pt x="2333" y="3620"/>
                    <a:pt x="2333" y="3614"/>
                  </a:cubicBezTo>
                  <a:cubicBezTo>
                    <a:pt x="2333" y="3602"/>
                    <a:pt x="2351" y="3596"/>
                    <a:pt x="2351" y="3585"/>
                  </a:cubicBezTo>
                  <a:cubicBezTo>
                    <a:pt x="2351" y="3573"/>
                    <a:pt x="2345" y="3573"/>
                    <a:pt x="2345" y="3561"/>
                  </a:cubicBezTo>
                  <a:cubicBezTo>
                    <a:pt x="2356" y="3567"/>
                    <a:pt x="2362" y="3573"/>
                    <a:pt x="2374" y="3579"/>
                  </a:cubicBezTo>
                  <a:cubicBezTo>
                    <a:pt x="2385" y="3573"/>
                    <a:pt x="2385" y="3573"/>
                    <a:pt x="2385" y="3573"/>
                  </a:cubicBezTo>
                  <a:cubicBezTo>
                    <a:pt x="2368" y="3503"/>
                    <a:pt x="2310" y="3486"/>
                    <a:pt x="2269" y="3428"/>
                  </a:cubicBezTo>
                  <a:cubicBezTo>
                    <a:pt x="2252" y="3404"/>
                    <a:pt x="2246" y="3369"/>
                    <a:pt x="2217" y="3369"/>
                  </a:cubicBezTo>
                  <a:cubicBezTo>
                    <a:pt x="2199" y="3369"/>
                    <a:pt x="2199" y="3398"/>
                    <a:pt x="2182" y="3398"/>
                  </a:cubicBezTo>
                  <a:cubicBezTo>
                    <a:pt x="2170" y="3398"/>
                    <a:pt x="2164" y="3392"/>
                    <a:pt x="2153" y="3381"/>
                  </a:cubicBezTo>
                  <a:cubicBezTo>
                    <a:pt x="2124" y="3398"/>
                    <a:pt x="2112" y="3433"/>
                    <a:pt x="2077" y="3433"/>
                  </a:cubicBezTo>
                  <a:cubicBezTo>
                    <a:pt x="2026" y="3433"/>
                    <a:pt x="2002" y="3404"/>
                    <a:pt x="1956" y="3375"/>
                  </a:cubicBezTo>
                  <a:cubicBezTo>
                    <a:pt x="1938" y="3363"/>
                    <a:pt x="1921" y="3369"/>
                    <a:pt x="1903" y="3358"/>
                  </a:cubicBezTo>
                  <a:cubicBezTo>
                    <a:pt x="1828" y="3311"/>
                    <a:pt x="1781" y="3270"/>
                    <a:pt x="1694" y="3270"/>
                  </a:cubicBezTo>
                  <a:cubicBezTo>
                    <a:pt x="1665" y="3270"/>
                    <a:pt x="1653" y="3299"/>
                    <a:pt x="1630" y="3317"/>
                  </a:cubicBezTo>
                  <a:cubicBezTo>
                    <a:pt x="1595" y="3328"/>
                    <a:pt x="1566" y="3328"/>
                    <a:pt x="1531" y="3334"/>
                  </a:cubicBezTo>
                  <a:cubicBezTo>
                    <a:pt x="1525" y="3247"/>
                    <a:pt x="1432" y="3241"/>
                    <a:pt x="1368" y="3177"/>
                  </a:cubicBezTo>
                  <a:cubicBezTo>
                    <a:pt x="1304" y="3131"/>
                    <a:pt x="1257" y="3113"/>
                    <a:pt x="1187" y="3072"/>
                  </a:cubicBezTo>
                  <a:cubicBezTo>
                    <a:pt x="1135" y="3043"/>
                    <a:pt x="1112" y="3008"/>
                    <a:pt x="1053" y="3008"/>
                  </a:cubicBezTo>
                  <a:cubicBezTo>
                    <a:pt x="1019" y="3008"/>
                    <a:pt x="1001" y="3037"/>
                    <a:pt x="972" y="3055"/>
                  </a:cubicBezTo>
                  <a:cubicBezTo>
                    <a:pt x="925" y="3078"/>
                    <a:pt x="890" y="3090"/>
                    <a:pt x="832" y="3090"/>
                  </a:cubicBezTo>
                  <a:cubicBezTo>
                    <a:pt x="780" y="3090"/>
                    <a:pt x="751" y="3084"/>
                    <a:pt x="693" y="3084"/>
                  </a:cubicBezTo>
                  <a:cubicBezTo>
                    <a:pt x="646" y="3084"/>
                    <a:pt x="623" y="3090"/>
                    <a:pt x="576" y="3090"/>
                  </a:cubicBezTo>
                  <a:cubicBezTo>
                    <a:pt x="361" y="3090"/>
                    <a:pt x="361" y="3090"/>
                    <a:pt x="361" y="3090"/>
                  </a:cubicBezTo>
                  <a:cubicBezTo>
                    <a:pt x="64" y="3148"/>
                    <a:pt x="64" y="3148"/>
                    <a:pt x="64" y="3148"/>
                  </a:cubicBezTo>
                  <a:cubicBezTo>
                    <a:pt x="5" y="3148"/>
                    <a:pt x="5" y="3148"/>
                    <a:pt x="5" y="3148"/>
                  </a:cubicBezTo>
                  <a:lnTo>
                    <a:pt x="0" y="3148"/>
                  </a:lnTo>
                  <a:close/>
                </a:path>
              </a:pathLst>
            </a:custGeom>
            <a:noFill/>
            <a:ln w="38100"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6829" name="Freeform 9"/>
            <p:cNvSpPr>
              <a:spLocks noChangeArrowheads="1"/>
            </p:cNvSpPr>
            <p:nvPr/>
          </p:nvSpPr>
          <p:spPr bwMode="auto">
            <a:xfrm>
              <a:off x="19348841" y="9050431"/>
              <a:ext cx="1905190" cy="1352346"/>
            </a:xfrm>
            <a:custGeom>
              <a:avLst/>
              <a:gdLst>
                <a:gd name="T0" fmla="*/ 391867501 w 4332"/>
                <a:gd name="T1" fmla="*/ 519264350 h 3074"/>
                <a:gd name="T2" fmla="*/ 0 w 4332"/>
                <a:gd name="T3" fmla="*/ 467396118 h 3074"/>
                <a:gd name="T4" fmla="*/ 1160618 w 4332"/>
                <a:gd name="T5" fmla="*/ 967847 h 3074"/>
                <a:gd name="T6" fmla="*/ 28045699 w 4332"/>
                <a:gd name="T7" fmla="*/ 6580479 h 3074"/>
                <a:gd name="T8" fmla="*/ 85491223 w 4332"/>
                <a:gd name="T9" fmla="*/ 11225264 h 3074"/>
                <a:gd name="T10" fmla="*/ 120500189 w 4332"/>
                <a:gd name="T11" fmla="*/ 32514375 h 3074"/>
                <a:gd name="T12" fmla="*/ 138488226 w 4332"/>
                <a:gd name="T13" fmla="*/ 64061343 h 3074"/>
                <a:gd name="T14" fmla="*/ 170015338 w 4332"/>
                <a:gd name="T15" fmla="*/ 57287295 h 3074"/>
                <a:gd name="T16" fmla="*/ 218370309 w 4332"/>
                <a:gd name="T17" fmla="*/ 100253096 h 3074"/>
                <a:gd name="T18" fmla="*/ 243128104 w 4332"/>
                <a:gd name="T19" fmla="*/ 148637959 h 3074"/>
                <a:gd name="T20" fmla="*/ 301734246 w 4332"/>
                <a:gd name="T21" fmla="*/ 190248774 h 3074"/>
                <a:gd name="T22" fmla="*/ 356858535 w 4332"/>
                <a:gd name="T23" fmla="*/ 239988183 h 3074"/>
                <a:gd name="T24" fmla="*/ 370398050 w 4332"/>
                <a:gd name="T25" fmla="*/ 225279111 h 3074"/>
                <a:gd name="T26" fmla="*/ 419913200 w 4332"/>
                <a:gd name="T27" fmla="*/ 207279799 h 3074"/>
                <a:gd name="T28" fmla="*/ 469428349 w 4332"/>
                <a:gd name="T29" fmla="*/ 226440527 h 3074"/>
                <a:gd name="T30" fmla="*/ 502116519 w 4332"/>
                <a:gd name="T31" fmla="*/ 230891743 h 3074"/>
                <a:gd name="T32" fmla="*/ 510046454 w 4332"/>
                <a:gd name="T33" fmla="*/ 224117695 h 3074"/>
                <a:gd name="T34" fmla="*/ 532483013 w 4332"/>
                <a:gd name="T35" fmla="*/ 230891743 h 3074"/>
                <a:gd name="T36" fmla="*/ 615846950 w 4332"/>
                <a:gd name="T37" fmla="*/ 219666479 h 3074"/>
                <a:gd name="T38" fmla="*/ 658592342 w 4332"/>
                <a:gd name="T39" fmla="*/ 268051343 h 3074"/>
                <a:gd name="T40" fmla="*/ 681222410 w 4332"/>
                <a:gd name="T41" fmla="*/ 322048398 h 3074"/>
                <a:gd name="T42" fmla="*/ 837698673 w 4332"/>
                <a:gd name="T43" fmla="*/ 401012382 h 3074"/>
                <a:gd name="T44" fmla="*/ 817389840 w 4332"/>
                <a:gd name="T45" fmla="*/ 399850966 h 3074"/>
                <a:gd name="T46" fmla="*/ 785862288 w 4332"/>
                <a:gd name="T47" fmla="*/ 430236518 h 3074"/>
                <a:gd name="T48" fmla="*/ 753174558 w 4332"/>
                <a:gd name="T49" fmla="*/ 432558910 h 3074"/>
                <a:gd name="T50" fmla="*/ 700371065 w 4332"/>
                <a:gd name="T51" fmla="*/ 432558910 h 3074"/>
                <a:gd name="T52" fmla="*/ 666522717 w 4332"/>
                <a:gd name="T53" fmla="*/ 434881743 h 3074"/>
                <a:gd name="T54" fmla="*/ 620488982 w 4332"/>
                <a:gd name="T55" fmla="*/ 440494375 h 3074"/>
                <a:gd name="T56" fmla="*/ 604628671 w 4332"/>
                <a:gd name="T57" fmla="*/ 468557094 h 3074"/>
                <a:gd name="T58" fmla="*/ 593410391 w 4332"/>
                <a:gd name="T59" fmla="*/ 494491430 h 3074"/>
                <a:gd name="T60" fmla="*/ 525906765 w 4332"/>
                <a:gd name="T61" fmla="*/ 533973422 h 3074"/>
                <a:gd name="T62" fmla="*/ 494379653 w 4332"/>
                <a:gd name="T63" fmla="*/ 557584926 h 3074"/>
                <a:gd name="T64" fmla="*/ 511207072 w 4332"/>
                <a:gd name="T65" fmla="*/ 564358974 h 3074"/>
                <a:gd name="T66" fmla="*/ 489737622 w 4332"/>
                <a:gd name="T67" fmla="*/ 558746342 h 3074"/>
                <a:gd name="T68" fmla="*/ 458210069 w 4332"/>
                <a:gd name="T69" fmla="*/ 550811318 h 3074"/>
                <a:gd name="T70" fmla="*/ 452600930 w 4332"/>
                <a:gd name="T71" fmla="*/ 532812006 h 3074"/>
                <a:gd name="T72" fmla="*/ 423394613 w 4332"/>
                <a:gd name="T73" fmla="*/ 528360790 h 3074"/>
                <a:gd name="T74" fmla="*/ 414304060 w 4332"/>
                <a:gd name="T75" fmla="*/ 505716694 h 3074"/>
                <a:gd name="T76" fmla="*/ 395155405 w 4332"/>
                <a:gd name="T77" fmla="*/ 505716694 h 3074"/>
                <a:gd name="T78" fmla="*/ 358019153 w 4332"/>
                <a:gd name="T79" fmla="*/ 505716694 h 3074"/>
                <a:gd name="T80" fmla="*/ 376007190 w 4332"/>
                <a:gd name="T81" fmla="*/ 451719638 h 3074"/>
                <a:gd name="T82" fmla="*/ 337709881 w 4332"/>
                <a:gd name="T83" fmla="*/ 460815639 h 3074"/>
                <a:gd name="T84" fmla="*/ 329779945 w 4332"/>
                <a:gd name="T85" fmla="*/ 482105190 h 3074"/>
                <a:gd name="T86" fmla="*/ 330940123 w 4332"/>
                <a:gd name="T87" fmla="*/ 491201191 h 3074"/>
                <a:gd name="T88" fmla="*/ 252218657 w 4332"/>
                <a:gd name="T89" fmla="*/ 545198686 h 3074"/>
                <a:gd name="T90" fmla="*/ 213921788 w 4332"/>
                <a:gd name="T91" fmla="*/ 549843471 h 3074"/>
                <a:gd name="T92" fmla="*/ 131718468 w 4332"/>
                <a:gd name="T93" fmla="*/ 502426454 h 3074"/>
                <a:gd name="T94" fmla="*/ 77561288 w 4332"/>
                <a:gd name="T95" fmla="*/ 490040214 h 3074"/>
                <a:gd name="T96" fmla="*/ 59573251 w 4332"/>
                <a:gd name="T97" fmla="*/ 503587870 h 3074"/>
                <a:gd name="T98" fmla="*/ 32687730 w 4332"/>
                <a:gd name="T99" fmla="*/ 486749975 h 307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332" h="3074">
                  <a:moveTo>
                    <a:pt x="2072" y="2642"/>
                  </a:moveTo>
                  <a:lnTo>
                    <a:pt x="2072" y="2642"/>
                  </a:lnTo>
                  <a:cubicBezTo>
                    <a:pt x="2049" y="2648"/>
                    <a:pt x="2037" y="2666"/>
                    <a:pt x="2026" y="2683"/>
                  </a:cubicBezTo>
                  <a:cubicBezTo>
                    <a:pt x="2043" y="2683"/>
                    <a:pt x="2055" y="2683"/>
                    <a:pt x="2078" y="2683"/>
                  </a:cubicBezTo>
                  <a:cubicBezTo>
                    <a:pt x="2078" y="2672"/>
                    <a:pt x="2072" y="2660"/>
                    <a:pt x="2072" y="2642"/>
                  </a:cubicBezTo>
                  <a:close/>
                  <a:moveTo>
                    <a:pt x="0" y="2415"/>
                  </a:moveTo>
                  <a:lnTo>
                    <a:pt x="0" y="2415"/>
                  </a:lnTo>
                  <a:cubicBezTo>
                    <a:pt x="6" y="5"/>
                    <a:pt x="6" y="5"/>
                    <a:pt x="6" y="5"/>
                  </a:cubicBezTo>
                  <a:cubicBezTo>
                    <a:pt x="29" y="0"/>
                    <a:pt x="29" y="0"/>
                    <a:pt x="29" y="0"/>
                  </a:cubicBezTo>
                  <a:cubicBezTo>
                    <a:pt x="70" y="23"/>
                    <a:pt x="99" y="17"/>
                    <a:pt x="145" y="34"/>
                  </a:cubicBezTo>
                  <a:cubicBezTo>
                    <a:pt x="204" y="58"/>
                    <a:pt x="221" y="104"/>
                    <a:pt x="285" y="104"/>
                  </a:cubicBezTo>
                  <a:cubicBezTo>
                    <a:pt x="320" y="104"/>
                    <a:pt x="314" y="40"/>
                    <a:pt x="349" y="40"/>
                  </a:cubicBezTo>
                  <a:cubicBezTo>
                    <a:pt x="384" y="40"/>
                    <a:pt x="407" y="58"/>
                    <a:pt x="442" y="58"/>
                  </a:cubicBezTo>
                  <a:cubicBezTo>
                    <a:pt x="466" y="58"/>
                    <a:pt x="477" y="52"/>
                    <a:pt x="501" y="52"/>
                  </a:cubicBezTo>
                  <a:cubicBezTo>
                    <a:pt x="547" y="52"/>
                    <a:pt x="570" y="93"/>
                    <a:pt x="599" y="133"/>
                  </a:cubicBezTo>
                  <a:cubicBezTo>
                    <a:pt x="605" y="145"/>
                    <a:pt x="611" y="157"/>
                    <a:pt x="623" y="168"/>
                  </a:cubicBezTo>
                  <a:cubicBezTo>
                    <a:pt x="646" y="186"/>
                    <a:pt x="693" y="168"/>
                    <a:pt x="693" y="197"/>
                  </a:cubicBezTo>
                  <a:cubicBezTo>
                    <a:pt x="693" y="221"/>
                    <a:pt x="681" y="238"/>
                    <a:pt x="681" y="267"/>
                  </a:cubicBezTo>
                  <a:cubicBezTo>
                    <a:pt x="681" y="296"/>
                    <a:pt x="704" y="308"/>
                    <a:pt x="716" y="331"/>
                  </a:cubicBezTo>
                  <a:cubicBezTo>
                    <a:pt x="739" y="384"/>
                    <a:pt x="745" y="442"/>
                    <a:pt x="797" y="442"/>
                  </a:cubicBezTo>
                  <a:cubicBezTo>
                    <a:pt x="832" y="442"/>
                    <a:pt x="838" y="396"/>
                    <a:pt x="838" y="360"/>
                  </a:cubicBezTo>
                  <a:cubicBezTo>
                    <a:pt x="844" y="331"/>
                    <a:pt x="873" y="326"/>
                    <a:pt x="879" y="296"/>
                  </a:cubicBezTo>
                  <a:cubicBezTo>
                    <a:pt x="902" y="366"/>
                    <a:pt x="972" y="372"/>
                    <a:pt x="1036" y="390"/>
                  </a:cubicBezTo>
                  <a:cubicBezTo>
                    <a:pt x="1088" y="401"/>
                    <a:pt x="1106" y="430"/>
                    <a:pt x="1153" y="448"/>
                  </a:cubicBezTo>
                  <a:cubicBezTo>
                    <a:pt x="1147" y="477"/>
                    <a:pt x="1129" y="489"/>
                    <a:pt x="1129" y="518"/>
                  </a:cubicBezTo>
                  <a:cubicBezTo>
                    <a:pt x="1129" y="576"/>
                    <a:pt x="1129" y="622"/>
                    <a:pt x="1170" y="663"/>
                  </a:cubicBezTo>
                  <a:cubicBezTo>
                    <a:pt x="1199" y="692"/>
                    <a:pt x="1257" y="686"/>
                    <a:pt x="1257" y="727"/>
                  </a:cubicBezTo>
                  <a:cubicBezTo>
                    <a:pt x="1257" y="768"/>
                    <a:pt x="1257" y="768"/>
                    <a:pt x="1257" y="768"/>
                  </a:cubicBezTo>
                  <a:cubicBezTo>
                    <a:pt x="1257" y="797"/>
                    <a:pt x="1298" y="791"/>
                    <a:pt x="1321" y="797"/>
                  </a:cubicBezTo>
                  <a:cubicBezTo>
                    <a:pt x="1362" y="809"/>
                    <a:pt x="1379" y="838"/>
                    <a:pt x="1414" y="861"/>
                  </a:cubicBezTo>
                  <a:cubicBezTo>
                    <a:pt x="1479" y="902"/>
                    <a:pt x="1525" y="919"/>
                    <a:pt x="1560" y="983"/>
                  </a:cubicBezTo>
                  <a:cubicBezTo>
                    <a:pt x="1572" y="1007"/>
                    <a:pt x="1595" y="1007"/>
                    <a:pt x="1612" y="1024"/>
                  </a:cubicBezTo>
                  <a:cubicBezTo>
                    <a:pt x="1647" y="1082"/>
                    <a:pt x="1665" y="1123"/>
                    <a:pt x="1723" y="1164"/>
                  </a:cubicBezTo>
                  <a:cubicBezTo>
                    <a:pt x="1764" y="1199"/>
                    <a:pt x="1787" y="1240"/>
                    <a:pt x="1845" y="1240"/>
                  </a:cubicBezTo>
                  <a:cubicBezTo>
                    <a:pt x="1857" y="1240"/>
                    <a:pt x="1857" y="1228"/>
                    <a:pt x="1868" y="1222"/>
                  </a:cubicBezTo>
                  <a:cubicBezTo>
                    <a:pt x="1892" y="1216"/>
                    <a:pt x="1909" y="1222"/>
                    <a:pt x="1933" y="1216"/>
                  </a:cubicBezTo>
                  <a:cubicBezTo>
                    <a:pt x="1927" y="1193"/>
                    <a:pt x="1915" y="1187"/>
                    <a:pt x="1915" y="1164"/>
                  </a:cubicBezTo>
                  <a:cubicBezTo>
                    <a:pt x="1915" y="1117"/>
                    <a:pt x="1962" y="1082"/>
                    <a:pt x="2008" y="1082"/>
                  </a:cubicBezTo>
                  <a:cubicBezTo>
                    <a:pt x="2049" y="1082"/>
                    <a:pt x="2072" y="1094"/>
                    <a:pt x="2113" y="1094"/>
                  </a:cubicBezTo>
                  <a:cubicBezTo>
                    <a:pt x="2142" y="1094"/>
                    <a:pt x="2148" y="1071"/>
                    <a:pt x="2171" y="1071"/>
                  </a:cubicBezTo>
                  <a:cubicBezTo>
                    <a:pt x="2253" y="1071"/>
                    <a:pt x="2270" y="1164"/>
                    <a:pt x="2346" y="1164"/>
                  </a:cubicBezTo>
                  <a:cubicBezTo>
                    <a:pt x="2358" y="1164"/>
                    <a:pt x="2358" y="1152"/>
                    <a:pt x="2369" y="1152"/>
                  </a:cubicBezTo>
                  <a:cubicBezTo>
                    <a:pt x="2393" y="1152"/>
                    <a:pt x="2398" y="1170"/>
                    <a:pt x="2427" y="1170"/>
                  </a:cubicBezTo>
                  <a:cubicBezTo>
                    <a:pt x="2439" y="1170"/>
                    <a:pt x="2445" y="1164"/>
                    <a:pt x="2462" y="1164"/>
                  </a:cubicBezTo>
                  <a:cubicBezTo>
                    <a:pt x="2480" y="1164"/>
                    <a:pt x="2486" y="1181"/>
                    <a:pt x="2497" y="1187"/>
                  </a:cubicBezTo>
                  <a:cubicBezTo>
                    <a:pt x="2532" y="1199"/>
                    <a:pt x="2561" y="1193"/>
                    <a:pt x="2596" y="1193"/>
                  </a:cubicBezTo>
                  <a:cubicBezTo>
                    <a:pt x="2620" y="1193"/>
                    <a:pt x="2620" y="1193"/>
                    <a:pt x="2620" y="1193"/>
                  </a:cubicBezTo>
                  <a:cubicBezTo>
                    <a:pt x="2620" y="1170"/>
                    <a:pt x="2620" y="1170"/>
                    <a:pt x="2620" y="1170"/>
                  </a:cubicBezTo>
                  <a:cubicBezTo>
                    <a:pt x="2625" y="1164"/>
                    <a:pt x="2631" y="1158"/>
                    <a:pt x="2637" y="1158"/>
                  </a:cubicBezTo>
                  <a:cubicBezTo>
                    <a:pt x="2649" y="1158"/>
                    <a:pt x="2654" y="1164"/>
                    <a:pt x="2666" y="1164"/>
                  </a:cubicBezTo>
                  <a:cubicBezTo>
                    <a:pt x="2678" y="1164"/>
                    <a:pt x="2684" y="1164"/>
                    <a:pt x="2695" y="1164"/>
                  </a:cubicBezTo>
                  <a:cubicBezTo>
                    <a:pt x="2719" y="1164"/>
                    <a:pt x="2730" y="1187"/>
                    <a:pt x="2753" y="1193"/>
                  </a:cubicBezTo>
                  <a:cubicBezTo>
                    <a:pt x="2812" y="1216"/>
                    <a:pt x="2847" y="1240"/>
                    <a:pt x="2911" y="1240"/>
                  </a:cubicBezTo>
                  <a:cubicBezTo>
                    <a:pt x="2940" y="1240"/>
                    <a:pt x="2934" y="1187"/>
                    <a:pt x="2963" y="1181"/>
                  </a:cubicBezTo>
                  <a:cubicBezTo>
                    <a:pt x="3050" y="1158"/>
                    <a:pt x="3097" y="1135"/>
                    <a:pt x="3184" y="1135"/>
                  </a:cubicBezTo>
                  <a:cubicBezTo>
                    <a:pt x="3260" y="1135"/>
                    <a:pt x="3306" y="1146"/>
                    <a:pt x="3365" y="1193"/>
                  </a:cubicBezTo>
                  <a:cubicBezTo>
                    <a:pt x="3411" y="1222"/>
                    <a:pt x="3405" y="1274"/>
                    <a:pt x="3405" y="1333"/>
                  </a:cubicBezTo>
                  <a:cubicBezTo>
                    <a:pt x="3405" y="1385"/>
                    <a:pt x="3405" y="1385"/>
                    <a:pt x="3405" y="1385"/>
                  </a:cubicBezTo>
                  <a:cubicBezTo>
                    <a:pt x="3405" y="1467"/>
                    <a:pt x="3469" y="1496"/>
                    <a:pt x="3469" y="1577"/>
                  </a:cubicBezTo>
                  <a:cubicBezTo>
                    <a:pt x="3469" y="1595"/>
                    <a:pt x="3464" y="1600"/>
                    <a:pt x="3464" y="1618"/>
                  </a:cubicBezTo>
                  <a:cubicBezTo>
                    <a:pt x="3464" y="1647"/>
                    <a:pt x="3493" y="1653"/>
                    <a:pt x="3522" y="1664"/>
                  </a:cubicBezTo>
                  <a:cubicBezTo>
                    <a:pt x="3568" y="1682"/>
                    <a:pt x="3592" y="1705"/>
                    <a:pt x="3638" y="1723"/>
                  </a:cubicBezTo>
                  <a:cubicBezTo>
                    <a:pt x="4331" y="2072"/>
                    <a:pt x="4331" y="2072"/>
                    <a:pt x="4331" y="2072"/>
                  </a:cubicBezTo>
                  <a:cubicBezTo>
                    <a:pt x="4331" y="2084"/>
                    <a:pt x="4320" y="2101"/>
                    <a:pt x="4302" y="2101"/>
                  </a:cubicBezTo>
                  <a:cubicBezTo>
                    <a:pt x="4273" y="2101"/>
                    <a:pt x="4261" y="2078"/>
                    <a:pt x="4255" y="2055"/>
                  </a:cubicBezTo>
                  <a:cubicBezTo>
                    <a:pt x="4244" y="2060"/>
                    <a:pt x="4238" y="2066"/>
                    <a:pt x="4226" y="2066"/>
                  </a:cubicBezTo>
                  <a:cubicBezTo>
                    <a:pt x="4186" y="2031"/>
                    <a:pt x="4191" y="2037"/>
                    <a:pt x="4226" y="2107"/>
                  </a:cubicBezTo>
                  <a:cubicBezTo>
                    <a:pt x="4226" y="2183"/>
                    <a:pt x="4145" y="2194"/>
                    <a:pt x="4081" y="2223"/>
                  </a:cubicBezTo>
                  <a:cubicBezTo>
                    <a:pt x="4063" y="2223"/>
                    <a:pt x="4063" y="2223"/>
                    <a:pt x="4063" y="2223"/>
                  </a:cubicBezTo>
                  <a:cubicBezTo>
                    <a:pt x="4034" y="2229"/>
                    <a:pt x="4017" y="2235"/>
                    <a:pt x="3982" y="2235"/>
                  </a:cubicBezTo>
                  <a:cubicBezTo>
                    <a:pt x="3959" y="2235"/>
                    <a:pt x="3947" y="2223"/>
                    <a:pt x="3924" y="2223"/>
                  </a:cubicBezTo>
                  <a:cubicBezTo>
                    <a:pt x="3912" y="2223"/>
                    <a:pt x="3906" y="2235"/>
                    <a:pt x="3894" y="2235"/>
                  </a:cubicBezTo>
                  <a:cubicBezTo>
                    <a:pt x="3877" y="2235"/>
                    <a:pt x="3877" y="2223"/>
                    <a:pt x="3860" y="2223"/>
                  </a:cubicBezTo>
                  <a:cubicBezTo>
                    <a:pt x="3790" y="2223"/>
                    <a:pt x="3749" y="2252"/>
                    <a:pt x="3673" y="2252"/>
                  </a:cubicBezTo>
                  <a:cubicBezTo>
                    <a:pt x="3650" y="2252"/>
                    <a:pt x="3632" y="2252"/>
                    <a:pt x="3621" y="2235"/>
                  </a:cubicBezTo>
                  <a:cubicBezTo>
                    <a:pt x="3603" y="2258"/>
                    <a:pt x="3574" y="2252"/>
                    <a:pt x="3539" y="2258"/>
                  </a:cubicBezTo>
                  <a:cubicBezTo>
                    <a:pt x="3510" y="2264"/>
                    <a:pt x="3493" y="2276"/>
                    <a:pt x="3464" y="2276"/>
                  </a:cubicBezTo>
                  <a:cubicBezTo>
                    <a:pt x="3452" y="2276"/>
                    <a:pt x="3452" y="2258"/>
                    <a:pt x="3446" y="2247"/>
                  </a:cubicBezTo>
                  <a:cubicBezTo>
                    <a:pt x="3429" y="2287"/>
                    <a:pt x="3382" y="2293"/>
                    <a:pt x="3336" y="2293"/>
                  </a:cubicBezTo>
                  <a:cubicBezTo>
                    <a:pt x="3318" y="2293"/>
                    <a:pt x="3312" y="2264"/>
                    <a:pt x="3295" y="2264"/>
                  </a:cubicBezTo>
                  <a:cubicBezTo>
                    <a:pt x="3260" y="2264"/>
                    <a:pt x="3242" y="2270"/>
                    <a:pt x="3208" y="2276"/>
                  </a:cubicBezTo>
                  <a:cubicBezTo>
                    <a:pt x="3208" y="2282"/>
                    <a:pt x="3208" y="2287"/>
                    <a:pt x="3208" y="2293"/>
                  </a:cubicBezTo>
                  <a:cubicBezTo>
                    <a:pt x="3208" y="2316"/>
                    <a:pt x="3213" y="2334"/>
                    <a:pt x="3225" y="2352"/>
                  </a:cubicBezTo>
                  <a:cubicBezTo>
                    <a:pt x="3184" y="2375"/>
                    <a:pt x="3126" y="2375"/>
                    <a:pt x="3126" y="2421"/>
                  </a:cubicBezTo>
                  <a:cubicBezTo>
                    <a:pt x="3126" y="2427"/>
                    <a:pt x="3126" y="2427"/>
                    <a:pt x="3126" y="2433"/>
                  </a:cubicBezTo>
                  <a:cubicBezTo>
                    <a:pt x="3155" y="2415"/>
                    <a:pt x="3167" y="2404"/>
                    <a:pt x="3202" y="2398"/>
                  </a:cubicBezTo>
                  <a:cubicBezTo>
                    <a:pt x="3143" y="2456"/>
                    <a:pt x="3126" y="2497"/>
                    <a:pt x="3068" y="2555"/>
                  </a:cubicBezTo>
                  <a:cubicBezTo>
                    <a:pt x="3015" y="2608"/>
                    <a:pt x="2986" y="2637"/>
                    <a:pt x="2928" y="2683"/>
                  </a:cubicBezTo>
                  <a:cubicBezTo>
                    <a:pt x="2899" y="2707"/>
                    <a:pt x="2887" y="2724"/>
                    <a:pt x="2852" y="2736"/>
                  </a:cubicBezTo>
                  <a:cubicBezTo>
                    <a:pt x="2800" y="2753"/>
                    <a:pt x="2765" y="2741"/>
                    <a:pt x="2719" y="2759"/>
                  </a:cubicBezTo>
                  <a:cubicBezTo>
                    <a:pt x="2660" y="2782"/>
                    <a:pt x="2625" y="2805"/>
                    <a:pt x="2567" y="2805"/>
                  </a:cubicBezTo>
                  <a:cubicBezTo>
                    <a:pt x="2550" y="2805"/>
                    <a:pt x="2538" y="2805"/>
                    <a:pt x="2521" y="2805"/>
                  </a:cubicBezTo>
                  <a:cubicBezTo>
                    <a:pt x="2526" y="2835"/>
                    <a:pt x="2538" y="2852"/>
                    <a:pt x="2556" y="2881"/>
                  </a:cubicBezTo>
                  <a:cubicBezTo>
                    <a:pt x="2561" y="2899"/>
                    <a:pt x="2567" y="2922"/>
                    <a:pt x="2585" y="2922"/>
                  </a:cubicBezTo>
                  <a:cubicBezTo>
                    <a:pt x="2608" y="2922"/>
                    <a:pt x="2625" y="2910"/>
                    <a:pt x="2643" y="2899"/>
                  </a:cubicBezTo>
                  <a:cubicBezTo>
                    <a:pt x="2643" y="2904"/>
                    <a:pt x="2643" y="2910"/>
                    <a:pt x="2643" y="2916"/>
                  </a:cubicBezTo>
                  <a:cubicBezTo>
                    <a:pt x="2643" y="2980"/>
                    <a:pt x="2637" y="3015"/>
                    <a:pt x="2631" y="3073"/>
                  </a:cubicBezTo>
                  <a:cubicBezTo>
                    <a:pt x="2590" y="3062"/>
                    <a:pt x="2590" y="3021"/>
                    <a:pt x="2573" y="2980"/>
                  </a:cubicBezTo>
                  <a:cubicBezTo>
                    <a:pt x="2556" y="2945"/>
                    <a:pt x="2532" y="2928"/>
                    <a:pt x="2532" y="2887"/>
                  </a:cubicBezTo>
                  <a:cubicBezTo>
                    <a:pt x="2497" y="2881"/>
                    <a:pt x="2480" y="2864"/>
                    <a:pt x="2445" y="2864"/>
                  </a:cubicBezTo>
                  <a:cubicBezTo>
                    <a:pt x="2416" y="2864"/>
                    <a:pt x="2422" y="2904"/>
                    <a:pt x="2416" y="2934"/>
                  </a:cubicBezTo>
                  <a:cubicBezTo>
                    <a:pt x="2387" y="2904"/>
                    <a:pt x="2387" y="2881"/>
                    <a:pt x="2369" y="2846"/>
                  </a:cubicBezTo>
                  <a:cubicBezTo>
                    <a:pt x="2358" y="2835"/>
                    <a:pt x="2340" y="2829"/>
                    <a:pt x="2340" y="2811"/>
                  </a:cubicBezTo>
                  <a:cubicBezTo>
                    <a:pt x="2340" y="2800"/>
                    <a:pt x="2352" y="2800"/>
                    <a:pt x="2358" y="2794"/>
                  </a:cubicBezTo>
                  <a:cubicBezTo>
                    <a:pt x="2352" y="2776"/>
                    <a:pt x="2358" y="2753"/>
                    <a:pt x="2340" y="2753"/>
                  </a:cubicBezTo>
                  <a:cubicBezTo>
                    <a:pt x="2311" y="2753"/>
                    <a:pt x="2299" y="2776"/>
                    <a:pt x="2276" y="2782"/>
                  </a:cubicBezTo>
                  <a:cubicBezTo>
                    <a:pt x="2259" y="2788"/>
                    <a:pt x="2253" y="2788"/>
                    <a:pt x="2235" y="2788"/>
                  </a:cubicBezTo>
                  <a:cubicBezTo>
                    <a:pt x="2206" y="2788"/>
                    <a:pt x="2206" y="2759"/>
                    <a:pt x="2189" y="2730"/>
                  </a:cubicBezTo>
                  <a:cubicBezTo>
                    <a:pt x="2165" y="2707"/>
                    <a:pt x="2136" y="2695"/>
                    <a:pt x="2136" y="2660"/>
                  </a:cubicBezTo>
                  <a:cubicBezTo>
                    <a:pt x="2136" y="2648"/>
                    <a:pt x="2148" y="2637"/>
                    <a:pt x="2148" y="2625"/>
                  </a:cubicBezTo>
                  <a:cubicBezTo>
                    <a:pt x="2148" y="2619"/>
                    <a:pt x="2142" y="2619"/>
                    <a:pt x="2142" y="2613"/>
                  </a:cubicBezTo>
                  <a:cubicBezTo>
                    <a:pt x="2136" y="2613"/>
                    <a:pt x="2136" y="2613"/>
                    <a:pt x="2136" y="2613"/>
                  </a:cubicBezTo>
                  <a:cubicBezTo>
                    <a:pt x="2119" y="2613"/>
                    <a:pt x="2113" y="2619"/>
                    <a:pt x="2096" y="2619"/>
                  </a:cubicBezTo>
                  <a:cubicBezTo>
                    <a:pt x="2043" y="2613"/>
                    <a:pt x="2043" y="2613"/>
                    <a:pt x="2043" y="2613"/>
                  </a:cubicBezTo>
                  <a:cubicBezTo>
                    <a:pt x="2008" y="2613"/>
                    <a:pt x="1985" y="2613"/>
                    <a:pt x="1956" y="2637"/>
                  </a:cubicBezTo>
                  <a:cubicBezTo>
                    <a:pt x="1933" y="2648"/>
                    <a:pt x="1927" y="2672"/>
                    <a:pt x="1904" y="2672"/>
                  </a:cubicBezTo>
                  <a:cubicBezTo>
                    <a:pt x="1868" y="2672"/>
                    <a:pt x="1851" y="2642"/>
                    <a:pt x="1851" y="2613"/>
                  </a:cubicBezTo>
                  <a:cubicBezTo>
                    <a:pt x="1851" y="2578"/>
                    <a:pt x="1898" y="2590"/>
                    <a:pt x="1921" y="2567"/>
                  </a:cubicBezTo>
                  <a:cubicBezTo>
                    <a:pt x="1962" y="2526"/>
                    <a:pt x="1991" y="2497"/>
                    <a:pt x="1991" y="2439"/>
                  </a:cubicBezTo>
                  <a:cubicBezTo>
                    <a:pt x="1991" y="2392"/>
                    <a:pt x="1973" y="2369"/>
                    <a:pt x="1944" y="2334"/>
                  </a:cubicBezTo>
                  <a:cubicBezTo>
                    <a:pt x="1927" y="2311"/>
                    <a:pt x="1927" y="2282"/>
                    <a:pt x="1898" y="2282"/>
                  </a:cubicBezTo>
                  <a:cubicBezTo>
                    <a:pt x="1874" y="2282"/>
                    <a:pt x="1868" y="2305"/>
                    <a:pt x="1851" y="2322"/>
                  </a:cubicBezTo>
                  <a:cubicBezTo>
                    <a:pt x="1816" y="2346"/>
                    <a:pt x="1787" y="2352"/>
                    <a:pt x="1746" y="2381"/>
                  </a:cubicBezTo>
                  <a:cubicBezTo>
                    <a:pt x="1723" y="2392"/>
                    <a:pt x="1705" y="2404"/>
                    <a:pt x="1688" y="2421"/>
                  </a:cubicBezTo>
                  <a:cubicBezTo>
                    <a:pt x="1676" y="2439"/>
                    <a:pt x="1653" y="2439"/>
                    <a:pt x="1653" y="2456"/>
                  </a:cubicBezTo>
                  <a:cubicBezTo>
                    <a:pt x="1653" y="2479"/>
                    <a:pt x="1682" y="2491"/>
                    <a:pt x="1705" y="2491"/>
                  </a:cubicBezTo>
                  <a:cubicBezTo>
                    <a:pt x="1741" y="2491"/>
                    <a:pt x="1758" y="2468"/>
                    <a:pt x="1787" y="2450"/>
                  </a:cubicBezTo>
                  <a:cubicBezTo>
                    <a:pt x="1793" y="2456"/>
                    <a:pt x="1799" y="2462"/>
                    <a:pt x="1799" y="2468"/>
                  </a:cubicBezTo>
                  <a:cubicBezTo>
                    <a:pt x="1799" y="2515"/>
                    <a:pt x="1752" y="2520"/>
                    <a:pt x="1711" y="2538"/>
                  </a:cubicBezTo>
                  <a:cubicBezTo>
                    <a:pt x="1642" y="2578"/>
                    <a:pt x="1601" y="2608"/>
                    <a:pt x="1525" y="2642"/>
                  </a:cubicBezTo>
                  <a:cubicBezTo>
                    <a:pt x="1444" y="2683"/>
                    <a:pt x="1426" y="2741"/>
                    <a:pt x="1356" y="2794"/>
                  </a:cubicBezTo>
                  <a:cubicBezTo>
                    <a:pt x="1339" y="2805"/>
                    <a:pt x="1321" y="2805"/>
                    <a:pt x="1304" y="2817"/>
                  </a:cubicBezTo>
                  <a:cubicBezTo>
                    <a:pt x="1281" y="2841"/>
                    <a:pt x="1286" y="2893"/>
                    <a:pt x="1251" y="2893"/>
                  </a:cubicBezTo>
                  <a:cubicBezTo>
                    <a:pt x="1193" y="2893"/>
                    <a:pt x="1176" y="2829"/>
                    <a:pt x="1123" y="2829"/>
                  </a:cubicBezTo>
                  <a:cubicBezTo>
                    <a:pt x="1118" y="2829"/>
                    <a:pt x="1112" y="2841"/>
                    <a:pt x="1106" y="2841"/>
                  </a:cubicBezTo>
                  <a:cubicBezTo>
                    <a:pt x="1059" y="2841"/>
                    <a:pt x="1048" y="2794"/>
                    <a:pt x="1001" y="2771"/>
                  </a:cubicBezTo>
                  <a:cubicBezTo>
                    <a:pt x="960" y="2753"/>
                    <a:pt x="925" y="2759"/>
                    <a:pt x="885" y="2730"/>
                  </a:cubicBezTo>
                  <a:cubicBezTo>
                    <a:pt x="809" y="2672"/>
                    <a:pt x="780" y="2596"/>
                    <a:pt x="681" y="2596"/>
                  </a:cubicBezTo>
                  <a:cubicBezTo>
                    <a:pt x="646" y="2596"/>
                    <a:pt x="629" y="2619"/>
                    <a:pt x="588" y="2619"/>
                  </a:cubicBezTo>
                  <a:cubicBezTo>
                    <a:pt x="570" y="2619"/>
                    <a:pt x="564" y="2602"/>
                    <a:pt x="547" y="2590"/>
                  </a:cubicBezTo>
                  <a:cubicBezTo>
                    <a:pt x="501" y="2555"/>
                    <a:pt x="466" y="2532"/>
                    <a:pt x="401" y="2532"/>
                  </a:cubicBezTo>
                  <a:cubicBezTo>
                    <a:pt x="384" y="2532"/>
                    <a:pt x="378" y="2544"/>
                    <a:pt x="361" y="2549"/>
                  </a:cubicBezTo>
                  <a:cubicBezTo>
                    <a:pt x="338" y="2555"/>
                    <a:pt x="303" y="2549"/>
                    <a:pt x="303" y="2573"/>
                  </a:cubicBezTo>
                  <a:cubicBezTo>
                    <a:pt x="303" y="2584"/>
                    <a:pt x="308" y="2590"/>
                    <a:pt x="308" y="2602"/>
                  </a:cubicBezTo>
                  <a:cubicBezTo>
                    <a:pt x="308" y="2619"/>
                    <a:pt x="308" y="2619"/>
                    <a:pt x="308" y="2619"/>
                  </a:cubicBezTo>
                  <a:cubicBezTo>
                    <a:pt x="291" y="2619"/>
                    <a:pt x="291" y="2619"/>
                    <a:pt x="291" y="2619"/>
                  </a:cubicBezTo>
                  <a:cubicBezTo>
                    <a:pt x="233" y="2596"/>
                    <a:pt x="215" y="2561"/>
                    <a:pt x="169" y="2515"/>
                  </a:cubicBezTo>
                  <a:cubicBezTo>
                    <a:pt x="116" y="2456"/>
                    <a:pt x="70" y="2427"/>
                    <a:pt x="0" y="2415"/>
                  </a:cubicBezTo>
                  <a:close/>
                </a:path>
              </a:pathLst>
            </a:custGeom>
            <a:noFill/>
            <a:ln w="38100"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6830" name="Freeform 10"/>
            <p:cNvSpPr>
              <a:spLocks noChangeArrowheads="1"/>
            </p:cNvSpPr>
            <p:nvPr/>
          </p:nvSpPr>
          <p:spPr bwMode="auto">
            <a:xfrm>
              <a:off x="19352720" y="7595250"/>
              <a:ext cx="2669596" cy="2367092"/>
            </a:xfrm>
            <a:custGeom>
              <a:avLst/>
              <a:gdLst>
                <a:gd name="T0" fmla="*/ 838554557 w 6067"/>
                <a:gd name="T1" fmla="*/ 1029079055 h 5379"/>
                <a:gd name="T2" fmla="*/ 830616172 w 6067"/>
                <a:gd name="T3" fmla="*/ 996351665 h 5379"/>
                <a:gd name="T4" fmla="*/ 840877858 w 6067"/>
                <a:gd name="T5" fmla="*/ 951229936 h 5379"/>
                <a:gd name="T6" fmla="*/ 854237279 w 6067"/>
                <a:gd name="T7" fmla="*/ 893714749 h 5379"/>
                <a:gd name="T8" fmla="*/ 862175663 w 6067"/>
                <a:gd name="T9" fmla="*/ 834069224 h 5379"/>
                <a:gd name="T10" fmla="*/ 891605462 w 6067"/>
                <a:gd name="T11" fmla="*/ 773067868 h 5379"/>
                <a:gd name="T12" fmla="*/ 900511889 w 6067"/>
                <a:gd name="T13" fmla="*/ 768614003 h 5379"/>
                <a:gd name="T14" fmla="*/ 904964883 w 6067"/>
                <a:gd name="T15" fmla="*/ 754089766 h 5379"/>
                <a:gd name="T16" fmla="*/ 922003303 w 6067"/>
                <a:gd name="T17" fmla="*/ 709936613 h 5379"/>
                <a:gd name="T18" fmla="*/ 942139458 w 6067"/>
                <a:gd name="T19" fmla="*/ 655907155 h 5379"/>
                <a:gd name="T20" fmla="*/ 948916193 w 6067"/>
                <a:gd name="T21" fmla="*/ 588322036 h 5379"/>
                <a:gd name="T22" fmla="*/ 958016228 w 6067"/>
                <a:gd name="T23" fmla="*/ 575928138 h 5379"/>
                <a:gd name="T24" fmla="*/ 983960635 w 6067"/>
                <a:gd name="T25" fmla="*/ 547654612 h 5379"/>
                <a:gd name="T26" fmla="*/ 991899020 w 6067"/>
                <a:gd name="T27" fmla="*/ 542038544 h 5379"/>
                <a:gd name="T28" fmla="*/ 1048241708 w 6067"/>
                <a:gd name="T29" fmla="*/ 483361155 h 5379"/>
                <a:gd name="T30" fmla="*/ 1065086080 w 6067"/>
                <a:gd name="T31" fmla="*/ 447341663 h 5379"/>
                <a:gd name="T32" fmla="*/ 1097807222 w 6067"/>
                <a:gd name="T33" fmla="*/ 393311765 h 5379"/>
                <a:gd name="T34" fmla="*/ 1127043413 w 6067"/>
                <a:gd name="T35" fmla="*/ 306554916 h 5379"/>
                <a:gd name="T36" fmla="*/ 1134981798 w 6067"/>
                <a:gd name="T37" fmla="*/ 220765764 h 5379"/>
                <a:gd name="T38" fmla="*/ 1145049875 w 6067"/>
                <a:gd name="T39" fmla="*/ 181260543 h 5379"/>
                <a:gd name="T40" fmla="*/ 1136143448 w 6067"/>
                <a:gd name="T41" fmla="*/ 136138814 h 5379"/>
                <a:gd name="T42" fmla="*/ 1170026680 w 6067"/>
                <a:gd name="T43" fmla="*/ 33695966 h 5379"/>
                <a:gd name="T44" fmla="*/ 1152988260 w 6067"/>
                <a:gd name="T45" fmla="*/ 8908169 h 5379"/>
                <a:gd name="T46" fmla="*/ 1102260656 w 6067"/>
                <a:gd name="T47" fmla="*/ 20139865 h 5379"/>
                <a:gd name="T48" fmla="*/ 1023458512 w 6067"/>
                <a:gd name="T49" fmla="*/ 41441932 h 5379"/>
                <a:gd name="T50" fmla="*/ 1012035175 w 6067"/>
                <a:gd name="T51" fmla="*/ 86563661 h 5379"/>
                <a:gd name="T52" fmla="*/ 951239494 w 6067"/>
                <a:gd name="T53" fmla="*/ 75331526 h 5379"/>
                <a:gd name="T54" fmla="*/ 892573504 w 6067"/>
                <a:gd name="T55" fmla="*/ 52867695 h 5379"/>
                <a:gd name="T56" fmla="*/ 825001088 w 6067"/>
                <a:gd name="T57" fmla="*/ 49381966 h 5379"/>
                <a:gd name="T58" fmla="*/ 753943721 w 6067"/>
                <a:gd name="T59" fmla="*/ 75331526 h 5379"/>
                <a:gd name="T60" fmla="*/ 0 w 6067"/>
                <a:gd name="T61" fmla="*/ 641189291 h 5379"/>
                <a:gd name="T62" fmla="*/ 54018947 w 6067"/>
                <a:gd name="T63" fmla="*/ 660361020 h 5379"/>
                <a:gd name="T64" fmla="*/ 114814629 w 6067"/>
                <a:gd name="T65" fmla="*/ 665977088 h 5379"/>
                <a:gd name="T66" fmla="*/ 137468133 w 6067"/>
                <a:gd name="T67" fmla="*/ 704320546 h 5379"/>
                <a:gd name="T68" fmla="*/ 199425465 w 6067"/>
                <a:gd name="T69" fmla="*/ 715746308 h 5379"/>
                <a:gd name="T70" fmla="*/ 242214685 w 6067"/>
                <a:gd name="T71" fmla="*/ 781007901 h 5379"/>
                <a:gd name="T72" fmla="*/ 300880674 w 6067"/>
                <a:gd name="T73" fmla="*/ 830583495 h 5379"/>
                <a:gd name="T74" fmla="*/ 360514705 w 6067"/>
                <a:gd name="T75" fmla="*/ 876866546 h 5379"/>
                <a:gd name="T76" fmla="*/ 407950526 w 6067"/>
                <a:gd name="T77" fmla="*/ 852079190 h 5379"/>
                <a:gd name="T78" fmla="*/ 468746208 w 6067"/>
                <a:gd name="T79" fmla="*/ 866796614 h 5379"/>
                <a:gd name="T80" fmla="*/ 506114392 w 6067"/>
                <a:gd name="T81" fmla="*/ 871250919 h 5379"/>
                <a:gd name="T82" fmla="*/ 520635463 w 6067"/>
                <a:gd name="T83" fmla="*/ 865634851 h 5379"/>
                <a:gd name="T84" fmla="*/ 615314377 w 6067"/>
                <a:gd name="T85" fmla="*/ 860018783 h 5379"/>
                <a:gd name="T86" fmla="*/ 670494975 w 6067"/>
                <a:gd name="T87" fmla="*/ 945613868 h 5379"/>
                <a:gd name="T88" fmla="*/ 837392907 w 6067"/>
                <a:gd name="T89" fmla="*/ 1041472953 h 5379"/>
                <a:gd name="T90" fmla="*/ 783373519 w 6067"/>
                <a:gd name="T91" fmla="*/ 787785732 h 5379"/>
                <a:gd name="T92" fmla="*/ 757429112 w 6067"/>
                <a:gd name="T93" fmla="*/ 842008817 h 5379"/>
                <a:gd name="T94" fmla="*/ 722384229 w 6067"/>
                <a:gd name="T95" fmla="*/ 817221021 h 537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7" h="5379">
                  <a:moveTo>
                    <a:pt x="4325" y="5378"/>
                  </a:moveTo>
                  <a:lnTo>
                    <a:pt x="4325" y="5378"/>
                  </a:lnTo>
                  <a:cubicBezTo>
                    <a:pt x="4331" y="5372"/>
                    <a:pt x="4331" y="5366"/>
                    <a:pt x="4331" y="5361"/>
                  </a:cubicBezTo>
                  <a:cubicBezTo>
                    <a:pt x="4331" y="5314"/>
                    <a:pt x="4331" y="5314"/>
                    <a:pt x="4331" y="5314"/>
                  </a:cubicBezTo>
                  <a:cubicBezTo>
                    <a:pt x="4331" y="5273"/>
                    <a:pt x="4343" y="5250"/>
                    <a:pt x="4343" y="5215"/>
                  </a:cubicBezTo>
                  <a:cubicBezTo>
                    <a:pt x="4343" y="5180"/>
                    <a:pt x="4337" y="5163"/>
                    <a:pt x="4337" y="5133"/>
                  </a:cubicBezTo>
                  <a:cubicBezTo>
                    <a:pt x="4314" y="5133"/>
                    <a:pt x="4314" y="5133"/>
                    <a:pt x="4314" y="5133"/>
                  </a:cubicBezTo>
                  <a:cubicBezTo>
                    <a:pt x="4302" y="5133"/>
                    <a:pt x="4302" y="5139"/>
                    <a:pt x="4290" y="5145"/>
                  </a:cubicBezTo>
                  <a:cubicBezTo>
                    <a:pt x="4290" y="5122"/>
                    <a:pt x="4290" y="5122"/>
                    <a:pt x="4290" y="5122"/>
                  </a:cubicBezTo>
                  <a:cubicBezTo>
                    <a:pt x="4308" y="5064"/>
                    <a:pt x="4308" y="5064"/>
                    <a:pt x="4308" y="5064"/>
                  </a:cubicBezTo>
                  <a:cubicBezTo>
                    <a:pt x="4302" y="5052"/>
                    <a:pt x="4296" y="5046"/>
                    <a:pt x="4296" y="5035"/>
                  </a:cubicBezTo>
                  <a:cubicBezTo>
                    <a:pt x="4296" y="4988"/>
                    <a:pt x="4343" y="4965"/>
                    <a:pt x="4343" y="4912"/>
                  </a:cubicBezTo>
                  <a:cubicBezTo>
                    <a:pt x="4343" y="4906"/>
                    <a:pt x="4337" y="4906"/>
                    <a:pt x="4337" y="4906"/>
                  </a:cubicBezTo>
                  <a:cubicBezTo>
                    <a:pt x="4337" y="4854"/>
                    <a:pt x="4377" y="4831"/>
                    <a:pt x="4377" y="4784"/>
                  </a:cubicBezTo>
                  <a:cubicBezTo>
                    <a:pt x="4377" y="4703"/>
                    <a:pt x="4377" y="4703"/>
                    <a:pt x="4377" y="4703"/>
                  </a:cubicBezTo>
                  <a:cubicBezTo>
                    <a:pt x="4377" y="4668"/>
                    <a:pt x="4412" y="4650"/>
                    <a:pt x="4412" y="4615"/>
                  </a:cubicBezTo>
                  <a:cubicBezTo>
                    <a:pt x="4412" y="4569"/>
                    <a:pt x="4389" y="4551"/>
                    <a:pt x="4389" y="4505"/>
                  </a:cubicBezTo>
                  <a:cubicBezTo>
                    <a:pt x="4389" y="4476"/>
                    <a:pt x="4424" y="4470"/>
                    <a:pt x="4424" y="4441"/>
                  </a:cubicBezTo>
                  <a:cubicBezTo>
                    <a:pt x="4424" y="4435"/>
                    <a:pt x="4412" y="4441"/>
                    <a:pt x="4412" y="4435"/>
                  </a:cubicBezTo>
                  <a:cubicBezTo>
                    <a:pt x="4412" y="4383"/>
                    <a:pt x="4453" y="4359"/>
                    <a:pt x="4453" y="4307"/>
                  </a:cubicBezTo>
                  <a:cubicBezTo>
                    <a:pt x="4471" y="4313"/>
                    <a:pt x="4482" y="4295"/>
                    <a:pt x="4488" y="4272"/>
                  </a:cubicBezTo>
                  <a:cubicBezTo>
                    <a:pt x="4500" y="4249"/>
                    <a:pt x="4523" y="4237"/>
                    <a:pt x="4523" y="4208"/>
                  </a:cubicBezTo>
                  <a:cubicBezTo>
                    <a:pt x="4523" y="4150"/>
                    <a:pt x="4558" y="4126"/>
                    <a:pt x="4570" y="4074"/>
                  </a:cubicBezTo>
                  <a:cubicBezTo>
                    <a:pt x="4575" y="4045"/>
                    <a:pt x="4587" y="4016"/>
                    <a:pt x="4605" y="3992"/>
                  </a:cubicBezTo>
                  <a:cubicBezTo>
                    <a:pt x="4599" y="3987"/>
                    <a:pt x="4593" y="3987"/>
                    <a:pt x="4593" y="3975"/>
                  </a:cubicBezTo>
                  <a:cubicBezTo>
                    <a:pt x="4593" y="3958"/>
                    <a:pt x="4634" y="3934"/>
                    <a:pt x="4651" y="3969"/>
                  </a:cubicBezTo>
                  <a:cubicBezTo>
                    <a:pt x="4657" y="3969"/>
                    <a:pt x="4657" y="3969"/>
                    <a:pt x="4663" y="3969"/>
                  </a:cubicBezTo>
                  <a:cubicBezTo>
                    <a:pt x="4669" y="3969"/>
                    <a:pt x="4674" y="3975"/>
                    <a:pt x="4680" y="3975"/>
                  </a:cubicBezTo>
                  <a:cubicBezTo>
                    <a:pt x="4686" y="3975"/>
                    <a:pt x="4692" y="3969"/>
                    <a:pt x="4692" y="3969"/>
                  </a:cubicBezTo>
                  <a:cubicBezTo>
                    <a:pt x="4680" y="3946"/>
                    <a:pt x="4674" y="3928"/>
                    <a:pt x="4674" y="3894"/>
                  </a:cubicBezTo>
                  <a:cubicBezTo>
                    <a:pt x="4674" y="3882"/>
                    <a:pt x="4692" y="3876"/>
                    <a:pt x="4703" y="3876"/>
                  </a:cubicBezTo>
                  <a:cubicBezTo>
                    <a:pt x="4733" y="3894"/>
                    <a:pt x="4738" y="3940"/>
                    <a:pt x="4709" y="3818"/>
                  </a:cubicBezTo>
                  <a:cubicBezTo>
                    <a:pt x="4703" y="3812"/>
                    <a:pt x="4703" y="3800"/>
                    <a:pt x="4698" y="3789"/>
                  </a:cubicBezTo>
                  <a:cubicBezTo>
                    <a:pt x="4738" y="3754"/>
                    <a:pt x="4762" y="3719"/>
                    <a:pt x="4762" y="3666"/>
                  </a:cubicBezTo>
                  <a:cubicBezTo>
                    <a:pt x="4762" y="3608"/>
                    <a:pt x="4762" y="3608"/>
                    <a:pt x="4762" y="3608"/>
                  </a:cubicBezTo>
                  <a:cubicBezTo>
                    <a:pt x="4762" y="3597"/>
                    <a:pt x="4744" y="3591"/>
                    <a:pt x="4744" y="3579"/>
                  </a:cubicBezTo>
                  <a:cubicBezTo>
                    <a:pt x="4744" y="3550"/>
                    <a:pt x="4768" y="3539"/>
                    <a:pt x="4779" y="3515"/>
                  </a:cubicBezTo>
                  <a:cubicBezTo>
                    <a:pt x="4803" y="3463"/>
                    <a:pt x="4832" y="3434"/>
                    <a:pt x="4866" y="3387"/>
                  </a:cubicBezTo>
                  <a:cubicBezTo>
                    <a:pt x="4936" y="3288"/>
                    <a:pt x="4971" y="3213"/>
                    <a:pt x="4971" y="3090"/>
                  </a:cubicBezTo>
                  <a:cubicBezTo>
                    <a:pt x="4971" y="3079"/>
                    <a:pt x="4966" y="3067"/>
                    <a:pt x="4954" y="3067"/>
                  </a:cubicBezTo>
                  <a:cubicBezTo>
                    <a:pt x="4931" y="3067"/>
                    <a:pt x="4925" y="3084"/>
                    <a:pt x="4901" y="3090"/>
                  </a:cubicBezTo>
                  <a:cubicBezTo>
                    <a:pt x="4901" y="3067"/>
                    <a:pt x="4901" y="3055"/>
                    <a:pt x="4901" y="3038"/>
                  </a:cubicBezTo>
                  <a:cubicBezTo>
                    <a:pt x="4901" y="3014"/>
                    <a:pt x="4884" y="3003"/>
                    <a:pt x="4884" y="2985"/>
                  </a:cubicBezTo>
                  <a:cubicBezTo>
                    <a:pt x="4884" y="2980"/>
                    <a:pt x="4890" y="2980"/>
                    <a:pt x="4890" y="2974"/>
                  </a:cubicBezTo>
                  <a:cubicBezTo>
                    <a:pt x="4901" y="2980"/>
                    <a:pt x="4907" y="2991"/>
                    <a:pt x="4919" y="2991"/>
                  </a:cubicBezTo>
                  <a:cubicBezTo>
                    <a:pt x="4931" y="2991"/>
                    <a:pt x="4936" y="2974"/>
                    <a:pt x="4948" y="2974"/>
                  </a:cubicBezTo>
                  <a:cubicBezTo>
                    <a:pt x="4960" y="2974"/>
                    <a:pt x="4966" y="2991"/>
                    <a:pt x="4983" y="2991"/>
                  </a:cubicBezTo>
                  <a:cubicBezTo>
                    <a:pt x="5006" y="2991"/>
                    <a:pt x="5035" y="2980"/>
                    <a:pt x="5035" y="2950"/>
                  </a:cubicBezTo>
                  <a:cubicBezTo>
                    <a:pt x="5035" y="2939"/>
                    <a:pt x="5029" y="2939"/>
                    <a:pt x="5029" y="2927"/>
                  </a:cubicBezTo>
                  <a:cubicBezTo>
                    <a:pt x="5029" y="2881"/>
                    <a:pt x="5082" y="2875"/>
                    <a:pt x="5082" y="2828"/>
                  </a:cubicBezTo>
                  <a:cubicBezTo>
                    <a:pt x="5082" y="2758"/>
                    <a:pt x="5082" y="2758"/>
                    <a:pt x="5082" y="2758"/>
                  </a:cubicBezTo>
                  <a:cubicBezTo>
                    <a:pt x="5082" y="2741"/>
                    <a:pt x="5094" y="2735"/>
                    <a:pt x="5105" y="2735"/>
                  </a:cubicBezTo>
                  <a:cubicBezTo>
                    <a:pt x="5123" y="2735"/>
                    <a:pt x="5123" y="2735"/>
                    <a:pt x="5123" y="2735"/>
                  </a:cubicBezTo>
                  <a:cubicBezTo>
                    <a:pt x="5123" y="2758"/>
                    <a:pt x="5117" y="2776"/>
                    <a:pt x="5123" y="2799"/>
                  </a:cubicBezTo>
                  <a:cubicBezTo>
                    <a:pt x="5140" y="2764"/>
                    <a:pt x="5140" y="2741"/>
                    <a:pt x="5163" y="2706"/>
                  </a:cubicBezTo>
                  <a:cubicBezTo>
                    <a:pt x="5198" y="2648"/>
                    <a:pt x="5251" y="2642"/>
                    <a:pt x="5286" y="2584"/>
                  </a:cubicBezTo>
                  <a:cubicBezTo>
                    <a:pt x="5292" y="2566"/>
                    <a:pt x="5286" y="2555"/>
                    <a:pt x="5297" y="2537"/>
                  </a:cubicBezTo>
                  <a:cubicBezTo>
                    <a:pt x="5321" y="2496"/>
                    <a:pt x="5367" y="2514"/>
                    <a:pt x="5414" y="2496"/>
                  </a:cubicBezTo>
                  <a:cubicBezTo>
                    <a:pt x="5455" y="2479"/>
                    <a:pt x="5466" y="2444"/>
                    <a:pt x="5507" y="2421"/>
                  </a:cubicBezTo>
                  <a:cubicBezTo>
                    <a:pt x="5524" y="2409"/>
                    <a:pt x="5548" y="2398"/>
                    <a:pt x="5548" y="2374"/>
                  </a:cubicBezTo>
                  <a:cubicBezTo>
                    <a:pt x="5548" y="2345"/>
                    <a:pt x="5542" y="2304"/>
                    <a:pt x="5513" y="2304"/>
                  </a:cubicBezTo>
                  <a:cubicBezTo>
                    <a:pt x="5507" y="2304"/>
                    <a:pt x="5507" y="2310"/>
                    <a:pt x="5501" y="2310"/>
                  </a:cubicBezTo>
                  <a:cubicBezTo>
                    <a:pt x="5501" y="2287"/>
                    <a:pt x="5489" y="2275"/>
                    <a:pt x="5489" y="2246"/>
                  </a:cubicBezTo>
                  <a:cubicBezTo>
                    <a:pt x="5489" y="2217"/>
                    <a:pt x="5542" y="2229"/>
                    <a:pt x="5554" y="2205"/>
                  </a:cubicBezTo>
                  <a:cubicBezTo>
                    <a:pt x="5565" y="2182"/>
                    <a:pt x="5559" y="2170"/>
                    <a:pt x="5571" y="2153"/>
                  </a:cubicBezTo>
                  <a:cubicBezTo>
                    <a:pt x="5600" y="2101"/>
                    <a:pt x="5647" y="2089"/>
                    <a:pt x="5670" y="2031"/>
                  </a:cubicBezTo>
                  <a:cubicBezTo>
                    <a:pt x="5687" y="1978"/>
                    <a:pt x="5699" y="1949"/>
                    <a:pt x="5705" y="1891"/>
                  </a:cubicBezTo>
                  <a:cubicBezTo>
                    <a:pt x="5711" y="1879"/>
                    <a:pt x="5722" y="1874"/>
                    <a:pt x="5734" y="1862"/>
                  </a:cubicBezTo>
                  <a:cubicBezTo>
                    <a:pt x="5757" y="1827"/>
                    <a:pt x="5763" y="1804"/>
                    <a:pt x="5769" y="1763"/>
                  </a:cubicBezTo>
                  <a:cubicBezTo>
                    <a:pt x="5781" y="1693"/>
                    <a:pt x="5821" y="1652"/>
                    <a:pt x="5821" y="1583"/>
                  </a:cubicBezTo>
                  <a:cubicBezTo>
                    <a:pt x="5821" y="1559"/>
                    <a:pt x="5821" y="1548"/>
                    <a:pt x="5821" y="1530"/>
                  </a:cubicBezTo>
                  <a:cubicBezTo>
                    <a:pt x="5781" y="1524"/>
                    <a:pt x="5792" y="1478"/>
                    <a:pt x="5792" y="1437"/>
                  </a:cubicBezTo>
                  <a:cubicBezTo>
                    <a:pt x="5792" y="1396"/>
                    <a:pt x="5810" y="1373"/>
                    <a:pt x="5815" y="1332"/>
                  </a:cubicBezTo>
                  <a:cubicBezTo>
                    <a:pt x="5839" y="1257"/>
                    <a:pt x="5839" y="1216"/>
                    <a:pt x="5862" y="1140"/>
                  </a:cubicBezTo>
                  <a:cubicBezTo>
                    <a:pt x="5868" y="1111"/>
                    <a:pt x="5897" y="1099"/>
                    <a:pt x="5897" y="1059"/>
                  </a:cubicBezTo>
                  <a:cubicBezTo>
                    <a:pt x="5897" y="1047"/>
                    <a:pt x="5897" y="1041"/>
                    <a:pt x="5897" y="1029"/>
                  </a:cubicBezTo>
                  <a:cubicBezTo>
                    <a:pt x="5897" y="1000"/>
                    <a:pt x="5926" y="989"/>
                    <a:pt x="5926" y="960"/>
                  </a:cubicBezTo>
                  <a:cubicBezTo>
                    <a:pt x="5926" y="948"/>
                    <a:pt x="5914" y="942"/>
                    <a:pt x="5914" y="936"/>
                  </a:cubicBezTo>
                  <a:cubicBezTo>
                    <a:pt x="5914" y="860"/>
                    <a:pt x="5961" y="826"/>
                    <a:pt x="5961" y="756"/>
                  </a:cubicBezTo>
                  <a:cubicBezTo>
                    <a:pt x="5961" y="721"/>
                    <a:pt x="5932" y="703"/>
                    <a:pt x="5897" y="703"/>
                  </a:cubicBezTo>
                  <a:cubicBezTo>
                    <a:pt x="5885" y="703"/>
                    <a:pt x="5874" y="709"/>
                    <a:pt x="5862" y="715"/>
                  </a:cubicBezTo>
                  <a:cubicBezTo>
                    <a:pt x="5868" y="703"/>
                    <a:pt x="5868" y="703"/>
                    <a:pt x="5868" y="703"/>
                  </a:cubicBezTo>
                  <a:cubicBezTo>
                    <a:pt x="5885" y="663"/>
                    <a:pt x="5938" y="668"/>
                    <a:pt x="5967" y="634"/>
                  </a:cubicBezTo>
                  <a:cubicBezTo>
                    <a:pt x="6008" y="581"/>
                    <a:pt x="5984" y="529"/>
                    <a:pt x="6008" y="465"/>
                  </a:cubicBezTo>
                  <a:cubicBezTo>
                    <a:pt x="6025" y="418"/>
                    <a:pt x="6066" y="395"/>
                    <a:pt x="6066" y="348"/>
                  </a:cubicBezTo>
                  <a:cubicBezTo>
                    <a:pt x="6066" y="279"/>
                    <a:pt x="6043" y="238"/>
                    <a:pt x="6043" y="174"/>
                  </a:cubicBezTo>
                  <a:cubicBezTo>
                    <a:pt x="6043" y="133"/>
                    <a:pt x="6054" y="110"/>
                    <a:pt x="6054" y="69"/>
                  </a:cubicBezTo>
                  <a:cubicBezTo>
                    <a:pt x="6054" y="46"/>
                    <a:pt x="6048" y="22"/>
                    <a:pt x="6043" y="0"/>
                  </a:cubicBezTo>
                  <a:cubicBezTo>
                    <a:pt x="6008" y="22"/>
                    <a:pt x="5990" y="34"/>
                    <a:pt x="5955" y="46"/>
                  </a:cubicBezTo>
                  <a:cubicBezTo>
                    <a:pt x="5932" y="51"/>
                    <a:pt x="5909" y="40"/>
                    <a:pt x="5891" y="51"/>
                  </a:cubicBezTo>
                  <a:cubicBezTo>
                    <a:pt x="5862" y="63"/>
                    <a:pt x="5862" y="110"/>
                    <a:pt x="5833" y="110"/>
                  </a:cubicBezTo>
                  <a:cubicBezTo>
                    <a:pt x="5815" y="110"/>
                    <a:pt x="5810" y="98"/>
                    <a:pt x="5792" y="98"/>
                  </a:cubicBezTo>
                  <a:cubicBezTo>
                    <a:pt x="5757" y="92"/>
                    <a:pt x="5728" y="104"/>
                    <a:pt x="5693" y="104"/>
                  </a:cubicBezTo>
                  <a:cubicBezTo>
                    <a:pt x="5635" y="104"/>
                    <a:pt x="5612" y="57"/>
                    <a:pt x="5554" y="57"/>
                  </a:cubicBezTo>
                  <a:cubicBezTo>
                    <a:pt x="5507" y="57"/>
                    <a:pt x="5501" y="104"/>
                    <a:pt x="5466" y="133"/>
                  </a:cubicBezTo>
                  <a:cubicBezTo>
                    <a:pt x="5449" y="145"/>
                    <a:pt x="5431" y="133"/>
                    <a:pt x="5408" y="145"/>
                  </a:cubicBezTo>
                  <a:cubicBezTo>
                    <a:pt x="5355" y="162"/>
                    <a:pt x="5338" y="197"/>
                    <a:pt x="5286" y="214"/>
                  </a:cubicBezTo>
                  <a:cubicBezTo>
                    <a:pt x="5297" y="244"/>
                    <a:pt x="5303" y="261"/>
                    <a:pt x="5321" y="279"/>
                  </a:cubicBezTo>
                  <a:cubicBezTo>
                    <a:pt x="5326" y="284"/>
                    <a:pt x="5344" y="284"/>
                    <a:pt x="5344" y="296"/>
                  </a:cubicBezTo>
                  <a:cubicBezTo>
                    <a:pt x="5344" y="360"/>
                    <a:pt x="5297" y="418"/>
                    <a:pt x="5233" y="418"/>
                  </a:cubicBezTo>
                  <a:cubicBezTo>
                    <a:pt x="5233" y="430"/>
                    <a:pt x="5233" y="436"/>
                    <a:pt x="5227" y="447"/>
                  </a:cubicBezTo>
                  <a:cubicBezTo>
                    <a:pt x="5198" y="447"/>
                    <a:pt x="5187" y="407"/>
                    <a:pt x="5158" y="407"/>
                  </a:cubicBezTo>
                  <a:cubicBezTo>
                    <a:pt x="5094" y="407"/>
                    <a:pt x="5070" y="465"/>
                    <a:pt x="5041" y="523"/>
                  </a:cubicBezTo>
                  <a:cubicBezTo>
                    <a:pt x="5029" y="540"/>
                    <a:pt x="5035" y="564"/>
                    <a:pt x="5018" y="564"/>
                  </a:cubicBezTo>
                  <a:cubicBezTo>
                    <a:pt x="4936" y="564"/>
                    <a:pt x="4983" y="424"/>
                    <a:pt x="4913" y="389"/>
                  </a:cubicBezTo>
                  <a:cubicBezTo>
                    <a:pt x="4849" y="360"/>
                    <a:pt x="4826" y="325"/>
                    <a:pt x="4768" y="290"/>
                  </a:cubicBezTo>
                  <a:cubicBezTo>
                    <a:pt x="4750" y="279"/>
                    <a:pt x="4750" y="255"/>
                    <a:pt x="4727" y="255"/>
                  </a:cubicBezTo>
                  <a:cubicBezTo>
                    <a:pt x="4703" y="255"/>
                    <a:pt x="4692" y="273"/>
                    <a:pt x="4663" y="273"/>
                  </a:cubicBezTo>
                  <a:cubicBezTo>
                    <a:pt x="4610" y="273"/>
                    <a:pt x="4610" y="273"/>
                    <a:pt x="4610" y="273"/>
                  </a:cubicBezTo>
                  <a:cubicBezTo>
                    <a:pt x="4605" y="273"/>
                    <a:pt x="4599" y="279"/>
                    <a:pt x="4587" y="279"/>
                  </a:cubicBezTo>
                  <a:cubicBezTo>
                    <a:pt x="4540" y="279"/>
                    <a:pt x="4535" y="214"/>
                    <a:pt x="4488" y="214"/>
                  </a:cubicBezTo>
                  <a:cubicBezTo>
                    <a:pt x="4412" y="214"/>
                    <a:pt x="4377" y="261"/>
                    <a:pt x="4302" y="261"/>
                  </a:cubicBezTo>
                  <a:cubicBezTo>
                    <a:pt x="4284" y="261"/>
                    <a:pt x="4279" y="255"/>
                    <a:pt x="4261" y="255"/>
                  </a:cubicBezTo>
                  <a:cubicBezTo>
                    <a:pt x="4209" y="255"/>
                    <a:pt x="4209" y="255"/>
                    <a:pt x="4209" y="255"/>
                  </a:cubicBezTo>
                  <a:cubicBezTo>
                    <a:pt x="4174" y="255"/>
                    <a:pt x="4156" y="232"/>
                    <a:pt x="4121" y="232"/>
                  </a:cubicBezTo>
                  <a:cubicBezTo>
                    <a:pt x="4075" y="232"/>
                    <a:pt x="4057" y="279"/>
                    <a:pt x="4017" y="308"/>
                  </a:cubicBezTo>
                  <a:cubicBezTo>
                    <a:pt x="3970" y="342"/>
                    <a:pt x="3929" y="342"/>
                    <a:pt x="3894" y="389"/>
                  </a:cubicBezTo>
                  <a:cubicBezTo>
                    <a:pt x="3877" y="407"/>
                    <a:pt x="3888" y="442"/>
                    <a:pt x="3865" y="447"/>
                  </a:cubicBezTo>
                  <a:cubicBezTo>
                    <a:pt x="11" y="459"/>
                    <a:pt x="11" y="459"/>
                    <a:pt x="11" y="459"/>
                  </a:cubicBezTo>
                  <a:cubicBezTo>
                    <a:pt x="0" y="3311"/>
                    <a:pt x="0" y="3311"/>
                    <a:pt x="0" y="3311"/>
                  </a:cubicBezTo>
                  <a:cubicBezTo>
                    <a:pt x="23" y="3306"/>
                    <a:pt x="23" y="3306"/>
                    <a:pt x="23" y="3306"/>
                  </a:cubicBezTo>
                  <a:cubicBezTo>
                    <a:pt x="64" y="3329"/>
                    <a:pt x="93" y="3323"/>
                    <a:pt x="139" y="3340"/>
                  </a:cubicBezTo>
                  <a:cubicBezTo>
                    <a:pt x="198" y="3364"/>
                    <a:pt x="215" y="3410"/>
                    <a:pt x="279" y="3410"/>
                  </a:cubicBezTo>
                  <a:cubicBezTo>
                    <a:pt x="314" y="3410"/>
                    <a:pt x="308" y="3346"/>
                    <a:pt x="343" y="3346"/>
                  </a:cubicBezTo>
                  <a:cubicBezTo>
                    <a:pt x="378" y="3346"/>
                    <a:pt x="401" y="3364"/>
                    <a:pt x="436" y="3364"/>
                  </a:cubicBezTo>
                  <a:cubicBezTo>
                    <a:pt x="460" y="3364"/>
                    <a:pt x="471" y="3358"/>
                    <a:pt x="495" y="3358"/>
                  </a:cubicBezTo>
                  <a:cubicBezTo>
                    <a:pt x="541" y="3358"/>
                    <a:pt x="564" y="3399"/>
                    <a:pt x="593" y="3439"/>
                  </a:cubicBezTo>
                  <a:cubicBezTo>
                    <a:pt x="599" y="3451"/>
                    <a:pt x="605" y="3463"/>
                    <a:pt x="617" y="3474"/>
                  </a:cubicBezTo>
                  <a:cubicBezTo>
                    <a:pt x="640" y="3492"/>
                    <a:pt x="687" y="3474"/>
                    <a:pt x="687" y="3503"/>
                  </a:cubicBezTo>
                  <a:cubicBezTo>
                    <a:pt x="687" y="3527"/>
                    <a:pt x="675" y="3544"/>
                    <a:pt x="675" y="3573"/>
                  </a:cubicBezTo>
                  <a:cubicBezTo>
                    <a:pt x="675" y="3602"/>
                    <a:pt x="698" y="3614"/>
                    <a:pt x="710" y="3637"/>
                  </a:cubicBezTo>
                  <a:cubicBezTo>
                    <a:pt x="733" y="3690"/>
                    <a:pt x="739" y="3748"/>
                    <a:pt x="791" y="3748"/>
                  </a:cubicBezTo>
                  <a:cubicBezTo>
                    <a:pt x="826" y="3748"/>
                    <a:pt x="832" y="3702"/>
                    <a:pt x="832" y="3666"/>
                  </a:cubicBezTo>
                  <a:cubicBezTo>
                    <a:pt x="838" y="3637"/>
                    <a:pt x="867" y="3632"/>
                    <a:pt x="873" y="3602"/>
                  </a:cubicBezTo>
                  <a:cubicBezTo>
                    <a:pt x="896" y="3672"/>
                    <a:pt x="966" y="3678"/>
                    <a:pt x="1030" y="3696"/>
                  </a:cubicBezTo>
                  <a:cubicBezTo>
                    <a:pt x="1082" y="3707"/>
                    <a:pt x="1100" y="3736"/>
                    <a:pt x="1147" y="3754"/>
                  </a:cubicBezTo>
                  <a:cubicBezTo>
                    <a:pt x="1141" y="3783"/>
                    <a:pt x="1123" y="3795"/>
                    <a:pt x="1123" y="3824"/>
                  </a:cubicBezTo>
                  <a:cubicBezTo>
                    <a:pt x="1123" y="3882"/>
                    <a:pt x="1123" y="3928"/>
                    <a:pt x="1164" y="3969"/>
                  </a:cubicBezTo>
                  <a:cubicBezTo>
                    <a:pt x="1193" y="3998"/>
                    <a:pt x="1251" y="3992"/>
                    <a:pt x="1251" y="4033"/>
                  </a:cubicBezTo>
                  <a:cubicBezTo>
                    <a:pt x="1251" y="4074"/>
                    <a:pt x="1251" y="4074"/>
                    <a:pt x="1251" y="4074"/>
                  </a:cubicBezTo>
                  <a:cubicBezTo>
                    <a:pt x="1251" y="4103"/>
                    <a:pt x="1292" y="4097"/>
                    <a:pt x="1315" y="4103"/>
                  </a:cubicBezTo>
                  <a:cubicBezTo>
                    <a:pt x="1356" y="4115"/>
                    <a:pt x="1373" y="4144"/>
                    <a:pt x="1408" y="4167"/>
                  </a:cubicBezTo>
                  <a:cubicBezTo>
                    <a:pt x="1473" y="4208"/>
                    <a:pt x="1519" y="4225"/>
                    <a:pt x="1554" y="4289"/>
                  </a:cubicBezTo>
                  <a:cubicBezTo>
                    <a:pt x="1566" y="4313"/>
                    <a:pt x="1589" y="4313"/>
                    <a:pt x="1606" y="4330"/>
                  </a:cubicBezTo>
                  <a:cubicBezTo>
                    <a:pt x="1641" y="4388"/>
                    <a:pt x="1659" y="4429"/>
                    <a:pt x="1717" y="4470"/>
                  </a:cubicBezTo>
                  <a:cubicBezTo>
                    <a:pt x="1758" y="4505"/>
                    <a:pt x="1781" y="4546"/>
                    <a:pt x="1839" y="4546"/>
                  </a:cubicBezTo>
                  <a:cubicBezTo>
                    <a:pt x="1851" y="4546"/>
                    <a:pt x="1851" y="4534"/>
                    <a:pt x="1862" y="4528"/>
                  </a:cubicBezTo>
                  <a:cubicBezTo>
                    <a:pt x="1886" y="4522"/>
                    <a:pt x="1903" y="4528"/>
                    <a:pt x="1927" y="4522"/>
                  </a:cubicBezTo>
                  <a:cubicBezTo>
                    <a:pt x="1921" y="4499"/>
                    <a:pt x="1909" y="4493"/>
                    <a:pt x="1909" y="4470"/>
                  </a:cubicBezTo>
                  <a:cubicBezTo>
                    <a:pt x="1909" y="4423"/>
                    <a:pt x="1956" y="4388"/>
                    <a:pt x="2002" y="4388"/>
                  </a:cubicBezTo>
                  <a:cubicBezTo>
                    <a:pt x="2043" y="4388"/>
                    <a:pt x="2066" y="4400"/>
                    <a:pt x="2107" y="4400"/>
                  </a:cubicBezTo>
                  <a:cubicBezTo>
                    <a:pt x="2136" y="4400"/>
                    <a:pt x="2142" y="4377"/>
                    <a:pt x="2165" y="4377"/>
                  </a:cubicBezTo>
                  <a:cubicBezTo>
                    <a:pt x="2247" y="4377"/>
                    <a:pt x="2264" y="4470"/>
                    <a:pt x="2340" y="4470"/>
                  </a:cubicBezTo>
                  <a:cubicBezTo>
                    <a:pt x="2352" y="4470"/>
                    <a:pt x="2352" y="4458"/>
                    <a:pt x="2363" y="4458"/>
                  </a:cubicBezTo>
                  <a:cubicBezTo>
                    <a:pt x="2387" y="4458"/>
                    <a:pt x="2392" y="4476"/>
                    <a:pt x="2421" y="4476"/>
                  </a:cubicBezTo>
                  <a:cubicBezTo>
                    <a:pt x="2433" y="4476"/>
                    <a:pt x="2439" y="4470"/>
                    <a:pt x="2456" y="4470"/>
                  </a:cubicBezTo>
                  <a:cubicBezTo>
                    <a:pt x="2474" y="4470"/>
                    <a:pt x="2480" y="4487"/>
                    <a:pt x="2491" y="4493"/>
                  </a:cubicBezTo>
                  <a:cubicBezTo>
                    <a:pt x="2526" y="4505"/>
                    <a:pt x="2555" y="4499"/>
                    <a:pt x="2590" y="4499"/>
                  </a:cubicBezTo>
                  <a:cubicBezTo>
                    <a:pt x="2614" y="4499"/>
                    <a:pt x="2614" y="4499"/>
                    <a:pt x="2614" y="4499"/>
                  </a:cubicBezTo>
                  <a:cubicBezTo>
                    <a:pt x="2614" y="4476"/>
                    <a:pt x="2614" y="4476"/>
                    <a:pt x="2614" y="4476"/>
                  </a:cubicBezTo>
                  <a:cubicBezTo>
                    <a:pt x="2619" y="4470"/>
                    <a:pt x="2625" y="4464"/>
                    <a:pt x="2631" y="4464"/>
                  </a:cubicBezTo>
                  <a:cubicBezTo>
                    <a:pt x="2643" y="4464"/>
                    <a:pt x="2648" y="4470"/>
                    <a:pt x="2660" y="4470"/>
                  </a:cubicBezTo>
                  <a:cubicBezTo>
                    <a:pt x="2672" y="4470"/>
                    <a:pt x="2678" y="4470"/>
                    <a:pt x="2689" y="4470"/>
                  </a:cubicBezTo>
                  <a:cubicBezTo>
                    <a:pt x="2713" y="4470"/>
                    <a:pt x="2724" y="4493"/>
                    <a:pt x="2747" y="4499"/>
                  </a:cubicBezTo>
                  <a:cubicBezTo>
                    <a:pt x="2806" y="4522"/>
                    <a:pt x="2841" y="4546"/>
                    <a:pt x="2905" y="4546"/>
                  </a:cubicBezTo>
                  <a:cubicBezTo>
                    <a:pt x="2934" y="4546"/>
                    <a:pt x="2928" y="4493"/>
                    <a:pt x="2957" y="4487"/>
                  </a:cubicBezTo>
                  <a:cubicBezTo>
                    <a:pt x="3044" y="4464"/>
                    <a:pt x="3091" y="4441"/>
                    <a:pt x="3178" y="4441"/>
                  </a:cubicBezTo>
                  <a:cubicBezTo>
                    <a:pt x="3254" y="4441"/>
                    <a:pt x="3300" y="4452"/>
                    <a:pt x="3359" y="4499"/>
                  </a:cubicBezTo>
                  <a:cubicBezTo>
                    <a:pt x="3405" y="4528"/>
                    <a:pt x="3399" y="4580"/>
                    <a:pt x="3399" y="4639"/>
                  </a:cubicBezTo>
                  <a:cubicBezTo>
                    <a:pt x="3399" y="4691"/>
                    <a:pt x="3399" y="4691"/>
                    <a:pt x="3399" y="4691"/>
                  </a:cubicBezTo>
                  <a:cubicBezTo>
                    <a:pt x="3399" y="4773"/>
                    <a:pt x="3463" y="4802"/>
                    <a:pt x="3463" y="4883"/>
                  </a:cubicBezTo>
                  <a:cubicBezTo>
                    <a:pt x="3463" y="4901"/>
                    <a:pt x="3458" y="4906"/>
                    <a:pt x="3458" y="4924"/>
                  </a:cubicBezTo>
                  <a:cubicBezTo>
                    <a:pt x="3458" y="4953"/>
                    <a:pt x="3487" y="4959"/>
                    <a:pt x="3516" y="4970"/>
                  </a:cubicBezTo>
                  <a:cubicBezTo>
                    <a:pt x="3562" y="4988"/>
                    <a:pt x="3586" y="5011"/>
                    <a:pt x="3632" y="5029"/>
                  </a:cubicBezTo>
                  <a:cubicBezTo>
                    <a:pt x="4325" y="5378"/>
                    <a:pt x="4325" y="5378"/>
                    <a:pt x="4325" y="5378"/>
                  </a:cubicBezTo>
                  <a:close/>
                  <a:moveTo>
                    <a:pt x="3859" y="3987"/>
                  </a:moveTo>
                  <a:lnTo>
                    <a:pt x="3859" y="3987"/>
                  </a:lnTo>
                  <a:cubicBezTo>
                    <a:pt x="3883" y="3969"/>
                    <a:pt x="3900" y="3952"/>
                    <a:pt x="3929" y="3952"/>
                  </a:cubicBezTo>
                  <a:cubicBezTo>
                    <a:pt x="3993" y="3952"/>
                    <a:pt x="3988" y="4039"/>
                    <a:pt x="4046" y="4068"/>
                  </a:cubicBezTo>
                  <a:cubicBezTo>
                    <a:pt x="4011" y="4097"/>
                    <a:pt x="3970" y="4074"/>
                    <a:pt x="3935" y="4103"/>
                  </a:cubicBezTo>
                  <a:cubicBezTo>
                    <a:pt x="3918" y="4115"/>
                    <a:pt x="3923" y="4144"/>
                    <a:pt x="3918" y="4167"/>
                  </a:cubicBezTo>
                  <a:cubicBezTo>
                    <a:pt x="3912" y="4196"/>
                    <a:pt x="3900" y="4220"/>
                    <a:pt x="3900" y="4249"/>
                  </a:cubicBezTo>
                  <a:cubicBezTo>
                    <a:pt x="3900" y="4289"/>
                    <a:pt x="3912" y="4307"/>
                    <a:pt x="3912" y="4348"/>
                  </a:cubicBezTo>
                  <a:cubicBezTo>
                    <a:pt x="3912" y="4365"/>
                    <a:pt x="3906" y="4377"/>
                    <a:pt x="3906" y="4394"/>
                  </a:cubicBezTo>
                  <a:cubicBezTo>
                    <a:pt x="3906" y="4412"/>
                    <a:pt x="3918" y="4435"/>
                    <a:pt x="3900" y="4435"/>
                  </a:cubicBezTo>
                  <a:cubicBezTo>
                    <a:pt x="3848" y="4435"/>
                    <a:pt x="3830" y="4388"/>
                    <a:pt x="3801" y="4348"/>
                  </a:cubicBezTo>
                  <a:cubicBezTo>
                    <a:pt x="3766" y="4301"/>
                    <a:pt x="3731" y="4278"/>
                    <a:pt x="3731" y="4220"/>
                  </a:cubicBezTo>
                  <a:cubicBezTo>
                    <a:pt x="3731" y="4173"/>
                    <a:pt x="3766" y="4155"/>
                    <a:pt x="3766" y="4109"/>
                  </a:cubicBezTo>
                  <a:cubicBezTo>
                    <a:pt x="3766" y="4068"/>
                    <a:pt x="3766" y="4068"/>
                    <a:pt x="3766" y="4068"/>
                  </a:cubicBezTo>
                  <a:cubicBezTo>
                    <a:pt x="3766" y="4022"/>
                    <a:pt x="3848" y="4039"/>
                    <a:pt x="3859" y="3987"/>
                  </a:cubicBezTo>
                  <a:close/>
                </a:path>
              </a:pathLst>
            </a:custGeom>
            <a:solidFill>
              <a:schemeClr val="tx2"/>
            </a:solidFill>
            <a:ln>
              <a:noFill/>
            </a:ln>
            <a:extLst>
              <a:ext uri="{91240B29-F687-4F45-9708-019B960494DF}">
                <a14:hiddenLine xmlns:a14="http://schemas.microsoft.com/office/drawing/2010/main" w="28575" cap="flat" cmpd="sng">
                  <a:solidFill>
                    <a:srgbClr val="000000"/>
                  </a:solidFill>
                  <a:bevel/>
                  <a:headEnd/>
                  <a:tailEnd/>
                </a14:hiddenLine>
              </a:ext>
            </a:extLst>
          </p:spPr>
          <p:txBody>
            <a:bodyPr wrap="none" anchor="ctr"/>
            <a:lstStyle/>
            <a:p>
              <a:endParaRPr lang="zh-CN" altLang="en-US"/>
            </a:p>
          </p:txBody>
        </p:sp>
        <p:sp>
          <p:nvSpPr>
            <p:cNvPr id="76831" name="Freeform 11"/>
            <p:cNvSpPr>
              <a:spLocks noChangeArrowheads="1"/>
            </p:cNvSpPr>
            <p:nvPr/>
          </p:nvSpPr>
          <p:spPr bwMode="auto">
            <a:xfrm>
              <a:off x="19958036" y="10525013"/>
              <a:ext cx="973937" cy="1142800"/>
            </a:xfrm>
            <a:custGeom>
              <a:avLst/>
              <a:gdLst>
                <a:gd name="T0" fmla="*/ 376379581 w 2214"/>
                <a:gd name="T1" fmla="*/ 370821658 h 2597"/>
                <a:gd name="T2" fmla="*/ 386442277 w 2214"/>
                <a:gd name="T3" fmla="*/ 417102198 h 2597"/>
                <a:gd name="T4" fmla="*/ 380830482 w 2214"/>
                <a:gd name="T5" fmla="*/ 446341948 h 2597"/>
                <a:gd name="T6" fmla="*/ 361672869 w 2214"/>
                <a:gd name="T7" fmla="*/ 443049963 h 2597"/>
                <a:gd name="T8" fmla="*/ 354899739 w 2214"/>
                <a:gd name="T9" fmla="*/ 422717628 h 2597"/>
                <a:gd name="T10" fmla="*/ 375218687 w 2214"/>
                <a:gd name="T11" fmla="*/ 427171335 h 2597"/>
                <a:gd name="T12" fmla="*/ 333613453 w 2214"/>
                <a:gd name="T13" fmla="*/ 413616592 h 2597"/>
                <a:gd name="T14" fmla="*/ 316584512 w 2214"/>
                <a:gd name="T15" fmla="*/ 428333057 h 2597"/>
                <a:gd name="T16" fmla="*/ 302071355 w 2214"/>
                <a:gd name="T17" fmla="*/ 450795656 h 2597"/>
                <a:gd name="T18" fmla="*/ 297426899 w 2214"/>
                <a:gd name="T19" fmla="*/ 462026515 h 2597"/>
                <a:gd name="T20" fmla="*/ 286203309 w 2214"/>
                <a:gd name="T21" fmla="*/ 482358850 h 2597"/>
                <a:gd name="T22" fmla="*/ 231052696 w 2214"/>
                <a:gd name="T23" fmla="*/ 491459886 h 2597"/>
                <a:gd name="T24" fmla="*/ 199510159 w 2214"/>
                <a:gd name="T25" fmla="*/ 475581259 h 2597"/>
                <a:gd name="T26" fmla="*/ 145326885 w 2214"/>
                <a:gd name="T27" fmla="*/ 386506665 h 2597"/>
                <a:gd name="T28" fmla="*/ 128491500 w 2214"/>
                <a:gd name="T29" fmla="*/ 329189327 h 2597"/>
                <a:gd name="T30" fmla="*/ 150938680 w 2214"/>
                <a:gd name="T31" fmla="*/ 353974929 h 2597"/>
                <a:gd name="T32" fmla="*/ 144359546 w 2214"/>
                <a:gd name="T33" fmla="*/ 328027165 h 2597"/>
                <a:gd name="T34" fmla="*/ 86886706 w 2214"/>
                <a:gd name="T35" fmla="*/ 224236106 h 2597"/>
                <a:gd name="T36" fmla="*/ 73340887 w 2214"/>
                <a:gd name="T37" fmla="*/ 172340137 h 2597"/>
                <a:gd name="T38" fmla="*/ 82242249 w 2214"/>
                <a:gd name="T39" fmla="*/ 135161073 h 2597"/>
                <a:gd name="T40" fmla="*/ 116107015 w 2214"/>
                <a:gd name="T41" fmla="*/ 149877978 h 2597"/>
                <a:gd name="T42" fmla="*/ 201638831 w 2214"/>
                <a:gd name="T43" fmla="*/ 181441172 h 2597"/>
                <a:gd name="T44" fmla="*/ 255822105 w 2214"/>
                <a:gd name="T45" fmla="*/ 199450063 h 2597"/>
                <a:gd name="T46" fmla="*/ 292976438 w 2214"/>
                <a:gd name="T47" fmla="*/ 206227215 h 2597"/>
                <a:gd name="T48" fmla="*/ 285042415 w 2214"/>
                <a:gd name="T49" fmla="*/ 172340137 h 2597"/>
                <a:gd name="T50" fmla="*/ 327808103 w 2214"/>
                <a:gd name="T51" fmla="*/ 175825743 h 2597"/>
                <a:gd name="T52" fmla="*/ 384313605 w 2214"/>
                <a:gd name="T53" fmla="*/ 145424270 h 2597"/>
                <a:gd name="T54" fmla="*/ 411211686 w 2214"/>
                <a:gd name="T55" fmla="*/ 182603334 h 2597"/>
                <a:gd name="T56" fmla="*/ 412372580 w 2214"/>
                <a:gd name="T57" fmla="*/ 220944120 h 2597"/>
                <a:gd name="T58" fmla="*/ 413533914 w 2214"/>
                <a:gd name="T59" fmla="*/ 268192322 h 2597"/>
                <a:gd name="T60" fmla="*/ 415856142 w 2214"/>
                <a:gd name="T61" fmla="*/ 308856992 h 2597"/>
                <a:gd name="T62" fmla="*/ 407922119 w 2214"/>
                <a:gd name="T63" fmla="*/ 296463970 h 2597"/>
                <a:gd name="T64" fmla="*/ 388764506 w 2214"/>
                <a:gd name="T65" fmla="*/ 342550450 h 2597"/>
                <a:gd name="T66" fmla="*/ 322196307 w 2214"/>
                <a:gd name="T67" fmla="*/ 461058414 h 2597"/>
                <a:gd name="T68" fmla="*/ 325679430 w 2214"/>
                <a:gd name="T69" fmla="*/ 474613157 h 2597"/>
                <a:gd name="T70" fmla="*/ 397665867 w 2214"/>
                <a:gd name="T71" fmla="*/ 374113644 h 2597"/>
                <a:gd name="T72" fmla="*/ 395537195 w 2214"/>
                <a:gd name="T73" fmla="*/ 371983820 h 2597"/>
                <a:gd name="T74" fmla="*/ 398826762 w 2214"/>
                <a:gd name="T75" fmla="*/ 382052958 h 2597"/>
                <a:gd name="T76" fmla="*/ 99271190 w 2214"/>
                <a:gd name="T77" fmla="*/ 129545643 h 2597"/>
                <a:gd name="T78" fmla="*/ 108172992 w 2214"/>
                <a:gd name="T79" fmla="*/ 133031249 h 2597"/>
                <a:gd name="T80" fmla="*/ 370767786 w 2214"/>
                <a:gd name="T81" fmla="*/ 32725356 h 2597"/>
                <a:gd name="T82" fmla="*/ 377540475 w 2214"/>
                <a:gd name="T83" fmla="*/ 52864071 h 2597"/>
                <a:gd name="T84" fmla="*/ 405599891 w 2214"/>
                <a:gd name="T85" fmla="*/ 75519850 h 2597"/>
                <a:gd name="T86" fmla="*/ 414694808 w 2214"/>
                <a:gd name="T87" fmla="*/ 66418814 h 2597"/>
                <a:gd name="T88" fmla="*/ 412372580 w 2214"/>
                <a:gd name="T89" fmla="*/ 57511399 h 2597"/>
                <a:gd name="T90" fmla="*/ 370767786 w 2214"/>
                <a:gd name="T91" fmla="*/ 32725356 h 2597"/>
                <a:gd name="T92" fmla="*/ 396698529 w 2214"/>
                <a:gd name="T93" fmla="*/ 92366579 h 2597"/>
                <a:gd name="T94" fmla="*/ 413533914 w 2214"/>
                <a:gd name="T95" fmla="*/ 100305893 h 2597"/>
                <a:gd name="T96" fmla="*/ 420306603 w 2214"/>
                <a:gd name="T97" fmla="*/ 87912871 h 2597"/>
                <a:gd name="T98" fmla="*/ 399988096 w 2214"/>
                <a:gd name="T99" fmla="*/ 115990900 h 2597"/>
                <a:gd name="T100" fmla="*/ 409083013 w 2214"/>
                <a:gd name="T101" fmla="*/ 112698914 h 2597"/>
                <a:gd name="T102" fmla="*/ 93465839 w 2214"/>
                <a:gd name="T103" fmla="*/ 104759600 h 2597"/>
                <a:gd name="T104" fmla="*/ 93465839 w 2214"/>
                <a:gd name="T105" fmla="*/ 104759600 h 2597"/>
                <a:gd name="T106" fmla="*/ 11417146 w 2214"/>
                <a:gd name="T107" fmla="*/ 1161722 h 2597"/>
                <a:gd name="T108" fmla="*/ 2322228 w 2214"/>
                <a:gd name="T109" fmla="*/ 14522845 h 2597"/>
                <a:gd name="T110" fmla="*/ 0 w 2214"/>
                <a:gd name="T111" fmla="*/ 40471050 h 2597"/>
                <a:gd name="T112" fmla="*/ 7934023 w 2214"/>
                <a:gd name="T113" fmla="*/ 64288551 h 2597"/>
                <a:gd name="T114" fmla="*/ 22640736 w 2214"/>
                <a:gd name="T115" fmla="*/ 24786043 h 25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214" h="2597">
                  <a:moveTo>
                    <a:pt x="2009" y="1769"/>
                  </a:moveTo>
                  <a:lnTo>
                    <a:pt x="2009" y="1769"/>
                  </a:lnTo>
                  <a:cubicBezTo>
                    <a:pt x="2009" y="1828"/>
                    <a:pt x="1991" y="1868"/>
                    <a:pt x="1945" y="1915"/>
                  </a:cubicBezTo>
                  <a:cubicBezTo>
                    <a:pt x="1974" y="1985"/>
                    <a:pt x="1974" y="1985"/>
                    <a:pt x="1974" y="1985"/>
                  </a:cubicBezTo>
                  <a:cubicBezTo>
                    <a:pt x="1968" y="2031"/>
                    <a:pt x="1927" y="2055"/>
                    <a:pt x="1927" y="2101"/>
                  </a:cubicBezTo>
                  <a:cubicBezTo>
                    <a:pt x="1927" y="2136"/>
                    <a:pt x="1997" y="2119"/>
                    <a:pt x="1997" y="2154"/>
                  </a:cubicBezTo>
                  <a:cubicBezTo>
                    <a:pt x="1997" y="2177"/>
                    <a:pt x="1980" y="2183"/>
                    <a:pt x="1968" y="2200"/>
                  </a:cubicBezTo>
                  <a:cubicBezTo>
                    <a:pt x="1980" y="2282"/>
                    <a:pt x="1980" y="2282"/>
                    <a:pt x="1980" y="2282"/>
                  </a:cubicBezTo>
                  <a:cubicBezTo>
                    <a:pt x="1980" y="2293"/>
                    <a:pt x="1974" y="2299"/>
                    <a:pt x="1968" y="2305"/>
                  </a:cubicBezTo>
                  <a:cubicBezTo>
                    <a:pt x="1951" y="2293"/>
                    <a:pt x="1945" y="2276"/>
                    <a:pt x="1939" y="2258"/>
                  </a:cubicBezTo>
                  <a:cubicBezTo>
                    <a:pt x="1927" y="2282"/>
                    <a:pt x="1921" y="2311"/>
                    <a:pt x="1898" y="2311"/>
                  </a:cubicBezTo>
                  <a:cubicBezTo>
                    <a:pt x="1887" y="2311"/>
                    <a:pt x="1869" y="2299"/>
                    <a:pt x="1869" y="2288"/>
                  </a:cubicBezTo>
                  <a:cubicBezTo>
                    <a:pt x="1869" y="2264"/>
                    <a:pt x="1869" y="2258"/>
                    <a:pt x="1869" y="2235"/>
                  </a:cubicBezTo>
                  <a:cubicBezTo>
                    <a:pt x="1852" y="2235"/>
                    <a:pt x="1840" y="2235"/>
                    <a:pt x="1823" y="2223"/>
                  </a:cubicBezTo>
                  <a:cubicBezTo>
                    <a:pt x="1834" y="2212"/>
                    <a:pt x="1834" y="2200"/>
                    <a:pt x="1834" y="2183"/>
                  </a:cubicBezTo>
                  <a:cubicBezTo>
                    <a:pt x="1846" y="2183"/>
                    <a:pt x="1846" y="2183"/>
                    <a:pt x="1846" y="2183"/>
                  </a:cubicBezTo>
                  <a:cubicBezTo>
                    <a:pt x="1863" y="2200"/>
                    <a:pt x="1869" y="2229"/>
                    <a:pt x="1898" y="2229"/>
                  </a:cubicBezTo>
                  <a:cubicBezTo>
                    <a:pt x="1916" y="2229"/>
                    <a:pt x="1939" y="2223"/>
                    <a:pt x="1939" y="2206"/>
                  </a:cubicBezTo>
                  <a:cubicBezTo>
                    <a:pt x="1939" y="2130"/>
                    <a:pt x="1863" y="2078"/>
                    <a:pt x="1788" y="2078"/>
                  </a:cubicBezTo>
                  <a:cubicBezTo>
                    <a:pt x="1747" y="2078"/>
                    <a:pt x="1747" y="2276"/>
                    <a:pt x="1747" y="2171"/>
                  </a:cubicBezTo>
                  <a:cubicBezTo>
                    <a:pt x="1747" y="2159"/>
                    <a:pt x="1741" y="2136"/>
                    <a:pt x="1724" y="2136"/>
                  </a:cubicBezTo>
                  <a:cubicBezTo>
                    <a:pt x="1689" y="2136"/>
                    <a:pt x="1665" y="2165"/>
                    <a:pt x="1665" y="2200"/>
                  </a:cubicBezTo>
                  <a:cubicBezTo>
                    <a:pt x="1665" y="2223"/>
                    <a:pt x="1665" y="2223"/>
                    <a:pt x="1665" y="2223"/>
                  </a:cubicBezTo>
                  <a:cubicBezTo>
                    <a:pt x="1654" y="2218"/>
                    <a:pt x="1648" y="2218"/>
                    <a:pt x="1636" y="2212"/>
                  </a:cubicBezTo>
                  <a:cubicBezTo>
                    <a:pt x="1642" y="2241"/>
                    <a:pt x="1654" y="2258"/>
                    <a:pt x="1654" y="2288"/>
                  </a:cubicBezTo>
                  <a:cubicBezTo>
                    <a:pt x="1654" y="2322"/>
                    <a:pt x="1660" y="2369"/>
                    <a:pt x="1625" y="2369"/>
                  </a:cubicBezTo>
                  <a:cubicBezTo>
                    <a:pt x="1595" y="2369"/>
                    <a:pt x="1572" y="2357"/>
                    <a:pt x="1561" y="2328"/>
                  </a:cubicBezTo>
                  <a:cubicBezTo>
                    <a:pt x="1561" y="2317"/>
                    <a:pt x="1561" y="2317"/>
                    <a:pt x="1561" y="2317"/>
                  </a:cubicBezTo>
                  <a:cubicBezTo>
                    <a:pt x="1537" y="2322"/>
                    <a:pt x="1520" y="2311"/>
                    <a:pt x="1497" y="2305"/>
                  </a:cubicBezTo>
                  <a:cubicBezTo>
                    <a:pt x="1520" y="2334"/>
                    <a:pt x="1537" y="2352"/>
                    <a:pt x="1537" y="2386"/>
                  </a:cubicBezTo>
                  <a:cubicBezTo>
                    <a:pt x="1537" y="2398"/>
                    <a:pt x="1531" y="2404"/>
                    <a:pt x="1520" y="2410"/>
                  </a:cubicBezTo>
                  <a:cubicBezTo>
                    <a:pt x="1520" y="2416"/>
                    <a:pt x="1531" y="2421"/>
                    <a:pt x="1531" y="2427"/>
                  </a:cubicBezTo>
                  <a:cubicBezTo>
                    <a:pt x="1531" y="2456"/>
                    <a:pt x="1502" y="2468"/>
                    <a:pt x="1479" y="2491"/>
                  </a:cubicBezTo>
                  <a:cubicBezTo>
                    <a:pt x="1456" y="2526"/>
                    <a:pt x="1473" y="2596"/>
                    <a:pt x="1427" y="2596"/>
                  </a:cubicBezTo>
                  <a:cubicBezTo>
                    <a:pt x="1368" y="2596"/>
                    <a:pt x="1351" y="2538"/>
                    <a:pt x="1293" y="2538"/>
                  </a:cubicBezTo>
                  <a:cubicBezTo>
                    <a:pt x="1252" y="2538"/>
                    <a:pt x="1235" y="2538"/>
                    <a:pt x="1194" y="2538"/>
                  </a:cubicBezTo>
                  <a:cubicBezTo>
                    <a:pt x="1176" y="2538"/>
                    <a:pt x="1171" y="2526"/>
                    <a:pt x="1153" y="2526"/>
                  </a:cubicBezTo>
                  <a:cubicBezTo>
                    <a:pt x="1124" y="2526"/>
                    <a:pt x="1118" y="2567"/>
                    <a:pt x="1083" y="2567"/>
                  </a:cubicBezTo>
                  <a:cubicBezTo>
                    <a:pt x="1037" y="2567"/>
                    <a:pt x="1060" y="2497"/>
                    <a:pt x="1031" y="2456"/>
                  </a:cubicBezTo>
                  <a:cubicBezTo>
                    <a:pt x="1002" y="2416"/>
                    <a:pt x="978" y="2386"/>
                    <a:pt x="943" y="2346"/>
                  </a:cubicBezTo>
                  <a:cubicBezTo>
                    <a:pt x="909" y="2264"/>
                    <a:pt x="845" y="2247"/>
                    <a:pt x="804" y="2165"/>
                  </a:cubicBezTo>
                  <a:cubicBezTo>
                    <a:pt x="769" y="2101"/>
                    <a:pt x="769" y="2060"/>
                    <a:pt x="751" y="1996"/>
                  </a:cubicBezTo>
                  <a:cubicBezTo>
                    <a:pt x="740" y="1967"/>
                    <a:pt x="722" y="1956"/>
                    <a:pt x="711" y="1927"/>
                  </a:cubicBezTo>
                  <a:cubicBezTo>
                    <a:pt x="699" y="1897"/>
                    <a:pt x="711" y="1880"/>
                    <a:pt x="705" y="1845"/>
                  </a:cubicBezTo>
                  <a:cubicBezTo>
                    <a:pt x="699" y="1787"/>
                    <a:pt x="670" y="1758"/>
                    <a:pt x="664" y="1700"/>
                  </a:cubicBezTo>
                  <a:cubicBezTo>
                    <a:pt x="670" y="1705"/>
                    <a:pt x="670" y="1705"/>
                    <a:pt x="670" y="1705"/>
                  </a:cubicBezTo>
                  <a:cubicBezTo>
                    <a:pt x="693" y="1746"/>
                    <a:pt x="722" y="1758"/>
                    <a:pt x="757" y="1787"/>
                  </a:cubicBezTo>
                  <a:cubicBezTo>
                    <a:pt x="786" y="1810"/>
                    <a:pt x="763" y="1880"/>
                    <a:pt x="780" y="1828"/>
                  </a:cubicBezTo>
                  <a:cubicBezTo>
                    <a:pt x="798" y="1833"/>
                    <a:pt x="804" y="1839"/>
                    <a:pt x="821" y="1851"/>
                  </a:cubicBezTo>
                  <a:cubicBezTo>
                    <a:pt x="821" y="1828"/>
                    <a:pt x="821" y="1828"/>
                    <a:pt x="821" y="1828"/>
                  </a:cubicBezTo>
                  <a:cubicBezTo>
                    <a:pt x="821" y="1769"/>
                    <a:pt x="769" y="1746"/>
                    <a:pt x="746" y="1694"/>
                  </a:cubicBezTo>
                  <a:cubicBezTo>
                    <a:pt x="734" y="1659"/>
                    <a:pt x="722" y="1624"/>
                    <a:pt x="687" y="1624"/>
                  </a:cubicBezTo>
                  <a:cubicBezTo>
                    <a:pt x="687" y="1478"/>
                    <a:pt x="583" y="1420"/>
                    <a:pt x="519" y="1286"/>
                  </a:cubicBezTo>
                  <a:cubicBezTo>
                    <a:pt x="489" y="1234"/>
                    <a:pt x="449" y="1216"/>
                    <a:pt x="449" y="1158"/>
                  </a:cubicBezTo>
                  <a:cubicBezTo>
                    <a:pt x="449" y="1152"/>
                    <a:pt x="460" y="1152"/>
                    <a:pt x="460" y="1147"/>
                  </a:cubicBezTo>
                  <a:cubicBezTo>
                    <a:pt x="460" y="1059"/>
                    <a:pt x="420" y="1007"/>
                    <a:pt x="396" y="919"/>
                  </a:cubicBezTo>
                  <a:cubicBezTo>
                    <a:pt x="396" y="908"/>
                    <a:pt x="379" y="908"/>
                    <a:pt x="379" y="890"/>
                  </a:cubicBezTo>
                  <a:cubicBezTo>
                    <a:pt x="379" y="838"/>
                    <a:pt x="420" y="821"/>
                    <a:pt x="425" y="768"/>
                  </a:cubicBezTo>
                  <a:cubicBezTo>
                    <a:pt x="414" y="698"/>
                    <a:pt x="414" y="698"/>
                    <a:pt x="414" y="698"/>
                  </a:cubicBezTo>
                  <a:cubicBezTo>
                    <a:pt x="425" y="698"/>
                    <a:pt x="425" y="698"/>
                    <a:pt x="425" y="698"/>
                  </a:cubicBezTo>
                  <a:cubicBezTo>
                    <a:pt x="431" y="704"/>
                    <a:pt x="437" y="710"/>
                    <a:pt x="443" y="716"/>
                  </a:cubicBezTo>
                  <a:cubicBezTo>
                    <a:pt x="478" y="733"/>
                    <a:pt x="501" y="733"/>
                    <a:pt x="536" y="739"/>
                  </a:cubicBezTo>
                  <a:cubicBezTo>
                    <a:pt x="565" y="751"/>
                    <a:pt x="571" y="774"/>
                    <a:pt x="600" y="774"/>
                  </a:cubicBezTo>
                  <a:cubicBezTo>
                    <a:pt x="617" y="774"/>
                    <a:pt x="623" y="762"/>
                    <a:pt x="641" y="762"/>
                  </a:cubicBezTo>
                  <a:cubicBezTo>
                    <a:pt x="699" y="762"/>
                    <a:pt x="722" y="797"/>
                    <a:pt x="775" y="815"/>
                  </a:cubicBezTo>
                  <a:cubicBezTo>
                    <a:pt x="879" y="861"/>
                    <a:pt x="938" y="890"/>
                    <a:pt x="1042" y="937"/>
                  </a:cubicBezTo>
                  <a:cubicBezTo>
                    <a:pt x="1095" y="954"/>
                    <a:pt x="1130" y="984"/>
                    <a:pt x="1188" y="984"/>
                  </a:cubicBezTo>
                  <a:cubicBezTo>
                    <a:pt x="1240" y="984"/>
                    <a:pt x="1240" y="984"/>
                    <a:pt x="1240" y="984"/>
                  </a:cubicBezTo>
                  <a:cubicBezTo>
                    <a:pt x="1275" y="984"/>
                    <a:pt x="1287" y="1013"/>
                    <a:pt x="1322" y="1030"/>
                  </a:cubicBezTo>
                  <a:cubicBezTo>
                    <a:pt x="1328" y="989"/>
                    <a:pt x="1328" y="937"/>
                    <a:pt x="1368" y="937"/>
                  </a:cubicBezTo>
                  <a:cubicBezTo>
                    <a:pt x="1398" y="937"/>
                    <a:pt x="1415" y="960"/>
                    <a:pt x="1438" y="978"/>
                  </a:cubicBezTo>
                  <a:cubicBezTo>
                    <a:pt x="1473" y="1007"/>
                    <a:pt x="1485" y="1030"/>
                    <a:pt x="1514" y="1065"/>
                  </a:cubicBezTo>
                  <a:cubicBezTo>
                    <a:pt x="1526" y="1094"/>
                    <a:pt x="1462" y="937"/>
                    <a:pt x="1462" y="914"/>
                  </a:cubicBezTo>
                  <a:cubicBezTo>
                    <a:pt x="1462" y="890"/>
                    <a:pt x="1462" y="890"/>
                    <a:pt x="1462" y="890"/>
                  </a:cubicBezTo>
                  <a:cubicBezTo>
                    <a:pt x="1467" y="890"/>
                    <a:pt x="1473" y="890"/>
                    <a:pt x="1473" y="890"/>
                  </a:cubicBezTo>
                  <a:cubicBezTo>
                    <a:pt x="1508" y="890"/>
                    <a:pt x="1526" y="914"/>
                    <a:pt x="1561" y="914"/>
                  </a:cubicBezTo>
                  <a:cubicBezTo>
                    <a:pt x="1595" y="914"/>
                    <a:pt x="1607" y="873"/>
                    <a:pt x="1636" y="873"/>
                  </a:cubicBezTo>
                  <a:cubicBezTo>
                    <a:pt x="1660" y="873"/>
                    <a:pt x="1671" y="908"/>
                    <a:pt x="1694" y="908"/>
                  </a:cubicBezTo>
                  <a:cubicBezTo>
                    <a:pt x="1758" y="908"/>
                    <a:pt x="1788" y="850"/>
                    <a:pt x="1817" y="791"/>
                  </a:cubicBezTo>
                  <a:cubicBezTo>
                    <a:pt x="1852" y="809"/>
                    <a:pt x="1863" y="832"/>
                    <a:pt x="1904" y="832"/>
                  </a:cubicBezTo>
                  <a:cubicBezTo>
                    <a:pt x="1951" y="832"/>
                    <a:pt x="1986" y="797"/>
                    <a:pt x="1986" y="751"/>
                  </a:cubicBezTo>
                  <a:cubicBezTo>
                    <a:pt x="1986" y="704"/>
                    <a:pt x="2160" y="844"/>
                    <a:pt x="2160" y="885"/>
                  </a:cubicBezTo>
                  <a:cubicBezTo>
                    <a:pt x="2160" y="908"/>
                    <a:pt x="2120" y="908"/>
                    <a:pt x="2120" y="931"/>
                  </a:cubicBezTo>
                  <a:cubicBezTo>
                    <a:pt x="2120" y="937"/>
                    <a:pt x="2125" y="937"/>
                    <a:pt x="2125" y="943"/>
                  </a:cubicBezTo>
                  <a:cubicBezTo>
                    <a:pt x="2125" y="1018"/>
                    <a:pt x="2125" y="1018"/>
                    <a:pt x="2125" y="1018"/>
                  </a:cubicBezTo>
                  <a:cubicBezTo>
                    <a:pt x="2125" y="1042"/>
                    <a:pt x="2143" y="1053"/>
                    <a:pt x="2143" y="1077"/>
                  </a:cubicBezTo>
                  <a:cubicBezTo>
                    <a:pt x="2143" y="1100"/>
                    <a:pt x="2131" y="1117"/>
                    <a:pt x="2131" y="1141"/>
                  </a:cubicBezTo>
                  <a:cubicBezTo>
                    <a:pt x="2131" y="1199"/>
                    <a:pt x="2131" y="1199"/>
                    <a:pt x="2131" y="1199"/>
                  </a:cubicBezTo>
                  <a:cubicBezTo>
                    <a:pt x="2131" y="1234"/>
                    <a:pt x="2160" y="1251"/>
                    <a:pt x="2160" y="1292"/>
                  </a:cubicBezTo>
                  <a:cubicBezTo>
                    <a:pt x="2160" y="1327"/>
                    <a:pt x="2137" y="1350"/>
                    <a:pt x="2137" y="1385"/>
                  </a:cubicBezTo>
                  <a:cubicBezTo>
                    <a:pt x="2137" y="1420"/>
                    <a:pt x="2143" y="1438"/>
                    <a:pt x="2143" y="1473"/>
                  </a:cubicBezTo>
                  <a:cubicBezTo>
                    <a:pt x="2143" y="1502"/>
                    <a:pt x="2125" y="1519"/>
                    <a:pt x="2125" y="1548"/>
                  </a:cubicBezTo>
                  <a:cubicBezTo>
                    <a:pt x="2125" y="1566"/>
                    <a:pt x="2143" y="1577"/>
                    <a:pt x="2149" y="1595"/>
                  </a:cubicBezTo>
                  <a:cubicBezTo>
                    <a:pt x="2131" y="1595"/>
                    <a:pt x="2125" y="1577"/>
                    <a:pt x="2102" y="1577"/>
                  </a:cubicBezTo>
                  <a:cubicBezTo>
                    <a:pt x="2102" y="1571"/>
                    <a:pt x="2102" y="1571"/>
                    <a:pt x="2102" y="1566"/>
                  </a:cubicBezTo>
                  <a:cubicBezTo>
                    <a:pt x="2102" y="1554"/>
                    <a:pt x="2108" y="1548"/>
                    <a:pt x="2108" y="1531"/>
                  </a:cubicBezTo>
                  <a:cubicBezTo>
                    <a:pt x="2061" y="1554"/>
                    <a:pt x="2050" y="1601"/>
                    <a:pt x="2038" y="1653"/>
                  </a:cubicBezTo>
                  <a:cubicBezTo>
                    <a:pt x="2026" y="1694"/>
                    <a:pt x="2003" y="1711"/>
                    <a:pt x="2003" y="1758"/>
                  </a:cubicBezTo>
                  <a:cubicBezTo>
                    <a:pt x="2003" y="1764"/>
                    <a:pt x="2009" y="1764"/>
                    <a:pt x="2009" y="1769"/>
                  </a:cubicBezTo>
                  <a:close/>
                  <a:moveTo>
                    <a:pt x="1677" y="2386"/>
                  </a:moveTo>
                  <a:lnTo>
                    <a:pt x="1677" y="2386"/>
                  </a:lnTo>
                  <a:cubicBezTo>
                    <a:pt x="1671" y="2381"/>
                    <a:pt x="1671" y="2381"/>
                    <a:pt x="1665" y="2381"/>
                  </a:cubicBezTo>
                  <a:cubicBezTo>
                    <a:pt x="1630" y="2381"/>
                    <a:pt x="1636" y="2427"/>
                    <a:pt x="1619" y="2456"/>
                  </a:cubicBezTo>
                  <a:cubicBezTo>
                    <a:pt x="1636" y="2474"/>
                    <a:pt x="1636" y="2497"/>
                    <a:pt x="1654" y="2515"/>
                  </a:cubicBezTo>
                  <a:cubicBezTo>
                    <a:pt x="1677" y="2491"/>
                    <a:pt x="1671" y="2468"/>
                    <a:pt x="1683" y="2451"/>
                  </a:cubicBezTo>
                  <a:cubicBezTo>
                    <a:pt x="1677" y="2427"/>
                    <a:pt x="1677" y="2427"/>
                    <a:pt x="1677" y="2427"/>
                  </a:cubicBezTo>
                  <a:cubicBezTo>
                    <a:pt x="1677" y="2386"/>
                    <a:pt x="1677" y="2386"/>
                    <a:pt x="1677" y="2386"/>
                  </a:cubicBezTo>
                  <a:close/>
                  <a:moveTo>
                    <a:pt x="2055" y="1932"/>
                  </a:moveTo>
                  <a:lnTo>
                    <a:pt x="2055" y="1932"/>
                  </a:lnTo>
                  <a:cubicBezTo>
                    <a:pt x="2055" y="1927"/>
                    <a:pt x="2055" y="1927"/>
                    <a:pt x="2055" y="1927"/>
                  </a:cubicBezTo>
                  <a:cubicBezTo>
                    <a:pt x="2044" y="1921"/>
                    <a:pt x="2044" y="1921"/>
                    <a:pt x="2044" y="1921"/>
                  </a:cubicBezTo>
                  <a:cubicBezTo>
                    <a:pt x="2032" y="1944"/>
                    <a:pt x="2032" y="1956"/>
                    <a:pt x="2026" y="1973"/>
                  </a:cubicBezTo>
                  <a:cubicBezTo>
                    <a:pt x="2032" y="1973"/>
                    <a:pt x="2038" y="1979"/>
                    <a:pt x="2044" y="1979"/>
                  </a:cubicBezTo>
                  <a:cubicBezTo>
                    <a:pt x="2050" y="1979"/>
                    <a:pt x="2055" y="1973"/>
                    <a:pt x="2061" y="1973"/>
                  </a:cubicBezTo>
                  <a:cubicBezTo>
                    <a:pt x="2055" y="1932"/>
                    <a:pt x="2055" y="1932"/>
                    <a:pt x="2055" y="1932"/>
                  </a:cubicBezTo>
                  <a:close/>
                  <a:moveTo>
                    <a:pt x="513" y="669"/>
                  </a:moveTo>
                  <a:lnTo>
                    <a:pt x="513" y="669"/>
                  </a:lnTo>
                  <a:cubicBezTo>
                    <a:pt x="507" y="687"/>
                    <a:pt x="507" y="698"/>
                    <a:pt x="501" y="710"/>
                  </a:cubicBezTo>
                  <a:cubicBezTo>
                    <a:pt x="513" y="716"/>
                    <a:pt x="513" y="716"/>
                    <a:pt x="513" y="716"/>
                  </a:cubicBezTo>
                  <a:cubicBezTo>
                    <a:pt x="536" y="710"/>
                    <a:pt x="548" y="704"/>
                    <a:pt x="559" y="687"/>
                  </a:cubicBezTo>
                  <a:cubicBezTo>
                    <a:pt x="542" y="681"/>
                    <a:pt x="530" y="675"/>
                    <a:pt x="513" y="669"/>
                  </a:cubicBezTo>
                  <a:close/>
                  <a:moveTo>
                    <a:pt x="1916" y="169"/>
                  </a:moveTo>
                  <a:lnTo>
                    <a:pt x="1916" y="169"/>
                  </a:lnTo>
                  <a:cubicBezTo>
                    <a:pt x="1945" y="186"/>
                    <a:pt x="1957" y="215"/>
                    <a:pt x="1957" y="250"/>
                  </a:cubicBezTo>
                  <a:cubicBezTo>
                    <a:pt x="1957" y="256"/>
                    <a:pt x="1951" y="256"/>
                    <a:pt x="1945" y="262"/>
                  </a:cubicBezTo>
                  <a:cubicBezTo>
                    <a:pt x="1951" y="273"/>
                    <a:pt x="1951" y="273"/>
                    <a:pt x="1951" y="273"/>
                  </a:cubicBezTo>
                  <a:cubicBezTo>
                    <a:pt x="1991" y="273"/>
                    <a:pt x="1997" y="314"/>
                    <a:pt x="2015" y="355"/>
                  </a:cubicBezTo>
                  <a:cubicBezTo>
                    <a:pt x="2026" y="384"/>
                    <a:pt x="2038" y="396"/>
                    <a:pt x="2050" y="425"/>
                  </a:cubicBezTo>
                  <a:cubicBezTo>
                    <a:pt x="2073" y="419"/>
                    <a:pt x="2073" y="390"/>
                    <a:pt x="2096" y="390"/>
                  </a:cubicBezTo>
                  <a:cubicBezTo>
                    <a:pt x="2114" y="390"/>
                    <a:pt x="2125" y="396"/>
                    <a:pt x="2143" y="401"/>
                  </a:cubicBezTo>
                  <a:cubicBezTo>
                    <a:pt x="2143" y="396"/>
                    <a:pt x="2143" y="396"/>
                    <a:pt x="2143" y="384"/>
                  </a:cubicBezTo>
                  <a:cubicBezTo>
                    <a:pt x="2143" y="372"/>
                    <a:pt x="2143" y="361"/>
                    <a:pt x="2143" y="343"/>
                  </a:cubicBezTo>
                  <a:cubicBezTo>
                    <a:pt x="2137" y="343"/>
                    <a:pt x="2131" y="343"/>
                    <a:pt x="2120" y="343"/>
                  </a:cubicBezTo>
                  <a:cubicBezTo>
                    <a:pt x="2114" y="343"/>
                    <a:pt x="2114" y="337"/>
                    <a:pt x="2108" y="337"/>
                  </a:cubicBezTo>
                  <a:cubicBezTo>
                    <a:pt x="2120" y="320"/>
                    <a:pt x="2131" y="314"/>
                    <a:pt x="2131" y="297"/>
                  </a:cubicBezTo>
                  <a:cubicBezTo>
                    <a:pt x="2131" y="238"/>
                    <a:pt x="2131" y="238"/>
                    <a:pt x="2131" y="238"/>
                  </a:cubicBezTo>
                  <a:cubicBezTo>
                    <a:pt x="2044" y="238"/>
                    <a:pt x="2032" y="151"/>
                    <a:pt x="1968" y="93"/>
                  </a:cubicBezTo>
                  <a:cubicBezTo>
                    <a:pt x="1957" y="128"/>
                    <a:pt x="1945" y="151"/>
                    <a:pt x="1916" y="169"/>
                  </a:cubicBezTo>
                  <a:close/>
                  <a:moveTo>
                    <a:pt x="2084" y="483"/>
                  </a:moveTo>
                  <a:lnTo>
                    <a:pt x="2084" y="483"/>
                  </a:lnTo>
                  <a:cubicBezTo>
                    <a:pt x="2073" y="483"/>
                    <a:pt x="2061" y="477"/>
                    <a:pt x="2050" y="477"/>
                  </a:cubicBezTo>
                  <a:cubicBezTo>
                    <a:pt x="2026" y="477"/>
                    <a:pt x="2003" y="495"/>
                    <a:pt x="2003" y="512"/>
                  </a:cubicBezTo>
                  <a:cubicBezTo>
                    <a:pt x="2026" y="529"/>
                    <a:pt x="2044" y="535"/>
                    <a:pt x="2073" y="535"/>
                  </a:cubicBezTo>
                  <a:cubicBezTo>
                    <a:pt x="2096" y="535"/>
                    <a:pt x="2114" y="529"/>
                    <a:pt x="2137" y="518"/>
                  </a:cubicBezTo>
                  <a:cubicBezTo>
                    <a:pt x="2149" y="529"/>
                    <a:pt x="2154" y="541"/>
                    <a:pt x="2166" y="559"/>
                  </a:cubicBezTo>
                  <a:cubicBezTo>
                    <a:pt x="2183" y="547"/>
                    <a:pt x="2195" y="541"/>
                    <a:pt x="2213" y="524"/>
                  </a:cubicBezTo>
                  <a:cubicBezTo>
                    <a:pt x="2195" y="500"/>
                    <a:pt x="2183" y="483"/>
                    <a:pt x="2172" y="454"/>
                  </a:cubicBezTo>
                  <a:cubicBezTo>
                    <a:pt x="2160" y="448"/>
                    <a:pt x="2160" y="448"/>
                    <a:pt x="2160" y="448"/>
                  </a:cubicBezTo>
                  <a:cubicBezTo>
                    <a:pt x="2143" y="477"/>
                    <a:pt x="2114" y="483"/>
                    <a:pt x="2084" y="483"/>
                  </a:cubicBezTo>
                  <a:close/>
                  <a:moveTo>
                    <a:pt x="2067" y="599"/>
                  </a:moveTo>
                  <a:lnTo>
                    <a:pt x="2067" y="599"/>
                  </a:lnTo>
                  <a:cubicBezTo>
                    <a:pt x="2067" y="605"/>
                    <a:pt x="2067" y="611"/>
                    <a:pt x="2067" y="617"/>
                  </a:cubicBezTo>
                  <a:cubicBezTo>
                    <a:pt x="2090" y="611"/>
                    <a:pt x="2102" y="599"/>
                    <a:pt x="2114" y="582"/>
                  </a:cubicBezTo>
                  <a:cubicBezTo>
                    <a:pt x="2096" y="576"/>
                    <a:pt x="2067" y="582"/>
                    <a:pt x="2067" y="599"/>
                  </a:cubicBezTo>
                  <a:close/>
                  <a:moveTo>
                    <a:pt x="483" y="541"/>
                  </a:moveTo>
                  <a:lnTo>
                    <a:pt x="483" y="541"/>
                  </a:lnTo>
                  <a:cubicBezTo>
                    <a:pt x="536" y="541"/>
                    <a:pt x="536" y="541"/>
                    <a:pt x="536" y="541"/>
                  </a:cubicBezTo>
                  <a:cubicBezTo>
                    <a:pt x="536" y="529"/>
                    <a:pt x="536" y="524"/>
                    <a:pt x="536" y="506"/>
                  </a:cubicBezTo>
                  <a:cubicBezTo>
                    <a:pt x="513" y="512"/>
                    <a:pt x="501" y="529"/>
                    <a:pt x="483" y="541"/>
                  </a:cubicBezTo>
                  <a:close/>
                  <a:moveTo>
                    <a:pt x="82" y="23"/>
                  </a:moveTo>
                  <a:lnTo>
                    <a:pt x="82" y="23"/>
                  </a:lnTo>
                  <a:cubicBezTo>
                    <a:pt x="76" y="17"/>
                    <a:pt x="70" y="11"/>
                    <a:pt x="59" y="6"/>
                  </a:cubicBezTo>
                  <a:cubicBezTo>
                    <a:pt x="53" y="0"/>
                    <a:pt x="53" y="0"/>
                    <a:pt x="53" y="0"/>
                  </a:cubicBezTo>
                  <a:cubicBezTo>
                    <a:pt x="53" y="17"/>
                    <a:pt x="59" y="29"/>
                    <a:pt x="53" y="46"/>
                  </a:cubicBezTo>
                  <a:cubicBezTo>
                    <a:pt x="41" y="64"/>
                    <a:pt x="12" y="58"/>
                    <a:pt x="12" y="75"/>
                  </a:cubicBezTo>
                  <a:cubicBezTo>
                    <a:pt x="12" y="93"/>
                    <a:pt x="24" y="99"/>
                    <a:pt x="24" y="116"/>
                  </a:cubicBezTo>
                  <a:cubicBezTo>
                    <a:pt x="24" y="145"/>
                    <a:pt x="0" y="157"/>
                    <a:pt x="0" y="186"/>
                  </a:cubicBezTo>
                  <a:cubicBezTo>
                    <a:pt x="0" y="209"/>
                    <a:pt x="0" y="209"/>
                    <a:pt x="0" y="209"/>
                  </a:cubicBezTo>
                  <a:cubicBezTo>
                    <a:pt x="12" y="209"/>
                    <a:pt x="18" y="209"/>
                    <a:pt x="29" y="209"/>
                  </a:cubicBezTo>
                  <a:cubicBezTo>
                    <a:pt x="29" y="326"/>
                    <a:pt x="29" y="326"/>
                    <a:pt x="29" y="326"/>
                  </a:cubicBezTo>
                  <a:cubicBezTo>
                    <a:pt x="29" y="326"/>
                    <a:pt x="35" y="332"/>
                    <a:pt x="41" y="332"/>
                  </a:cubicBezTo>
                  <a:cubicBezTo>
                    <a:pt x="59" y="332"/>
                    <a:pt x="59" y="314"/>
                    <a:pt x="70" y="302"/>
                  </a:cubicBezTo>
                  <a:cubicBezTo>
                    <a:pt x="105" y="285"/>
                    <a:pt x="134" y="262"/>
                    <a:pt x="134" y="221"/>
                  </a:cubicBezTo>
                  <a:cubicBezTo>
                    <a:pt x="134" y="180"/>
                    <a:pt x="117" y="163"/>
                    <a:pt x="117" y="128"/>
                  </a:cubicBezTo>
                  <a:cubicBezTo>
                    <a:pt x="117" y="99"/>
                    <a:pt x="128" y="81"/>
                    <a:pt x="128" y="46"/>
                  </a:cubicBezTo>
                  <a:cubicBezTo>
                    <a:pt x="128" y="29"/>
                    <a:pt x="99" y="29"/>
                    <a:pt x="82" y="23"/>
                  </a:cubicBezTo>
                  <a:close/>
                </a:path>
              </a:pathLst>
            </a:custGeom>
            <a:noFill/>
            <a:ln w="38100"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4" name="TextBox 13"/>
          <p:cNvSpPr txBox="1"/>
          <p:nvPr/>
        </p:nvSpPr>
        <p:spPr>
          <a:xfrm>
            <a:off x="1854200" y="1077913"/>
            <a:ext cx="9213850" cy="3048000"/>
          </a:xfrm>
          <a:prstGeom prst="rect">
            <a:avLst/>
          </a:prstGeom>
          <a:noFill/>
        </p:spPr>
        <p:txBody>
          <a:bodyPr>
            <a:spAutoFit/>
          </a:bodyPr>
          <a:lstStyle/>
          <a:p>
            <a:pPr defTabSz="1828434" eaLnBrk="1" fontAlgn="auto" hangingPunct="1">
              <a:spcBef>
                <a:spcPts val="0"/>
              </a:spcBef>
              <a:spcAft>
                <a:spcPts val="0"/>
              </a:spcAft>
              <a:defRPr/>
            </a:pPr>
            <a:r>
              <a:rPr lang="en-US" sz="96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AUSTRALIA</a:t>
            </a:r>
          </a:p>
          <a:p>
            <a:pPr defTabSz="1828434" eaLnBrk="1" fontAlgn="auto" hangingPunct="1">
              <a:spcBef>
                <a:spcPts val="0"/>
              </a:spcBef>
              <a:spcAft>
                <a:spcPts val="0"/>
              </a:spcAft>
              <a:defRPr/>
            </a:pPr>
            <a:r>
              <a:rPr lang="en-US" sz="96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MAP INFO</a:t>
            </a:r>
          </a:p>
        </p:txBody>
      </p:sp>
      <p:grpSp>
        <p:nvGrpSpPr>
          <p:cNvPr id="76807" name="Group 29"/>
          <p:cNvGrpSpPr>
            <a:grpSpLocks/>
          </p:cNvGrpSpPr>
          <p:nvPr/>
        </p:nvGrpSpPr>
        <p:grpSpPr bwMode="auto">
          <a:xfrm>
            <a:off x="1444625" y="5357813"/>
            <a:ext cx="9890125" cy="1639887"/>
            <a:chOff x="1445342" y="5490423"/>
            <a:chExt cx="9889408" cy="1641621"/>
          </a:xfrm>
        </p:grpSpPr>
        <p:sp>
          <p:nvSpPr>
            <p:cNvPr id="76821" name="Freeform 346"/>
            <p:cNvSpPr>
              <a:spLocks/>
            </p:cNvSpPr>
            <p:nvPr/>
          </p:nvSpPr>
          <p:spPr bwMode="auto">
            <a:xfrm>
              <a:off x="1445342" y="5822804"/>
              <a:ext cx="817264" cy="1035197"/>
            </a:xfrm>
            <a:custGeom>
              <a:avLst/>
              <a:gdLst>
                <a:gd name="T0" fmla="*/ 2147483646 w 38"/>
                <a:gd name="T1" fmla="*/ 2147483646 h 48"/>
                <a:gd name="T2" fmla="*/ 2147483646 w 38"/>
                <a:gd name="T3" fmla="*/ 2147483646 h 48"/>
                <a:gd name="T4" fmla="*/ 2147483646 w 38"/>
                <a:gd name="T5" fmla="*/ 2147483646 h 48"/>
                <a:gd name="T6" fmla="*/ 2147483646 w 38"/>
                <a:gd name="T7" fmla="*/ 2147483646 h 48"/>
                <a:gd name="T8" fmla="*/ 2147483646 w 38"/>
                <a:gd name="T9" fmla="*/ 2147483646 h 48"/>
                <a:gd name="T10" fmla="*/ 2147483646 w 38"/>
                <a:gd name="T11" fmla="*/ 2147483646 h 48"/>
                <a:gd name="T12" fmla="*/ 2147483646 w 38"/>
                <a:gd name="T13" fmla="*/ 2147483646 h 48"/>
                <a:gd name="T14" fmla="*/ 2147483646 w 38"/>
                <a:gd name="T15" fmla="*/ 2147483646 h 48"/>
                <a:gd name="T16" fmla="*/ 0 w 38"/>
                <a:gd name="T17" fmla="*/ 2147483646 h 48"/>
                <a:gd name="T18" fmla="*/ 2147483646 w 38"/>
                <a:gd name="T19" fmla="*/ 465126952 h 48"/>
                <a:gd name="T20" fmla="*/ 2147483646 w 38"/>
                <a:gd name="T21" fmla="*/ 2147483646 h 48"/>
                <a:gd name="T22" fmla="*/ 2147483646 w 38"/>
                <a:gd name="T23" fmla="*/ 2147483646 h 48"/>
                <a:gd name="T24" fmla="*/ 2147483646 w 38"/>
                <a:gd name="T25" fmla="*/ 2147483646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 h="48">
                  <a:moveTo>
                    <a:pt x="15" y="32"/>
                  </a:moveTo>
                  <a:cubicBezTo>
                    <a:pt x="14" y="39"/>
                    <a:pt x="12" y="45"/>
                    <a:pt x="8" y="48"/>
                  </a:cubicBezTo>
                  <a:cubicBezTo>
                    <a:pt x="7" y="38"/>
                    <a:pt x="10" y="31"/>
                    <a:pt x="12" y="23"/>
                  </a:cubicBezTo>
                  <a:cubicBezTo>
                    <a:pt x="9" y="19"/>
                    <a:pt x="12" y="10"/>
                    <a:pt x="18" y="12"/>
                  </a:cubicBezTo>
                  <a:cubicBezTo>
                    <a:pt x="25" y="15"/>
                    <a:pt x="12" y="29"/>
                    <a:pt x="20" y="31"/>
                  </a:cubicBezTo>
                  <a:cubicBezTo>
                    <a:pt x="29" y="32"/>
                    <a:pt x="33" y="15"/>
                    <a:pt x="27" y="9"/>
                  </a:cubicBezTo>
                  <a:cubicBezTo>
                    <a:pt x="19" y="1"/>
                    <a:pt x="4" y="9"/>
                    <a:pt x="6" y="21"/>
                  </a:cubicBezTo>
                  <a:cubicBezTo>
                    <a:pt x="6" y="24"/>
                    <a:pt x="9" y="24"/>
                    <a:pt x="7" y="28"/>
                  </a:cubicBezTo>
                  <a:cubicBezTo>
                    <a:pt x="2" y="27"/>
                    <a:pt x="0" y="23"/>
                    <a:pt x="0" y="18"/>
                  </a:cubicBezTo>
                  <a:cubicBezTo>
                    <a:pt x="0" y="9"/>
                    <a:pt x="8" y="2"/>
                    <a:pt x="16" y="1"/>
                  </a:cubicBezTo>
                  <a:cubicBezTo>
                    <a:pt x="26" y="0"/>
                    <a:pt x="35" y="5"/>
                    <a:pt x="36" y="14"/>
                  </a:cubicBezTo>
                  <a:cubicBezTo>
                    <a:pt x="38" y="25"/>
                    <a:pt x="32" y="36"/>
                    <a:pt x="21" y="35"/>
                  </a:cubicBezTo>
                  <a:cubicBezTo>
                    <a:pt x="19" y="35"/>
                    <a:pt x="17" y="34"/>
                    <a:pt x="15" y="32"/>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nvGrpSpPr>
            <p:cNvPr id="76822" name="Group 24"/>
            <p:cNvGrpSpPr>
              <a:grpSpLocks/>
            </p:cNvGrpSpPr>
            <p:nvPr/>
          </p:nvGrpSpPr>
          <p:grpSpPr bwMode="auto">
            <a:xfrm>
              <a:off x="2786683" y="5490423"/>
              <a:ext cx="8548067" cy="1641621"/>
              <a:chOff x="2786683" y="6858000"/>
              <a:chExt cx="8548067" cy="1641621"/>
            </a:xfrm>
          </p:grpSpPr>
          <p:sp>
            <p:nvSpPr>
              <p:cNvPr id="19" name="Subtitle 2"/>
              <p:cNvSpPr txBox="1">
                <a:spLocks/>
              </p:cNvSpPr>
              <p:nvPr/>
            </p:nvSpPr>
            <p:spPr>
              <a:xfrm>
                <a:off x="2786683" y="6858000"/>
                <a:ext cx="5146302" cy="643617"/>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b="1" spc="30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PRINTEREST USER</a:t>
                </a:r>
              </a:p>
            </p:txBody>
          </p:sp>
          <p:sp>
            <p:nvSpPr>
              <p:cNvPr id="76824" name="Subtitle 2"/>
              <p:cNvSpPr txBox="1">
                <a:spLocks/>
              </p:cNvSpPr>
              <p:nvPr/>
            </p:nvSpPr>
            <p:spPr bwMode="auto">
              <a:xfrm>
                <a:off x="2786810" y="7339199"/>
                <a:ext cx="8547940" cy="1160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a:t>
                </a:r>
              </a:p>
            </p:txBody>
          </p:sp>
        </p:grpSp>
      </p:grpSp>
      <p:grpSp>
        <p:nvGrpSpPr>
          <p:cNvPr id="76808" name="Group 30"/>
          <p:cNvGrpSpPr>
            <a:grpSpLocks/>
          </p:cNvGrpSpPr>
          <p:nvPr/>
        </p:nvGrpSpPr>
        <p:grpSpPr bwMode="auto">
          <a:xfrm>
            <a:off x="1566863" y="7381875"/>
            <a:ext cx="9958387" cy="1641475"/>
            <a:chOff x="1567505" y="7603076"/>
            <a:chExt cx="9957745" cy="1640537"/>
          </a:xfrm>
        </p:grpSpPr>
        <p:sp>
          <p:nvSpPr>
            <p:cNvPr id="76817" name="Freeform 370"/>
            <p:cNvSpPr>
              <a:spLocks/>
            </p:cNvSpPr>
            <p:nvPr/>
          </p:nvSpPr>
          <p:spPr bwMode="auto">
            <a:xfrm>
              <a:off x="1567505" y="7941514"/>
              <a:ext cx="572939" cy="1023082"/>
            </a:xfrm>
            <a:custGeom>
              <a:avLst/>
              <a:gdLst>
                <a:gd name="T0" fmla="*/ 2147483646 w 24"/>
                <a:gd name="T1" fmla="*/ 2147483646 h 42"/>
                <a:gd name="T2" fmla="*/ 2147483646 w 24"/>
                <a:gd name="T3" fmla="*/ 2147483646 h 42"/>
                <a:gd name="T4" fmla="*/ 2147483646 w 24"/>
                <a:gd name="T5" fmla="*/ 2147483646 h 42"/>
                <a:gd name="T6" fmla="*/ 2147483646 w 24"/>
                <a:gd name="T7" fmla="*/ 2147483646 h 42"/>
                <a:gd name="T8" fmla="*/ 2147483646 w 24"/>
                <a:gd name="T9" fmla="*/ 2147483646 h 42"/>
                <a:gd name="T10" fmla="*/ 2147483646 w 24"/>
                <a:gd name="T11" fmla="*/ 2147483646 h 42"/>
                <a:gd name="T12" fmla="*/ 2147483646 w 24"/>
                <a:gd name="T13" fmla="*/ 2147483646 h 42"/>
                <a:gd name="T14" fmla="*/ 2147483646 w 24"/>
                <a:gd name="T15" fmla="*/ 2147483646 h 42"/>
                <a:gd name="T16" fmla="*/ 2147483646 w 24"/>
                <a:gd name="T17" fmla="*/ 2147483646 h 42"/>
                <a:gd name="T18" fmla="*/ 2147483646 w 24"/>
                <a:gd name="T19" fmla="*/ 2147483646 h 42"/>
                <a:gd name="T20" fmla="*/ 0 w 24"/>
                <a:gd name="T21" fmla="*/ 2147483646 h 42"/>
                <a:gd name="T22" fmla="*/ 0 w 24"/>
                <a:gd name="T23" fmla="*/ 2147483646 h 42"/>
                <a:gd name="T24" fmla="*/ 2147483646 w 24"/>
                <a:gd name="T25" fmla="*/ 2147483646 h 42"/>
                <a:gd name="T26" fmla="*/ 2147483646 w 24"/>
                <a:gd name="T27" fmla="*/ 2147483646 h 42"/>
                <a:gd name="T28" fmla="*/ 2147483646 w 24"/>
                <a:gd name="T29" fmla="*/ 0 h 42"/>
                <a:gd name="T30" fmla="*/ 2147483646 w 24"/>
                <a:gd name="T31" fmla="*/ 0 h 42"/>
                <a:gd name="T32" fmla="*/ 2147483646 w 24"/>
                <a:gd name="T33" fmla="*/ 2147483646 h 4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4" h="42">
                  <a:moveTo>
                    <a:pt x="24" y="7"/>
                  </a:moveTo>
                  <a:cubicBezTo>
                    <a:pt x="17" y="7"/>
                    <a:pt x="17" y="7"/>
                    <a:pt x="17" y="7"/>
                  </a:cubicBezTo>
                  <a:cubicBezTo>
                    <a:pt x="16" y="7"/>
                    <a:pt x="15" y="8"/>
                    <a:pt x="15" y="9"/>
                  </a:cubicBezTo>
                  <a:cubicBezTo>
                    <a:pt x="15" y="14"/>
                    <a:pt x="15" y="14"/>
                    <a:pt x="15" y="14"/>
                  </a:cubicBezTo>
                  <a:cubicBezTo>
                    <a:pt x="24" y="14"/>
                    <a:pt x="24" y="14"/>
                    <a:pt x="24" y="14"/>
                  </a:cubicBezTo>
                  <a:cubicBezTo>
                    <a:pt x="24" y="21"/>
                    <a:pt x="24" y="21"/>
                    <a:pt x="24" y="21"/>
                  </a:cubicBezTo>
                  <a:cubicBezTo>
                    <a:pt x="15" y="21"/>
                    <a:pt x="15" y="21"/>
                    <a:pt x="15" y="21"/>
                  </a:cubicBezTo>
                  <a:cubicBezTo>
                    <a:pt x="15" y="42"/>
                    <a:pt x="15" y="42"/>
                    <a:pt x="15" y="42"/>
                  </a:cubicBezTo>
                  <a:cubicBezTo>
                    <a:pt x="8" y="42"/>
                    <a:pt x="8" y="42"/>
                    <a:pt x="8" y="42"/>
                  </a:cubicBezTo>
                  <a:cubicBezTo>
                    <a:pt x="8" y="21"/>
                    <a:pt x="8" y="21"/>
                    <a:pt x="8" y="21"/>
                  </a:cubicBezTo>
                  <a:cubicBezTo>
                    <a:pt x="0" y="21"/>
                    <a:pt x="0" y="21"/>
                    <a:pt x="0" y="21"/>
                  </a:cubicBezTo>
                  <a:cubicBezTo>
                    <a:pt x="0" y="14"/>
                    <a:pt x="0" y="14"/>
                    <a:pt x="0" y="14"/>
                  </a:cubicBezTo>
                  <a:cubicBezTo>
                    <a:pt x="8" y="14"/>
                    <a:pt x="8" y="14"/>
                    <a:pt x="8" y="14"/>
                  </a:cubicBezTo>
                  <a:cubicBezTo>
                    <a:pt x="8" y="10"/>
                    <a:pt x="8" y="10"/>
                    <a:pt x="8" y="10"/>
                  </a:cubicBezTo>
                  <a:cubicBezTo>
                    <a:pt x="8" y="4"/>
                    <a:pt x="12" y="0"/>
                    <a:pt x="17" y="0"/>
                  </a:cubicBezTo>
                  <a:cubicBezTo>
                    <a:pt x="24" y="0"/>
                    <a:pt x="24" y="0"/>
                    <a:pt x="24" y="0"/>
                  </a:cubicBezTo>
                  <a:lnTo>
                    <a:pt x="24" y="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nvGrpSpPr>
            <p:cNvPr id="76818" name="Group 25"/>
            <p:cNvGrpSpPr>
              <a:grpSpLocks/>
            </p:cNvGrpSpPr>
            <p:nvPr/>
          </p:nvGrpSpPr>
          <p:grpSpPr bwMode="auto">
            <a:xfrm>
              <a:off x="2786626" y="7603076"/>
              <a:ext cx="8738624" cy="1640537"/>
              <a:chOff x="2786626" y="7856264"/>
              <a:chExt cx="8738624" cy="1640537"/>
            </a:xfrm>
          </p:grpSpPr>
          <p:sp>
            <p:nvSpPr>
              <p:cNvPr id="21" name="Subtitle 2"/>
              <p:cNvSpPr txBox="1">
                <a:spLocks/>
              </p:cNvSpPr>
              <p:nvPr/>
            </p:nvSpPr>
            <p:spPr>
              <a:xfrm>
                <a:off x="2786626" y="7856264"/>
                <a:ext cx="5146343" cy="642571"/>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b="1" spc="30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FACEBOOK USER</a:t>
                </a:r>
              </a:p>
            </p:txBody>
          </p:sp>
          <p:sp>
            <p:nvSpPr>
              <p:cNvPr id="76820" name="Subtitle 2"/>
              <p:cNvSpPr txBox="1">
                <a:spLocks/>
              </p:cNvSpPr>
              <p:nvPr/>
            </p:nvSpPr>
            <p:spPr bwMode="auto">
              <a:xfrm>
                <a:off x="2786810" y="8337463"/>
                <a:ext cx="8738440" cy="115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a:t>
                </a:r>
              </a:p>
            </p:txBody>
          </p:sp>
        </p:grpSp>
      </p:grpSp>
      <p:grpSp>
        <p:nvGrpSpPr>
          <p:cNvPr id="76809" name="Group 32"/>
          <p:cNvGrpSpPr>
            <a:grpSpLocks/>
          </p:cNvGrpSpPr>
          <p:nvPr/>
        </p:nvGrpSpPr>
        <p:grpSpPr bwMode="auto">
          <a:xfrm>
            <a:off x="1308100" y="9405938"/>
            <a:ext cx="10217150" cy="1641475"/>
            <a:chOff x="1308639" y="9539254"/>
            <a:chExt cx="10216611" cy="1640538"/>
          </a:xfrm>
        </p:grpSpPr>
        <p:sp>
          <p:nvSpPr>
            <p:cNvPr id="76813" name="Freeform 380"/>
            <p:cNvSpPr>
              <a:spLocks/>
            </p:cNvSpPr>
            <p:nvPr/>
          </p:nvSpPr>
          <p:spPr bwMode="auto">
            <a:xfrm>
              <a:off x="1308639" y="9946492"/>
              <a:ext cx="1090671" cy="885483"/>
            </a:xfrm>
            <a:custGeom>
              <a:avLst/>
              <a:gdLst>
                <a:gd name="T0" fmla="*/ 2147483646 w 43"/>
                <a:gd name="T1" fmla="*/ 2147483646 h 35"/>
                <a:gd name="T2" fmla="*/ 2147483646 w 43"/>
                <a:gd name="T3" fmla="*/ 2147483646 h 35"/>
                <a:gd name="T4" fmla="*/ 2147483646 w 43"/>
                <a:gd name="T5" fmla="*/ 640077711 h 35"/>
                <a:gd name="T6" fmla="*/ 2147483646 w 43"/>
                <a:gd name="T7" fmla="*/ 1920207835 h 35"/>
                <a:gd name="T8" fmla="*/ 2147483646 w 43"/>
                <a:gd name="T9" fmla="*/ 0 h 35"/>
                <a:gd name="T10" fmla="*/ 2147483646 w 43"/>
                <a:gd name="T11" fmla="*/ 2147483646 h 35"/>
                <a:gd name="T12" fmla="*/ 2147483646 w 43"/>
                <a:gd name="T13" fmla="*/ 2147483646 h 35"/>
                <a:gd name="T14" fmla="*/ 1930056474 w 43"/>
                <a:gd name="T15" fmla="*/ 1280130123 h 35"/>
                <a:gd name="T16" fmla="*/ 1286712771 w 43"/>
                <a:gd name="T17" fmla="*/ 2147483646 h 35"/>
                <a:gd name="T18" fmla="*/ 2147483646 w 43"/>
                <a:gd name="T19" fmla="*/ 2147483646 h 35"/>
                <a:gd name="T20" fmla="*/ 1286712771 w 43"/>
                <a:gd name="T21" fmla="*/ 2147483646 h 35"/>
                <a:gd name="T22" fmla="*/ 1286712771 w 43"/>
                <a:gd name="T23" fmla="*/ 2147483646 h 35"/>
                <a:gd name="T24" fmla="*/ 2147483646 w 43"/>
                <a:gd name="T25" fmla="*/ 2147483646 h 35"/>
                <a:gd name="T26" fmla="*/ 2147483646 w 43"/>
                <a:gd name="T27" fmla="*/ 2147483646 h 35"/>
                <a:gd name="T28" fmla="*/ 2147483646 w 43"/>
                <a:gd name="T29" fmla="*/ 2147483646 h 35"/>
                <a:gd name="T30" fmla="*/ 2147483646 w 43"/>
                <a:gd name="T31" fmla="*/ 2147483646 h 35"/>
                <a:gd name="T32" fmla="*/ 1286712771 w 43"/>
                <a:gd name="T33" fmla="*/ 2147483646 h 35"/>
                <a:gd name="T34" fmla="*/ 0 w 43"/>
                <a:gd name="T35" fmla="*/ 2147483646 h 35"/>
                <a:gd name="T36" fmla="*/ 2147483646 w 43"/>
                <a:gd name="T37" fmla="*/ 2147483646 h 35"/>
                <a:gd name="T38" fmla="*/ 2147483646 w 43"/>
                <a:gd name="T39" fmla="*/ 2147483646 h 35"/>
                <a:gd name="T40" fmla="*/ 2147483646 w 43"/>
                <a:gd name="T41" fmla="*/ 2147483646 h 35"/>
                <a:gd name="T42" fmla="*/ 2147483646 w 43"/>
                <a:gd name="T43" fmla="*/ 2147483646 h 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3" h="35">
                  <a:moveTo>
                    <a:pt x="43" y="4"/>
                  </a:moveTo>
                  <a:cubicBezTo>
                    <a:pt x="41" y="5"/>
                    <a:pt x="40" y="6"/>
                    <a:pt x="38" y="6"/>
                  </a:cubicBezTo>
                  <a:cubicBezTo>
                    <a:pt x="40" y="5"/>
                    <a:pt x="41" y="3"/>
                    <a:pt x="42" y="1"/>
                  </a:cubicBezTo>
                  <a:cubicBezTo>
                    <a:pt x="40" y="2"/>
                    <a:pt x="38" y="3"/>
                    <a:pt x="36" y="3"/>
                  </a:cubicBezTo>
                  <a:cubicBezTo>
                    <a:pt x="35" y="1"/>
                    <a:pt x="32" y="0"/>
                    <a:pt x="30" y="0"/>
                  </a:cubicBezTo>
                  <a:cubicBezTo>
                    <a:pt x="25" y="0"/>
                    <a:pt x="21" y="4"/>
                    <a:pt x="21" y="9"/>
                  </a:cubicBezTo>
                  <a:cubicBezTo>
                    <a:pt x="21" y="10"/>
                    <a:pt x="21" y="10"/>
                    <a:pt x="21" y="11"/>
                  </a:cubicBezTo>
                  <a:cubicBezTo>
                    <a:pt x="14" y="11"/>
                    <a:pt x="7" y="7"/>
                    <a:pt x="3" y="2"/>
                  </a:cubicBezTo>
                  <a:cubicBezTo>
                    <a:pt x="2" y="3"/>
                    <a:pt x="2" y="5"/>
                    <a:pt x="2" y="6"/>
                  </a:cubicBezTo>
                  <a:cubicBezTo>
                    <a:pt x="2" y="9"/>
                    <a:pt x="3" y="12"/>
                    <a:pt x="6" y="14"/>
                  </a:cubicBezTo>
                  <a:cubicBezTo>
                    <a:pt x="4" y="14"/>
                    <a:pt x="3" y="13"/>
                    <a:pt x="2" y="13"/>
                  </a:cubicBezTo>
                  <a:cubicBezTo>
                    <a:pt x="2" y="13"/>
                    <a:pt x="2" y="13"/>
                    <a:pt x="2" y="13"/>
                  </a:cubicBezTo>
                  <a:cubicBezTo>
                    <a:pt x="2" y="17"/>
                    <a:pt x="5" y="21"/>
                    <a:pt x="9" y="21"/>
                  </a:cubicBezTo>
                  <a:cubicBezTo>
                    <a:pt x="8" y="22"/>
                    <a:pt x="7" y="22"/>
                    <a:pt x="6" y="22"/>
                  </a:cubicBezTo>
                  <a:cubicBezTo>
                    <a:pt x="6" y="22"/>
                    <a:pt x="5" y="22"/>
                    <a:pt x="5" y="22"/>
                  </a:cubicBezTo>
                  <a:cubicBezTo>
                    <a:pt x="6" y="25"/>
                    <a:pt x="9" y="28"/>
                    <a:pt x="13" y="28"/>
                  </a:cubicBezTo>
                  <a:cubicBezTo>
                    <a:pt x="10" y="30"/>
                    <a:pt x="6" y="31"/>
                    <a:pt x="2" y="31"/>
                  </a:cubicBezTo>
                  <a:cubicBezTo>
                    <a:pt x="1" y="31"/>
                    <a:pt x="1" y="31"/>
                    <a:pt x="0" y="31"/>
                  </a:cubicBezTo>
                  <a:cubicBezTo>
                    <a:pt x="4" y="34"/>
                    <a:pt x="8" y="35"/>
                    <a:pt x="13" y="35"/>
                  </a:cubicBezTo>
                  <a:cubicBezTo>
                    <a:pt x="30" y="35"/>
                    <a:pt x="39" y="22"/>
                    <a:pt x="39" y="10"/>
                  </a:cubicBezTo>
                  <a:cubicBezTo>
                    <a:pt x="39" y="10"/>
                    <a:pt x="39" y="9"/>
                    <a:pt x="39" y="9"/>
                  </a:cubicBezTo>
                  <a:cubicBezTo>
                    <a:pt x="40" y="8"/>
                    <a:pt x="42" y="6"/>
                    <a:pt x="43" y="4"/>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nvGrpSpPr>
            <p:cNvPr id="76814" name="Group 26"/>
            <p:cNvGrpSpPr>
              <a:grpSpLocks/>
            </p:cNvGrpSpPr>
            <p:nvPr/>
          </p:nvGrpSpPr>
          <p:grpSpPr bwMode="auto">
            <a:xfrm>
              <a:off x="2786524" y="9539254"/>
              <a:ext cx="8738726" cy="1640538"/>
              <a:chOff x="2786524" y="7856264"/>
              <a:chExt cx="8738726" cy="1640538"/>
            </a:xfrm>
          </p:grpSpPr>
          <p:sp>
            <p:nvSpPr>
              <p:cNvPr id="28" name="Subtitle 2"/>
              <p:cNvSpPr txBox="1">
                <a:spLocks/>
              </p:cNvSpPr>
              <p:nvPr/>
            </p:nvSpPr>
            <p:spPr>
              <a:xfrm>
                <a:off x="2786524" y="7856264"/>
                <a:ext cx="5146404" cy="642570"/>
              </a:xfrm>
              <a:prstGeom prst="rect">
                <a:avLst/>
              </a:prstGeom>
            </p:spPr>
            <p:txBody>
              <a:bodyPr lIns="182843" tIns="91422" rIns="182843" bIns="91422" spcCol="45720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fontAlgn="auto">
                  <a:lnSpc>
                    <a:spcPct val="140000"/>
                  </a:lnSpc>
                  <a:spcAft>
                    <a:spcPts val="0"/>
                  </a:spcAft>
                  <a:defRPr/>
                </a:pPr>
                <a:r>
                  <a:rPr sz="2400" b="1" spc="30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TWITTER USER</a:t>
                </a:r>
              </a:p>
            </p:txBody>
          </p:sp>
          <p:sp>
            <p:nvSpPr>
              <p:cNvPr id="76816" name="Subtitle 2"/>
              <p:cNvSpPr txBox="1">
                <a:spLocks/>
              </p:cNvSpPr>
              <p:nvPr/>
            </p:nvSpPr>
            <p:spPr bwMode="auto">
              <a:xfrm>
                <a:off x="2786810" y="8337463"/>
                <a:ext cx="8738440" cy="1159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a:t>
                </a:r>
              </a:p>
            </p:txBody>
          </p:sp>
        </p:grpSp>
      </p:grpSp>
      <p:cxnSp>
        <p:nvCxnSpPr>
          <p:cNvPr id="35" name="Straight Connector 34"/>
          <p:cNvCxnSpPr/>
          <p:nvPr/>
        </p:nvCxnSpPr>
        <p:spPr>
          <a:xfrm>
            <a:off x="7462838" y="5689600"/>
            <a:ext cx="76676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7462838" y="7818438"/>
            <a:ext cx="76676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462838" y="9794875"/>
            <a:ext cx="766762"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2000">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flipH="1">
            <a:off x="0" y="0"/>
            <a:ext cx="24377650" cy="13716000"/>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8851" name="Picture Placeholder 1"/>
          <p:cNvSpPr>
            <a:spLocks noGrp="1" noTextEdit="1"/>
          </p:cNvSpPr>
          <p:nvPr>
            <p:ph type="pic" sz="quarter" idx="10"/>
          </p:nvPr>
        </p:nvSpPr>
        <p:spPr/>
      </p:sp>
      <p:sp>
        <p:nvSpPr>
          <p:cNvPr id="11" name="TextBox 10"/>
          <p:cNvSpPr txBox="1"/>
          <p:nvPr/>
        </p:nvSpPr>
        <p:spPr>
          <a:xfrm>
            <a:off x="7581900" y="4478338"/>
            <a:ext cx="9213850" cy="2530475"/>
          </a:xfrm>
          <a:prstGeom prst="rect">
            <a:avLst/>
          </a:prstGeom>
          <a:noFill/>
        </p:spPr>
        <p:txBody>
          <a:bodyPr>
            <a:spAutoFit/>
          </a:bodyPr>
          <a:lstStyle/>
          <a:p>
            <a:pPr algn="ctr" defTabSz="1828434" eaLnBrk="1" fontAlgn="auto" hangingPunct="1">
              <a:lnSpc>
                <a:spcPct val="80000"/>
              </a:lnSpc>
              <a:spcBef>
                <a:spcPts val="0"/>
              </a:spcBef>
              <a:spcAft>
                <a:spcPts val="0"/>
              </a:spcAft>
              <a:defRPr/>
            </a:pPr>
            <a:r>
              <a:rPr lang="en-US" sz="9600" b="1" spc="600" dirty="0">
                <a:solidFill>
                  <a:schemeClr val="bg1"/>
                </a:solidFill>
                <a:latin typeface="Arial" panose="020B0604020202020204" pitchFamily="34" charset="0"/>
                <a:ea typeface="微软雅黑" panose="020B0503020204020204" pitchFamily="34" charset="-122"/>
                <a:cs typeface="Montserrat Light" charset="0"/>
                <a:sym typeface="Arial" panose="020B0604020202020204" pitchFamily="34" charset="0"/>
              </a:rPr>
              <a:t>COME BACK</a:t>
            </a:r>
          </a:p>
          <a:p>
            <a:pPr algn="ctr" defTabSz="1828434" eaLnBrk="1" fontAlgn="auto" hangingPunct="1">
              <a:lnSpc>
                <a:spcPct val="80000"/>
              </a:lnSpc>
              <a:spcBef>
                <a:spcPts val="0"/>
              </a:spcBef>
              <a:spcAft>
                <a:spcPts val="0"/>
              </a:spcAft>
              <a:defRPr/>
            </a:pPr>
            <a:r>
              <a:rPr lang="en-US" sz="9600" spc="600" dirty="0">
                <a:solidFill>
                  <a:schemeClr val="bg1"/>
                </a:solidFill>
                <a:latin typeface="Arial" panose="020B0604020202020204" pitchFamily="34" charset="0"/>
                <a:ea typeface="微软雅黑" panose="020B0503020204020204" pitchFamily="34" charset="-122"/>
                <a:cs typeface="Montserrat Light" charset="0"/>
                <a:sym typeface="Arial" panose="020B0604020202020204" pitchFamily="34" charset="0"/>
              </a:rPr>
              <a:t>AFTER</a:t>
            </a:r>
          </a:p>
        </p:txBody>
      </p:sp>
      <p:sp>
        <p:nvSpPr>
          <p:cNvPr id="12" name="TextBox 11"/>
          <p:cNvSpPr txBox="1"/>
          <p:nvPr/>
        </p:nvSpPr>
        <p:spPr>
          <a:xfrm>
            <a:off x="9578975" y="7546975"/>
            <a:ext cx="5219700" cy="1570038"/>
          </a:xfrm>
          <a:prstGeom prst="rect">
            <a:avLst/>
          </a:prstGeom>
          <a:noFill/>
        </p:spPr>
        <p:txBody>
          <a:bodyPr>
            <a:spAutoFit/>
          </a:bodyPr>
          <a:lstStyle/>
          <a:p>
            <a:pPr algn="ctr" defTabSz="1828434" eaLnBrk="1" fontAlgn="auto" hangingPunct="1">
              <a:spcBef>
                <a:spcPts val="0"/>
              </a:spcBef>
              <a:spcAft>
                <a:spcPts val="0"/>
              </a:spcAft>
              <a:defRPr/>
            </a:pPr>
            <a:r>
              <a:rPr lang="en-US" sz="9600" spc="600" dirty="0">
                <a:solidFill>
                  <a:schemeClr val="bg1"/>
                </a:solidFill>
                <a:latin typeface="Arial" panose="020B0604020202020204" pitchFamily="34" charset="0"/>
                <a:ea typeface="微软雅黑" panose="020B0503020204020204" pitchFamily="34" charset="-122"/>
                <a:cs typeface="Montserrat Light" charset="0"/>
                <a:sym typeface="Arial" panose="020B0604020202020204" pitchFamily="34" charset="0"/>
              </a:rPr>
              <a:t>2 MIN</a:t>
            </a:r>
          </a:p>
        </p:txBody>
      </p:sp>
      <p:sp>
        <p:nvSpPr>
          <p:cNvPr id="13" name="Rectangle 12"/>
          <p:cNvSpPr/>
          <p:nvPr/>
        </p:nvSpPr>
        <p:spPr>
          <a:xfrm>
            <a:off x="8589963" y="7432675"/>
            <a:ext cx="7197725" cy="1798638"/>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Click="0" advTm="2000">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250" fill="hold"/>
                                        <p:tgtEl>
                                          <p:spTgt spid="11"/>
                                        </p:tgtEl>
                                        <p:attrNameLst>
                                          <p:attrName>ppt_w</p:attrName>
                                        </p:attrNameLst>
                                      </p:cBhvr>
                                      <p:tavLst>
                                        <p:tav tm="0">
                                          <p:val>
                                            <p:fltVal val="0"/>
                                          </p:val>
                                        </p:tav>
                                        <p:tav tm="100000">
                                          <p:val>
                                            <p:strVal val="#ppt_w"/>
                                          </p:val>
                                        </p:tav>
                                      </p:tavLst>
                                    </p:anim>
                                    <p:anim calcmode="lin" valueType="num">
                                      <p:cBhvr>
                                        <p:cTn id="8" dur="1250" fill="hold"/>
                                        <p:tgtEl>
                                          <p:spTgt spid="11"/>
                                        </p:tgtEl>
                                        <p:attrNameLst>
                                          <p:attrName>ppt_h</p:attrName>
                                        </p:attrNameLst>
                                      </p:cBhvr>
                                      <p:tavLst>
                                        <p:tav tm="0">
                                          <p:val>
                                            <p:fltVal val="0"/>
                                          </p:val>
                                        </p:tav>
                                        <p:tav tm="100000">
                                          <p:val>
                                            <p:strVal val="#ppt_h"/>
                                          </p:val>
                                        </p:tav>
                                      </p:tavLst>
                                    </p:anim>
                                    <p:anim calcmode="lin" valueType="num">
                                      <p:cBhvr>
                                        <p:cTn id="9" dur="1250" fill="hold"/>
                                        <p:tgtEl>
                                          <p:spTgt spid="11"/>
                                        </p:tgtEl>
                                        <p:attrNameLst>
                                          <p:attrName>style.rotation</p:attrName>
                                        </p:attrNameLst>
                                      </p:cBhvr>
                                      <p:tavLst>
                                        <p:tav tm="0">
                                          <p:val>
                                            <p:fltVal val="90"/>
                                          </p:val>
                                        </p:tav>
                                        <p:tav tm="100000">
                                          <p:val>
                                            <p:fltVal val="0"/>
                                          </p:val>
                                        </p:tav>
                                      </p:tavLst>
                                    </p:anim>
                                    <p:animEffect transition="in" filter="fade">
                                      <p:cBhvr>
                                        <p:cTn id="10" dur="1250"/>
                                        <p:tgtEl>
                                          <p:spTgt spid="11"/>
                                        </p:tgtEl>
                                      </p:cBhvr>
                                    </p:animEffect>
                                  </p:childTnLst>
                                </p:cTn>
                              </p:par>
                            </p:childTnLst>
                          </p:cTn>
                        </p:par>
                        <p:par>
                          <p:cTn id="11" fill="hold" nodeType="afterGroup">
                            <p:stCondLst>
                              <p:cond delay="1250"/>
                            </p:stCondLst>
                            <p:childTnLst>
                              <p:par>
                                <p:cTn id="12" presetID="26" presetClass="emph" presetSubtype="0" fill="hold" grpId="0" nodeType="afterEffect">
                                  <p:stCondLst>
                                    <p:cond delay="0"/>
                                  </p:stCondLst>
                                  <p:childTnLst>
                                    <p:animEffect transition="out" filter="fade">
                                      <p:cBhvr>
                                        <p:cTn id="13" dur="750" tmFilter="0, 0; .2, .5; .8, .5; 1, 0"/>
                                        <p:tgtEl>
                                          <p:spTgt spid="12"/>
                                        </p:tgtEl>
                                      </p:cBhvr>
                                    </p:animEffect>
                                    <p:animScale>
                                      <p:cBhvr>
                                        <p:cTn id="14" dur="375" autoRev="1" fill="hold"/>
                                        <p:tgtEl>
                                          <p:spTgt spid="12"/>
                                        </p:tgtEl>
                                      </p:cBhvr>
                                      <p:by x="105000" y="105000"/>
                                    </p:animScale>
                                  </p:childTnLst>
                                </p:cTn>
                              </p:par>
                              <p:par>
                                <p:cTn id="15" presetID="26" presetClass="emph" presetSubtype="0" fill="hold" grpId="0" nodeType="withEffect">
                                  <p:stCondLst>
                                    <p:cond delay="0"/>
                                  </p:stCondLst>
                                  <p:childTnLst>
                                    <p:animEffect transition="out" filter="fade">
                                      <p:cBhvr>
                                        <p:cTn id="16" dur="750" tmFilter="0, 0; .2, .5; .8, .5; 1, 0"/>
                                        <p:tgtEl>
                                          <p:spTgt spid="13"/>
                                        </p:tgtEl>
                                      </p:cBhvr>
                                    </p:animEffect>
                                    <p:animScale>
                                      <p:cBhvr>
                                        <p:cTn id="17" dur="375"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235825" y="1371600"/>
            <a:ext cx="9906000" cy="10964863"/>
          </a:xfrm>
          <a:prstGeom prst="rect">
            <a:avLst/>
          </a:prstGeom>
          <a:solidFill>
            <a:schemeClr val="tx2">
              <a:alpha val="80000"/>
            </a:schemeClr>
          </a:solidFill>
          <a:ln w="1270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TextBox 4"/>
          <p:cNvSpPr txBox="1"/>
          <p:nvPr/>
        </p:nvSpPr>
        <p:spPr>
          <a:xfrm>
            <a:off x="9461500" y="3241675"/>
            <a:ext cx="5454650" cy="769938"/>
          </a:xfrm>
          <a:prstGeom prst="rect">
            <a:avLst/>
          </a:prstGeom>
          <a:noFill/>
        </p:spPr>
        <p:txBody>
          <a:bodyPr>
            <a:spAutoFit/>
          </a:bodyPr>
          <a:lstStyle/>
          <a:p>
            <a:pPr algn="ctr" defTabSz="1828434" eaLnBrk="1" fontAlgn="auto" hangingPunct="1">
              <a:spcBef>
                <a:spcPts val="0"/>
              </a:spcBef>
              <a:spcAft>
                <a:spcPts val="0"/>
              </a:spcAft>
              <a:defRPr/>
            </a:pPr>
            <a:r>
              <a:rPr lang="en-US" sz="4400" b="1" spc="600" dirty="0">
                <a:solidFill>
                  <a:schemeClr val="bg1"/>
                </a:solidFill>
                <a:latin typeface="Arial" panose="020B0604020202020204" pitchFamily="34" charset="0"/>
                <a:ea typeface="微软雅黑" panose="020B0503020204020204" pitchFamily="34" charset="-122"/>
                <a:cs typeface="Montserrat Light" charset="0"/>
                <a:sym typeface="Arial" panose="020B0604020202020204" pitchFamily="34" charset="0"/>
              </a:rPr>
              <a:t>THANKYOU</a:t>
            </a:r>
          </a:p>
        </p:txBody>
      </p:sp>
      <p:cxnSp>
        <p:nvCxnSpPr>
          <p:cNvPr id="7" name="Straight Connector 6"/>
          <p:cNvCxnSpPr/>
          <p:nvPr/>
        </p:nvCxnSpPr>
        <p:spPr>
          <a:xfrm>
            <a:off x="11415713" y="4213225"/>
            <a:ext cx="1385887"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318625" y="4697413"/>
            <a:ext cx="3270250" cy="584200"/>
          </a:xfrm>
          <a:prstGeom prst="rect">
            <a:avLst/>
          </a:prstGeom>
          <a:noFill/>
        </p:spPr>
        <p:txBody>
          <a:bodyPr wrap="none">
            <a:spAutoFit/>
          </a:bodyPr>
          <a:lstStyle/>
          <a:p>
            <a:pPr defTabSz="1828434" eaLnBrk="1" fontAlgn="auto" hangingPunct="1">
              <a:spcBef>
                <a:spcPts val="0"/>
              </a:spcBef>
              <a:spcAft>
                <a:spcPts val="0"/>
              </a:spcAft>
              <a:defRPr/>
            </a:pPr>
            <a:r>
              <a:rPr lang="en-US" sz="3200" b="1" spc="1200" dirty="0">
                <a:solidFill>
                  <a:schemeClr val="bg1"/>
                </a:solidFill>
                <a:latin typeface="Arial" panose="020B0604020202020204" pitchFamily="34" charset="0"/>
                <a:ea typeface="微软雅黑" panose="020B0503020204020204" pitchFamily="34" charset="-122"/>
                <a:cs typeface="Montserrat" charset="0"/>
                <a:sym typeface="Arial" panose="020B0604020202020204" pitchFamily="34" charset="0"/>
              </a:rPr>
              <a:t>ADDRESS</a:t>
            </a:r>
          </a:p>
        </p:txBody>
      </p:sp>
      <p:sp>
        <p:nvSpPr>
          <p:cNvPr id="80902" name="TextBox 9"/>
          <p:cNvSpPr txBox="1">
            <a:spLocks noChangeArrowheads="1"/>
          </p:cNvSpPr>
          <p:nvPr/>
        </p:nvSpPr>
        <p:spPr bwMode="auto">
          <a:xfrm>
            <a:off x="9318625" y="5395913"/>
            <a:ext cx="675957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r>
              <a:rPr lang="en-US" altLang="zh-CN" sz="3200">
                <a:solidFill>
                  <a:schemeClr val="bg1"/>
                </a:solidFill>
                <a:latin typeface="Arial" panose="020B0604020202020204" pitchFamily="34" charset="0"/>
                <a:ea typeface="微软雅黑" panose="020B0503020204020204" pitchFamily="34" charset="-122"/>
                <a:cs typeface="Lato Light" panose="020F0502020204030203" pitchFamily="34" charset="0"/>
                <a:sym typeface="Arial" panose="020B0604020202020204" pitchFamily="34" charset="0"/>
              </a:rPr>
              <a:t>Home- 137/5, Real State Road,</a:t>
            </a:r>
          </a:p>
          <a:p>
            <a:pPr eaLnBrk="1" hangingPunct="1"/>
            <a:r>
              <a:rPr lang="en-US" altLang="zh-CN" sz="3200">
                <a:solidFill>
                  <a:schemeClr val="bg1"/>
                </a:solidFill>
                <a:latin typeface="Arial" panose="020B0604020202020204" pitchFamily="34" charset="0"/>
                <a:ea typeface="微软雅黑" panose="020B0503020204020204" pitchFamily="34" charset="-122"/>
                <a:cs typeface="Lato Light" panose="020F0502020204030203" pitchFamily="34" charset="0"/>
                <a:sym typeface="Arial" panose="020B0604020202020204" pitchFamily="34" charset="0"/>
              </a:rPr>
              <a:t>United States, America.</a:t>
            </a:r>
          </a:p>
        </p:txBody>
      </p:sp>
      <p:sp>
        <p:nvSpPr>
          <p:cNvPr id="14" name="TextBox 13"/>
          <p:cNvSpPr txBox="1"/>
          <p:nvPr/>
        </p:nvSpPr>
        <p:spPr>
          <a:xfrm>
            <a:off x="9318625" y="7061200"/>
            <a:ext cx="4425950" cy="584200"/>
          </a:xfrm>
          <a:prstGeom prst="rect">
            <a:avLst/>
          </a:prstGeom>
          <a:noFill/>
        </p:spPr>
        <p:txBody>
          <a:bodyPr wrap="none">
            <a:spAutoFit/>
          </a:bodyPr>
          <a:lstStyle/>
          <a:p>
            <a:pPr defTabSz="1828434" eaLnBrk="1" fontAlgn="auto" hangingPunct="1">
              <a:spcBef>
                <a:spcPts val="0"/>
              </a:spcBef>
              <a:spcAft>
                <a:spcPts val="0"/>
              </a:spcAft>
              <a:defRPr/>
            </a:pPr>
            <a:r>
              <a:rPr lang="en-US" sz="3200" b="1" spc="1200" dirty="0">
                <a:solidFill>
                  <a:schemeClr val="bg1"/>
                </a:solidFill>
                <a:latin typeface="Arial" panose="020B0604020202020204" pitchFamily="34" charset="0"/>
                <a:ea typeface="微软雅黑" panose="020B0503020204020204" pitchFamily="34" charset="-122"/>
                <a:cs typeface="Montserrat" charset="0"/>
                <a:sym typeface="Arial" panose="020B0604020202020204" pitchFamily="34" charset="0"/>
              </a:rPr>
              <a:t>CONTACT US</a:t>
            </a:r>
          </a:p>
        </p:txBody>
      </p:sp>
      <p:sp>
        <p:nvSpPr>
          <p:cNvPr id="80904" name="TextBox 14"/>
          <p:cNvSpPr txBox="1">
            <a:spLocks noChangeArrowheads="1"/>
          </p:cNvSpPr>
          <p:nvPr/>
        </p:nvSpPr>
        <p:spPr bwMode="auto">
          <a:xfrm>
            <a:off x="9318625" y="7759700"/>
            <a:ext cx="6759575"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r>
              <a:rPr lang="en-US" altLang="zh-CN" sz="3200">
                <a:solidFill>
                  <a:schemeClr val="bg1"/>
                </a:solidFill>
                <a:latin typeface="Arial" panose="020B0604020202020204" pitchFamily="34" charset="0"/>
                <a:ea typeface="微软雅黑" panose="020B0503020204020204" pitchFamily="34" charset="-122"/>
                <a:cs typeface="Lato Light" panose="020F0502020204030203" pitchFamily="34" charset="0"/>
                <a:sym typeface="Arial" panose="020B0604020202020204" pitchFamily="34" charset="0"/>
              </a:rPr>
              <a:t>Phn - +555 000 321, +555 321 999</a:t>
            </a:r>
          </a:p>
          <a:p>
            <a:pPr eaLnBrk="1" hangingPunct="1"/>
            <a:r>
              <a:rPr lang="en-US" altLang="zh-CN" sz="3200">
                <a:solidFill>
                  <a:schemeClr val="bg1"/>
                </a:solidFill>
                <a:latin typeface="Arial" panose="020B0604020202020204" pitchFamily="34" charset="0"/>
                <a:ea typeface="微软雅黑" panose="020B0503020204020204" pitchFamily="34" charset="-122"/>
                <a:cs typeface="Lato Light" panose="020F0502020204030203" pitchFamily="34" charset="0"/>
                <a:sym typeface="Arial" panose="020B0604020202020204" pitchFamily="34" charset="0"/>
              </a:rPr>
              <a:t>Fax - +555 000 321, +555 321 999</a:t>
            </a:r>
          </a:p>
          <a:p>
            <a:pPr eaLnBrk="1" hangingPunct="1"/>
            <a:r>
              <a:rPr lang="en-US" altLang="zh-CN" sz="3200">
                <a:solidFill>
                  <a:schemeClr val="bg1"/>
                </a:solidFill>
                <a:latin typeface="Arial" panose="020B0604020202020204" pitchFamily="34" charset="0"/>
                <a:ea typeface="微软雅黑" panose="020B0503020204020204" pitchFamily="34" charset="-122"/>
                <a:cs typeface="Lato Light" panose="020F0502020204030203" pitchFamily="34" charset="0"/>
                <a:sym typeface="Arial" panose="020B0604020202020204" pitchFamily="34" charset="0"/>
              </a:rPr>
              <a:t>Web – www.webadress.com</a:t>
            </a:r>
          </a:p>
        </p:txBody>
      </p:sp>
      <p:sp>
        <p:nvSpPr>
          <p:cNvPr id="80905" name="Picture Placeholder 1"/>
          <p:cNvSpPr>
            <a:spLocks noGrp="1" noTextEdit="1"/>
          </p:cNvSpPr>
          <p:nvPr>
            <p:ph type="pic" sz="quarter" idx="10"/>
          </p:nvPr>
        </p:nvSpPr>
        <p:spPr/>
      </p:sp>
    </p:spTree>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750"/>
                                        <p:tgtEl>
                                          <p:spTgt spid="4"/>
                                        </p:tgtEl>
                                      </p:cBhvr>
                                    </p:animEffect>
                                  </p:childTnLst>
                                </p:cTn>
                              </p:par>
                            </p:childTnLst>
                          </p:cTn>
                        </p:par>
                        <p:par>
                          <p:cTn id="8" fill="hold" nodeType="afterGroup">
                            <p:stCondLst>
                              <p:cond delay="75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ppt_x"/>
                                          </p:val>
                                        </p:tav>
                                        <p:tav tm="100000">
                                          <p:val>
                                            <p:strVal val="#ppt_x"/>
                                          </p:val>
                                        </p:tav>
                                      </p:tavLst>
                                    </p:anim>
                                    <p:anim calcmode="lin" valueType="num">
                                      <p:cBhvr additive="base">
                                        <p:cTn id="12" dur="750" fill="hold"/>
                                        <p:tgtEl>
                                          <p:spTgt spid="5"/>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1500"/>
                            </p:stCondLst>
                            <p:childTnLst>
                              <p:par>
                                <p:cTn id="14" presetID="26" presetClass="emph" presetSubtype="0" fill="hold" grpId="0" nodeType="afterEffect">
                                  <p:stCondLst>
                                    <p:cond delay="0"/>
                                  </p:stCondLst>
                                  <p:childTnLst>
                                    <p:animEffect transition="out" filter="fade">
                                      <p:cBhvr>
                                        <p:cTn id="15" dur="750" tmFilter="0, 0; .2, .5; .8, .5; 1, 0"/>
                                        <p:tgtEl>
                                          <p:spTgt spid="14"/>
                                        </p:tgtEl>
                                      </p:cBhvr>
                                    </p:animEffect>
                                    <p:animScale>
                                      <p:cBhvr>
                                        <p:cTn id="16" dur="375"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06375" y="12215813"/>
            <a:ext cx="18878550" cy="2216150"/>
          </a:xfrm>
          <a:prstGeom prst="rect">
            <a:avLst/>
          </a:prstGeom>
          <a:noFill/>
        </p:spPr>
        <p:txBody>
          <a:bodyPr>
            <a:spAutoFit/>
          </a:bodyPr>
          <a:lstStyle/>
          <a:p>
            <a:pPr defTabSz="1828434" eaLnBrk="1" fontAlgn="auto" hangingPunct="1">
              <a:spcBef>
                <a:spcPts val="0"/>
              </a:spcBef>
              <a:spcAft>
                <a:spcPts val="0"/>
              </a:spcAft>
              <a:defRPr/>
            </a:pPr>
            <a:r>
              <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WHY WE DIFFERENT</a:t>
            </a:r>
          </a:p>
        </p:txBody>
      </p:sp>
      <p:cxnSp>
        <p:nvCxnSpPr>
          <p:cNvPr id="14" name="Straight Connector 13"/>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zh-CN" alt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12293" name="Subtitle 2"/>
          <p:cNvSpPr txBox="1">
            <a:spLocks/>
          </p:cNvSpPr>
          <p:nvPr/>
        </p:nvSpPr>
        <p:spPr bwMode="auto">
          <a:xfrm>
            <a:off x="1709738" y="4999038"/>
            <a:ext cx="9639300"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or a mixture of both. Company members share a common purpose and unite in order to focus their various</a:t>
            </a:r>
          </a:p>
        </p:txBody>
      </p:sp>
      <p:sp>
        <p:nvSpPr>
          <p:cNvPr id="12294" name="Subtitle 2"/>
          <p:cNvSpPr txBox="1">
            <a:spLocks/>
          </p:cNvSpPr>
          <p:nvPr/>
        </p:nvSpPr>
        <p:spPr bwMode="auto">
          <a:xfrm>
            <a:off x="1709738" y="7265988"/>
            <a:ext cx="96393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Their collectively available skills or resources to achieve specific, declared goals. A company or association.</a:t>
            </a:r>
          </a:p>
        </p:txBody>
      </p:sp>
      <p:sp>
        <p:nvSpPr>
          <p:cNvPr id="26" name="TextBox 25"/>
          <p:cNvSpPr txBox="1"/>
          <p:nvPr/>
        </p:nvSpPr>
        <p:spPr>
          <a:xfrm>
            <a:off x="1709738" y="4114800"/>
            <a:ext cx="6759575" cy="577850"/>
          </a:xfrm>
          <a:prstGeom prst="rect">
            <a:avLst/>
          </a:prstGeom>
          <a:noFill/>
        </p:spPr>
        <p:txBody>
          <a:bodyPr>
            <a:spAutoFit/>
          </a:bodyPr>
          <a:lstStyle/>
          <a:p>
            <a:pPr defTabSz="1828434" eaLnBrk="1" fontAlgn="auto" hangingPunct="1">
              <a:lnSpc>
                <a:spcPct val="150000"/>
              </a:lnSpc>
              <a:spcBef>
                <a:spcPts val="0"/>
              </a:spcBef>
              <a:spcAft>
                <a:spcPts val="0"/>
              </a:spcAft>
              <a:defRPr/>
            </a:pPr>
            <a:r>
              <a:rPr lang="zh-CN" alt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a:t>
            </a:r>
            <a:endPar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cxnSp>
        <p:nvCxnSpPr>
          <p:cNvPr id="6" name="Straight Connector 5"/>
          <p:cNvCxnSpPr/>
          <p:nvPr/>
        </p:nvCxnSpPr>
        <p:spPr>
          <a:xfrm>
            <a:off x="13004800" y="3394075"/>
            <a:ext cx="0" cy="581025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4709775" y="4352925"/>
            <a:ext cx="7723188" cy="4130675"/>
          </a:xfrm>
          <a:prstGeom prst="rect">
            <a:avLst/>
          </a:prstGeom>
          <a:noFill/>
        </p:spPr>
        <p:txBody>
          <a:bodyPr>
            <a:spAutoFit/>
          </a:bodyPr>
          <a:lstStyle/>
          <a:p>
            <a:pPr marL="342900" indent="-342900" defTabSz="1828434" eaLnBrk="1" fontAlgn="auto" hangingPunct="1">
              <a:lnSpc>
                <a:spcPct val="150000"/>
              </a:lnSpc>
              <a:spcBef>
                <a:spcPts val="0"/>
              </a:spcBef>
              <a:spcAft>
                <a:spcPts val="0"/>
              </a:spcAft>
              <a:buFont typeface="Wingdings" panose="05000000000000000000" pitchFamily="2" charset="2"/>
              <a:buChar char="Ø"/>
              <a:defRPr/>
            </a:pPr>
            <a:r>
              <a:rPr lang="en-US" sz="35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   Your </a:t>
            </a:r>
            <a:r>
              <a:rPr lang="en-US" sz="3500" b="1" spc="600" dirty="0" err="1">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Speciality</a:t>
            </a:r>
            <a:r>
              <a:rPr lang="en-US" sz="35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 Here</a:t>
            </a:r>
          </a:p>
          <a:p>
            <a:pPr marL="342900" indent="-342900" defTabSz="1828434" eaLnBrk="1" fontAlgn="auto" hangingPunct="1">
              <a:lnSpc>
                <a:spcPct val="150000"/>
              </a:lnSpc>
              <a:spcBef>
                <a:spcPts val="0"/>
              </a:spcBef>
              <a:spcAft>
                <a:spcPts val="0"/>
              </a:spcAft>
              <a:buFont typeface="Wingdings" panose="05000000000000000000" pitchFamily="2" charset="2"/>
              <a:buChar char="Ø"/>
              <a:defRPr/>
            </a:pPr>
            <a:r>
              <a:rPr lang="en-US" sz="35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   Your </a:t>
            </a:r>
            <a:r>
              <a:rPr lang="en-US" sz="3500" b="1" spc="600" dirty="0" err="1">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Speciality</a:t>
            </a:r>
            <a:r>
              <a:rPr lang="en-US" sz="35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 Here</a:t>
            </a:r>
          </a:p>
          <a:p>
            <a:pPr marL="342900" indent="-342900" defTabSz="1828434" eaLnBrk="1" fontAlgn="auto" hangingPunct="1">
              <a:lnSpc>
                <a:spcPct val="150000"/>
              </a:lnSpc>
              <a:spcBef>
                <a:spcPts val="0"/>
              </a:spcBef>
              <a:spcAft>
                <a:spcPts val="0"/>
              </a:spcAft>
              <a:buFont typeface="Wingdings" panose="05000000000000000000" pitchFamily="2" charset="2"/>
              <a:buChar char="Ø"/>
              <a:defRPr/>
            </a:pPr>
            <a:r>
              <a:rPr lang="en-US" sz="35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   Your </a:t>
            </a:r>
            <a:r>
              <a:rPr lang="en-US" sz="3500" b="1" spc="600" dirty="0" err="1">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Speciality</a:t>
            </a:r>
            <a:r>
              <a:rPr lang="en-US" sz="35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 Here</a:t>
            </a:r>
          </a:p>
          <a:p>
            <a:pPr marL="342900" indent="-342900" defTabSz="1828434" eaLnBrk="1" fontAlgn="auto" hangingPunct="1">
              <a:lnSpc>
                <a:spcPct val="150000"/>
              </a:lnSpc>
              <a:spcBef>
                <a:spcPts val="0"/>
              </a:spcBef>
              <a:spcAft>
                <a:spcPts val="0"/>
              </a:spcAft>
              <a:buFont typeface="Wingdings" panose="05000000000000000000" pitchFamily="2" charset="2"/>
              <a:buChar char="Ø"/>
              <a:defRPr/>
            </a:pPr>
            <a:r>
              <a:rPr lang="en-US" sz="35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   Your </a:t>
            </a:r>
            <a:r>
              <a:rPr lang="en-US" sz="3500" b="1" spc="600" dirty="0" err="1">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Speciality</a:t>
            </a:r>
            <a:r>
              <a:rPr lang="en-US" sz="35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 Here</a:t>
            </a:r>
          </a:p>
          <a:p>
            <a:pPr marL="342900" indent="-342900" defTabSz="1828434" eaLnBrk="1" fontAlgn="auto" hangingPunct="1">
              <a:lnSpc>
                <a:spcPct val="150000"/>
              </a:lnSpc>
              <a:spcBef>
                <a:spcPts val="0"/>
              </a:spcBef>
              <a:spcAft>
                <a:spcPts val="0"/>
              </a:spcAft>
              <a:buFont typeface="Wingdings" panose="05000000000000000000" pitchFamily="2" charset="2"/>
              <a:buChar char="Ø"/>
              <a:defRPr/>
            </a:pPr>
            <a:r>
              <a:rPr lang="en-US" sz="35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   Your </a:t>
            </a:r>
            <a:r>
              <a:rPr lang="en-US" sz="3500" b="1" spc="600" dirty="0" err="1">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Speciality</a:t>
            </a:r>
            <a:r>
              <a:rPr lang="en-US" sz="35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 Here</a:t>
            </a:r>
          </a:p>
        </p:txBody>
      </p:sp>
      <p:sp>
        <p:nvSpPr>
          <p:cNvPr id="29" name="TextBox 28"/>
          <p:cNvSpPr txBox="1"/>
          <p:nvPr/>
        </p:nvSpPr>
        <p:spPr>
          <a:xfrm>
            <a:off x="14709775" y="914400"/>
            <a:ext cx="9085263" cy="2954338"/>
          </a:xfrm>
          <a:prstGeom prst="rect">
            <a:avLst/>
          </a:prstGeom>
          <a:noFill/>
        </p:spPr>
        <p:txBody>
          <a:bodyPr>
            <a:spAutoFit/>
          </a:bodyPr>
          <a:lstStyle/>
          <a:p>
            <a:pPr defTabSz="1828434" eaLnBrk="1" fontAlgn="auto" hangingPunct="1">
              <a:spcBef>
                <a:spcPts val="0"/>
              </a:spcBef>
              <a:spcAft>
                <a:spcPts val="0"/>
              </a:spcAft>
              <a:defRPr/>
            </a:pPr>
            <a:r>
              <a:rPr lang="en-US" sz="50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We Are </a:t>
            </a:r>
          </a:p>
          <a:p>
            <a:pPr defTabSz="1828434" eaLnBrk="1" fontAlgn="auto" hangingPunct="1">
              <a:spcBef>
                <a:spcPts val="0"/>
              </a:spcBef>
              <a:spcAft>
                <a:spcPts val="0"/>
              </a:spcAft>
              <a:defRPr/>
            </a:pPr>
            <a:r>
              <a:rPr lang="en-US" sz="4000" b="1" spc="600" dirty="0">
                <a:solidFill>
                  <a:schemeClr val="accent2">
                    <a:lumMod val="50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Different</a:t>
            </a:r>
            <a:r>
              <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 </a:t>
            </a:r>
          </a:p>
          <a:p>
            <a:pPr defTabSz="1828434" eaLnBrk="1" fontAlgn="auto" hangingPunct="1">
              <a:spcBef>
                <a:spcPts val="0"/>
              </a:spcBef>
              <a:spcAft>
                <a:spcPts val="0"/>
              </a:spcAft>
              <a:defRPr/>
            </a:pPr>
            <a:r>
              <a:rPr lang="zh-CN" altLang="en-US" sz="9600" b="1" spc="600" dirty="0">
                <a:solidFill>
                  <a:schemeClr val="tx1">
                    <a:lumMod val="40000"/>
                    <a:lumOff val="60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a:t>
            </a:r>
            <a:endParaRPr lang="en-US" sz="9600" b="1" spc="600" dirty="0">
              <a:solidFill>
                <a:schemeClr val="tx1">
                  <a:lumMod val="40000"/>
                  <a:lumOff val="60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750" fill="hold"/>
                                        <p:tgtEl>
                                          <p:spTgt spid="29"/>
                                        </p:tgtEl>
                                        <p:attrNameLst>
                                          <p:attrName>ppt_w</p:attrName>
                                        </p:attrNameLst>
                                      </p:cBhvr>
                                      <p:tavLst>
                                        <p:tav tm="0">
                                          <p:val>
                                            <p:fltVal val="0"/>
                                          </p:val>
                                        </p:tav>
                                        <p:tav tm="100000">
                                          <p:val>
                                            <p:strVal val="#ppt_w"/>
                                          </p:val>
                                        </p:tav>
                                      </p:tavLst>
                                    </p:anim>
                                    <p:anim calcmode="lin" valueType="num">
                                      <p:cBhvr>
                                        <p:cTn id="8" dur="750" fill="hold"/>
                                        <p:tgtEl>
                                          <p:spTgt spid="29"/>
                                        </p:tgtEl>
                                        <p:attrNameLst>
                                          <p:attrName>ppt_h</p:attrName>
                                        </p:attrNameLst>
                                      </p:cBhvr>
                                      <p:tavLst>
                                        <p:tav tm="0">
                                          <p:val>
                                            <p:fltVal val="0"/>
                                          </p:val>
                                        </p:tav>
                                        <p:tav tm="100000">
                                          <p:val>
                                            <p:strVal val="#ppt_h"/>
                                          </p:val>
                                        </p:tav>
                                      </p:tavLst>
                                    </p:anim>
                                    <p:animEffect transition="in" filter="fade">
                                      <p:cBhvr>
                                        <p:cTn id="9"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06375" y="12215813"/>
            <a:ext cx="18878550" cy="2216150"/>
          </a:xfrm>
          <a:prstGeom prst="rect">
            <a:avLst/>
          </a:prstGeom>
          <a:noFill/>
        </p:spPr>
        <p:txBody>
          <a:bodyPr>
            <a:spAutoFit/>
          </a:bodyPr>
          <a:lstStyle/>
          <a:p>
            <a:pPr defTabSz="1828434" eaLnBrk="1" fontAlgn="auto" hangingPunct="1">
              <a:spcBef>
                <a:spcPts val="0"/>
              </a:spcBef>
              <a:spcAft>
                <a:spcPts val="0"/>
              </a:spcAft>
              <a:defRPr/>
            </a:pPr>
            <a:r>
              <a:rPr lang="zh-CN" alt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cxnSp>
        <p:nvCxnSpPr>
          <p:cNvPr id="9" name="Straight Connector 8"/>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zh-CN" alt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grpSp>
        <p:nvGrpSpPr>
          <p:cNvPr id="40" name="Group 39"/>
          <p:cNvGrpSpPr>
            <a:grpSpLocks/>
          </p:cNvGrpSpPr>
          <p:nvPr/>
        </p:nvGrpSpPr>
        <p:grpSpPr bwMode="auto">
          <a:xfrm>
            <a:off x="7285038" y="7000875"/>
            <a:ext cx="2062162" cy="2062163"/>
            <a:chOff x="5122371" y="7848600"/>
            <a:chExt cx="3357642" cy="3357642"/>
          </a:xfrm>
        </p:grpSpPr>
        <p:sp>
          <p:nvSpPr>
            <p:cNvPr id="42" name="Oval 41"/>
            <p:cNvSpPr/>
            <p:nvPr/>
          </p:nvSpPr>
          <p:spPr>
            <a:xfrm>
              <a:off x="5192160" y="7918390"/>
              <a:ext cx="3218065" cy="3218062"/>
            </a:xfrm>
            <a:prstGeom prst="ellipse">
              <a:avLst/>
            </a:prstGeom>
            <a:solidFill>
              <a:schemeClr val="accent1">
                <a:lumMod val="60000"/>
                <a:lumOff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Pie 42"/>
            <p:cNvSpPr/>
            <p:nvPr/>
          </p:nvSpPr>
          <p:spPr>
            <a:xfrm>
              <a:off x="5122371" y="7848600"/>
              <a:ext cx="3357642" cy="3357642"/>
            </a:xfrm>
            <a:prstGeom prst="pie">
              <a:avLst>
                <a:gd name="adj1" fmla="val 0"/>
                <a:gd name="adj2" fmla="val 1661470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Oval 43"/>
            <p:cNvSpPr/>
            <p:nvPr/>
          </p:nvSpPr>
          <p:spPr>
            <a:xfrm>
              <a:off x="5323985" y="8050214"/>
              <a:ext cx="2954415" cy="2954415"/>
            </a:xfrm>
            <a:prstGeom prst="ellipse">
              <a:avLst/>
            </a:prstGeom>
            <a:solidFill>
              <a:schemeClr val="bg1"/>
            </a:solidFill>
            <a:ln>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318" name="Group 44"/>
          <p:cNvGrpSpPr>
            <a:grpSpLocks/>
          </p:cNvGrpSpPr>
          <p:nvPr/>
        </p:nvGrpSpPr>
        <p:grpSpPr bwMode="auto">
          <a:xfrm>
            <a:off x="7934325" y="7793038"/>
            <a:ext cx="765175" cy="479425"/>
            <a:chOff x="1344613" y="2465388"/>
            <a:chExt cx="390525" cy="244475"/>
          </a:xfrm>
        </p:grpSpPr>
        <p:sp>
          <p:nvSpPr>
            <p:cNvPr id="13352" name="Freeform 571"/>
            <p:cNvSpPr>
              <a:spLocks/>
            </p:cNvSpPr>
            <p:nvPr/>
          </p:nvSpPr>
          <p:spPr bwMode="auto">
            <a:xfrm>
              <a:off x="1377951" y="2660650"/>
              <a:ext cx="114300" cy="15875"/>
            </a:xfrm>
            <a:custGeom>
              <a:avLst/>
              <a:gdLst>
                <a:gd name="T0" fmla="*/ 324463719 w 37"/>
                <a:gd name="T1" fmla="*/ 0 h 5"/>
                <a:gd name="T2" fmla="*/ 19085011 w 37"/>
                <a:gd name="T3" fmla="*/ 0 h 5"/>
                <a:gd name="T4" fmla="*/ 0 w 37"/>
                <a:gd name="T5" fmla="*/ 30241875 h 5"/>
                <a:gd name="T6" fmla="*/ 19085011 w 37"/>
                <a:gd name="T7" fmla="*/ 50403125 h 5"/>
                <a:gd name="T8" fmla="*/ 324463719 w 37"/>
                <a:gd name="T9" fmla="*/ 50403125 h 5"/>
                <a:gd name="T10" fmla="*/ 353094324 w 37"/>
                <a:gd name="T11" fmla="*/ 30241875 h 5"/>
                <a:gd name="T12" fmla="*/ 324463719 w 37"/>
                <a:gd name="T13" fmla="*/ 0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5">
                  <a:moveTo>
                    <a:pt x="34" y="0"/>
                  </a:moveTo>
                  <a:cubicBezTo>
                    <a:pt x="2" y="0"/>
                    <a:pt x="2" y="0"/>
                    <a:pt x="2" y="0"/>
                  </a:cubicBezTo>
                  <a:cubicBezTo>
                    <a:pt x="1" y="0"/>
                    <a:pt x="0" y="1"/>
                    <a:pt x="0" y="3"/>
                  </a:cubicBezTo>
                  <a:cubicBezTo>
                    <a:pt x="0" y="4"/>
                    <a:pt x="1" y="5"/>
                    <a:pt x="2" y="5"/>
                  </a:cubicBezTo>
                  <a:cubicBezTo>
                    <a:pt x="34" y="5"/>
                    <a:pt x="34" y="5"/>
                    <a:pt x="34" y="5"/>
                  </a:cubicBezTo>
                  <a:cubicBezTo>
                    <a:pt x="36" y="5"/>
                    <a:pt x="37" y="4"/>
                    <a:pt x="37" y="3"/>
                  </a:cubicBezTo>
                  <a:cubicBezTo>
                    <a:pt x="37" y="1"/>
                    <a:pt x="36" y="0"/>
                    <a:pt x="3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53" name="Freeform 572"/>
            <p:cNvSpPr>
              <a:spLocks/>
            </p:cNvSpPr>
            <p:nvPr/>
          </p:nvSpPr>
          <p:spPr bwMode="auto">
            <a:xfrm>
              <a:off x="1377951" y="2627313"/>
              <a:ext cx="49213" cy="19050"/>
            </a:xfrm>
            <a:custGeom>
              <a:avLst/>
              <a:gdLst>
                <a:gd name="T0" fmla="*/ 18922399 w 16"/>
                <a:gd name="T1" fmla="*/ 60483750 h 6"/>
                <a:gd name="T2" fmla="*/ 122989439 w 16"/>
                <a:gd name="T3" fmla="*/ 60483750 h 6"/>
                <a:gd name="T4" fmla="*/ 151369961 w 16"/>
                <a:gd name="T5" fmla="*/ 30241875 h 6"/>
                <a:gd name="T6" fmla="*/ 122989439 w 16"/>
                <a:gd name="T7" fmla="*/ 0 h 6"/>
                <a:gd name="T8" fmla="*/ 18922399 w 16"/>
                <a:gd name="T9" fmla="*/ 0 h 6"/>
                <a:gd name="T10" fmla="*/ 0 w 16"/>
                <a:gd name="T11" fmla="*/ 30241875 h 6"/>
                <a:gd name="T12" fmla="*/ 18922399 w 16"/>
                <a:gd name="T13" fmla="*/ 60483750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
                  <a:moveTo>
                    <a:pt x="2" y="6"/>
                  </a:moveTo>
                  <a:cubicBezTo>
                    <a:pt x="13" y="6"/>
                    <a:pt x="13" y="6"/>
                    <a:pt x="13" y="6"/>
                  </a:cubicBezTo>
                  <a:cubicBezTo>
                    <a:pt x="14" y="6"/>
                    <a:pt x="16" y="4"/>
                    <a:pt x="16" y="3"/>
                  </a:cubicBezTo>
                  <a:cubicBezTo>
                    <a:pt x="16" y="2"/>
                    <a:pt x="14" y="0"/>
                    <a:pt x="13" y="0"/>
                  </a:cubicBezTo>
                  <a:cubicBezTo>
                    <a:pt x="2" y="0"/>
                    <a:pt x="2" y="0"/>
                    <a:pt x="2" y="0"/>
                  </a:cubicBezTo>
                  <a:cubicBezTo>
                    <a:pt x="1" y="0"/>
                    <a:pt x="0" y="2"/>
                    <a:pt x="0" y="3"/>
                  </a:cubicBezTo>
                  <a:cubicBezTo>
                    <a:pt x="0" y="4"/>
                    <a:pt x="1" y="6"/>
                    <a:pt x="2"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54" name="Freeform 573"/>
            <p:cNvSpPr>
              <a:spLocks noEditPoints="1"/>
            </p:cNvSpPr>
            <p:nvPr/>
          </p:nvSpPr>
          <p:spPr bwMode="auto">
            <a:xfrm>
              <a:off x="1573213" y="2590800"/>
              <a:ext cx="128588" cy="85725"/>
            </a:xfrm>
            <a:custGeom>
              <a:avLst/>
              <a:gdLst>
                <a:gd name="T0" fmla="*/ 83166273 w 81"/>
                <a:gd name="T1" fmla="*/ 78125638 h 54"/>
                <a:gd name="T2" fmla="*/ 60483985 w 81"/>
                <a:gd name="T3" fmla="*/ 37803138 h 54"/>
                <a:gd name="T4" fmla="*/ 0 w 81"/>
                <a:gd name="T5" fmla="*/ 136088438 h 54"/>
                <a:gd name="T6" fmla="*/ 50403321 w 81"/>
                <a:gd name="T7" fmla="*/ 136088438 h 54"/>
                <a:gd name="T8" fmla="*/ 118448598 w 81"/>
                <a:gd name="T9" fmla="*/ 136088438 h 54"/>
                <a:gd name="T10" fmla="*/ 204134244 w 81"/>
                <a:gd name="T11" fmla="*/ 136088438 h 54"/>
                <a:gd name="T12" fmla="*/ 126008302 w 81"/>
                <a:gd name="T13" fmla="*/ 0 h 54"/>
                <a:gd name="T14" fmla="*/ 83166273 w 81"/>
                <a:gd name="T15" fmla="*/ 78125638 h 54"/>
                <a:gd name="T16" fmla="*/ 45362989 w 81"/>
                <a:gd name="T17" fmla="*/ 110886875 h 54"/>
                <a:gd name="T18" fmla="*/ 60483985 w 81"/>
                <a:gd name="T19" fmla="*/ 88206263 h 54"/>
                <a:gd name="T20" fmla="*/ 68045277 w 81"/>
                <a:gd name="T21" fmla="*/ 105846563 h 54"/>
                <a:gd name="T22" fmla="*/ 63004945 w 81"/>
                <a:gd name="T23" fmla="*/ 110886875 h 54"/>
                <a:gd name="T24" fmla="*/ 45362989 w 81"/>
                <a:gd name="T25" fmla="*/ 110886875 h 54"/>
                <a:gd name="T26" fmla="*/ 93246938 w 81"/>
                <a:gd name="T27" fmla="*/ 110886875 h 54"/>
                <a:gd name="T28" fmla="*/ 126008302 w 81"/>
                <a:gd name="T29" fmla="*/ 52924075 h 54"/>
                <a:gd name="T30" fmla="*/ 161290627 w 81"/>
                <a:gd name="T31" fmla="*/ 110886875 h 54"/>
                <a:gd name="T32" fmla="*/ 93246938 w 81"/>
                <a:gd name="T33" fmla="*/ 110886875 h 5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81" h="54">
                  <a:moveTo>
                    <a:pt x="33" y="31"/>
                  </a:moveTo>
                  <a:lnTo>
                    <a:pt x="24" y="15"/>
                  </a:lnTo>
                  <a:lnTo>
                    <a:pt x="0" y="54"/>
                  </a:lnTo>
                  <a:lnTo>
                    <a:pt x="20" y="54"/>
                  </a:lnTo>
                  <a:lnTo>
                    <a:pt x="47" y="54"/>
                  </a:lnTo>
                  <a:lnTo>
                    <a:pt x="81" y="54"/>
                  </a:lnTo>
                  <a:lnTo>
                    <a:pt x="50" y="0"/>
                  </a:lnTo>
                  <a:lnTo>
                    <a:pt x="33" y="31"/>
                  </a:lnTo>
                  <a:close/>
                  <a:moveTo>
                    <a:pt x="18" y="44"/>
                  </a:moveTo>
                  <a:lnTo>
                    <a:pt x="24" y="35"/>
                  </a:lnTo>
                  <a:lnTo>
                    <a:pt x="27" y="42"/>
                  </a:lnTo>
                  <a:lnTo>
                    <a:pt x="25" y="44"/>
                  </a:lnTo>
                  <a:lnTo>
                    <a:pt x="18" y="44"/>
                  </a:lnTo>
                  <a:close/>
                  <a:moveTo>
                    <a:pt x="37" y="44"/>
                  </a:moveTo>
                  <a:lnTo>
                    <a:pt x="50" y="21"/>
                  </a:lnTo>
                  <a:lnTo>
                    <a:pt x="64" y="44"/>
                  </a:lnTo>
                  <a:lnTo>
                    <a:pt x="37" y="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55" name="Freeform 574"/>
            <p:cNvSpPr>
              <a:spLocks noEditPoints="1"/>
            </p:cNvSpPr>
            <p:nvPr/>
          </p:nvSpPr>
          <p:spPr bwMode="auto">
            <a:xfrm>
              <a:off x="1344613" y="2465388"/>
              <a:ext cx="390525" cy="244475"/>
            </a:xfrm>
            <a:custGeom>
              <a:avLst/>
              <a:gdLst>
                <a:gd name="T0" fmla="*/ 1163557034 w 128"/>
                <a:gd name="T1" fmla="*/ 0 h 80"/>
                <a:gd name="T2" fmla="*/ 27925588 w 128"/>
                <a:gd name="T3" fmla="*/ 0 h 80"/>
                <a:gd name="T4" fmla="*/ 0 w 128"/>
                <a:gd name="T5" fmla="*/ 28016835 h 80"/>
                <a:gd name="T6" fmla="*/ 0 w 128"/>
                <a:gd name="T7" fmla="*/ 719083485 h 80"/>
                <a:gd name="T8" fmla="*/ 27925588 w 128"/>
                <a:gd name="T9" fmla="*/ 747100320 h 80"/>
                <a:gd name="T10" fmla="*/ 1163557034 w 128"/>
                <a:gd name="T11" fmla="*/ 747100320 h 80"/>
                <a:gd name="T12" fmla="*/ 1191482622 w 128"/>
                <a:gd name="T13" fmla="*/ 719083485 h 80"/>
                <a:gd name="T14" fmla="*/ 1191482622 w 128"/>
                <a:gd name="T15" fmla="*/ 28016835 h 80"/>
                <a:gd name="T16" fmla="*/ 1163557034 w 128"/>
                <a:gd name="T17" fmla="*/ 0 h 80"/>
                <a:gd name="T18" fmla="*/ 1089088798 w 128"/>
                <a:gd name="T19" fmla="*/ 46694725 h 80"/>
                <a:gd name="T20" fmla="*/ 605048315 w 128"/>
                <a:gd name="T21" fmla="*/ 345534853 h 80"/>
                <a:gd name="T22" fmla="*/ 586434307 w 128"/>
                <a:gd name="T23" fmla="*/ 345534853 h 80"/>
                <a:gd name="T24" fmla="*/ 102393824 w 128"/>
                <a:gd name="T25" fmla="*/ 46694725 h 80"/>
                <a:gd name="T26" fmla="*/ 1089088798 w 128"/>
                <a:gd name="T27" fmla="*/ 46694725 h 80"/>
                <a:gd name="T28" fmla="*/ 46542647 w 128"/>
                <a:gd name="T29" fmla="*/ 700405595 h 80"/>
                <a:gd name="T30" fmla="*/ 46542647 w 128"/>
                <a:gd name="T31" fmla="*/ 74711560 h 80"/>
                <a:gd name="T32" fmla="*/ 558508719 w 128"/>
                <a:gd name="T33" fmla="*/ 382887577 h 80"/>
                <a:gd name="T34" fmla="*/ 595742837 w 128"/>
                <a:gd name="T35" fmla="*/ 392226522 h 80"/>
                <a:gd name="T36" fmla="*/ 632973904 w 128"/>
                <a:gd name="T37" fmla="*/ 382887577 h 80"/>
                <a:gd name="T38" fmla="*/ 1144939975 w 128"/>
                <a:gd name="T39" fmla="*/ 74711560 h 80"/>
                <a:gd name="T40" fmla="*/ 1144939975 w 128"/>
                <a:gd name="T41" fmla="*/ 700405595 h 80"/>
                <a:gd name="T42" fmla="*/ 46542647 w 128"/>
                <a:gd name="T43" fmla="*/ 700405595 h 8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28" h="80">
                  <a:moveTo>
                    <a:pt x="125" y="0"/>
                  </a:moveTo>
                  <a:cubicBezTo>
                    <a:pt x="3" y="0"/>
                    <a:pt x="3" y="0"/>
                    <a:pt x="3" y="0"/>
                  </a:cubicBezTo>
                  <a:cubicBezTo>
                    <a:pt x="1" y="0"/>
                    <a:pt x="0" y="1"/>
                    <a:pt x="0" y="3"/>
                  </a:cubicBezTo>
                  <a:cubicBezTo>
                    <a:pt x="0" y="77"/>
                    <a:pt x="0" y="77"/>
                    <a:pt x="0" y="77"/>
                  </a:cubicBezTo>
                  <a:cubicBezTo>
                    <a:pt x="0" y="79"/>
                    <a:pt x="1" y="80"/>
                    <a:pt x="3" y="80"/>
                  </a:cubicBezTo>
                  <a:cubicBezTo>
                    <a:pt x="125" y="80"/>
                    <a:pt x="125" y="80"/>
                    <a:pt x="125" y="80"/>
                  </a:cubicBezTo>
                  <a:cubicBezTo>
                    <a:pt x="127" y="80"/>
                    <a:pt x="128" y="79"/>
                    <a:pt x="128" y="77"/>
                  </a:cubicBezTo>
                  <a:cubicBezTo>
                    <a:pt x="128" y="3"/>
                    <a:pt x="128" y="3"/>
                    <a:pt x="128" y="3"/>
                  </a:cubicBezTo>
                  <a:cubicBezTo>
                    <a:pt x="128" y="1"/>
                    <a:pt x="127" y="0"/>
                    <a:pt x="125" y="0"/>
                  </a:cubicBezTo>
                  <a:close/>
                  <a:moveTo>
                    <a:pt x="117" y="5"/>
                  </a:moveTo>
                  <a:cubicBezTo>
                    <a:pt x="65" y="37"/>
                    <a:pt x="65" y="37"/>
                    <a:pt x="65" y="37"/>
                  </a:cubicBezTo>
                  <a:cubicBezTo>
                    <a:pt x="65" y="37"/>
                    <a:pt x="63" y="37"/>
                    <a:pt x="63" y="37"/>
                  </a:cubicBezTo>
                  <a:cubicBezTo>
                    <a:pt x="11" y="5"/>
                    <a:pt x="11" y="5"/>
                    <a:pt x="11" y="5"/>
                  </a:cubicBezTo>
                  <a:lnTo>
                    <a:pt x="117" y="5"/>
                  </a:lnTo>
                  <a:close/>
                  <a:moveTo>
                    <a:pt x="5" y="75"/>
                  </a:moveTo>
                  <a:cubicBezTo>
                    <a:pt x="5" y="8"/>
                    <a:pt x="5" y="8"/>
                    <a:pt x="5" y="8"/>
                  </a:cubicBezTo>
                  <a:cubicBezTo>
                    <a:pt x="60" y="41"/>
                    <a:pt x="60" y="41"/>
                    <a:pt x="60" y="41"/>
                  </a:cubicBezTo>
                  <a:cubicBezTo>
                    <a:pt x="61" y="42"/>
                    <a:pt x="63" y="42"/>
                    <a:pt x="64" y="42"/>
                  </a:cubicBezTo>
                  <a:cubicBezTo>
                    <a:pt x="65" y="42"/>
                    <a:pt x="67" y="42"/>
                    <a:pt x="68" y="41"/>
                  </a:cubicBezTo>
                  <a:cubicBezTo>
                    <a:pt x="123" y="8"/>
                    <a:pt x="123" y="8"/>
                    <a:pt x="123" y="8"/>
                  </a:cubicBezTo>
                  <a:cubicBezTo>
                    <a:pt x="123" y="75"/>
                    <a:pt x="123" y="75"/>
                    <a:pt x="123" y="75"/>
                  </a:cubicBezTo>
                  <a:lnTo>
                    <a:pt x="5" y="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3" name="Group 62"/>
          <p:cNvGrpSpPr>
            <a:grpSpLocks/>
          </p:cNvGrpSpPr>
          <p:nvPr/>
        </p:nvGrpSpPr>
        <p:grpSpPr bwMode="auto">
          <a:xfrm>
            <a:off x="2455863" y="3171825"/>
            <a:ext cx="2062162" cy="2062163"/>
            <a:chOff x="5122371" y="7848600"/>
            <a:chExt cx="3357642" cy="3357642"/>
          </a:xfrm>
        </p:grpSpPr>
        <p:sp>
          <p:nvSpPr>
            <p:cNvPr id="64" name="Oval 63"/>
            <p:cNvSpPr/>
            <p:nvPr/>
          </p:nvSpPr>
          <p:spPr>
            <a:xfrm>
              <a:off x="5192160" y="7918390"/>
              <a:ext cx="3218065" cy="3218062"/>
            </a:xfrm>
            <a:prstGeom prst="ellipse">
              <a:avLst/>
            </a:prstGeom>
            <a:solidFill>
              <a:schemeClr val="accent1">
                <a:lumMod val="60000"/>
                <a:lumOff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Pie 64"/>
            <p:cNvSpPr/>
            <p:nvPr/>
          </p:nvSpPr>
          <p:spPr>
            <a:xfrm>
              <a:off x="5122371" y="7848600"/>
              <a:ext cx="3357642" cy="3357642"/>
            </a:xfrm>
            <a:prstGeom prst="pie">
              <a:avLst>
                <a:gd name="adj1" fmla="val 0"/>
                <a:gd name="adj2" fmla="val 1858361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Oval 65"/>
            <p:cNvSpPr/>
            <p:nvPr/>
          </p:nvSpPr>
          <p:spPr>
            <a:xfrm>
              <a:off x="5323985" y="8050214"/>
              <a:ext cx="2954415" cy="2954415"/>
            </a:xfrm>
            <a:prstGeom prst="ellipse">
              <a:avLst/>
            </a:prstGeom>
            <a:solidFill>
              <a:schemeClr val="bg1"/>
            </a:solidFill>
            <a:ln>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320" name="Group 49"/>
          <p:cNvGrpSpPr>
            <a:grpSpLocks/>
          </p:cNvGrpSpPr>
          <p:nvPr/>
        </p:nvGrpSpPr>
        <p:grpSpPr bwMode="auto">
          <a:xfrm>
            <a:off x="3084513" y="3917950"/>
            <a:ext cx="803275" cy="571500"/>
            <a:chOff x="4235451" y="3679825"/>
            <a:chExt cx="361950" cy="257175"/>
          </a:xfrm>
        </p:grpSpPr>
        <p:sp>
          <p:nvSpPr>
            <p:cNvPr id="13345" name="Freeform 545"/>
            <p:cNvSpPr>
              <a:spLocks/>
            </p:cNvSpPr>
            <p:nvPr/>
          </p:nvSpPr>
          <p:spPr bwMode="auto">
            <a:xfrm>
              <a:off x="4543426" y="3786188"/>
              <a:ext cx="53975" cy="14288"/>
            </a:xfrm>
            <a:custGeom>
              <a:avLst/>
              <a:gdLst>
                <a:gd name="T0" fmla="*/ 129122404 w 19"/>
                <a:gd name="T1" fmla="*/ 0 h 5"/>
                <a:gd name="T2" fmla="*/ 24209208 w 19"/>
                <a:gd name="T3" fmla="*/ 0 h 5"/>
                <a:gd name="T4" fmla="*/ 0 w 19"/>
                <a:gd name="T5" fmla="*/ 16331184 h 5"/>
                <a:gd name="T6" fmla="*/ 24209208 w 19"/>
                <a:gd name="T7" fmla="*/ 40829389 h 5"/>
                <a:gd name="T8" fmla="*/ 129122404 w 19"/>
                <a:gd name="T9" fmla="*/ 40829389 h 5"/>
                <a:gd name="T10" fmla="*/ 153331612 w 19"/>
                <a:gd name="T11" fmla="*/ 16331184 h 5"/>
                <a:gd name="T12" fmla="*/ 129122404 w 19"/>
                <a:gd name="T13" fmla="*/ 0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5">
                  <a:moveTo>
                    <a:pt x="16" y="0"/>
                  </a:moveTo>
                  <a:cubicBezTo>
                    <a:pt x="3" y="0"/>
                    <a:pt x="3" y="0"/>
                    <a:pt x="3" y="0"/>
                  </a:cubicBezTo>
                  <a:cubicBezTo>
                    <a:pt x="2" y="0"/>
                    <a:pt x="0" y="1"/>
                    <a:pt x="0" y="2"/>
                  </a:cubicBezTo>
                  <a:cubicBezTo>
                    <a:pt x="0" y="4"/>
                    <a:pt x="2" y="5"/>
                    <a:pt x="3" y="5"/>
                  </a:cubicBezTo>
                  <a:cubicBezTo>
                    <a:pt x="16" y="5"/>
                    <a:pt x="16" y="5"/>
                    <a:pt x="16" y="5"/>
                  </a:cubicBezTo>
                  <a:cubicBezTo>
                    <a:pt x="18" y="5"/>
                    <a:pt x="19" y="4"/>
                    <a:pt x="19" y="2"/>
                  </a:cubicBezTo>
                  <a:cubicBezTo>
                    <a:pt x="19" y="1"/>
                    <a:pt x="18" y="0"/>
                    <a:pt x="1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46" name="Freeform 546"/>
            <p:cNvSpPr>
              <a:spLocks/>
            </p:cNvSpPr>
            <p:nvPr/>
          </p:nvSpPr>
          <p:spPr bwMode="auto">
            <a:xfrm>
              <a:off x="4543426" y="3741738"/>
              <a:ext cx="53975" cy="28575"/>
            </a:xfrm>
            <a:custGeom>
              <a:avLst/>
              <a:gdLst>
                <a:gd name="T0" fmla="*/ 24209208 w 19"/>
                <a:gd name="T1" fmla="*/ 81653063 h 10"/>
                <a:gd name="T2" fmla="*/ 32279891 w 19"/>
                <a:gd name="T3" fmla="*/ 81653063 h 10"/>
                <a:gd name="T4" fmla="*/ 32279891 w 19"/>
                <a:gd name="T5" fmla="*/ 81653063 h 10"/>
                <a:gd name="T6" fmla="*/ 32279891 w 19"/>
                <a:gd name="T7" fmla="*/ 81653063 h 10"/>
                <a:gd name="T8" fmla="*/ 32279891 w 19"/>
                <a:gd name="T9" fmla="*/ 81653063 h 10"/>
                <a:gd name="T10" fmla="*/ 137190246 w 19"/>
                <a:gd name="T11" fmla="*/ 40827960 h 10"/>
                <a:gd name="T12" fmla="*/ 137190246 w 19"/>
                <a:gd name="T13" fmla="*/ 40827960 h 10"/>
                <a:gd name="T14" fmla="*/ 153331612 w 19"/>
                <a:gd name="T15" fmla="*/ 16330613 h 10"/>
                <a:gd name="T16" fmla="*/ 129122404 w 19"/>
                <a:gd name="T17" fmla="*/ 0 h 10"/>
                <a:gd name="T18" fmla="*/ 121051721 w 19"/>
                <a:gd name="T19" fmla="*/ 0 h 10"/>
                <a:gd name="T20" fmla="*/ 121051721 w 19"/>
                <a:gd name="T21" fmla="*/ 0 h 10"/>
                <a:gd name="T22" fmla="*/ 121051721 w 19"/>
                <a:gd name="T23" fmla="*/ 0 h 10"/>
                <a:gd name="T24" fmla="*/ 121051721 w 19"/>
                <a:gd name="T25" fmla="*/ 0 h 10"/>
                <a:gd name="T26" fmla="*/ 16141366 w 19"/>
                <a:gd name="T27" fmla="*/ 40827960 h 10"/>
                <a:gd name="T28" fmla="*/ 16141366 w 19"/>
                <a:gd name="T29" fmla="*/ 40827960 h 10"/>
                <a:gd name="T30" fmla="*/ 0 w 19"/>
                <a:gd name="T31" fmla="*/ 65322450 h 10"/>
                <a:gd name="T32" fmla="*/ 24209208 w 19"/>
                <a:gd name="T33" fmla="*/ 81653063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9" h="10">
                  <a:moveTo>
                    <a:pt x="3" y="10"/>
                  </a:moveTo>
                  <a:cubicBezTo>
                    <a:pt x="3" y="10"/>
                    <a:pt x="4" y="10"/>
                    <a:pt x="4" y="10"/>
                  </a:cubicBezTo>
                  <a:cubicBezTo>
                    <a:pt x="4" y="10"/>
                    <a:pt x="4" y="10"/>
                    <a:pt x="4" y="10"/>
                  </a:cubicBezTo>
                  <a:cubicBezTo>
                    <a:pt x="4" y="10"/>
                    <a:pt x="4" y="10"/>
                    <a:pt x="4" y="10"/>
                  </a:cubicBezTo>
                  <a:cubicBezTo>
                    <a:pt x="4" y="10"/>
                    <a:pt x="4" y="10"/>
                    <a:pt x="4" y="10"/>
                  </a:cubicBezTo>
                  <a:cubicBezTo>
                    <a:pt x="17" y="5"/>
                    <a:pt x="17" y="5"/>
                    <a:pt x="17" y="5"/>
                  </a:cubicBezTo>
                  <a:cubicBezTo>
                    <a:pt x="17" y="5"/>
                    <a:pt x="17" y="5"/>
                    <a:pt x="17" y="5"/>
                  </a:cubicBezTo>
                  <a:cubicBezTo>
                    <a:pt x="18" y="4"/>
                    <a:pt x="19" y="3"/>
                    <a:pt x="19" y="2"/>
                  </a:cubicBezTo>
                  <a:cubicBezTo>
                    <a:pt x="19" y="1"/>
                    <a:pt x="18" y="0"/>
                    <a:pt x="16" y="0"/>
                  </a:cubicBezTo>
                  <a:cubicBezTo>
                    <a:pt x="16" y="0"/>
                    <a:pt x="16" y="0"/>
                    <a:pt x="15" y="0"/>
                  </a:cubicBezTo>
                  <a:cubicBezTo>
                    <a:pt x="15" y="0"/>
                    <a:pt x="15" y="0"/>
                    <a:pt x="15" y="0"/>
                  </a:cubicBezTo>
                  <a:cubicBezTo>
                    <a:pt x="15" y="0"/>
                    <a:pt x="15" y="0"/>
                    <a:pt x="15" y="0"/>
                  </a:cubicBezTo>
                  <a:cubicBezTo>
                    <a:pt x="15" y="0"/>
                    <a:pt x="15" y="0"/>
                    <a:pt x="15" y="0"/>
                  </a:cubicBezTo>
                  <a:cubicBezTo>
                    <a:pt x="2" y="5"/>
                    <a:pt x="2" y="5"/>
                    <a:pt x="2" y="5"/>
                  </a:cubicBezTo>
                  <a:cubicBezTo>
                    <a:pt x="2" y="5"/>
                    <a:pt x="2" y="5"/>
                    <a:pt x="2" y="5"/>
                  </a:cubicBezTo>
                  <a:cubicBezTo>
                    <a:pt x="1" y="6"/>
                    <a:pt x="0" y="7"/>
                    <a:pt x="0" y="8"/>
                  </a:cubicBezTo>
                  <a:cubicBezTo>
                    <a:pt x="0" y="9"/>
                    <a:pt x="2" y="10"/>
                    <a:pt x="3"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47" name="Freeform 547"/>
            <p:cNvSpPr>
              <a:spLocks noEditPoints="1"/>
            </p:cNvSpPr>
            <p:nvPr/>
          </p:nvSpPr>
          <p:spPr bwMode="auto">
            <a:xfrm>
              <a:off x="4235451" y="3679825"/>
              <a:ext cx="301625" cy="257175"/>
            </a:xfrm>
            <a:custGeom>
              <a:avLst/>
              <a:gdLst>
                <a:gd name="T0" fmla="*/ 786688741 w 107"/>
                <a:gd name="T1" fmla="*/ 23959666 h 91"/>
                <a:gd name="T2" fmla="*/ 739009439 w 107"/>
                <a:gd name="T3" fmla="*/ 23959666 h 91"/>
                <a:gd name="T4" fmla="*/ 357586304 w 107"/>
                <a:gd name="T5" fmla="*/ 151750207 h 91"/>
                <a:gd name="T6" fmla="*/ 103302334 w 107"/>
                <a:gd name="T7" fmla="*/ 175709873 h 91"/>
                <a:gd name="T8" fmla="*/ 39732751 w 107"/>
                <a:gd name="T9" fmla="*/ 215645477 h 91"/>
                <a:gd name="T10" fmla="*/ 23839651 w 107"/>
                <a:gd name="T11" fmla="*/ 279537921 h 91"/>
                <a:gd name="T12" fmla="*/ 0 w 107"/>
                <a:gd name="T13" fmla="*/ 303500413 h 91"/>
                <a:gd name="T14" fmla="*/ 0 w 107"/>
                <a:gd name="T15" fmla="*/ 343433191 h 91"/>
                <a:gd name="T16" fmla="*/ 23839651 w 107"/>
                <a:gd name="T17" fmla="*/ 367395683 h 91"/>
                <a:gd name="T18" fmla="*/ 39732751 w 107"/>
                <a:gd name="T19" fmla="*/ 431288127 h 91"/>
                <a:gd name="T20" fmla="*/ 103302334 w 107"/>
                <a:gd name="T21" fmla="*/ 471223731 h 91"/>
                <a:gd name="T22" fmla="*/ 158928186 w 107"/>
                <a:gd name="T23" fmla="*/ 495183397 h 91"/>
                <a:gd name="T24" fmla="*/ 405262786 w 107"/>
                <a:gd name="T25" fmla="*/ 726801985 h 91"/>
                <a:gd name="T26" fmla="*/ 357586304 w 107"/>
                <a:gd name="T27" fmla="*/ 559078667 h 91"/>
                <a:gd name="T28" fmla="*/ 373476585 w 107"/>
                <a:gd name="T29" fmla="*/ 495183397 h 91"/>
                <a:gd name="T30" fmla="*/ 739009439 w 107"/>
                <a:gd name="T31" fmla="*/ 622973937 h 91"/>
                <a:gd name="T32" fmla="*/ 786688741 w 107"/>
                <a:gd name="T33" fmla="*/ 622973937 h 91"/>
                <a:gd name="T34" fmla="*/ 850258324 w 107"/>
                <a:gd name="T35" fmla="*/ 319473524 h 91"/>
                <a:gd name="T36" fmla="*/ 63569583 w 107"/>
                <a:gd name="T37" fmla="*/ 383368794 h 91"/>
                <a:gd name="T38" fmla="*/ 103302334 w 107"/>
                <a:gd name="T39" fmla="*/ 255578254 h 91"/>
                <a:gd name="T40" fmla="*/ 63569583 w 107"/>
                <a:gd name="T41" fmla="*/ 383368794 h 91"/>
                <a:gd name="T42" fmla="*/ 357586304 w 107"/>
                <a:gd name="T43" fmla="*/ 191682984 h 91"/>
                <a:gd name="T44" fmla="*/ 150981636 w 107"/>
                <a:gd name="T45" fmla="*/ 447264064 h 91"/>
                <a:gd name="T46" fmla="*/ 246337419 w 107"/>
                <a:gd name="T47" fmla="*/ 686869207 h 91"/>
                <a:gd name="T48" fmla="*/ 325800103 w 107"/>
                <a:gd name="T49" fmla="*/ 495183397 h 91"/>
                <a:gd name="T50" fmla="*/ 294013902 w 107"/>
                <a:gd name="T51" fmla="*/ 551092112 h 91"/>
                <a:gd name="T52" fmla="*/ 341693203 w 107"/>
                <a:gd name="T53" fmla="*/ 686869207 h 91"/>
                <a:gd name="T54" fmla="*/ 405262786 w 107"/>
                <a:gd name="T55" fmla="*/ 463237175 h 91"/>
                <a:gd name="T56" fmla="*/ 405262786 w 107"/>
                <a:gd name="T57" fmla="*/ 431288127 h 91"/>
                <a:gd name="T58" fmla="*/ 405262786 w 107"/>
                <a:gd name="T59" fmla="*/ 183696429 h 91"/>
                <a:gd name="T60" fmla="*/ 739009439 w 107"/>
                <a:gd name="T61" fmla="*/ 567065223 h 91"/>
                <a:gd name="T62" fmla="*/ 786688741 w 107"/>
                <a:gd name="T63" fmla="*/ 375382239 h 91"/>
                <a:gd name="T64" fmla="*/ 802579022 w 107"/>
                <a:gd name="T65" fmla="*/ 319473524 h 9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7" h="91">
                  <a:moveTo>
                    <a:pt x="99" y="26"/>
                  </a:moveTo>
                  <a:cubicBezTo>
                    <a:pt x="99" y="3"/>
                    <a:pt x="99" y="3"/>
                    <a:pt x="99" y="3"/>
                  </a:cubicBezTo>
                  <a:cubicBezTo>
                    <a:pt x="99" y="2"/>
                    <a:pt x="97" y="0"/>
                    <a:pt x="96" y="0"/>
                  </a:cubicBezTo>
                  <a:cubicBezTo>
                    <a:pt x="95" y="0"/>
                    <a:pt x="93" y="2"/>
                    <a:pt x="93" y="3"/>
                  </a:cubicBezTo>
                  <a:cubicBezTo>
                    <a:pt x="93" y="5"/>
                    <a:pt x="93" y="5"/>
                    <a:pt x="93" y="5"/>
                  </a:cubicBezTo>
                  <a:cubicBezTo>
                    <a:pt x="45" y="19"/>
                    <a:pt x="45" y="19"/>
                    <a:pt x="45" y="19"/>
                  </a:cubicBezTo>
                  <a:cubicBezTo>
                    <a:pt x="16" y="19"/>
                    <a:pt x="16" y="19"/>
                    <a:pt x="16" y="19"/>
                  </a:cubicBezTo>
                  <a:cubicBezTo>
                    <a:pt x="15" y="19"/>
                    <a:pt x="13" y="20"/>
                    <a:pt x="13" y="22"/>
                  </a:cubicBezTo>
                  <a:cubicBezTo>
                    <a:pt x="13" y="27"/>
                    <a:pt x="13" y="27"/>
                    <a:pt x="13" y="27"/>
                  </a:cubicBezTo>
                  <a:cubicBezTo>
                    <a:pt x="5" y="27"/>
                    <a:pt x="5" y="27"/>
                    <a:pt x="5" y="27"/>
                  </a:cubicBezTo>
                  <a:cubicBezTo>
                    <a:pt x="4" y="27"/>
                    <a:pt x="3" y="28"/>
                    <a:pt x="3" y="30"/>
                  </a:cubicBezTo>
                  <a:cubicBezTo>
                    <a:pt x="3" y="35"/>
                    <a:pt x="3" y="35"/>
                    <a:pt x="3" y="35"/>
                  </a:cubicBezTo>
                  <a:cubicBezTo>
                    <a:pt x="1" y="35"/>
                    <a:pt x="0" y="36"/>
                    <a:pt x="0" y="38"/>
                  </a:cubicBezTo>
                  <a:cubicBezTo>
                    <a:pt x="0" y="38"/>
                    <a:pt x="0" y="38"/>
                    <a:pt x="0" y="38"/>
                  </a:cubicBezTo>
                  <a:cubicBezTo>
                    <a:pt x="0" y="43"/>
                    <a:pt x="0" y="43"/>
                    <a:pt x="0" y="43"/>
                  </a:cubicBezTo>
                  <a:cubicBezTo>
                    <a:pt x="0" y="43"/>
                    <a:pt x="0" y="43"/>
                    <a:pt x="0" y="43"/>
                  </a:cubicBezTo>
                  <a:cubicBezTo>
                    <a:pt x="0" y="43"/>
                    <a:pt x="0" y="43"/>
                    <a:pt x="0" y="43"/>
                  </a:cubicBezTo>
                  <a:cubicBezTo>
                    <a:pt x="0" y="44"/>
                    <a:pt x="1" y="46"/>
                    <a:pt x="3" y="46"/>
                  </a:cubicBezTo>
                  <a:cubicBezTo>
                    <a:pt x="3" y="51"/>
                    <a:pt x="3" y="51"/>
                    <a:pt x="3" y="51"/>
                  </a:cubicBezTo>
                  <a:cubicBezTo>
                    <a:pt x="3" y="52"/>
                    <a:pt x="4" y="54"/>
                    <a:pt x="5" y="54"/>
                  </a:cubicBezTo>
                  <a:cubicBezTo>
                    <a:pt x="13" y="54"/>
                    <a:pt x="13" y="54"/>
                    <a:pt x="13" y="54"/>
                  </a:cubicBezTo>
                  <a:cubicBezTo>
                    <a:pt x="13" y="59"/>
                    <a:pt x="13" y="59"/>
                    <a:pt x="13" y="59"/>
                  </a:cubicBezTo>
                  <a:cubicBezTo>
                    <a:pt x="13" y="60"/>
                    <a:pt x="15" y="62"/>
                    <a:pt x="16" y="62"/>
                  </a:cubicBezTo>
                  <a:cubicBezTo>
                    <a:pt x="20" y="62"/>
                    <a:pt x="20" y="62"/>
                    <a:pt x="20" y="62"/>
                  </a:cubicBezTo>
                  <a:cubicBezTo>
                    <a:pt x="27" y="91"/>
                    <a:pt x="27" y="91"/>
                    <a:pt x="27" y="91"/>
                  </a:cubicBezTo>
                  <a:cubicBezTo>
                    <a:pt x="51" y="91"/>
                    <a:pt x="51" y="91"/>
                    <a:pt x="51" y="91"/>
                  </a:cubicBezTo>
                  <a:cubicBezTo>
                    <a:pt x="44" y="72"/>
                    <a:pt x="44" y="72"/>
                    <a:pt x="44" y="72"/>
                  </a:cubicBezTo>
                  <a:cubicBezTo>
                    <a:pt x="45" y="72"/>
                    <a:pt x="45" y="71"/>
                    <a:pt x="45" y="70"/>
                  </a:cubicBezTo>
                  <a:cubicBezTo>
                    <a:pt x="45" y="69"/>
                    <a:pt x="45" y="68"/>
                    <a:pt x="44" y="67"/>
                  </a:cubicBezTo>
                  <a:cubicBezTo>
                    <a:pt x="47" y="62"/>
                    <a:pt x="47" y="62"/>
                    <a:pt x="47" y="62"/>
                  </a:cubicBezTo>
                  <a:cubicBezTo>
                    <a:pt x="93" y="76"/>
                    <a:pt x="93" y="76"/>
                    <a:pt x="93" y="76"/>
                  </a:cubicBezTo>
                  <a:cubicBezTo>
                    <a:pt x="93" y="78"/>
                    <a:pt x="93" y="78"/>
                    <a:pt x="93" y="78"/>
                  </a:cubicBezTo>
                  <a:cubicBezTo>
                    <a:pt x="93" y="79"/>
                    <a:pt x="95" y="80"/>
                    <a:pt x="96" y="80"/>
                  </a:cubicBezTo>
                  <a:cubicBezTo>
                    <a:pt x="97" y="80"/>
                    <a:pt x="99" y="79"/>
                    <a:pt x="99" y="78"/>
                  </a:cubicBezTo>
                  <a:cubicBezTo>
                    <a:pt x="99" y="54"/>
                    <a:pt x="99" y="54"/>
                    <a:pt x="99" y="54"/>
                  </a:cubicBezTo>
                  <a:cubicBezTo>
                    <a:pt x="103" y="51"/>
                    <a:pt x="107" y="46"/>
                    <a:pt x="107" y="40"/>
                  </a:cubicBezTo>
                  <a:cubicBezTo>
                    <a:pt x="107" y="34"/>
                    <a:pt x="103" y="29"/>
                    <a:pt x="99" y="26"/>
                  </a:cubicBezTo>
                  <a:close/>
                  <a:moveTo>
                    <a:pt x="8" y="48"/>
                  </a:moveTo>
                  <a:cubicBezTo>
                    <a:pt x="8" y="32"/>
                    <a:pt x="8" y="32"/>
                    <a:pt x="8" y="32"/>
                  </a:cubicBezTo>
                  <a:cubicBezTo>
                    <a:pt x="13" y="32"/>
                    <a:pt x="13" y="32"/>
                    <a:pt x="13" y="32"/>
                  </a:cubicBezTo>
                  <a:cubicBezTo>
                    <a:pt x="13" y="48"/>
                    <a:pt x="13" y="48"/>
                    <a:pt x="13" y="48"/>
                  </a:cubicBezTo>
                  <a:lnTo>
                    <a:pt x="8" y="48"/>
                  </a:lnTo>
                  <a:close/>
                  <a:moveTo>
                    <a:pt x="19" y="24"/>
                  </a:moveTo>
                  <a:cubicBezTo>
                    <a:pt x="45" y="24"/>
                    <a:pt x="45" y="24"/>
                    <a:pt x="45" y="24"/>
                  </a:cubicBezTo>
                  <a:cubicBezTo>
                    <a:pt x="45" y="56"/>
                    <a:pt x="45" y="56"/>
                    <a:pt x="45" y="56"/>
                  </a:cubicBezTo>
                  <a:cubicBezTo>
                    <a:pt x="19" y="56"/>
                    <a:pt x="19" y="56"/>
                    <a:pt x="19" y="56"/>
                  </a:cubicBezTo>
                  <a:lnTo>
                    <a:pt x="19" y="24"/>
                  </a:lnTo>
                  <a:close/>
                  <a:moveTo>
                    <a:pt x="31" y="86"/>
                  </a:moveTo>
                  <a:cubicBezTo>
                    <a:pt x="25" y="62"/>
                    <a:pt x="25" y="62"/>
                    <a:pt x="25" y="62"/>
                  </a:cubicBezTo>
                  <a:cubicBezTo>
                    <a:pt x="41" y="62"/>
                    <a:pt x="41" y="62"/>
                    <a:pt x="41" y="62"/>
                  </a:cubicBezTo>
                  <a:cubicBezTo>
                    <a:pt x="38" y="67"/>
                    <a:pt x="38" y="67"/>
                    <a:pt x="38" y="67"/>
                  </a:cubicBezTo>
                  <a:cubicBezTo>
                    <a:pt x="37" y="69"/>
                    <a:pt x="37" y="69"/>
                    <a:pt x="37" y="69"/>
                  </a:cubicBezTo>
                  <a:cubicBezTo>
                    <a:pt x="38" y="71"/>
                    <a:pt x="38" y="71"/>
                    <a:pt x="38" y="71"/>
                  </a:cubicBezTo>
                  <a:cubicBezTo>
                    <a:pt x="43" y="86"/>
                    <a:pt x="43" y="86"/>
                    <a:pt x="43" y="86"/>
                  </a:cubicBezTo>
                  <a:lnTo>
                    <a:pt x="31" y="86"/>
                  </a:lnTo>
                  <a:close/>
                  <a:moveTo>
                    <a:pt x="51" y="58"/>
                  </a:moveTo>
                  <a:cubicBezTo>
                    <a:pt x="51" y="54"/>
                    <a:pt x="51" y="54"/>
                    <a:pt x="51" y="54"/>
                  </a:cubicBezTo>
                  <a:cubicBezTo>
                    <a:pt x="51" y="54"/>
                    <a:pt x="51" y="54"/>
                    <a:pt x="51" y="54"/>
                  </a:cubicBezTo>
                  <a:cubicBezTo>
                    <a:pt x="51" y="54"/>
                    <a:pt x="51" y="54"/>
                    <a:pt x="51" y="54"/>
                  </a:cubicBezTo>
                  <a:cubicBezTo>
                    <a:pt x="51" y="23"/>
                    <a:pt x="51" y="23"/>
                    <a:pt x="51" y="23"/>
                  </a:cubicBezTo>
                  <a:cubicBezTo>
                    <a:pt x="93" y="10"/>
                    <a:pt x="93" y="10"/>
                    <a:pt x="93" y="10"/>
                  </a:cubicBezTo>
                  <a:cubicBezTo>
                    <a:pt x="93" y="71"/>
                    <a:pt x="93" y="71"/>
                    <a:pt x="93" y="71"/>
                  </a:cubicBezTo>
                  <a:lnTo>
                    <a:pt x="51" y="58"/>
                  </a:lnTo>
                  <a:close/>
                  <a:moveTo>
                    <a:pt x="99" y="47"/>
                  </a:moveTo>
                  <a:cubicBezTo>
                    <a:pt x="99" y="33"/>
                    <a:pt x="99" y="33"/>
                    <a:pt x="99" y="33"/>
                  </a:cubicBezTo>
                  <a:cubicBezTo>
                    <a:pt x="100" y="35"/>
                    <a:pt x="101" y="37"/>
                    <a:pt x="101" y="40"/>
                  </a:cubicBezTo>
                  <a:cubicBezTo>
                    <a:pt x="101" y="43"/>
                    <a:pt x="100" y="45"/>
                    <a:pt x="99" y="4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48" name="Freeform 548"/>
            <p:cNvSpPr>
              <a:spLocks/>
            </p:cNvSpPr>
            <p:nvPr/>
          </p:nvSpPr>
          <p:spPr bwMode="auto">
            <a:xfrm>
              <a:off x="4543426" y="3814763"/>
              <a:ext cx="53975" cy="31750"/>
            </a:xfrm>
            <a:custGeom>
              <a:avLst/>
              <a:gdLst>
                <a:gd name="T0" fmla="*/ 137190246 w 19"/>
                <a:gd name="T1" fmla="*/ 49986045 h 11"/>
                <a:gd name="T2" fmla="*/ 137190246 w 19"/>
                <a:gd name="T3" fmla="*/ 49986045 h 11"/>
                <a:gd name="T4" fmla="*/ 32279891 w 19"/>
                <a:gd name="T5" fmla="*/ 8330045 h 11"/>
                <a:gd name="T6" fmla="*/ 32279891 w 19"/>
                <a:gd name="T7" fmla="*/ 8330045 h 11"/>
                <a:gd name="T8" fmla="*/ 32279891 w 19"/>
                <a:gd name="T9" fmla="*/ 8330045 h 11"/>
                <a:gd name="T10" fmla="*/ 32279891 w 19"/>
                <a:gd name="T11" fmla="*/ 8330045 h 11"/>
                <a:gd name="T12" fmla="*/ 24209208 w 19"/>
                <a:gd name="T13" fmla="*/ 0 h 11"/>
                <a:gd name="T14" fmla="*/ 0 w 19"/>
                <a:gd name="T15" fmla="*/ 24993023 h 11"/>
                <a:gd name="T16" fmla="*/ 16141366 w 19"/>
                <a:gd name="T17" fmla="*/ 41656000 h 11"/>
                <a:gd name="T18" fmla="*/ 16141366 w 19"/>
                <a:gd name="T19" fmla="*/ 41656000 h 11"/>
                <a:gd name="T20" fmla="*/ 121051721 w 19"/>
                <a:gd name="T21" fmla="*/ 91642045 h 11"/>
                <a:gd name="T22" fmla="*/ 121051721 w 19"/>
                <a:gd name="T23" fmla="*/ 91642045 h 11"/>
                <a:gd name="T24" fmla="*/ 121051721 w 19"/>
                <a:gd name="T25" fmla="*/ 91642045 h 11"/>
                <a:gd name="T26" fmla="*/ 121051721 w 19"/>
                <a:gd name="T27" fmla="*/ 91642045 h 11"/>
                <a:gd name="T28" fmla="*/ 129122404 w 19"/>
                <a:gd name="T29" fmla="*/ 91642045 h 11"/>
                <a:gd name="T30" fmla="*/ 153331612 w 19"/>
                <a:gd name="T31" fmla="*/ 66649023 h 11"/>
                <a:gd name="T32" fmla="*/ 137190246 w 19"/>
                <a:gd name="T33" fmla="*/ 49986045 h 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9" h="11">
                  <a:moveTo>
                    <a:pt x="17" y="6"/>
                  </a:moveTo>
                  <a:cubicBezTo>
                    <a:pt x="17" y="6"/>
                    <a:pt x="17" y="6"/>
                    <a:pt x="17" y="6"/>
                  </a:cubicBezTo>
                  <a:cubicBezTo>
                    <a:pt x="4" y="1"/>
                    <a:pt x="4" y="1"/>
                    <a:pt x="4" y="1"/>
                  </a:cubicBezTo>
                  <a:cubicBezTo>
                    <a:pt x="4" y="1"/>
                    <a:pt x="4" y="1"/>
                    <a:pt x="4" y="1"/>
                  </a:cubicBezTo>
                  <a:cubicBezTo>
                    <a:pt x="4" y="1"/>
                    <a:pt x="4" y="1"/>
                    <a:pt x="4" y="1"/>
                  </a:cubicBezTo>
                  <a:cubicBezTo>
                    <a:pt x="4" y="1"/>
                    <a:pt x="4" y="1"/>
                    <a:pt x="4" y="1"/>
                  </a:cubicBezTo>
                  <a:cubicBezTo>
                    <a:pt x="4" y="0"/>
                    <a:pt x="3" y="0"/>
                    <a:pt x="3" y="0"/>
                  </a:cubicBezTo>
                  <a:cubicBezTo>
                    <a:pt x="2" y="0"/>
                    <a:pt x="0" y="2"/>
                    <a:pt x="0" y="3"/>
                  </a:cubicBezTo>
                  <a:cubicBezTo>
                    <a:pt x="0" y="4"/>
                    <a:pt x="1" y="5"/>
                    <a:pt x="2" y="5"/>
                  </a:cubicBezTo>
                  <a:cubicBezTo>
                    <a:pt x="2" y="5"/>
                    <a:pt x="2" y="5"/>
                    <a:pt x="2" y="5"/>
                  </a:cubicBezTo>
                  <a:cubicBezTo>
                    <a:pt x="15" y="11"/>
                    <a:pt x="15" y="11"/>
                    <a:pt x="15" y="11"/>
                  </a:cubicBezTo>
                  <a:cubicBezTo>
                    <a:pt x="15" y="11"/>
                    <a:pt x="15" y="11"/>
                    <a:pt x="15" y="11"/>
                  </a:cubicBezTo>
                  <a:cubicBezTo>
                    <a:pt x="15" y="11"/>
                    <a:pt x="15" y="11"/>
                    <a:pt x="15" y="11"/>
                  </a:cubicBezTo>
                  <a:cubicBezTo>
                    <a:pt x="15" y="11"/>
                    <a:pt x="15" y="11"/>
                    <a:pt x="15" y="11"/>
                  </a:cubicBezTo>
                  <a:cubicBezTo>
                    <a:pt x="16" y="11"/>
                    <a:pt x="16" y="11"/>
                    <a:pt x="16" y="11"/>
                  </a:cubicBezTo>
                  <a:cubicBezTo>
                    <a:pt x="18" y="11"/>
                    <a:pt x="19" y="10"/>
                    <a:pt x="19" y="8"/>
                  </a:cubicBezTo>
                  <a:cubicBezTo>
                    <a:pt x="19" y="7"/>
                    <a:pt x="18" y="6"/>
                    <a:pt x="17"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7" name="Group 66"/>
          <p:cNvGrpSpPr>
            <a:grpSpLocks/>
          </p:cNvGrpSpPr>
          <p:nvPr/>
        </p:nvGrpSpPr>
        <p:grpSpPr bwMode="auto">
          <a:xfrm>
            <a:off x="7285038" y="3171825"/>
            <a:ext cx="2062162" cy="2062163"/>
            <a:chOff x="5122371" y="7848600"/>
            <a:chExt cx="3357642" cy="3357642"/>
          </a:xfrm>
        </p:grpSpPr>
        <p:sp>
          <p:nvSpPr>
            <p:cNvPr id="68" name="Oval 67"/>
            <p:cNvSpPr/>
            <p:nvPr/>
          </p:nvSpPr>
          <p:spPr>
            <a:xfrm>
              <a:off x="5192160" y="7918390"/>
              <a:ext cx="3218065" cy="3218062"/>
            </a:xfrm>
            <a:prstGeom prst="ellipse">
              <a:avLst/>
            </a:prstGeom>
            <a:solidFill>
              <a:schemeClr val="accent1">
                <a:lumMod val="60000"/>
                <a:lumOff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Pie 68"/>
            <p:cNvSpPr/>
            <p:nvPr/>
          </p:nvSpPr>
          <p:spPr>
            <a:xfrm>
              <a:off x="5122371" y="7848600"/>
              <a:ext cx="3357642" cy="3357642"/>
            </a:xfrm>
            <a:prstGeom prst="pie">
              <a:avLst>
                <a:gd name="adj1" fmla="val 0"/>
                <a:gd name="adj2" fmla="val 119267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Oval 69"/>
            <p:cNvSpPr/>
            <p:nvPr/>
          </p:nvSpPr>
          <p:spPr>
            <a:xfrm>
              <a:off x="5323985" y="8050214"/>
              <a:ext cx="2954415" cy="2954415"/>
            </a:xfrm>
            <a:prstGeom prst="ellipse">
              <a:avLst/>
            </a:prstGeom>
            <a:solidFill>
              <a:schemeClr val="bg1"/>
            </a:solidFill>
            <a:ln>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322" name="Group 54"/>
          <p:cNvGrpSpPr>
            <a:grpSpLocks/>
          </p:cNvGrpSpPr>
          <p:nvPr/>
        </p:nvGrpSpPr>
        <p:grpSpPr bwMode="auto">
          <a:xfrm>
            <a:off x="7893050" y="3871913"/>
            <a:ext cx="847725" cy="661987"/>
            <a:chOff x="620713" y="3656013"/>
            <a:chExt cx="361950" cy="282575"/>
          </a:xfrm>
        </p:grpSpPr>
        <p:sp>
          <p:nvSpPr>
            <p:cNvPr id="13340" name="Freeform 563"/>
            <p:cNvSpPr>
              <a:spLocks noEditPoints="1"/>
            </p:cNvSpPr>
            <p:nvPr/>
          </p:nvSpPr>
          <p:spPr bwMode="auto">
            <a:xfrm>
              <a:off x="620713" y="3656013"/>
              <a:ext cx="361950" cy="282575"/>
            </a:xfrm>
            <a:custGeom>
              <a:avLst/>
              <a:gdLst>
                <a:gd name="T0" fmla="*/ 759628424 w 128"/>
                <a:gd name="T1" fmla="*/ 0 h 100"/>
                <a:gd name="T2" fmla="*/ 495758391 w 128"/>
                <a:gd name="T3" fmla="*/ 215590596 h 100"/>
                <a:gd name="T4" fmla="*/ 263870033 w 128"/>
                <a:gd name="T5" fmla="*/ 0 h 100"/>
                <a:gd name="T6" fmla="*/ 167916523 w 128"/>
                <a:gd name="T7" fmla="*/ 391258997 h 100"/>
                <a:gd name="T8" fmla="*/ 247879195 w 128"/>
                <a:gd name="T9" fmla="*/ 582895710 h 100"/>
                <a:gd name="T10" fmla="*/ 359823544 w 128"/>
                <a:gd name="T11" fmla="*/ 662742928 h 100"/>
                <a:gd name="T12" fmla="*/ 439783389 w 128"/>
                <a:gd name="T13" fmla="*/ 774532424 h 100"/>
                <a:gd name="T14" fmla="*/ 495758391 w 128"/>
                <a:gd name="T15" fmla="*/ 790500737 h 100"/>
                <a:gd name="T16" fmla="*/ 567721403 w 128"/>
                <a:gd name="T17" fmla="*/ 774532424 h 100"/>
                <a:gd name="T18" fmla="*/ 655678080 w 128"/>
                <a:gd name="T19" fmla="*/ 670728497 h 100"/>
                <a:gd name="T20" fmla="*/ 759628424 w 128"/>
                <a:gd name="T21" fmla="*/ 590881280 h 100"/>
                <a:gd name="T22" fmla="*/ 879569605 w 128"/>
                <a:gd name="T23" fmla="*/ 407227310 h 100"/>
                <a:gd name="T24" fmla="*/ 351826711 w 128"/>
                <a:gd name="T25" fmla="*/ 151711692 h 100"/>
                <a:gd name="T26" fmla="*/ 271866866 w 128"/>
                <a:gd name="T27" fmla="*/ 534985119 h 100"/>
                <a:gd name="T28" fmla="*/ 319842207 w 128"/>
                <a:gd name="T29" fmla="*/ 487077353 h 100"/>
                <a:gd name="T30" fmla="*/ 311848202 w 128"/>
                <a:gd name="T31" fmla="*/ 550956258 h 100"/>
                <a:gd name="T32" fmla="*/ 271866866 w 128"/>
                <a:gd name="T33" fmla="*/ 534985119 h 100"/>
                <a:gd name="T34" fmla="*/ 407798885 w 128"/>
                <a:gd name="T35" fmla="*/ 574910141 h 100"/>
                <a:gd name="T36" fmla="*/ 359823544 w 128"/>
                <a:gd name="T37" fmla="*/ 622820732 h 100"/>
                <a:gd name="T38" fmla="*/ 367820377 w 128"/>
                <a:gd name="T39" fmla="*/ 558941827 h 100"/>
                <a:gd name="T40" fmla="*/ 463773887 w 128"/>
                <a:gd name="T41" fmla="*/ 622820732 h 100"/>
                <a:gd name="T42" fmla="*/ 423792551 w 128"/>
                <a:gd name="T43" fmla="*/ 686699636 h 100"/>
                <a:gd name="T44" fmla="*/ 407798885 w 128"/>
                <a:gd name="T45" fmla="*/ 646774615 h 100"/>
                <a:gd name="T46" fmla="*/ 511749229 w 128"/>
                <a:gd name="T47" fmla="*/ 678714067 h 100"/>
                <a:gd name="T48" fmla="*/ 527740066 w 128"/>
                <a:gd name="T49" fmla="*/ 718639089 h 100"/>
                <a:gd name="T50" fmla="*/ 471767892 w 128"/>
                <a:gd name="T51" fmla="*/ 742592971 h 100"/>
                <a:gd name="T52" fmla="*/ 495758391 w 128"/>
                <a:gd name="T53" fmla="*/ 686699636 h 100"/>
                <a:gd name="T54" fmla="*/ 711650255 w 128"/>
                <a:gd name="T55" fmla="*/ 566924571 h 100"/>
                <a:gd name="T56" fmla="*/ 639687243 w 128"/>
                <a:gd name="T57" fmla="*/ 503045667 h 100"/>
                <a:gd name="T58" fmla="*/ 607702739 w 128"/>
                <a:gd name="T59" fmla="*/ 527002375 h 100"/>
                <a:gd name="T60" fmla="*/ 647681248 w 128"/>
                <a:gd name="T61" fmla="*/ 630803476 h 100"/>
                <a:gd name="T62" fmla="*/ 575718236 w 128"/>
                <a:gd name="T63" fmla="*/ 566924571 h 100"/>
                <a:gd name="T64" fmla="*/ 607702739 w 128"/>
                <a:gd name="T65" fmla="*/ 654760184 h 100"/>
                <a:gd name="T66" fmla="*/ 575718236 w 128"/>
                <a:gd name="T67" fmla="*/ 686699636 h 100"/>
                <a:gd name="T68" fmla="*/ 495758391 w 128"/>
                <a:gd name="T69" fmla="*/ 590881280 h 100"/>
                <a:gd name="T70" fmla="*/ 383811214 w 128"/>
                <a:gd name="T71" fmla="*/ 511031236 h 100"/>
                <a:gd name="T72" fmla="*/ 271866866 w 128"/>
                <a:gd name="T73" fmla="*/ 463123471 h 100"/>
                <a:gd name="T74" fmla="*/ 223891525 w 128"/>
                <a:gd name="T75" fmla="*/ 335365662 h 100"/>
                <a:gd name="T76" fmla="*/ 383811214 w 128"/>
                <a:gd name="T77" fmla="*/ 303426209 h 100"/>
                <a:gd name="T78" fmla="*/ 479764725 w 128"/>
                <a:gd name="T79" fmla="*/ 399244566 h 100"/>
                <a:gd name="T80" fmla="*/ 575718236 w 128"/>
                <a:gd name="T81" fmla="*/ 375287858 h 100"/>
                <a:gd name="T82" fmla="*/ 727643920 w 128"/>
                <a:gd name="T83" fmla="*/ 527002375 h 100"/>
                <a:gd name="T84" fmla="*/ 615699572 w 128"/>
                <a:gd name="T85" fmla="*/ 351333975 h 100"/>
                <a:gd name="T86" fmla="*/ 447780221 w 128"/>
                <a:gd name="T87" fmla="*/ 367305114 h 100"/>
                <a:gd name="T88" fmla="*/ 415795718 w 128"/>
                <a:gd name="T89" fmla="*/ 367305114 h 100"/>
                <a:gd name="T90" fmla="*/ 663674913 w 128"/>
                <a:gd name="T91" fmla="*/ 191636714 h 100"/>
                <a:gd name="T92" fmla="*/ 759628424 w 128"/>
                <a:gd name="T93" fmla="*/ 63878905 h 100"/>
                <a:gd name="T94" fmla="*/ 671671746 w 128"/>
                <a:gd name="T95" fmla="*/ 151711692 h 1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28" h="100">
                  <a:moveTo>
                    <a:pt x="110" y="51"/>
                  </a:moveTo>
                  <a:cubicBezTo>
                    <a:pt x="128" y="33"/>
                    <a:pt x="128" y="33"/>
                    <a:pt x="128" y="33"/>
                  </a:cubicBezTo>
                  <a:cubicBezTo>
                    <a:pt x="95" y="0"/>
                    <a:pt x="95" y="0"/>
                    <a:pt x="95" y="0"/>
                  </a:cubicBezTo>
                  <a:cubicBezTo>
                    <a:pt x="77" y="19"/>
                    <a:pt x="77" y="19"/>
                    <a:pt x="77" y="19"/>
                  </a:cubicBezTo>
                  <a:cubicBezTo>
                    <a:pt x="79" y="20"/>
                    <a:pt x="79" y="20"/>
                    <a:pt x="79" y="20"/>
                  </a:cubicBezTo>
                  <a:cubicBezTo>
                    <a:pt x="62" y="27"/>
                    <a:pt x="62" y="27"/>
                    <a:pt x="62" y="27"/>
                  </a:cubicBezTo>
                  <a:cubicBezTo>
                    <a:pt x="49" y="21"/>
                    <a:pt x="49" y="21"/>
                    <a:pt x="49" y="21"/>
                  </a:cubicBezTo>
                  <a:cubicBezTo>
                    <a:pt x="51" y="19"/>
                    <a:pt x="51" y="19"/>
                    <a:pt x="51" y="19"/>
                  </a:cubicBezTo>
                  <a:cubicBezTo>
                    <a:pt x="33" y="0"/>
                    <a:pt x="33" y="0"/>
                    <a:pt x="33" y="0"/>
                  </a:cubicBezTo>
                  <a:cubicBezTo>
                    <a:pt x="0" y="33"/>
                    <a:pt x="0" y="33"/>
                    <a:pt x="0" y="33"/>
                  </a:cubicBezTo>
                  <a:cubicBezTo>
                    <a:pt x="18" y="51"/>
                    <a:pt x="18" y="51"/>
                    <a:pt x="18" y="51"/>
                  </a:cubicBezTo>
                  <a:cubicBezTo>
                    <a:pt x="21" y="49"/>
                    <a:pt x="21" y="49"/>
                    <a:pt x="21" y="49"/>
                  </a:cubicBezTo>
                  <a:cubicBezTo>
                    <a:pt x="30" y="63"/>
                    <a:pt x="30" y="63"/>
                    <a:pt x="30" y="63"/>
                  </a:cubicBezTo>
                  <a:cubicBezTo>
                    <a:pt x="29" y="64"/>
                    <a:pt x="29" y="66"/>
                    <a:pt x="29" y="67"/>
                  </a:cubicBezTo>
                  <a:cubicBezTo>
                    <a:pt x="29" y="69"/>
                    <a:pt x="30" y="71"/>
                    <a:pt x="31" y="73"/>
                  </a:cubicBezTo>
                  <a:cubicBezTo>
                    <a:pt x="33" y="74"/>
                    <a:pt x="35" y="75"/>
                    <a:pt x="37" y="75"/>
                  </a:cubicBezTo>
                  <a:cubicBezTo>
                    <a:pt x="37" y="77"/>
                    <a:pt x="38" y="79"/>
                    <a:pt x="39" y="81"/>
                  </a:cubicBezTo>
                  <a:cubicBezTo>
                    <a:pt x="41" y="82"/>
                    <a:pt x="43" y="83"/>
                    <a:pt x="45" y="83"/>
                  </a:cubicBezTo>
                  <a:cubicBezTo>
                    <a:pt x="45" y="85"/>
                    <a:pt x="46" y="87"/>
                    <a:pt x="47" y="89"/>
                  </a:cubicBezTo>
                  <a:cubicBezTo>
                    <a:pt x="49" y="90"/>
                    <a:pt x="51" y="91"/>
                    <a:pt x="53" y="91"/>
                  </a:cubicBezTo>
                  <a:cubicBezTo>
                    <a:pt x="53" y="93"/>
                    <a:pt x="54" y="95"/>
                    <a:pt x="55" y="97"/>
                  </a:cubicBezTo>
                  <a:cubicBezTo>
                    <a:pt x="57" y="98"/>
                    <a:pt x="59" y="99"/>
                    <a:pt x="61" y="99"/>
                  </a:cubicBezTo>
                  <a:cubicBezTo>
                    <a:pt x="61" y="99"/>
                    <a:pt x="61" y="99"/>
                    <a:pt x="61" y="99"/>
                  </a:cubicBezTo>
                  <a:cubicBezTo>
                    <a:pt x="61" y="99"/>
                    <a:pt x="62" y="99"/>
                    <a:pt x="62" y="99"/>
                  </a:cubicBezTo>
                  <a:cubicBezTo>
                    <a:pt x="63" y="100"/>
                    <a:pt x="64" y="100"/>
                    <a:pt x="65" y="100"/>
                  </a:cubicBezTo>
                  <a:cubicBezTo>
                    <a:pt x="65" y="100"/>
                    <a:pt x="65" y="100"/>
                    <a:pt x="65" y="100"/>
                  </a:cubicBezTo>
                  <a:cubicBezTo>
                    <a:pt x="68" y="100"/>
                    <a:pt x="70" y="99"/>
                    <a:pt x="71" y="97"/>
                  </a:cubicBezTo>
                  <a:cubicBezTo>
                    <a:pt x="73" y="96"/>
                    <a:pt x="74" y="94"/>
                    <a:pt x="74" y="92"/>
                  </a:cubicBezTo>
                  <a:cubicBezTo>
                    <a:pt x="76" y="92"/>
                    <a:pt x="78" y="91"/>
                    <a:pt x="79" y="89"/>
                  </a:cubicBezTo>
                  <a:cubicBezTo>
                    <a:pt x="81" y="88"/>
                    <a:pt x="82" y="86"/>
                    <a:pt x="82" y="84"/>
                  </a:cubicBezTo>
                  <a:cubicBezTo>
                    <a:pt x="84" y="84"/>
                    <a:pt x="86" y="83"/>
                    <a:pt x="87" y="82"/>
                  </a:cubicBezTo>
                  <a:cubicBezTo>
                    <a:pt x="89" y="80"/>
                    <a:pt x="89" y="78"/>
                    <a:pt x="90" y="76"/>
                  </a:cubicBezTo>
                  <a:cubicBezTo>
                    <a:pt x="92" y="76"/>
                    <a:pt x="94" y="75"/>
                    <a:pt x="95" y="74"/>
                  </a:cubicBezTo>
                  <a:cubicBezTo>
                    <a:pt x="98" y="71"/>
                    <a:pt x="98" y="67"/>
                    <a:pt x="97" y="64"/>
                  </a:cubicBezTo>
                  <a:cubicBezTo>
                    <a:pt x="108" y="49"/>
                    <a:pt x="108" y="49"/>
                    <a:pt x="108" y="49"/>
                  </a:cubicBezTo>
                  <a:lnTo>
                    <a:pt x="110" y="51"/>
                  </a:lnTo>
                  <a:close/>
                  <a:moveTo>
                    <a:pt x="8" y="33"/>
                  </a:moveTo>
                  <a:cubicBezTo>
                    <a:pt x="33" y="8"/>
                    <a:pt x="33" y="8"/>
                    <a:pt x="33" y="8"/>
                  </a:cubicBezTo>
                  <a:cubicBezTo>
                    <a:pt x="44" y="19"/>
                    <a:pt x="44" y="19"/>
                    <a:pt x="44" y="19"/>
                  </a:cubicBezTo>
                  <a:cubicBezTo>
                    <a:pt x="18" y="44"/>
                    <a:pt x="18" y="44"/>
                    <a:pt x="18" y="44"/>
                  </a:cubicBezTo>
                  <a:lnTo>
                    <a:pt x="8" y="33"/>
                  </a:lnTo>
                  <a:close/>
                  <a:moveTo>
                    <a:pt x="34" y="67"/>
                  </a:moveTo>
                  <a:cubicBezTo>
                    <a:pt x="34" y="66"/>
                    <a:pt x="35" y="65"/>
                    <a:pt x="35" y="65"/>
                  </a:cubicBezTo>
                  <a:cubicBezTo>
                    <a:pt x="38" y="62"/>
                    <a:pt x="38" y="62"/>
                    <a:pt x="38" y="62"/>
                  </a:cubicBezTo>
                  <a:cubicBezTo>
                    <a:pt x="39" y="62"/>
                    <a:pt x="39" y="61"/>
                    <a:pt x="40" y="61"/>
                  </a:cubicBezTo>
                  <a:cubicBezTo>
                    <a:pt x="41" y="61"/>
                    <a:pt x="42" y="62"/>
                    <a:pt x="42" y="62"/>
                  </a:cubicBezTo>
                  <a:cubicBezTo>
                    <a:pt x="43" y="63"/>
                    <a:pt x="43" y="65"/>
                    <a:pt x="42" y="66"/>
                  </a:cubicBezTo>
                  <a:cubicBezTo>
                    <a:pt x="39" y="69"/>
                    <a:pt x="39" y="69"/>
                    <a:pt x="39" y="69"/>
                  </a:cubicBezTo>
                  <a:cubicBezTo>
                    <a:pt x="39" y="70"/>
                    <a:pt x="38" y="70"/>
                    <a:pt x="37" y="70"/>
                  </a:cubicBezTo>
                  <a:cubicBezTo>
                    <a:pt x="37" y="70"/>
                    <a:pt x="36" y="70"/>
                    <a:pt x="35" y="69"/>
                  </a:cubicBezTo>
                  <a:cubicBezTo>
                    <a:pt x="35" y="68"/>
                    <a:pt x="34" y="68"/>
                    <a:pt x="34" y="67"/>
                  </a:cubicBezTo>
                  <a:close/>
                  <a:moveTo>
                    <a:pt x="48" y="69"/>
                  </a:moveTo>
                  <a:cubicBezTo>
                    <a:pt x="49" y="69"/>
                    <a:pt x="50" y="69"/>
                    <a:pt x="50" y="70"/>
                  </a:cubicBezTo>
                  <a:cubicBezTo>
                    <a:pt x="51" y="71"/>
                    <a:pt x="51" y="71"/>
                    <a:pt x="51" y="72"/>
                  </a:cubicBezTo>
                  <a:cubicBezTo>
                    <a:pt x="51" y="73"/>
                    <a:pt x="51" y="74"/>
                    <a:pt x="50" y="74"/>
                  </a:cubicBezTo>
                  <a:cubicBezTo>
                    <a:pt x="47" y="77"/>
                    <a:pt x="47" y="77"/>
                    <a:pt x="47" y="77"/>
                  </a:cubicBezTo>
                  <a:cubicBezTo>
                    <a:pt x="47" y="77"/>
                    <a:pt x="46" y="78"/>
                    <a:pt x="45" y="78"/>
                  </a:cubicBezTo>
                  <a:cubicBezTo>
                    <a:pt x="44" y="78"/>
                    <a:pt x="44" y="77"/>
                    <a:pt x="43" y="77"/>
                  </a:cubicBezTo>
                  <a:cubicBezTo>
                    <a:pt x="42" y="76"/>
                    <a:pt x="42" y="74"/>
                    <a:pt x="43" y="73"/>
                  </a:cubicBezTo>
                  <a:cubicBezTo>
                    <a:pt x="46" y="70"/>
                    <a:pt x="46" y="70"/>
                    <a:pt x="46" y="70"/>
                  </a:cubicBezTo>
                  <a:cubicBezTo>
                    <a:pt x="46" y="69"/>
                    <a:pt x="47" y="69"/>
                    <a:pt x="48" y="69"/>
                  </a:cubicBezTo>
                  <a:close/>
                  <a:moveTo>
                    <a:pt x="56" y="77"/>
                  </a:moveTo>
                  <a:cubicBezTo>
                    <a:pt x="57" y="77"/>
                    <a:pt x="57" y="77"/>
                    <a:pt x="58" y="78"/>
                  </a:cubicBezTo>
                  <a:cubicBezTo>
                    <a:pt x="59" y="79"/>
                    <a:pt x="59" y="81"/>
                    <a:pt x="58" y="82"/>
                  </a:cubicBezTo>
                  <a:cubicBezTo>
                    <a:pt x="55" y="85"/>
                    <a:pt x="55" y="85"/>
                    <a:pt x="55" y="85"/>
                  </a:cubicBezTo>
                  <a:cubicBezTo>
                    <a:pt x="55" y="85"/>
                    <a:pt x="54" y="86"/>
                    <a:pt x="53" y="86"/>
                  </a:cubicBezTo>
                  <a:cubicBezTo>
                    <a:pt x="52" y="86"/>
                    <a:pt x="52" y="85"/>
                    <a:pt x="51" y="85"/>
                  </a:cubicBezTo>
                  <a:cubicBezTo>
                    <a:pt x="51" y="84"/>
                    <a:pt x="50" y="84"/>
                    <a:pt x="50" y="83"/>
                  </a:cubicBezTo>
                  <a:cubicBezTo>
                    <a:pt x="50" y="82"/>
                    <a:pt x="51" y="81"/>
                    <a:pt x="51" y="81"/>
                  </a:cubicBezTo>
                  <a:cubicBezTo>
                    <a:pt x="54" y="78"/>
                    <a:pt x="54" y="78"/>
                    <a:pt x="54" y="78"/>
                  </a:cubicBezTo>
                  <a:cubicBezTo>
                    <a:pt x="54" y="77"/>
                    <a:pt x="55" y="77"/>
                    <a:pt x="56" y="77"/>
                  </a:cubicBezTo>
                  <a:close/>
                  <a:moveTo>
                    <a:pt x="64" y="85"/>
                  </a:moveTo>
                  <a:cubicBezTo>
                    <a:pt x="65" y="85"/>
                    <a:pt x="65" y="85"/>
                    <a:pt x="66" y="86"/>
                  </a:cubicBezTo>
                  <a:cubicBezTo>
                    <a:pt x="66" y="86"/>
                    <a:pt x="67" y="87"/>
                    <a:pt x="67" y="88"/>
                  </a:cubicBezTo>
                  <a:cubicBezTo>
                    <a:pt x="67" y="89"/>
                    <a:pt x="66" y="89"/>
                    <a:pt x="66" y="90"/>
                  </a:cubicBezTo>
                  <a:cubicBezTo>
                    <a:pt x="63" y="93"/>
                    <a:pt x="63" y="93"/>
                    <a:pt x="63" y="93"/>
                  </a:cubicBezTo>
                  <a:cubicBezTo>
                    <a:pt x="63" y="93"/>
                    <a:pt x="62" y="94"/>
                    <a:pt x="61" y="94"/>
                  </a:cubicBezTo>
                  <a:cubicBezTo>
                    <a:pt x="60" y="94"/>
                    <a:pt x="60" y="93"/>
                    <a:pt x="59" y="93"/>
                  </a:cubicBezTo>
                  <a:cubicBezTo>
                    <a:pt x="58" y="92"/>
                    <a:pt x="58" y="91"/>
                    <a:pt x="58" y="91"/>
                  </a:cubicBezTo>
                  <a:cubicBezTo>
                    <a:pt x="58" y="90"/>
                    <a:pt x="58" y="89"/>
                    <a:pt x="59" y="89"/>
                  </a:cubicBezTo>
                  <a:cubicBezTo>
                    <a:pt x="62" y="86"/>
                    <a:pt x="62" y="86"/>
                    <a:pt x="62" y="86"/>
                  </a:cubicBezTo>
                  <a:cubicBezTo>
                    <a:pt x="62" y="85"/>
                    <a:pt x="63" y="85"/>
                    <a:pt x="64" y="85"/>
                  </a:cubicBezTo>
                  <a:close/>
                  <a:moveTo>
                    <a:pt x="91" y="70"/>
                  </a:moveTo>
                  <a:cubicBezTo>
                    <a:pt x="91" y="70"/>
                    <a:pt x="90" y="71"/>
                    <a:pt x="89" y="71"/>
                  </a:cubicBezTo>
                  <a:cubicBezTo>
                    <a:pt x="88" y="71"/>
                    <a:pt x="88" y="70"/>
                    <a:pt x="87" y="70"/>
                  </a:cubicBezTo>
                  <a:cubicBezTo>
                    <a:pt x="80" y="63"/>
                    <a:pt x="80" y="63"/>
                    <a:pt x="80" y="63"/>
                  </a:cubicBezTo>
                  <a:cubicBezTo>
                    <a:pt x="80" y="63"/>
                    <a:pt x="80" y="63"/>
                    <a:pt x="80" y="63"/>
                  </a:cubicBezTo>
                  <a:cubicBezTo>
                    <a:pt x="79" y="62"/>
                    <a:pt x="77" y="62"/>
                    <a:pt x="76" y="63"/>
                  </a:cubicBezTo>
                  <a:cubicBezTo>
                    <a:pt x="75" y="64"/>
                    <a:pt x="75" y="65"/>
                    <a:pt x="76" y="66"/>
                  </a:cubicBezTo>
                  <a:cubicBezTo>
                    <a:pt x="76" y="66"/>
                    <a:pt x="76" y="66"/>
                    <a:pt x="76" y="66"/>
                  </a:cubicBezTo>
                  <a:cubicBezTo>
                    <a:pt x="83" y="74"/>
                    <a:pt x="83" y="74"/>
                    <a:pt x="83" y="74"/>
                  </a:cubicBezTo>
                  <a:cubicBezTo>
                    <a:pt x="85" y="75"/>
                    <a:pt x="85" y="77"/>
                    <a:pt x="83" y="78"/>
                  </a:cubicBezTo>
                  <a:cubicBezTo>
                    <a:pt x="83" y="78"/>
                    <a:pt x="82" y="79"/>
                    <a:pt x="81" y="79"/>
                  </a:cubicBezTo>
                  <a:cubicBezTo>
                    <a:pt x="81" y="79"/>
                    <a:pt x="80" y="78"/>
                    <a:pt x="79" y="78"/>
                  </a:cubicBezTo>
                  <a:cubicBezTo>
                    <a:pt x="72" y="71"/>
                    <a:pt x="72" y="71"/>
                    <a:pt x="72" y="71"/>
                  </a:cubicBezTo>
                  <a:cubicBezTo>
                    <a:pt x="72" y="71"/>
                    <a:pt x="72" y="71"/>
                    <a:pt x="72" y="71"/>
                  </a:cubicBezTo>
                  <a:cubicBezTo>
                    <a:pt x="71" y="70"/>
                    <a:pt x="69" y="70"/>
                    <a:pt x="68" y="71"/>
                  </a:cubicBezTo>
                  <a:cubicBezTo>
                    <a:pt x="67" y="72"/>
                    <a:pt x="67" y="73"/>
                    <a:pt x="68" y="74"/>
                  </a:cubicBezTo>
                  <a:cubicBezTo>
                    <a:pt x="76" y="82"/>
                    <a:pt x="76" y="82"/>
                    <a:pt x="76" y="82"/>
                  </a:cubicBezTo>
                  <a:cubicBezTo>
                    <a:pt x="77" y="83"/>
                    <a:pt x="77" y="85"/>
                    <a:pt x="75" y="86"/>
                  </a:cubicBezTo>
                  <a:cubicBezTo>
                    <a:pt x="75" y="86"/>
                    <a:pt x="74" y="87"/>
                    <a:pt x="73" y="87"/>
                  </a:cubicBezTo>
                  <a:cubicBezTo>
                    <a:pt x="73" y="87"/>
                    <a:pt x="72" y="86"/>
                    <a:pt x="72" y="86"/>
                  </a:cubicBezTo>
                  <a:cubicBezTo>
                    <a:pt x="72" y="85"/>
                    <a:pt x="71" y="83"/>
                    <a:pt x="70" y="82"/>
                  </a:cubicBezTo>
                  <a:cubicBezTo>
                    <a:pt x="68" y="81"/>
                    <a:pt x="66" y="80"/>
                    <a:pt x="64" y="80"/>
                  </a:cubicBezTo>
                  <a:cubicBezTo>
                    <a:pt x="64" y="78"/>
                    <a:pt x="63" y="76"/>
                    <a:pt x="62" y="74"/>
                  </a:cubicBezTo>
                  <a:cubicBezTo>
                    <a:pt x="60" y="73"/>
                    <a:pt x="58" y="72"/>
                    <a:pt x="56" y="72"/>
                  </a:cubicBezTo>
                  <a:cubicBezTo>
                    <a:pt x="56" y="70"/>
                    <a:pt x="55" y="68"/>
                    <a:pt x="54" y="66"/>
                  </a:cubicBezTo>
                  <a:cubicBezTo>
                    <a:pt x="52" y="65"/>
                    <a:pt x="50" y="64"/>
                    <a:pt x="48" y="64"/>
                  </a:cubicBezTo>
                  <a:cubicBezTo>
                    <a:pt x="48" y="62"/>
                    <a:pt x="47" y="60"/>
                    <a:pt x="46" y="58"/>
                  </a:cubicBezTo>
                  <a:cubicBezTo>
                    <a:pt x="44" y="57"/>
                    <a:pt x="42" y="56"/>
                    <a:pt x="40" y="56"/>
                  </a:cubicBezTo>
                  <a:cubicBezTo>
                    <a:pt x="38" y="56"/>
                    <a:pt x="36" y="57"/>
                    <a:pt x="34" y="58"/>
                  </a:cubicBezTo>
                  <a:cubicBezTo>
                    <a:pt x="34" y="59"/>
                    <a:pt x="34" y="59"/>
                    <a:pt x="34" y="59"/>
                  </a:cubicBezTo>
                  <a:cubicBezTo>
                    <a:pt x="25" y="45"/>
                    <a:pt x="25" y="45"/>
                    <a:pt x="25" y="45"/>
                  </a:cubicBezTo>
                  <a:cubicBezTo>
                    <a:pt x="28" y="42"/>
                    <a:pt x="28" y="42"/>
                    <a:pt x="28" y="42"/>
                  </a:cubicBezTo>
                  <a:cubicBezTo>
                    <a:pt x="44" y="25"/>
                    <a:pt x="44" y="25"/>
                    <a:pt x="44" y="25"/>
                  </a:cubicBezTo>
                  <a:cubicBezTo>
                    <a:pt x="56" y="30"/>
                    <a:pt x="56" y="30"/>
                    <a:pt x="56" y="30"/>
                  </a:cubicBezTo>
                  <a:cubicBezTo>
                    <a:pt x="48" y="38"/>
                    <a:pt x="48" y="38"/>
                    <a:pt x="48" y="38"/>
                  </a:cubicBezTo>
                  <a:cubicBezTo>
                    <a:pt x="45" y="41"/>
                    <a:pt x="45" y="46"/>
                    <a:pt x="48" y="50"/>
                  </a:cubicBezTo>
                  <a:cubicBezTo>
                    <a:pt x="50" y="51"/>
                    <a:pt x="52" y="52"/>
                    <a:pt x="54" y="52"/>
                  </a:cubicBezTo>
                  <a:cubicBezTo>
                    <a:pt x="56" y="52"/>
                    <a:pt x="59" y="51"/>
                    <a:pt x="60" y="50"/>
                  </a:cubicBezTo>
                  <a:cubicBezTo>
                    <a:pt x="64" y="46"/>
                    <a:pt x="64" y="46"/>
                    <a:pt x="64" y="46"/>
                  </a:cubicBezTo>
                  <a:cubicBezTo>
                    <a:pt x="68" y="45"/>
                    <a:pt x="68" y="45"/>
                    <a:pt x="68" y="45"/>
                  </a:cubicBezTo>
                  <a:cubicBezTo>
                    <a:pt x="72" y="47"/>
                    <a:pt x="72" y="47"/>
                    <a:pt x="72" y="47"/>
                  </a:cubicBezTo>
                  <a:cubicBezTo>
                    <a:pt x="74" y="48"/>
                    <a:pt x="74" y="48"/>
                    <a:pt x="74" y="48"/>
                  </a:cubicBezTo>
                  <a:cubicBezTo>
                    <a:pt x="91" y="65"/>
                    <a:pt x="91" y="65"/>
                    <a:pt x="91" y="65"/>
                  </a:cubicBezTo>
                  <a:cubicBezTo>
                    <a:pt x="91" y="66"/>
                    <a:pt x="91" y="66"/>
                    <a:pt x="91" y="66"/>
                  </a:cubicBezTo>
                  <a:cubicBezTo>
                    <a:pt x="92" y="67"/>
                    <a:pt x="92" y="69"/>
                    <a:pt x="91" y="70"/>
                  </a:cubicBezTo>
                  <a:close/>
                  <a:moveTo>
                    <a:pt x="93" y="60"/>
                  </a:moveTo>
                  <a:cubicBezTo>
                    <a:pt x="77" y="44"/>
                    <a:pt x="77" y="44"/>
                    <a:pt x="77" y="44"/>
                  </a:cubicBezTo>
                  <a:cubicBezTo>
                    <a:pt x="69" y="39"/>
                    <a:pt x="69" y="39"/>
                    <a:pt x="69" y="39"/>
                  </a:cubicBezTo>
                  <a:cubicBezTo>
                    <a:pt x="62" y="41"/>
                    <a:pt x="62" y="41"/>
                    <a:pt x="62" y="41"/>
                  </a:cubicBezTo>
                  <a:cubicBezTo>
                    <a:pt x="56" y="46"/>
                    <a:pt x="56" y="46"/>
                    <a:pt x="56" y="46"/>
                  </a:cubicBezTo>
                  <a:cubicBezTo>
                    <a:pt x="56" y="46"/>
                    <a:pt x="56" y="46"/>
                    <a:pt x="56" y="46"/>
                  </a:cubicBezTo>
                  <a:cubicBezTo>
                    <a:pt x="56" y="46"/>
                    <a:pt x="55" y="47"/>
                    <a:pt x="54" y="47"/>
                  </a:cubicBezTo>
                  <a:cubicBezTo>
                    <a:pt x="53" y="47"/>
                    <a:pt x="53" y="46"/>
                    <a:pt x="52" y="46"/>
                  </a:cubicBezTo>
                  <a:cubicBezTo>
                    <a:pt x="51" y="45"/>
                    <a:pt x="51" y="43"/>
                    <a:pt x="52" y="42"/>
                  </a:cubicBezTo>
                  <a:cubicBezTo>
                    <a:pt x="61" y="33"/>
                    <a:pt x="61" y="33"/>
                    <a:pt x="61" y="33"/>
                  </a:cubicBezTo>
                  <a:cubicBezTo>
                    <a:pt x="83" y="24"/>
                    <a:pt x="83" y="24"/>
                    <a:pt x="83" y="24"/>
                  </a:cubicBezTo>
                  <a:cubicBezTo>
                    <a:pt x="104" y="46"/>
                    <a:pt x="104" y="46"/>
                    <a:pt x="104" y="46"/>
                  </a:cubicBezTo>
                  <a:lnTo>
                    <a:pt x="93" y="60"/>
                  </a:lnTo>
                  <a:close/>
                  <a:moveTo>
                    <a:pt x="95" y="8"/>
                  </a:moveTo>
                  <a:cubicBezTo>
                    <a:pt x="120" y="33"/>
                    <a:pt x="120" y="33"/>
                    <a:pt x="120" y="33"/>
                  </a:cubicBezTo>
                  <a:cubicBezTo>
                    <a:pt x="110" y="44"/>
                    <a:pt x="110" y="44"/>
                    <a:pt x="110" y="44"/>
                  </a:cubicBezTo>
                  <a:cubicBezTo>
                    <a:pt x="84" y="19"/>
                    <a:pt x="84" y="19"/>
                    <a:pt x="84" y="19"/>
                  </a:cubicBezTo>
                  <a:lnTo>
                    <a:pt x="9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41" name="Freeform 564"/>
            <p:cNvSpPr>
              <a:spLocks/>
            </p:cNvSpPr>
            <p:nvPr/>
          </p:nvSpPr>
          <p:spPr bwMode="auto">
            <a:xfrm>
              <a:off x="668338" y="3749675"/>
              <a:ext cx="14288" cy="14288"/>
            </a:xfrm>
            <a:custGeom>
              <a:avLst/>
              <a:gdLst>
                <a:gd name="T0" fmla="*/ 8167021 w 5"/>
                <a:gd name="T1" fmla="*/ 8167021 h 5"/>
                <a:gd name="T2" fmla="*/ 8167021 w 5"/>
                <a:gd name="T3" fmla="*/ 32662368 h 5"/>
                <a:gd name="T4" fmla="*/ 32662368 w 5"/>
                <a:gd name="T5" fmla="*/ 32662368 h 5"/>
                <a:gd name="T6" fmla="*/ 32662368 w 5"/>
                <a:gd name="T7" fmla="*/ 8167021 h 5"/>
                <a:gd name="T8" fmla="*/ 8167021 w 5"/>
                <a:gd name="T9" fmla="*/ 8167021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3"/>
                    <a:pt x="1" y="4"/>
                  </a:cubicBezTo>
                  <a:cubicBezTo>
                    <a:pt x="2" y="5"/>
                    <a:pt x="3" y="5"/>
                    <a:pt x="4" y="4"/>
                  </a:cubicBezTo>
                  <a:cubicBezTo>
                    <a:pt x="5" y="3"/>
                    <a:pt x="5" y="2"/>
                    <a:pt x="4" y="1"/>
                  </a:cubicBezTo>
                  <a:cubicBezTo>
                    <a:pt x="3" y="0"/>
                    <a:pt x="2" y="0"/>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59" name="Group 58"/>
          <p:cNvGrpSpPr>
            <a:grpSpLocks/>
          </p:cNvGrpSpPr>
          <p:nvPr/>
        </p:nvGrpSpPr>
        <p:grpSpPr bwMode="auto">
          <a:xfrm>
            <a:off x="2455863" y="7000875"/>
            <a:ext cx="2062162" cy="2062163"/>
            <a:chOff x="5122371" y="7848600"/>
            <a:chExt cx="3357642" cy="3357642"/>
          </a:xfrm>
        </p:grpSpPr>
        <p:sp>
          <p:nvSpPr>
            <p:cNvPr id="60" name="Oval 59"/>
            <p:cNvSpPr/>
            <p:nvPr/>
          </p:nvSpPr>
          <p:spPr>
            <a:xfrm>
              <a:off x="5192160" y="7918390"/>
              <a:ext cx="3218065" cy="3218062"/>
            </a:xfrm>
            <a:prstGeom prst="ellipse">
              <a:avLst/>
            </a:prstGeom>
            <a:solidFill>
              <a:schemeClr val="accent1">
                <a:lumMod val="60000"/>
                <a:lumOff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Pie 60"/>
            <p:cNvSpPr/>
            <p:nvPr/>
          </p:nvSpPr>
          <p:spPr>
            <a:xfrm>
              <a:off x="5122371" y="7848600"/>
              <a:ext cx="3357642" cy="3357642"/>
            </a:xfrm>
            <a:prstGeom prst="pie">
              <a:avLst>
                <a:gd name="adj1" fmla="val 0"/>
                <a:gd name="adj2" fmla="val 1448278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Oval 61"/>
            <p:cNvSpPr/>
            <p:nvPr/>
          </p:nvSpPr>
          <p:spPr>
            <a:xfrm>
              <a:off x="5323985" y="8050214"/>
              <a:ext cx="2954415" cy="2954415"/>
            </a:xfrm>
            <a:prstGeom prst="ellipse">
              <a:avLst/>
            </a:prstGeom>
            <a:solidFill>
              <a:schemeClr val="bg1"/>
            </a:solidFill>
            <a:ln>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3324" name="Freeform 513"/>
          <p:cNvSpPr>
            <a:spLocks noEditPoints="1"/>
          </p:cNvSpPr>
          <p:nvPr/>
        </p:nvSpPr>
        <p:spPr bwMode="auto">
          <a:xfrm>
            <a:off x="3097213" y="7708900"/>
            <a:ext cx="777875" cy="646113"/>
          </a:xfrm>
          <a:custGeom>
            <a:avLst/>
            <a:gdLst>
              <a:gd name="T0" fmla="*/ 2147483646 w 128"/>
              <a:gd name="T1" fmla="*/ 2147483646 h 106"/>
              <a:gd name="T2" fmla="*/ 2147483646 w 128"/>
              <a:gd name="T3" fmla="*/ 1965390410 h 106"/>
              <a:gd name="T4" fmla="*/ 406391070 w 128"/>
              <a:gd name="T5" fmla="*/ 1965390410 h 106"/>
              <a:gd name="T6" fmla="*/ 406391070 w 128"/>
              <a:gd name="T7" fmla="*/ 2147483646 h 106"/>
              <a:gd name="T8" fmla="*/ 406391070 w 128"/>
              <a:gd name="T9" fmla="*/ 2147483646 h 106"/>
              <a:gd name="T10" fmla="*/ 591118151 w 128"/>
              <a:gd name="T11" fmla="*/ 2147483646 h 106"/>
              <a:gd name="T12" fmla="*/ 1182230226 w 128"/>
              <a:gd name="T13" fmla="*/ 2147483646 h 106"/>
              <a:gd name="T14" fmla="*/ 1182230226 w 128"/>
              <a:gd name="T15" fmla="*/ 2147483646 h 106"/>
              <a:gd name="T16" fmla="*/ 1293065259 w 128"/>
              <a:gd name="T17" fmla="*/ 2147483646 h 106"/>
              <a:gd name="T18" fmla="*/ 1182230226 w 128"/>
              <a:gd name="T19" fmla="*/ 2147483646 h 106"/>
              <a:gd name="T20" fmla="*/ 1182230226 w 128"/>
              <a:gd name="T21" fmla="*/ 2147483646 h 106"/>
              <a:gd name="T22" fmla="*/ 1293065259 w 128"/>
              <a:gd name="T23" fmla="*/ 2147483646 h 106"/>
              <a:gd name="T24" fmla="*/ 997509222 w 128"/>
              <a:gd name="T25" fmla="*/ 2147483646 h 106"/>
              <a:gd name="T26" fmla="*/ 591118151 w 128"/>
              <a:gd name="T27" fmla="*/ 1965390410 h 106"/>
              <a:gd name="T28" fmla="*/ 1108338178 w 128"/>
              <a:gd name="T29" fmla="*/ 704574036 h 106"/>
              <a:gd name="T30" fmla="*/ 1477786263 w 128"/>
              <a:gd name="T31" fmla="*/ 927068533 h 106"/>
              <a:gd name="T32" fmla="*/ 2147483646 w 128"/>
              <a:gd name="T33" fmla="*/ 927068533 h 106"/>
              <a:gd name="T34" fmla="*/ 2147483646 w 128"/>
              <a:gd name="T35" fmla="*/ 704574036 h 106"/>
              <a:gd name="T36" fmla="*/ 2147483646 w 128"/>
              <a:gd name="T37" fmla="*/ 1965390410 h 106"/>
              <a:gd name="T38" fmla="*/ 2147483646 w 128"/>
              <a:gd name="T39" fmla="*/ 2147483646 h 106"/>
              <a:gd name="T40" fmla="*/ 2147483646 w 128"/>
              <a:gd name="T41" fmla="*/ 2147483646 h 106"/>
              <a:gd name="T42" fmla="*/ 2147483646 w 128"/>
              <a:gd name="T43" fmla="*/ 2147483646 h 106"/>
              <a:gd name="T44" fmla="*/ 2147483646 w 128"/>
              <a:gd name="T45" fmla="*/ 2147483646 h 106"/>
              <a:gd name="T46" fmla="*/ 2147483646 w 128"/>
              <a:gd name="T47" fmla="*/ 2147483646 h 106"/>
              <a:gd name="T48" fmla="*/ 2147483646 w 128"/>
              <a:gd name="T49" fmla="*/ 2147483646 h 106"/>
              <a:gd name="T50" fmla="*/ 2147483646 w 128"/>
              <a:gd name="T51" fmla="*/ 2147483646 h 106"/>
              <a:gd name="T52" fmla="*/ 2147483646 w 128"/>
              <a:gd name="T53" fmla="*/ 2147483646 h 106"/>
              <a:gd name="T54" fmla="*/ 2147483646 w 128"/>
              <a:gd name="T55" fmla="*/ 2147483646 h 106"/>
              <a:gd name="T56" fmla="*/ 295556037 w 128"/>
              <a:gd name="T57" fmla="*/ 2147483646 h 106"/>
              <a:gd name="T58" fmla="*/ 295556037 w 128"/>
              <a:gd name="T59" fmla="*/ 2147483646 h 106"/>
              <a:gd name="T60" fmla="*/ 406391070 w 128"/>
              <a:gd name="T61" fmla="*/ 2147483646 h 106"/>
              <a:gd name="T62" fmla="*/ 997509222 w 128"/>
              <a:gd name="T63" fmla="*/ 2147483646 h 106"/>
              <a:gd name="T64" fmla="*/ 591118151 w 128"/>
              <a:gd name="T65" fmla="*/ 2147483646 h 106"/>
              <a:gd name="T66" fmla="*/ 997509222 w 128"/>
              <a:gd name="T67" fmla="*/ 2147483646 h 106"/>
              <a:gd name="T68" fmla="*/ 2147483646 w 128"/>
              <a:gd name="T69" fmla="*/ 482079538 h 106"/>
              <a:gd name="T70" fmla="*/ 1810291362 w 128"/>
              <a:gd name="T71" fmla="*/ 482079538 h 106"/>
              <a:gd name="T72" fmla="*/ 1330008244 w 128"/>
              <a:gd name="T73" fmla="*/ 519157891 h 106"/>
              <a:gd name="T74" fmla="*/ 2147483646 w 128"/>
              <a:gd name="T75" fmla="*/ 185416145 h 106"/>
              <a:gd name="T76" fmla="*/ 2147483646 w 128"/>
              <a:gd name="T77" fmla="*/ 519157891 h 106"/>
              <a:gd name="T78" fmla="*/ 2147483646 w 128"/>
              <a:gd name="T79" fmla="*/ 2147483646 h 106"/>
              <a:gd name="T80" fmla="*/ 2147483646 w 128"/>
              <a:gd name="T81" fmla="*/ 2147483646 h 106"/>
              <a:gd name="T82" fmla="*/ 2147483646 w 128"/>
              <a:gd name="T83" fmla="*/ 2147483646 h 106"/>
              <a:gd name="T84" fmla="*/ 2147483646 w 128"/>
              <a:gd name="T85" fmla="*/ 2147483646 h 106"/>
              <a:gd name="T86" fmla="*/ 2147483646 w 128"/>
              <a:gd name="T87" fmla="*/ 2147483646 h 106"/>
              <a:gd name="T88" fmla="*/ 2147483646 w 128"/>
              <a:gd name="T89" fmla="*/ 2147483646 h 1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8" h="106">
                <a:moveTo>
                  <a:pt x="128" y="82"/>
                </a:moveTo>
                <a:cubicBezTo>
                  <a:pt x="128" y="73"/>
                  <a:pt x="123" y="66"/>
                  <a:pt x="117" y="64"/>
                </a:cubicBezTo>
                <a:cubicBezTo>
                  <a:pt x="117" y="64"/>
                  <a:pt x="117" y="64"/>
                  <a:pt x="117" y="64"/>
                </a:cubicBezTo>
                <a:cubicBezTo>
                  <a:pt x="117" y="53"/>
                  <a:pt x="117" y="53"/>
                  <a:pt x="117" y="53"/>
                </a:cubicBezTo>
                <a:cubicBezTo>
                  <a:pt x="117" y="24"/>
                  <a:pt x="93" y="0"/>
                  <a:pt x="64" y="0"/>
                </a:cubicBezTo>
                <a:cubicBezTo>
                  <a:pt x="35" y="0"/>
                  <a:pt x="11" y="24"/>
                  <a:pt x="11" y="53"/>
                </a:cubicBezTo>
                <a:cubicBezTo>
                  <a:pt x="11" y="64"/>
                  <a:pt x="11" y="64"/>
                  <a:pt x="11" y="64"/>
                </a:cubicBezTo>
                <a:cubicBezTo>
                  <a:pt x="11" y="64"/>
                  <a:pt x="11" y="64"/>
                  <a:pt x="11" y="64"/>
                </a:cubicBezTo>
                <a:cubicBezTo>
                  <a:pt x="5" y="66"/>
                  <a:pt x="0" y="73"/>
                  <a:pt x="0" y="82"/>
                </a:cubicBezTo>
                <a:cubicBezTo>
                  <a:pt x="0" y="91"/>
                  <a:pt x="5" y="99"/>
                  <a:pt x="11" y="101"/>
                </a:cubicBezTo>
                <a:cubicBezTo>
                  <a:pt x="11" y="101"/>
                  <a:pt x="11" y="101"/>
                  <a:pt x="11" y="101"/>
                </a:cubicBezTo>
                <a:cubicBezTo>
                  <a:pt x="11" y="104"/>
                  <a:pt x="13" y="106"/>
                  <a:pt x="16" y="106"/>
                </a:cubicBezTo>
                <a:cubicBezTo>
                  <a:pt x="27" y="106"/>
                  <a:pt x="27" y="106"/>
                  <a:pt x="27" y="106"/>
                </a:cubicBezTo>
                <a:cubicBezTo>
                  <a:pt x="30" y="106"/>
                  <a:pt x="32" y="104"/>
                  <a:pt x="32" y="101"/>
                </a:cubicBezTo>
                <a:cubicBezTo>
                  <a:pt x="33" y="101"/>
                  <a:pt x="35" y="100"/>
                  <a:pt x="35" y="98"/>
                </a:cubicBezTo>
                <a:cubicBezTo>
                  <a:pt x="35" y="97"/>
                  <a:pt x="33" y="96"/>
                  <a:pt x="32" y="96"/>
                </a:cubicBezTo>
                <a:cubicBezTo>
                  <a:pt x="32" y="90"/>
                  <a:pt x="32" y="90"/>
                  <a:pt x="32" y="90"/>
                </a:cubicBezTo>
                <a:cubicBezTo>
                  <a:pt x="33" y="90"/>
                  <a:pt x="35" y="89"/>
                  <a:pt x="35" y="88"/>
                </a:cubicBezTo>
                <a:cubicBezTo>
                  <a:pt x="35" y="86"/>
                  <a:pt x="33" y="85"/>
                  <a:pt x="32" y="85"/>
                </a:cubicBezTo>
                <a:cubicBezTo>
                  <a:pt x="32" y="80"/>
                  <a:pt x="32" y="80"/>
                  <a:pt x="32" y="80"/>
                </a:cubicBezTo>
                <a:cubicBezTo>
                  <a:pt x="33" y="80"/>
                  <a:pt x="35" y="78"/>
                  <a:pt x="35" y="77"/>
                </a:cubicBezTo>
                <a:cubicBezTo>
                  <a:pt x="35" y="76"/>
                  <a:pt x="33" y="74"/>
                  <a:pt x="32" y="74"/>
                </a:cubicBezTo>
                <a:cubicBezTo>
                  <a:pt x="32" y="69"/>
                  <a:pt x="32" y="69"/>
                  <a:pt x="32" y="69"/>
                </a:cubicBezTo>
                <a:cubicBezTo>
                  <a:pt x="33" y="69"/>
                  <a:pt x="35" y="68"/>
                  <a:pt x="35" y="66"/>
                </a:cubicBezTo>
                <a:cubicBezTo>
                  <a:pt x="35" y="65"/>
                  <a:pt x="33" y="64"/>
                  <a:pt x="32" y="64"/>
                </a:cubicBezTo>
                <a:cubicBezTo>
                  <a:pt x="32" y="61"/>
                  <a:pt x="30" y="58"/>
                  <a:pt x="27" y="58"/>
                </a:cubicBezTo>
                <a:cubicBezTo>
                  <a:pt x="16" y="58"/>
                  <a:pt x="16" y="58"/>
                  <a:pt x="16" y="58"/>
                </a:cubicBezTo>
                <a:cubicBezTo>
                  <a:pt x="16" y="53"/>
                  <a:pt x="16" y="53"/>
                  <a:pt x="16" y="53"/>
                </a:cubicBezTo>
                <a:cubicBezTo>
                  <a:pt x="16" y="47"/>
                  <a:pt x="17" y="40"/>
                  <a:pt x="20" y="34"/>
                </a:cubicBezTo>
                <a:cubicBezTo>
                  <a:pt x="22" y="29"/>
                  <a:pt x="26" y="23"/>
                  <a:pt x="30" y="19"/>
                </a:cubicBezTo>
                <a:cubicBezTo>
                  <a:pt x="31" y="18"/>
                  <a:pt x="31" y="18"/>
                  <a:pt x="32" y="17"/>
                </a:cubicBezTo>
                <a:cubicBezTo>
                  <a:pt x="40" y="25"/>
                  <a:pt x="40" y="25"/>
                  <a:pt x="40" y="25"/>
                </a:cubicBezTo>
                <a:cubicBezTo>
                  <a:pt x="46" y="19"/>
                  <a:pt x="55" y="16"/>
                  <a:pt x="64" y="16"/>
                </a:cubicBezTo>
                <a:cubicBezTo>
                  <a:pt x="73" y="16"/>
                  <a:pt x="82" y="19"/>
                  <a:pt x="88" y="25"/>
                </a:cubicBezTo>
                <a:cubicBezTo>
                  <a:pt x="96" y="17"/>
                  <a:pt x="96" y="17"/>
                  <a:pt x="96" y="17"/>
                </a:cubicBezTo>
                <a:cubicBezTo>
                  <a:pt x="97" y="18"/>
                  <a:pt x="97" y="18"/>
                  <a:pt x="98" y="19"/>
                </a:cubicBezTo>
                <a:cubicBezTo>
                  <a:pt x="102" y="23"/>
                  <a:pt x="106" y="29"/>
                  <a:pt x="108" y="34"/>
                </a:cubicBezTo>
                <a:cubicBezTo>
                  <a:pt x="111" y="40"/>
                  <a:pt x="112" y="47"/>
                  <a:pt x="112" y="53"/>
                </a:cubicBezTo>
                <a:cubicBezTo>
                  <a:pt x="112" y="58"/>
                  <a:pt x="112" y="58"/>
                  <a:pt x="112" y="58"/>
                </a:cubicBezTo>
                <a:cubicBezTo>
                  <a:pt x="101" y="58"/>
                  <a:pt x="101" y="58"/>
                  <a:pt x="101" y="58"/>
                </a:cubicBezTo>
                <a:cubicBezTo>
                  <a:pt x="98" y="58"/>
                  <a:pt x="96" y="61"/>
                  <a:pt x="96" y="64"/>
                </a:cubicBezTo>
                <a:cubicBezTo>
                  <a:pt x="95" y="64"/>
                  <a:pt x="93" y="65"/>
                  <a:pt x="93" y="66"/>
                </a:cubicBezTo>
                <a:cubicBezTo>
                  <a:pt x="93" y="68"/>
                  <a:pt x="95" y="69"/>
                  <a:pt x="96" y="69"/>
                </a:cubicBezTo>
                <a:cubicBezTo>
                  <a:pt x="96" y="74"/>
                  <a:pt x="96" y="74"/>
                  <a:pt x="96" y="74"/>
                </a:cubicBezTo>
                <a:cubicBezTo>
                  <a:pt x="95" y="74"/>
                  <a:pt x="93" y="76"/>
                  <a:pt x="93" y="77"/>
                </a:cubicBezTo>
                <a:cubicBezTo>
                  <a:pt x="93" y="78"/>
                  <a:pt x="95" y="80"/>
                  <a:pt x="96" y="80"/>
                </a:cubicBezTo>
                <a:cubicBezTo>
                  <a:pt x="96" y="85"/>
                  <a:pt x="96" y="85"/>
                  <a:pt x="96" y="85"/>
                </a:cubicBezTo>
                <a:cubicBezTo>
                  <a:pt x="95" y="85"/>
                  <a:pt x="93" y="86"/>
                  <a:pt x="93" y="88"/>
                </a:cubicBezTo>
                <a:cubicBezTo>
                  <a:pt x="93" y="89"/>
                  <a:pt x="95" y="90"/>
                  <a:pt x="96" y="90"/>
                </a:cubicBezTo>
                <a:cubicBezTo>
                  <a:pt x="96" y="96"/>
                  <a:pt x="96" y="96"/>
                  <a:pt x="96" y="96"/>
                </a:cubicBezTo>
                <a:cubicBezTo>
                  <a:pt x="95" y="96"/>
                  <a:pt x="93" y="97"/>
                  <a:pt x="93" y="98"/>
                </a:cubicBezTo>
                <a:cubicBezTo>
                  <a:pt x="93" y="100"/>
                  <a:pt x="95" y="101"/>
                  <a:pt x="96" y="101"/>
                </a:cubicBezTo>
                <a:cubicBezTo>
                  <a:pt x="96" y="104"/>
                  <a:pt x="98" y="106"/>
                  <a:pt x="101" y="106"/>
                </a:cubicBezTo>
                <a:cubicBezTo>
                  <a:pt x="112" y="106"/>
                  <a:pt x="112" y="106"/>
                  <a:pt x="112" y="106"/>
                </a:cubicBezTo>
                <a:cubicBezTo>
                  <a:pt x="115" y="106"/>
                  <a:pt x="117" y="104"/>
                  <a:pt x="117" y="101"/>
                </a:cubicBezTo>
                <a:cubicBezTo>
                  <a:pt x="117" y="101"/>
                  <a:pt x="117" y="101"/>
                  <a:pt x="117" y="101"/>
                </a:cubicBezTo>
                <a:cubicBezTo>
                  <a:pt x="123" y="99"/>
                  <a:pt x="128" y="91"/>
                  <a:pt x="128" y="82"/>
                </a:cubicBezTo>
                <a:close/>
                <a:moveTo>
                  <a:pt x="8" y="92"/>
                </a:moveTo>
                <a:cubicBezTo>
                  <a:pt x="6" y="90"/>
                  <a:pt x="5" y="86"/>
                  <a:pt x="5" y="82"/>
                </a:cubicBezTo>
                <a:cubicBezTo>
                  <a:pt x="5" y="79"/>
                  <a:pt x="6" y="75"/>
                  <a:pt x="8" y="72"/>
                </a:cubicBezTo>
                <a:cubicBezTo>
                  <a:pt x="9" y="72"/>
                  <a:pt x="10" y="71"/>
                  <a:pt x="11" y="70"/>
                </a:cubicBezTo>
                <a:cubicBezTo>
                  <a:pt x="11" y="95"/>
                  <a:pt x="11" y="95"/>
                  <a:pt x="11" y="95"/>
                </a:cubicBezTo>
                <a:cubicBezTo>
                  <a:pt x="10" y="94"/>
                  <a:pt x="9" y="93"/>
                  <a:pt x="8" y="92"/>
                </a:cubicBezTo>
                <a:close/>
                <a:moveTo>
                  <a:pt x="27" y="64"/>
                </a:moveTo>
                <a:cubicBezTo>
                  <a:pt x="27" y="101"/>
                  <a:pt x="27" y="101"/>
                  <a:pt x="27" y="101"/>
                </a:cubicBezTo>
                <a:cubicBezTo>
                  <a:pt x="16" y="101"/>
                  <a:pt x="16" y="101"/>
                  <a:pt x="16" y="101"/>
                </a:cubicBezTo>
                <a:cubicBezTo>
                  <a:pt x="16" y="64"/>
                  <a:pt x="16" y="64"/>
                  <a:pt x="16" y="64"/>
                </a:cubicBezTo>
                <a:lnTo>
                  <a:pt x="27" y="64"/>
                </a:lnTo>
                <a:close/>
                <a:moveTo>
                  <a:pt x="88" y="18"/>
                </a:moveTo>
                <a:cubicBezTo>
                  <a:pt x="85" y="16"/>
                  <a:pt x="82" y="14"/>
                  <a:pt x="79" y="13"/>
                </a:cubicBezTo>
                <a:cubicBezTo>
                  <a:pt x="74" y="11"/>
                  <a:pt x="69" y="10"/>
                  <a:pt x="64" y="10"/>
                </a:cubicBezTo>
                <a:cubicBezTo>
                  <a:pt x="59" y="10"/>
                  <a:pt x="54" y="11"/>
                  <a:pt x="49" y="13"/>
                </a:cubicBezTo>
                <a:cubicBezTo>
                  <a:pt x="46" y="14"/>
                  <a:pt x="43" y="16"/>
                  <a:pt x="40" y="18"/>
                </a:cubicBezTo>
                <a:cubicBezTo>
                  <a:pt x="36" y="14"/>
                  <a:pt x="36" y="14"/>
                  <a:pt x="36" y="14"/>
                </a:cubicBezTo>
                <a:cubicBezTo>
                  <a:pt x="39" y="12"/>
                  <a:pt x="42" y="10"/>
                  <a:pt x="45" y="9"/>
                </a:cubicBezTo>
                <a:cubicBezTo>
                  <a:pt x="51" y="6"/>
                  <a:pt x="58" y="5"/>
                  <a:pt x="64" y="5"/>
                </a:cubicBezTo>
                <a:cubicBezTo>
                  <a:pt x="70" y="5"/>
                  <a:pt x="77" y="6"/>
                  <a:pt x="83" y="9"/>
                </a:cubicBezTo>
                <a:cubicBezTo>
                  <a:pt x="86" y="10"/>
                  <a:pt x="89" y="12"/>
                  <a:pt x="92" y="14"/>
                </a:cubicBezTo>
                <a:lnTo>
                  <a:pt x="88" y="18"/>
                </a:lnTo>
                <a:close/>
                <a:moveTo>
                  <a:pt x="112" y="101"/>
                </a:moveTo>
                <a:cubicBezTo>
                  <a:pt x="101" y="101"/>
                  <a:pt x="101" y="101"/>
                  <a:pt x="101" y="101"/>
                </a:cubicBezTo>
                <a:cubicBezTo>
                  <a:pt x="101" y="64"/>
                  <a:pt x="101" y="64"/>
                  <a:pt x="101" y="64"/>
                </a:cubicBezTo>
                <a:cubicBezTo>
                  <a:pt x="112" y="64"/>
                  <a:pt x="112" y="64"/>
                  <a:pt x="112" y="64"/>
                </a:cubicBezTo>
                <a:lnTo>
                  <a:pt x="112" y="101"/>
                </a:lnTo>
                <a:close/>
                <a:moveTo>
                  <a:pt x="117" y="95"/>
                </a:moveTo>
                <a:cubicBezTo>
                  <a:pt x="117" y="70"/>
                  <a:pt x="117" y="70"/>
                  <a:pt x="117" y="70"/>
                </a:cubicBezTo>
                <a:cubicBezTo>
                  <a:pt x="118" y="71"/>
                  <a:pt x="119" y="72"/>
                  <a:pt x="120" y="72"/>
                </a:cubicBezTo>
                <a:cubicBezTo>
                  <a:pt x="122" y="75"/>
                  <a:pt x="123" y="79"/>
                  <a:pt x="123" y="82"/>
                </a:cubicBezTo>
                <a:cubicBezTo>
                  <a:pt x="123" y="86"/>
                  <a:pt x="122" y="90"/>
                  <a:pt x="120" y="92"/>
                </a:cubicBezTo>
                <a:cubicBezTo>
                  <a:pt x="119" y="93"/>
                  <a:pt x="118" y="94"/>
                  <a:pt x="117" y="9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TextBox 74"/>
          <p:cNvSpPr txBox="1"/>
          <p:nvPr/>
        </p:nvSpPr>
        <p:spPr>
          <a:xfrm>
            <a:off x="1585913" y="2049463"/>
            <a:ext cx="3800475" cy="523875"/>
          </a:xfrm>
          <a:prstGeom prst="rect">
            <a:avLst/>
          </a:prstGeom>
          <a:noFill/>
        </p:spPr>
        <p:txBody>
          <a:bodyPr>
            <a:spAutoFit/>
          </a:bodyPr>
          <a:lstStyle/>
          <a:p>
            <a:pPr algn="ctr" defTabSz="1828434" eaLnBrk="1" fontAlgn="auto" hangingPunct="1">
              <a:spcBef>
                <a:spcPts val="0"/>
              </a:spcBef>
              <a:spcAft>
                <a:spcPts val="0"/>
              </a:spcAft>
              <a:defRPr/>
            </a:pPr>
            <a:r>
              <a:rPr lang="zh-CN" altLang="en-US" sz="2800" b="1" spc="600" dirty="0">
                <a:solidFill>
                  <a:schemeClr val="tx2"/>
                </a:solidFill>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solidFill>
                <a:schemeClr val="tx2"/>
              </a:solidFill>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76" name="TextBox 75"/>
          <p:cNvSpPr txBox="1"/>
          <p:nvPr/>
        </p:nvSpPr>
        <p:spPr>
          <a:xfrm>
            <a:off x="6269038" y="2049463"/>
            <a:ext cx="4094162" cy="523875"/>
          </a:xfrm>
          <a:prstGeom prst="rect">
            <a:avLst/>
          </a:prstGeom>
          <a:noFill/>
        </p:spPr>
        <p:txBody>
          <a:bodyPr>
            <a:spAutoFit/>
          </a:bodyPr>
          <a:lstStyle/>
          <a:p>
            <a:pPr algn="ctr" defTabSz="1828434" eaLnBrk="1" fontAlgn="auto" hangingPunct="1">
              <a:spcBef>
                <a:spcPts val="0"/>
              </a:spcBef>
              <a:spcAft>
                <a:spcPts val="0"/>
              </a:spcAft>
              <a:defRPr/>
            </a:pPr>
            <a:r>
              <a:rPr lang="zh-CN" altLang="en-US" sz="2800" b="1" spc="600" dirty="0">
                <a:solidFill>
                  <a:schemeClr val="tx2"/>
                </a:solidFill>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solidFill>
                <a:schemeClr val="tx2"/>
              </a:solidFill>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77" name="TextBox 76"/>
          <p:cNvSpPr txBox="1"/>
          <p:nvPr/>
        </p:nvSpPr>
        <p:spPr>
          <a:xfrm>
            <a:off x="1585913" y="9628188"/>
            <a:ext cx="3800475" cy="523875"/>
          </a:xfrm>
          <a:prstGeom prst="rect">
            <a:avLst/>
          </a:prstGeom>
          <a:noFill/>
        </p:spPr>
        <p:txBody>
          <a:bodyPr>
            <a:spAutoFit/>
          </a:bodyPr>
          <a:lstStyle/>
          <a:p>
            <a:pPr algn="ctr" defTabSz="1828434" eaLnBrk="1" fontAlgn="auto" hangingPunct="1">
              <a:spcBef>
                <a:spcPts val="0"/>
              </a:spcBef>
              <a:spcAft>
                <a:spcPts val="0"/>
              </a:spcAft>
              <a:defRPr/>
            </a:pPr>
            <a:r>
              <a:rPr lang="zh-CN" altLang="en-US" sz="2800" b="1" spc="600" dirty="0">
                <a:solidFill>
                  <a:schemeClr val="tx2"/>
                </a:solidFill>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solidFill>
                <a:schemeClr val="tx2"/>
              </a:solidFill>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78" name="TextBox 77"/>
          <p:cNvSpPr txBox="1"/>
          <p:nvPr/>
        </p:nvSpPr>
        <p:spPr>
          <a:xfrm>
            <a:off x="6269038" y="9628188"/>
            <a:ext cx="4094162" cy="523875"/>
          </a:xfrm>
          <a:prstGeom prst="rect">
            <a:avLst/>
          </a:prstGeom>
          <a:noFill/>
        </p:spPr>
        <p:txBody>
          <a:bodyPr>
            <a:spAutoFit/>
          </a:bodyPr>
          <a:lstStyle/>
          <a:p>
            <a:pPr algn="ctr" defTabSz="1828434" eaLnBrk="1" fontAlgn="auto" hangingPunct="1">
              <a:spcBef>
                <a:spcPts val="0"/>
              </a:spcBef>
              <a:spcAft>
                <a:spcPts val="0"/>
              </a:spcAft>
              <a:defRPr/>
            </a:pPr>
            <a:r>
              <a:rPr lang="zh-CN" altLang="en-US" sz="2800" b="1" spc="600" dirty="0">
                <a:solidFill>
                  <a:schemeClr val="tx2"/>
                </a:solidFill>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solidFill>
                <a:schemeClr val="tx2"/>
              </a:solidFill>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79" name="TextBox 78"/>
          <p:cNvSpPr txBox="1"/>
          <p:nvPr/>
        </p:nvSpPr>
        <p:spPr>
          <a:xfrm>
            <a:off x="1295400" y="3522663"/>
            <a:ext cx="1284288" cy="1362075"/>
          </a:xfrm>
          <a:prstGeom prst="rect">
            <a:avLst/>
          </a:prstGeom>
          <a:noFill/>
        </p:spPr>
        <p:txBody>
          <a:bodyPr>
            <a:spAutoFit/>
          </a:bodyPr>
          <a:lstStyle/>
          <a:p>
            <a:pPr defTabSz="1828434" eaLnBrk="1" fontAlgn="auto" hangingPunct="1">
              <a:lnSpc>
                <a:spcPct val="80000"/>
              </a:lnSpc>
              <a:spcBef>
                <a:spcPts val="0"/>
              </a:spcBef>
              <a:spcAft>
                <a:spcPts val="0"/>
              </a:spcAft>
              <a:defRPr/>
            </a:pPr>
            <a:r>
              <a:rPr lang="en-US" sz="50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95</a:t>
            </a:r>
          </a:p>
          <a:p>
            <a:pPr defTabSz="1828434" eaLnBrk="1" fontAlgn="auto" hangingPunct="1">
              <a:lnSpc>
                <a:spcPct val="80000"/>
              </a:lnSpc>
              <a:spcBef>
                <a:spcPts val="0"/>
              </a:spcBef>
              <a:spcAft>
                <a:spcPts val="0"/>
              </a:spcAft>
              <a:defRPr/>
            </a:pPr>
            <a:r>
              <a:rPr lang="en-US" sz="5000" b="1" spc="600" dirty="0">
                <a:solidFill>
                  <a:schemeClr val="tx1">
                    <a:lumMod val="40000"/>
                    <a:lumOff val="60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a:t>
            </a:r>
          </a:p>
        </p:txBody>
      </p:sp>
      <p:sp>
        <p:nvSpPr>
          <p:cNvPr id="81" name="TextBox 80"/>
          <p:cNvSpPr txBox="1"/>
          <p:nvPr/>
        </p:nvSpPr>
        <p:spPr>
          <a:xfrm>
            <a:off x="5953125" y="3522663"/>
            <a:ext cx="1282700" cy="1362075"/>
          </a:xfrm>
          <a:prstGeom prst="rect">
            <a:avLst/>
          </a:prstGeom>
          <a:noFill/>
        </p:spPr>
        <p:txBody>
          <a:bodyPr>
            <a:spAutoFit/>
          </a:bodyPr>
          <a:lstStyle/>
          <a:p>
            <a:pPr defTabSz="1828434" eaLnBrk="1" fontAlgn="auto" hangingPunct="1">
              <a:lnSpc>
                <a:spcPct val="80000"/>
              </a:lnSpc>
              <a:spcBef>
                <a:spcPts val="0"/>
              </a:spcBef>
              <a:spcAft>
                <a:spcPts val="0"/>
              </a:spcAft>
              <a:defRPr/>
            </a:pPr>
            <a:r>
              <a:rPr lang="en-US" sz="50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55</a:t>
            </a:r>
          </a:p>
          <a:p>
            <a:pPr defTabSz="1828434" eaLnBrk="1" fontAlgn="auto" hangingPunct="1">
              <a:lnSpc>
                <a:spcPct val="80000"/>
              </a:lnSpc>
              <a:spcBef>
                <a:spcPts val="0"/>
              </a:spcBef>
              <a:spcAft>
                <a:spcPts val="0"/>
              </a:spcAft>
              <a:defRPr/>
            </a:pPr>
            <a:r>
              <a:rPr lang="en-US" sz="5000" b="1" spc="600" dirty="0">
                <a:solidFill>
                  <a:schemeClr val="tx1">
                    <a:lumMod val="40000"/>
                    <a:lumOff val="60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a:t>
            </a:r>
          </a:p>
        </p:txBody>
      </p:sp>
      <p:sp>
        <p:nvSpPr>
          <p:cNvPr id="82" name="TextBox 81"/>
          <p:cNvSpPr txBox="1"/>
          <p:nvPr/>
        </p:nvSpPr>
        <p:spPr>
          <a:xfrm>
            <a:off x="5953125" y="7351713"/>
            <a:ext cx="1282700" cy="1362075"/>
          </a:xfrm>
          <a:prstGeom prst="rect">
            <a:avLst/>
          </a:prstGeom>
          <a:noFill/>
        </p:spPr>
        <p:txBody>
          <a:bodyPr>
            <a:spAutoFit/>
          </a:bodyPr>
          <a:lstStyle/>
          <a:p>
            <a:pPr defTabSz="1828434" eaLnBrk="1" fontAlgn="auto" hangingPunct="1">
              <a:lnSpc>
                <a:spcPct val="80000"/>
              </a:lnSpc>
              <a:spcBef>
                <a:spcPts val="0"/>
              </a:spcBef>
              <a:spcAft>
                <a:spcPts val="0"/>
              </a:spcAft>
              <a:defRPr/>
            </a:pPr>
            <a:r>
              <a:rPr lang="en-US" sz="50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75</a:t>
            </a:r>
          </a:p>
          <a:p>
            <a:pPr defTabSz="1828434" eaLnBrk="1" fontAlgn="auto" hangingPunct="1">
              <a:lnSpc>
                <a:spcPct val="80000"/>
              </a:lnSpc>
              <a:spcBef>
                <a:spcPts val="0"/>
              </a:spcBef>
              <a:spcAft>
                <a:spcPts val="0"/>
              </a:spcAft>
              <a:defRPr/>
            </a:pPr>
            <a:r>
              <a:rPr lang="en-US" sz="5000" b="1" spc="600" dirty="0">
                <a:solidFill>
                  <a:schemeClr val="tx1">
                    <a:lumMod val="40000"/>
                    <a:lumOff val="60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a:t>
            </a:r>
          </a:p>
        </p:txBody>
      </p:sp>
      <p:sp>
        <p:nvSpPr>
          <p:cNvPr id="83" name="TextBox 82"/>
          <p:cNvSpPr txBox="1"/>
          <p:nvPr/>
        </p:nvSpPr>
        <p:spPr>
          <a:xfrm>
            <a:off x="1295400" y="7351713"/>
            <a:ext cx="1284288" cy="1362075"/>
          </a:xfrm>
          <a:prstGeom prst="rect">
            <a:avLst/>
          </a:prstGeom>
          <a:noFill/>
        </p:spPr>
        <p:txBody>
          <a:bodyPr>
            <a:spAutoFit/>
          </a:bodyPr>
          <a:lstStyle/>
          <a:p>
            <a:pPr defTabSz="1828434" eaLnBrk="1" fontAlgn="auto" hangingPunct="1">
              <a:lnSpc>
                <a:spcPct val="80000"/>
              </a:lnSpc>
              <a:spcBef>
                <a:spcPts val="0"/>
              </a:spcBef>
              <a:spcAft>
                <a:spcPts val="0"/>
              </a:spcAft>
              <a:defRPr/>
            </a:pPr>
            <a:r>
              <a:rPr lang="en-US" sz="50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85</a:t>
            </a:r>
          </a:p>
          <a:p>
            <a:pPr defTabSz="1828434" eaLnBrk="1" fontAlgn="auto" hangingPunct="1">
              <a:lnSpc>
                <a:spcPct val="80000"/>
              </a:lnSpc>
              <a:spcBef>
                <a:spcPts val="0"/>
              </a:spcBef>
              <a:spcAft>
                <a:spcPts val="0"/>
              </a:spcAft>
              <a:defRPr/>
            </a:pPr>
            <a:r>
              <a:rPr lang="en-US" sz="5000" b="1" spc="600" dirty="0">
                <a:solidFill>
                  <a:schemeClr val="tx1">
                    <a:lumMod val="40000"/>
                    <a:lumOff val="60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a:t>
            </a:r>
          </a:p>
        </p:txBody>
      </p:sp>
      <p:sp>
        <p:nvSpPr>
          <p:cNvPr id="85" name="TextBox 84"/>
          <p:cNvSpPr txBox="1"/>
          <p:nvPr/>
        </p:nvSpPr>
        <p:spPr>
          <a:xfrm>
            <a:off x="13500100" y="2152650"/>
            <a:ext cx="6970713" cy="2478088"/>
          </a:xfrm>
          <a:prstGeom prst="rect">
            <a:avLst/>
          </a:prstGeom>
          <a:noFill/>
        </p:spPr>
        <p:txBody>
          <a:bodyPr>
            <a:spAutoFit/>
          </a:bodyPr>
          <a:lstStyle/>
          <a:p>
            <a:pPr defTabSz="1828434" eaLnBrk="1" fontAlgn="auto" hangingPunct="1">
              <a:spcBef>
                <a:spcPts val="0"/>
              </a:spcBef>
              <a:spcAft>
                <a:spcPts val="0"/>
              </a:spcAft>
              <a:defRPr/>
            </a:pPr>
            <a:r>
              <a:rPr lang="zh-CN" altLang="en-US" sz="50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a:t>
            </a:r>
            <a:endParaRPr lang="en-US" altLang="zh-CN" sz="50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a:p>
            <a:pPr defTabSz="1828434" eaLnBrk="1" fontAlgn="auto" hangingPunct="1">
              <a:spcBef>
                <a:spcPts val="0"/>
              </a:spcBef>
              <a:spcAft>
                <a:spcPts val="0"/>
              </a:spcAft>
              <a:defRPr/>
            </a:pPr>
            <a:r>
              <a:rPr lang="zh-CN" altLang="en-US" sz="4500" b="1" spc="600" dirty="0">
                <a:solidFill>
                  <a:schemeClr val="accent2">
                    <a:lumMod val="50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a:t>
            </a:r>
            <a:endParaRPr lang="en-US" altLang="zh-CN" sz="4500" b="1" spc="600" dirty="0">
              <a:solidFill>
                <a:schemeClr val="accent2">
                  <a:lumMod val="50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a:p>
            <a:pPr defTabSz="1828434" eaLnBrk="1" fontAlgn="auto" hangingPunct="1">
              <a:spcBef>
                <a:spcPts val="0"/>
              </a:spcBef>
              <a:spcAft>
                <a:spcPts val="0"/>
              </a:spcAft>
              <a:defRPr/>
            </a:pPr>
            <a:r>
              <a:rPr lang="zh-CN" altLang="en-US" sz="60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a:t>
            </a:r>
            <a:endParaRPr lang="en-US" sz="60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sp>
        <p:nvSpPr>
          <p:cNvPr id="86" name="Subtitle 2"/>
          <p:cNvSpPr txBox="1">
            <a:spLocks/>
          </p:cNvSpPr>
          <p:nvPr/>
        </p:nvSpPr>
        <p:spPr bwMode="auto">
          <a:xfrm>
            <a:off x="13500100" y="5697538"/>
            <a:ext cx="8269288"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or a mixture of both. Company members share a common purpose</a:t>
            </a:r>
          </a:p>
        </p:txBody>
      </p:sp>
      <p:cxnSp>
        <p:nvCxnSpPr>
          <p:cNvPr id="88" name="Straight Connector 87"/>
          <p:cNvCxnSpPr/>
          <p:nvPr/>
        </p:nvCxnSpPr>
        <p:spPr>
          <a:xfrm>
            <a:off x="13500100" y="4857750"/>
            <a:ext cx="108775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9" name="Subtitle 2"/>
          <p:cNvSpPr txBox="1">
            <a:spLocks/>
          </p:cNvSpPr>
          <p:nvPr/>
        </p:nvSpPr>
        <p:spPr bwMode="auto">
          <a:xfrm>
            <a:off x="13500100" y="8189913"/>
            <a:ext cx="92710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a:t>
            </a: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additive="base">
                                        <p:cTn id="7" dur="1000" fill="hold"/>
                                        <p:tgtEl>
                                          <p:spTgt spid="85"/>
                                        </p:tgtEl>
                                        <p:attrNameLst>
                                          <p:attrName>ppt_x</p:attrName>
                                        </p:attrNameLst>
                                      </p:cBhvr>
                                      <p:tavLst>
                                        <p:tav tm="0">
                                          <p:val>
                                            <p:strVal val="1+#ppt_w/2"/>
                                          </p:val>
                                        </p:tav>
                                        <p:tav tm="100000">
                                          <p:val>
                                            <p:strVal val="#ppt_x"/>
                                          </p:val>
                                        </p:tav>
                                      </p:tavLst>
                                    </p:anim>
                                    <p:anim calcmode="lin" valueType="num">
                                      <p:cBhvr additive="base">
                                        <p:cTn id="8" dur="1000" fill="hold"/>
                                        <p:tgtEl>
                                          <p:spTgt spid="8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1000" fill="hold"/>
                                        <p:tgtEl>
                                          <p:spTgt spid="86"/>
                                        </p:tgtEl>
                                        <p:attrNameLst>
                                          <p:attrName>ppt_x</p:attrName>
                                        </p:attrNameLst>
                                      </p:cBhvr>
                                      <p:tavLst>
                                        <p:tav tm="0">
                                          <p:val>
                                            <p:strVal val="1+#ppt_w/2"/>
                                          </p:val>
                                        </p:tav>
                                        <p:tav tm="100000">
                                          <p:val>
                                            <p:strVal val="#ppt_x"/>
                                          </p:val>
                                        </p:tav>
                                      </p:tavLst>
                                    </p:anim>
                                    <p:anim calcmode="lin" valueType="num">
                                      <p:cBhvr additive="base">
                                        <p:cTn id="12" dur="1000" fill="hold"/>
                                        <p:tgtEl>
                                          <p:spTgt spid="8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89"/>
                                        </p:tgtEl>
                                        <p:attrNameLst>
                                          <p:attrName>style.visibility</p:attrName>
                                        </p:attrNameLst>
                                      </p:cBhvr>
                                      <p:to>
                                        <p:strVal val="visible"/>
                                      </p:to>
                                    </p:set>
                                    <p:anim calcmode="lin" valueType="num">
                                      <p:cBhvr additive="base">
                                        <p:cTn id="15" dur="1000" fill="hold"/>
                                        <p:tgtEl>
                                          <p:spTgt spid="89"/>
                                        </p:tgtEl>
                                        <p:attrNameLst>
                                          <p:attrName>ppt_x</p:attrName>
                                        </p:attrNameLst>
                                      </p:cBhvr>
                                      <p:tavLst>
                                        <p:tav tm="0">
                                          <p:val>
                                            <p:strVal val="1+#ppt_w/2"/>
                                          </p:val>
                                        </p:tav>
                                        <p:tav tm="100000">
                                          <p:val>
                                            <p:strVal val="#ppt_x"/>
                                          </p:val>
                                        </p:tav>
                                      </p:tavLst>
                                    </p:anim>
                                    <p:anim calcmode="lin" valueType="num">
                                      <p:cBhvr additive="base">
                                        <p:cTn id="16" dur="1000" fill="hold"/>
                                        <p:tgtEl>
                                          <p:spTgt spid="89"/>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000"/>
                            </p:stCondLst>
                            <p:childTnLst>
                              <p:par>
                                <p:cTn id="18" presetID="21" presetClass="entr" presetSubtype="1" fill="hold" nodeType="after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wheel(1)">
                                      <p:cBhvr>
                                        <p:cTn id="20" dur="1750"/>
                                        <p:tgtEl>
                                          <p:spTgt spid="63"/>
                                        </p:tgtEl>
                                      </p:cBhvr>
                                    </p:animEffect>
                                  </p:childTnLst>
                                </p:cTn>
                              </p:par>
                            </p:childTnLst>
                          </p:cTn>
                        </p:par>
                        <p:par>
                          <p:cTn id="21" fill="hold" nodeType="afterGroup">
                            <p:stCondLst>
                              <p:cond delay="2750"/>
                            </p:stCondLst>
                            <p:childTnLst>
                              <p:par>
                                <p:cTn id="22" presetID="21" presetClass="entr" presetSubtype="1" fill="hold" nodeType="afterEffect">
                                  <p:stCondLst>
                                    <p:cond delay="0"/>
                                  </p:stCondLst>
                                  <p:childTnLst>
                                    <p:set>
                                      <p:cBhvr>
                                        <p:cTn id="23" dur="1" fill="hold">
                                          <p:stCondLst>
                                            <p:cond delay="0"/>
                                          </p:stCondLst>
                                        </p:cTn>
                                        <p:tgtEl>
                                          <p:spTgt spid="67"/>
                                        </p:tgtEl>
                                        <p:attrNameLst>
                                          <p:attrName>style.visibility</p:attrName>
                                        </p:attrNameLst>
                                      </p:cBhvr>
                                      <p:to>
                                        <p:strVal val="visible"/>
                                      </p:to>
                                    </p:set>
                                    <p:animEffect transition="in" filter="wheel(1)">
                                      <p:cBhvr>
                                        <p:cTn id="24" dur="1750"/>
                                        <p:tgtEl>
                                          <p:spTgt spid="67"/>
                                        </p:tgtEl>
                                      </p:cBhvr>
                                    </p:animEffect>
                                  </p:childTnLst>
                                </p:cTn>
                              </p:par>
                            </p:childTnLst>
                          </p:cTn>
                        </p:par>
                        <p:par>
                          <p:cTn id="25" fill="hold" nodeType="afterGroup">
                            <p:stCondLst>
                              <p:cond delay="4500"/>
                            </p:stCondLst>
                            <p:childTnLst>
                              <p:par>
                                <p:cTn id="26" presetID="21" presetClass="entr" presetSubtype="1"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heel(1)">
                                      <p:cBhvr>
                                        <p:cTn id="28" dur="1750"/>
                                        <p:tgtEl>
                                          <p:spTgt spid="40"/>
                                        </p:tgtEl>
                                      </p:cBhvr>
                                    </p:animEffect>
                                  </p:childTnLst>
                                </p:cTn>
                              </p:par>
                            </p:childTnLst>
                          </p:cTn>
                        </p:par>
                        <p:par>
                          <p:cTn id="29" fill="hold" nodeType="afterGroup">
                            <p:stCondLst>
                              <p:cond delay="6250"/>
                            </p:stCondLst>
                            <p:childTnLst>
                              <p:par>
                                <p:cTn id="30" presetID="21" presetClass="entr" presetSubtype="1" fill="hold" nodeType="after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wheel(1)">
                                      <p:cBhvr>
                                        <p:cTn id="32" dur="17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8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206375" y="12215813"/>
            <a:ext cx="18878550" cy="2216150"/>
          </a:xfrm>
          <a:prstGeom prst="rect">
            <a:avLst/>
          </a:prstGeom>
          <a:noFill/>
        </p:spPr>
        <p:txBody>
          <a:bodyPr>
            <a:spAutoFit/>
          </a:bodyPr>
          <a:lstStyle/>
          <a:p>
            <a:pPr defTabSz="1828434" eaLnBrk="1" fontAlgn="auto" hangingPunct="1">
              <a:spcBef>
                <a:spcPts val="0"/>
              </a:spcBef>
              <a:spcAft>
                <a:spcPts val="0"/>
              </a:spcAft>
              <a:defRPr/>
            </a:pPr>
            <a:r>
              <a:rPr lang="zh-CN" alt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cxnSp>
        <p:nvCxnSpPr>
          <p:cNvPr id="19" name="Straight Connector 18"/>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zh-CN" alt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grpSp>
        <p:nvGrpSpPr>
          <p:cNvPr id="14341" name="Group 6"/>
          <p:cNvGrpSpPr>
            <a:grpSpLocks/>
          </p:cNvGrpSpPr>
          <p:nvPr/>
        </p:nvGrpSpPr>
        <p:grpSpPr bwMode="auto">
          <a:xfrm>
            <a:off x="2373313" y="3833813"/>
            <a:ext cx="5486400" cy="5619750"/>
            <a:chOff x="2212258" y="3834581"/>
            <a:chExt cx="5486401" cy="5619135"/>
          </a:xfrm>
        </p:grpSpPr>
        <p:cxnSp>
          <p:nvCxnSpPr>
            <p:cNvPr id="22" name="Straight Connector 21"/>
            <p:cNvCxnSpPr/>
            <p:nvPr/>
          </p:nvCxnSpPr>
          <p:spPr>
            <a:xfrm flipH="1">
              <a:off x="3067920" y="3834581"/>
              <a:ext cx="3775076"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2477370" y="4866343"/>
              <a:ext cx="3776664"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2212258" y="5677466"/>
              <a:ext cx="3775076" cy="377625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3923583" y="4456813"/>
              <a:ext cx="3775076"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41" name="Rectangle 40"/>
          <p:cNvSpPr>
            <a:spLocks/>
          </p:cNvSpPr>
          <p:nvPr/>
        </p:nvSpPr>
        <p:spPr bwMode="auto">
          <a:xfrm>
            <a:off x="4394200" y="5424488"/>
            <a:ext cx="1839913" cy="949325"/>
          </a:xfrm>
          <a:prstGeom prst="rect">
            <a:avLst/>
          </a:prstGeom>
          <a:noFill/>
          <a:ln>
            <a:noFill/>
          </a:ln>
          <a:extLst>
            <a:ext uri="{909E8E84-426E-40dd-AFC4-6F175D3DCCD1}"/>
            <a:ext uri="{91240B29-F687-4f45-9708-019B960494DF}"/>
          </a:extLst>
        </p:spPr>
        <p:txBody>
          <a:bodyPr wrap="none" lIns="0" tIns="0" rIns="0" bIns="0" anchor="ctr">
            <a:spAutoFit/>
          </a:bodyPr>
          <a:lstStyle/>
          <a:p>
            <a:pPr algn="ctr" defTabSz="4572000" eaLnBrk="1" fontAlgn="auto" hangingPunct="1">
              <a:lnSpc>
                <a:spcPts val="7400"/>
              </a:lnSpc>
              <a:spcBef>
                <a:spcPts val="0"/>
              </a:spcBef>
              <a:spcAft>
                <a:spcPts val="0"/>
              </a:spcAft>
              <a:defRPr/>
            </a:pPr>
            <a:r>
              <a:rPr lang="en-US" sz="7000" spc="-300" dirty="0">
                <a:solidFill>
                  <a:schemeClr val="tx2"/>
                </a:solidFill>
                <a:latin typeface="Arial" panose="020B0604020202020204" pitchFamily="34" charset="0"/>
                <a:ea typeface="微软雅黑" panose="020B0503020204020204" pitchFamily="34" charset="-122"/>
                <a:cs typeface="Montserrat Ultra Light" charset="0"/>
                <a:sym typeface="Arial" panose="020B0604020202020204" pitchFamily="34" charset="0"/>
              </a:rPr>
              <a:t>5179</a:t>
            </a:r>
          </a:p>
        </p:txBody>
      </p:sp>
      <p:sp>
        <p:nvSpPr>
          <p:cNvPr id="42" name="TextBox 41"/>
          <p:cNvSpPr txBox="1">
            <a:spLocks noChangeArrowheads="1"/>
          </p:cNvSpPr>
          <p:nvPr/>
        </p:nvSpPr>
        <p:spPr bwMode="auto">
          <a:xfrm>
            <a:off x="3425825" y="7310438"/>
            <a:ext cx="32639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algn="ctr" eaLnBrk="1" hangingPunct="1"/>
            <a:r>
              <a:rPr lang="zh-CN" altLang="en-US" sz="3000">
                <a:solidFill>
                  <a:schemeClr val="tx2"/>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300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4344" name="Group 42"/>
          <p:cNvGrpSpPr>
            <a:grpSpLocks/>
          </p:cNvGrpSpPr>
          <p:nvPr/>
        </p:nvGrpSpPr>
        <p:grpSpPr bwMode="auto">
          <a:xfrm>
            <a:off x="7086600" y="3833813"/>
            <a:ext cx="5486400" cy="5619750"/>
            <a:chOff x="2212258" y="3834581"/>
            <a:chExt cx="5486401" cy="5619135"/>
          </a:xfrm>
        </p:grpSpPr>
        <p:cxnSp>
          <p:nvCxnSpPr>
            <p:cNvPr id="44" name="Straight Connector 43"/>
            <p:cNvCxnSpPr/>
            <p:nvPr/>
          </p:nvCxnSpPr>
          <p:spPr>
            <a:xfrm flipH="1">
              <a:off x="3067921" y="3834581"/>
              <a:ext cx="3775076"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2477371" y="4866343"/>
              <a:ext cx="3776663"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2212258" y="5677466"/>
              <a:ext cx="3775076" cy="377625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3923583" y="4456813"/>
              <a:ext cx="3775076"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38" name="Rectangle 37"/>
          <p:cNvSpPr>
            <a:spLocks/>
          </p:cNvSpPr>
          <p:nvPr/>
        </p:nvSpPr>
        <p:spPr bwMode="auto">
          <a:xfrm>
            <a:off x="9486900" y="5424488"/>
            <a:ext cx="1841500" cy="949325"/>
          </a:xfrm>
          <a:prstGeom prst="rect">
            <a:avLst/>
          </a:prstGeom>
          <a:noFill/>
          <a:ln>
            <a:noFill/>
          </a:ln>
          <a:extLst>
            <a:ext uri="{909E8E84-426E-40dd-AFC4-6F175D3DCCD1}"/>
            <a:ext uri="{91240B29-F687-4f45-9708-019B960494DF}"/>
          </a:extLst>
        </p:spPr>
        <p:txBody>
          <a:bodyPr wrap="none" lIns="0" tIns="0" rIns="0" bIns="0" anchor="ctr">
            <a:spAutoFit/>
          </a:bodyPr>
          <a:lstStyle/>
          <a:p>
            <a:pPr algn="ctr" defTabSz="4572000" eaLnBrk="1" fontAlgn="auto" hangingPunct="1">
              <a:lnSpc>
                <a:spcPts val="7400"/>
              </a:lnSpc>
              <a:spcBef>
                <a:spcPts val="0"/>
              </a:spcBef>
              <a:spcAft>
                <a:spcPts val="0"/>
              </a:spcAft>
              <a:defRPr/>
            </a:pPr>
            <a:r>
              <a:rPr lang="en-US" sz="7000" spc="-300" dirty="0">
                <a:solidFill>
                  <a:schemeClr val="tx2"/>
                </a:solidFill>
                <a:latin typeface="Arial" panose="020B0604020202020204" pitchFamily="34" charset="0"/>
                <a:ea typeface="微软雅黑" panose="020B0503020204020204" pitchFamily="34" charset="-122"/>
                <a:cs typeface="Montserrat Ultra Light" charset="0"/>
                <a:sym typeface="Arial" panose="020B0604020202020204" pitchFamily="34" charset="0"/>
              </a:rPr>
              <a:t>4136</a:t>
            </a:r>
          </a:p>
        </p:txBody>
      </p:sp>
      <p:sp>
        <p:nvSpPr>
          <p:cNvPr id="39" name="TextBox 38"/>
          <p:cNvSpPr txBox="1">
            <a:spLocks noChangeArrowheads="1"/>
          </p:cNvSpPr>
          <p:nvPr/>
        </p:nvSpPr>
        <p:spPr bwMode="auto">
          <a:xfrm>
            <a:off x="9375775" y="7310438"/>
            <a:ext cx="326231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r>
              <a:rPr lang="zh-CN" altLang="en-US" sz="3000">
                <a:solidFill>
                  <a:schemeClr val="tx2"/>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300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4347" name="Group 47"/>
          <p:cNvGrpSpPr>
            <a:grpSpLocks/>
          </p:cNvGrpSpPr>
          <p:nvPr/>
        </p:nvGrpSpPr>
        <p:grpSpPr bwMode="auto">
          <a:xfrm>
            <a:off x="11799888" y="3833813"/>
            <a:ext cx="5486400" cy="5619750"/>
            <a:chOff x="2212258" y="3834581"/>
            <a:chExt cx="5486401" cy="5619135"/>
          </a:xfrm>
        </p:grpSpPr>
        <p:cxnSp>
          <p:nvCxnSpPr>
            <p:cNvPr id="49" name="Straight Connector 48"/>
            <p:cNvCxnSpPr/>
            <p:nvPr/>
          </p:nvCxnSpPr>
          <p:spPr>
            <a:xfrm flipH="1">
              <a:off x="3067920" y="3834581"/>
              <a:ext cx="3775076"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2477370" y="4866343"/>
              <a:ext cx="3776664"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2212258" y="5677466"/>
              <a:ext cx="3775076" cy="377625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3923583" y="4456813"/>
              <a:ext cx="3775076"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35" name="Rectangle 34"/>
          <p:cNvSpPr>
            <a:spLocks/>
          </p:cNvSpPr>
          <p:nvPr/>
        </p:nvSpPr>
        <p:spPr bwMode="auto">
          <a:xfrm>
            <a:off x="14138275" y="5424488"/>
            <a:ext cx="1841500" cy="949325"/>
          </a:xfrm>
          <a:prstGeom prst="rect">
            <a:avLst/>
          </a:prstGeom>
          <a:noFill/>
          <a:ln>
            <a:noFill/>
          </a:ln>
          <a:extLst>
            <a:ext uri="{909E8E84-426E-40dd-AFC4-6F175D3DCCD1}"/>
            <a:ext uri="{91240B29-F687-4f45-9708-019B960494DF}"/>
          </a:extLst>
        </p:spPr>
        <p:txBody>
          <a:bodyPr wrap="none" lIns="0" tIns="0" rIns="0" bIns="0" anchor="ctr">
            <a:spAutoFit/>
          </a:bodyPr>
          <a:lstStyle/>
          <a:p>
            <a:pPr algn="ctr" defTabSz="4572000" eaLnBrk="1" fontAlgn="auto" hangingPunct="1">
              <a:lnSpc>
                <a:spcPts val="7400"/>
              </a:lnSpc>
              <a:spcBef>
                <a:spcPts val="0"/>
              </a:spcBef>
              <a:spcAft>
                <a:spcPts val="0"/>
              </a:spcAft>
              <a:defRPr/>
            </a:pPr>
            <a:r>
              <a:rPr lang="en-US" sz="7000" spc="-300" dirty="0">
                <a:solidFill>
                  <a:schemeClr val="tx2"/>
                </a:solidFill>
                <a:latin typeface="Arial" panose="020B0604020202020204" pitchFamily="34" charset="0"/>
                <a:ea typeface="微软雅黑" panose="020B0503020204020204" pitchFamily="34" charset="-122"/>
                <a:cs typeface="Montserrat Ultra Light" charset="0"/>
                <a:sym typeface="Arial" panose="020B0604020202020204" pitchFamily="34" charset="0"/>
              </a:rPr>
              <a:t>6214</a:t>
            </a:r>
          </a:p>
        </p:txBody>
      </p:sp>
      <p:sp>
        <p:nvSpPr>
          <p:cNvPr id="36" name="TextBox 35"/>
          <p:cNvSpPr txBox="1">
            <a:spLocks noChangeArrowheads="1"/>
          </p:cNvSpPr>
          <p:nvPr/>
        </p:nvSpPr>
        <p:spPr bwMode="auto">
          <a:xfrm>
            <a:off x="14027150" y="7310438"/>
            <a:ext cx="2749550"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r>
              <a:rPr lang="zh-CN" altLang="en-US" sz="2500">
                <a:solidFill>
                  <a:schemeClr val="tx2"/>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250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4350" name="Group 1"/>
          <p:cNvGrpSpPr>
            <a:grpSpLocks/>
          </p:cNvGrpSpPr>
          <p:nvPr/>
        </p:nvGrpSpPr>
        <p:grpSpPr bwMode="auto">
          <a:xfrm>
            <a:off x="16514763" y="3833813"/>
            <a:ext cx="5486400" cy="5619750"/>
            <a:chOff x="16514465" y="3834581"/>
            <a:chExt cx="5486401" cy="5619135"/>
          </a:xfrm>
        </p:grpSpPr>
        <p:cxnSp>
          <p:nvCxnSpPr>
            <p:cNvPr id="54" name="Straight Connector 53"/>
            <p:cNvCxnSpPr/>
            <p:nvPr/>
          </p:nvCxnSpPr>
          <p:spPr>
            <a:xfrm flipH="1">
              <a:off x="17370127" y="3834581"/>
              <a:ext cx="3775076"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16779577" y="4866343"/>
              <a:ext cx="3776664"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16514465" y="5677466"/>
              <a:ext cx="3775076" cy="377625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18225790" y="4456813"/>
              <a:ext cx="3775076" cy="377624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32" name="Rectangle 31"/>
          <p:cNvSpPr>
            <a:spLocks/>
          </p:cNvSpPr>
          <p:nvPr/>
        </p:nvSpPr>
        <p:spPr bwMode="auto">
          <a:xfrm>
            <a:off x="18938875" y="5424488"/>
            <a:ext cx="1839913" cy="949325"/>
          </a:xfrm>
          <a:prstGeom prst="rect">
            <a:avLst/>
          </a:prstGeom>
          <a:noFill/>
          <a:ln>
            <a:noFill/>
          </a:ln>
          <a:extLst>
            <a:ext uri="{909E8E84-426E-40dd-AFC4-6F175D3DCCD1}"/>
            <a:ext uri="{91240B29-F687-4f45-9708-019B960494DF}"/>
          </a:extLst>
        </p:spPr>
        <p:txBody>
          <a:bodyPr wrap="none" lIns="0" tIns="0" rIns="0" bIns="0" anchor="ctr">
            <a:spAutoFit/>
          </a:bodyPr>
          <a:lstStyle/>
          <a:p>
            <a:pPr algn="ctr" defTabSz="4572000" eaLnBrk="1" fontAlgn="auto" hangingPunct="1">
              <a:lnSpc>
                <a:spcPts val="7400"/>
              </a:lnSpc>
              <a:spcBef>
                <a:spcPts val="0"/>
              </a:spcBef>
              <a:spcAft>
                <a:spcPts val="0"/>
              </a:spcAft>
              <a:defRPr/>
            </a:pPr>
            <a:r>
              <a:rPr lang="en-US" sz="7000" spc="-300" dirty="0">
                <a:solidFill>
                  <a:schemeClr val="tx2"/>
                </a:solidFill>
                <a:latin typeface="Arial" panose="020B0604020202020204" pitchFamily="34" charset="0"/>
                <a:ea typeface="微软雅黑" panose="020B0503020204020204" pitchFamily="34" charset="-122"/>
                <a:cs typeface="Montserrat Ultra Light" charset="0"/>
                <a:sym typeface="Arial" panose="020B0604020202020204" pitchFamily="34" charset="0"/>
              </a:rPr>
              <a:t>5213</a:t>
            </a:r>
          </a:p>
        </p:txBody>
      </p:sp>
      <p:sp>
        <p:nvSpPr>
          <p:cNvPr id="33" name="TextBox 32"/>
          <p:cNvSpPr txBox="1">
            <a:spLocks noChangeArrowheads="1"/>
          </p:cNvSpPr>
          <p:nvPr/>
        </p:nvSpPr>
        <p:spPr bwMode="auto">
          <a:xfrm>
            <a:off x="18859500" y="7310438"/>
            <a:ext cx="2749550"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panose="020F0502020204030203" pitchFamily="34" charset="0"/>
              </a:defRPr>
            </a:lvl1pPr>
            <a:lvl2pPr marL="742950" indent="-285750">
              <a:defRPr sz="3600">
                <a:solidFill>
                  <a:schemeClr val="tx1"/>
                </a:solidFill>
                <a:latin typeface="Lato Light" panose="020F0502020204030203" pitchFamily="34" charset="0"/>
              </a:defRPr>
            </a:lvl2pPr>
            <a:lvl3pPr marL="1143000" indent="-228600">
              <a:defRPr sz="3600">
                <a:solidFill>
                  <a:schemeClr val="tx1"/>
                </a:solidFill>
                <a:latin typeface="Lato Light" panose="020F0502020204030203" pitchFamily="34" charset="0"/>
              </a:defRPr>
            </a:lvl3pPr>
            <a:lvl4pPr marL="1600200" indent="-228600">
              <a:defRPr sz="3600">
                <a:solidFill>
                  <a:schemeClr val="tx1"/>
                </a:solidFill>
                <a:latin typeface="Lato Light" panose="020F0502020204030203" pitchFamily="34" charset="0"/>
              </a:defRPr>
            </a:lvl4pPr>
            <a:lvl5pPr marL="2057400" indent="-228600">
              <a:defRPr sz="3600">
                <a:solidFill>
                  <a:schemeClr val="tx1"/>
                </a:solidFill>
                <a:latin typeface="Lato Light" panose="020F0502020204030203" pitchFamily="34" charset="0"/>
              </a:defRPr>
            </a:lvl5pPr>
            <a:lvl6pPr marL="2514600" indent="-228600" defTabSz="1827213" eaLnBrk="0" fontAlgn="base" hangingPunct="0">
              <a:spcBef>
                <a:spcPct val="0"/>
              </a:spcBef>
              <a:spcAft>
                <a:spcPct val="0"/>
              </a:spcAft>
              <a:defRPr sz="3600">
                <a:solidFill>
                  <a:schemeClr val="tx1"/>
                </a:solidFill>
                <a:latin typeface="Lato Light" panose="020F0502020204030203" pitchFamily="34" charset="0"/>
              </a:defRPr>
            </a:lvl6pPr>
            <a:lvl7pPr marL="2971800" indent="-228600" defTabSz="1827213" eaLnBrk="0" fontAlgn="base" hangingPunct="0">
              <a:spcBef>
                <a:spcPct val="0"/>
              </a:spcBef>
              <a:spcAft>
                <a:spcPct val="0"/>
              </a:spcAft>
              <a:defRPr sz="3600">
                <a:solidFill>
                  <a:schemeClr val="tx1"/>
                </a:solidFill>
                <a:latin typeface="Lato Light" panose="020F0502020204030203" pitchFamily="34" charset="0"/>
              </a:defRPr>
            </a:lvl7pPr>
            <a:lvl8pPr marL="3429000" indent="-228600" defTabSz="1827213" eaLnBrk="0" fontAlgn="base" hangingPunct="0">
              <a:spcBef>
                <a:spcPct val="0"/>
              </a:spcBef>
              <a:spcAft>
                <a:spcPct val="0"/>
              </a:spcAft>
              <a:defRPr sz="3600">
                <a:solidFill>
                  <a:schemeClr val="tx1"/>
                </a:solidFill>
                <a:latin typeface="Lato Light" panose="020F0502020204030203" pitchFamily="34" charset="0"/>
              </a:defRPr>
            </a:lvl8pPr>
            <a:lvl9pPr marL="3886200" indent="-228600" defTabSz="1827213" eaLnBrk="0" fontAlgn="base" hangingPunct="0">
              <a:spcBef>
                <a:spcPct val="0"/>
              </a:spcBef>
              <a:spcAft>
                <a:spcPct val="0"/>
              </a:spcAft>
              <a:defRPr sz="3600">
                <a:solidFill>
                  <a:schemeClr val="tx1"/>
                </a:solidFill>
                <a:latin typeface="Lato Light" panose="020F0502020204030203" pitchFamily="34" charset="0"/>
              </a:defRPr>
            </a:lvl9pPr>
          </a:lstStyle>
          <a:p>
            <a:pPr eaLnBrk="1" hangingPunct="1"/>
            <a:r>
              <a:rPr lang="zh-CN" altLang="en-US" sz="2500">
                <a:solidFill>
                  <a:schemeClr val="tx2"/>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250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1" name="Group 60"/>
          <p:cNvGrpSpPr>
            <a:grpSpLocks/>
          </p:cNvGrpSpPr>
          <p:nvPr/>
        </p:nvGrpSpPr>
        <p:grpSpPr bwMode="auto">
          <a:xfrm>
            <a:off x="4549775" y="3028950"/>
            <a:ext cx="1528763" cy="1411288"/>
            <a:chOff x="620713" y="1533525"/>
            <a:chExt cx="288925" cy="266700"/>
          </a:xfrm>
        </p:grpSpPr>
        <p:sp>
          <p:nvSpPr>
            <p:cNvPr id="14372" name="Freeform 445"/>
            <p:cNvSpPr>
              <a:spLocks noEditPoints="1"/>
            </p:cNvSpPr>
            <p:nvPr/>
          </p:nvSpPr>
          <p:spPr bwMode="auto">
            <a:xfrm>
              <a:off x="620713" y="1533525"/>
              <a:ext cx="288925" cy="266700"/>
            </a:xfrm>
            <a:custGeom>
              <a:avLst/>
              <a:gdLst>
                <a:gd name="T0" fmla="*/ 463652394 w 128"/>
                <a:gd name="T1" fmla="*/ 0 h 118"/>
                <a:gd name="T2" fmla="*/ 326085721 w 128"/>
                <a:gd name="T3" fmla="*/ 61300317 h 118"/>
                <a:gd name="T4" fmla="*/ 188516791 w 128"/>
                <a:gd name="T5" fmla="*/ 0 h 118"/>
                <a:gd name="T6" fmla="*/ 0 w 128"/>
                <a:gd name="T7" fmla="*/ 194116917 h 118"/>
                <a:gd name="T8" fmla="*/ 326085721 w 128"/>
                <a:gd name="T9" fmla="*/ 602787203 h 118"/>
                <a:gd name="T10" fmla="*/ 652169185 w 128"/>
                <a:gd name="T11" fmla="*/ 194116917 h 118"/>
                <a:gd name="T12" fmla="*/ 463652394 w 128"/>
                <a:gd name="T13" fmla="*/ 0 h 118"/>
                <a:gd name="T14" fmla="*/ 473841514 w 128"/>
                <a:gd name="T15" fmla="*/ 459752377 h 118"/>
                <a:gd name="T16" fmla="*/ 326085721 w 128"/>
                <a:gd name="T17" fmla="*/ 567029062 h 118"/>
                <a:gd name="T18" fmla="*/ 178327670 w 128"/>
                <a:gd name="T19" fmla="*/ 459752377 h 118"/>
                <a:gd name="T20" fmla="*/ 71330617 w 128"/>
                <a:gd name="T21" fmla="*/ 332043760 h 118"/>
                <a:gd name="T22" fmla="*/ 25475059 w 128"/>
                <a:gd name="T23" fmla="*/ 194116917 h 118"/>
                <a:gd name="T24" fmla="*/ 76425177 w 128"/>
                <a:gd name="T25" fmla="*/ 76626526 h 118"/>
                <a:gd name="T26" fmla="*/ 188516791 w 128"/>
                <a:gd name="T27" fmla="*/ 30650158 h 118"/>
                <a:gd name="T28" fmla="*/ 254752847 w 128"/>
                <a:gd name="T29" fmla="*/ 40866125 h 118"/>
                <a:gd name="T30" fmla="*/ 305705222 w 128"/>
                <a:gd name="T31" fmla="*/ 76626526 h 118"/>
                <a:gd name="T32" fmla="*/ 326085721 w 128"/>
                <a:gd name="T33" fmla="*/ 97058458 h 118"/>
                <a:gd name="T34" fmla="*/ 346463962 w 128"/>
                <a:gd name="T35" fmla="*/ 76626526 h 118"/>
                <a:gd name="T36" fmla="*/ 397416338 w 128"/>
                <a:gd name="T37" fmla="*/ 40866125 h 118"/>
                <a:gd name="T38" fmla="*/ 463652394 w 128"/>
                <a:gd name="T39" fmla="*/ 30650158 h 118"/>
                <a:gd name="T40" fmla="*/ 575744008 w 128"/>
                <a:gd name="T41" fmla="*/ 76626526 h 118"/>
                <a:gd name="T42" fmla="*/ 626694126 w 128"/>
                <a:gd name="T43" fmla="*/ 194116917 h 118"/>
                <a:gd name="T44" fmla="*/ 580838568 w 128"/>
                <a:gd name="T45" fmla="*/ 332043760 h 118"/>
                <a:gd name="T46" fmla="*/ 473841514 w 128"/>
                <a:gd name="T47" fmla="*/ 459752377 h 11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8" h="118">
                  <a:moveTo>
                    <a:pt x="91" y="0"/>
                  </a:moveTo>
                  <a:cubicBezTo>
                    <a:pt x="80" y="0"/>
                    <a:pt x="71" y="5"/>
                    <a:pt x="64" y="12"/>
                  </a:cubicBezTo>
                  <a:cubicBezTo>
                    <a:pt x="57" y="5"/>
                    <a:pt x="48" y="0"/>
                    <a:pt x="37" y="0"/>
                  </a:cubicBezTo>
                  <a:cubicBezTo>
                    <a:pt x="17" y="0"/>
                    <a:pt x="0" y="17"/>
                    <a:pt x="0" y="38"/>
                  </a:cubicBezTo>
                  <a:cubicBezTo>
                    <a:pt x="0" y="80"/>
                    <a:pt x="64" y="118"/>
                    <a:pt x="64" y="118"/>
                  </a:cubicBezTo>
                  <a:cubicBezTo>
                    <a:pt x="64" y="118"/>
                    <a:pt x="128" y="80"/>
                    <a:pt x="128" y="38"/>
                  </a:cubicBezTo>
                  <a:cubicBezTo>
                    <a:pt x="128" y="17"/>
                    <a:pt x="111" y="0"/>
                    <a:pt x="91" y="0"/>
                  </a:cubicBezTo>
                  <a:close/>
                  <a:moveTo>
                    <a:pt x="93" y="90"/>
                  </a:moveTo>
                  <a:cubicBezTo>
                    <a:pt x="81" y="100"/>
                    <a:pt x="69" y="108"/>
                    <a:pt x="64" y="111"/>
                  </a:cubicBezTo>
                  <a:cubicBezTo>
                    <a:pt x="59" y="108"/>
                    <a:pt x="47" y="100"/>
                    <a:pt x="35" y="90"/>
                  </a:cubicBezTo>
                  <a:cubicBezTo>
                    <a:pt x="27" y="81"/>
                    <a:pt x="19" y="73"/>
                    <a:pt x="14" y="65"/>
                  </a:cubicBezTo>
                  <a:cubicBezTo>
                    <a:pt x="8" y="56"/>
                    <a:pt x="5" y="46"/>
                    <a:pt x="5" y="38"/>
                  </a:cubicBezTo>
                  <a:cubicBezTo>
                    <a:pt x="5" y="29"/>
                    <a:pt x="9" y="21"/>
                    <a:pt x="15" y="15"/>
                  </a:cubicBezTo>
                  <a:cubicBezTo>
                    <a:pt x="21" y="9"/>
                    <a:pt x="29" y="6"/>
                    <a:pt x="37" y="6"/>
                  </a:cubicBezTo>
                  <a:cubicBezTo>
                    <a:pt x="42" y="6"/>
                    <a:pt x="46" y="7"/>
                    <a:pt x="50" y="8"/>
                  </a:cubicBezTo>
                  <a:cubicBezTo>
                    <a:pt x="54" y="10"/>
                    <a:pt x="57" y="12"/>
                    <a:pt x="60" y="15"/>
                  </a:cubicBezTo>
                  <a:cubicBezTo>
                    <a:pt x="64" y="19"/>
                    <a:pt x="64" y="19"/>
                    <a:pt x="64" y="19"/>
                  </a:cubicBezTo>
                  <a:cubicBezTo>
                    <a:pt x="68" y="15"/>
                    <a:pt x="68" y="15"/>
                    <a:pt x="68" y="15"/>
                  </a:cubicBezTo>
                  <a:cubicBezTo>
                    <a:pt x="71" y="12"/>
                    <a:pt x="74" y="10"/>
                    <a:pt x="78" y="8"/>
                  </a:cubicBezTo>
                  <a:cubicBezTo>
                    <a:pt x="82" y="7"/>
                    <a:pt x="86" y="6"/>
                    <a:pt x="91" y="6"/>
                  </a:cubicBezTo>
                  <a:cubicBezTo>
                    <a:pt x="99" y="6"/>
                    <a:pt x="107" y="9"/>
                    <a:pt x="113" y="15"/>
                  </a:cubicBezTo>
                  <a:cubicBezTo>
                    <a:pt x="119" y="21"/>
                    <a:pt x="123" y="29"/>
                    <a:pt x="123" y="38"/>
                  </a:cubicBezTo>
                  <a:cubicBezTo>
                    <a:pt x="123" y="46"/>
                    <a:pt x="120" y="56"/>
                    <a:pt x="114" y="65"/>
                  </a:cubicBezTo>
                  <a:cubicBezTo>
                    <a:pt x="109" y="73"/>
                    <a:pt x="101" y="81"/>
                    <a:pt x="93" y="9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73" name="Freeform 446"/>
            <p:cNvSpPr>
              <a:spLocks/>
            </p:cNvSpPr>
            <p:nvPr/>
          </p:nvSpPr>
          <p:spPr bwMode="auto">
            <a:xfrm>
              <a:off x="646113" y="1558925"/>
              <a:ext cx="65087" cy="66675"/>
            </a:xfrm>
            <a:custGeom>
              <a:avLst/>
              <a:gdLst>
                <a:gd name="T0" fmla="*/ 130968510 w 29"/>
                <a:gd name="T1" fmla="*/ 0 h 30"/>
                <a:gd name="T2" fmla="*/ 130968510 w 29"/>
                <a:gd name="T3" fmla="*/ 0 h 30"/>
                <a:gd name="T4" fmla="*/ 0 w 29"/>
                <a:gd name="T5" fmla="*/ 133367780 h 30"/>
                <a:gd name="T6" fmla="*/ 0 w 29"/>
                <a:gd name="T7" fmla="*/ 133367780 h 30"/>
                <a:gd name="T8" fmla="*/ 0 w 29"/>
                <a:gd name="T9" fmla="*/ 143246793 h 30"/>
                <a:gd name="T10" fmla="*/ 20150037 w 29"/>
                <a:gd name="T11" fmla="*/ 143246793 h 30"/>
                <a:gd name="T12" fmla="*/ 25186425 w 29"/>
                <a:gd name="T13" fmla="*/ 133367780 h 30"/>
                <a:gd name="T14" fmla="*/ 25186425 w 29"/>
                <a:gd name="T15" fmla="*/ 133367780 h 30"/>
                <a:gd name="T16" fmla="*/ 55409236 w 29"/>
                <a:gd name="T17" fmla="*/ 59274075 h 30"/>
                <a:gd name="T18" fmla="*/ 130968510 w 29"/>
                <a:gd name="T19" fmla="*/ 24698643 h 30"/>
                <a:gd name="T20" fmla="*/ 130968510 w 29"/>
                <a:gd name="T21" fmla="*/ 24698643 h 30"/>
                <a:gd name="T22" fmla="*/ 141043529 w 29"/>
                <a:gd name="T23" fmla="*/ 24698643 h 30"/>
                <a:gd name="T24" fmla="*/ 141043529 w 29"/>
                <a:gd name="T25" fmla="*/ 4940618 h 30"/>
                <a:gd name="T26" fmla="*/ 130968510 w 29"/>
                <a:gd name="T27" fmla="*/ 0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9" h="30">
                  <a:moveTo>
                    <a:pt x="26" y="0"/>
                  </a:moveTo>
                  <a:cubicBezTo>
                    <a:pt x="26" y="0"/>
                    <a:pt x="26" y="0"/>
                    <a:pt x="26" y="0"/>
                  </a:cubicBezTo>
                  <a:cubicBezTo>
                    <a:pt x="12" y="0"/>
                    <a:pt x="0" y="12"/>
                    <a:pt x="0" y="27"/>
                  </a:cubicBezTo>
                  <a:cubicBezTo>
                    <a:pt x="0" y="27"/>
                    <a:pt x="0" y="27"/>
                    <a:pt x="0" y="27"/>
                  </a:cubicBezTo>
                  <a:cubicBezTo>
                    <a:pt x="0" y="27"/>
                    <a:pt x="0" y="28"/>
                    <a:pt x="0" y="29"/>
                  </a:cubicBezTo>
                  <a:cubicBezTo>
                    <a:pt x="1" y="30"/>
                    <a:pt x="3" y="30"/>
                    <a:pt x="4" y="29"/>
                  </a:cubicBezTo>
                  <a:cubicBezTo>
                    <a:pt x="5" y="28"/>
                    <a:pt x="5" y="27"/>
                    <a:pt x="5" y="27"/>
                  </a:cubicBezTo>
                  <a:cubicBezTo>
                    <a:pt x="5" y="27"/>
                    <a:pt x="5" y="27"/>
                    <a:pt x="5" y="27"/>
                  </a:cubicBezTo>
                  <a:cubicBezTo>
                    <a:pt x="5" y="21"/>
                    <a:pt x="7" y="16"/>
                    <a:pt x="11" y="12"/>
                  </a:cubicBezTo>
                  <a:cubicBezTo>
                    <a:pt x="15" y="8"/>
                    <a:pt x="21" y="5"/>
                    <a:pt x="26" y="5"/>
                  </a:cubicBezTo>
                  <a:cubicBezTo>
                    <a:pt x="26" y="5"/>
                    <a:pt x="26" y="5"/>
                    <a:pt x="26" y="5"/>
                  </a:cubicBezTo>
                  <a:cubicBezTo>
                    <a:pt x="27" y="5"/>
                    <a:pt x="28" y="5"/>
                    <a:pt x="28" y="5"/>
                  </a:cubicBezTo>
                  <a:cubicBezTo>
                    <a:pt x="29" y="4"/>
                    <a:pt x="29" y="2"/>
                    <a:pt x="28" y="1"/>
                  </a:cubicBezTo>
                  <a:cubicBezTo>
                    <a:pt x="28" y="0"/>
                    <a:pt x="27" y="0"/>
                    <a:pt x="2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4" name="Group 63"/>
          <p:cNvGrpSpPr>
            <a:grpSpLocks/>
          </p:cNvGrpSpPr>
          <p:nvPr/>
        </p:nvGrpSpPr>
        <p:grpSpPr bwMode="auto">
          <a:xfrm>
            <a:off x="9817100" y="2997200"/>
            <a:ext cx="1181100" cy="1473200"/>
            <a:chOff x="4271963" y="2171700"/>
            <a:chExt cx="288925" cy="360363"/>
          </a:xfrm>
        </p:grpSpPr>
        <p:sp>
          <p:nvSpPr>
            <p:cNvPr id="14365" name="Freeform 618"/>
            <p:cNvSpPr>
              <a:spLocks noEditPoints="1"/>
            </p:cNvSpPr>
            <p:nvPr/>
          </p:nvSpPr>
          <p:spPr bwMode="auto">
            <a:xfrm>
              <a:off x="4271963" y="2171700"/>
              <a:ext cx="288925" cy="360363"/>
            </a:xfrm>
            <a:custGeom>
              <a:avLst/>
              <a:gdLst>
                <a:gd name="T0" fmla="*/ 794336970 w 102"/>
                <a:gd name="T1" fmla="*/ 0 h 128"/>
                <a:gd name="T2" fmla="*/ 601771290 w 102"/>
                <a:gd name="T3" fmla="*/ 0 h 128"/>
                <a:gd name="T4" fmla="*/ 216637098 w 102"/>
                <a:gd name="T5" fmla="*/ 0 h 128"/>
                <a:gd name="T6" fmla="*/ 24071418 w 102"/>
                <a:gd name="T7" fmla="*/ 0 h 128"/>
                <a:gd name="T8" fmla="*/ 0 w 102"/>
                <a:gd name="T9" fmla="*/ 23778327 h 128"/>
                <a:gd name="T10" fmla="*/ 0 w 102"/>
                <a:gd name="T11" fmla="*/ 990764577 h 128"/>
                <a:gd name="T12" fmla="*/ 24071418 w 102"/>
                <a:gd name="T13" fmla="*/ 1014542904 h 128"/>
                <a:gd name="T14" fmla="*/ 794336970 w 102"/>
                <a:gd name="T15" fmla="*/ 1014542904 h 128"/>
                <a:gd name="T16" fmla="*/ 818408388 w 102"/>
                <a:gd name="T17" fmla="*/ 990764577 h 128"/>
                <a:gd name="T18" fmla="*/ 818408388 w 102"/>
                <a:gd name="T19" fmla="*/ 23778327 h 128"/>
                <a:gd name="T20" fmla="*/ 794336970 w 102"/>
                <a:gd name="T21" fmla="*/ 0 h 128"/>
                <a:gd name="T22" fmla="*/ 345016106 w 102"/>
                <a:gd name="T23" fmla="*/ 39631484 h 128"/>
                <a:gd name="T24" fmla="*/ 369087525 w 102"/>
                <a:gd name="T25" fmla="*/ 63409811 h 128"/>
                <a:gd name="T26" fmla="*/ 449320864 w 102"/>
                <a:gd name="T27" fmla="*/ 63409811 h 128"/>
                <a:gd name="T28" fmla="*/ 473392282 w 102"/>
                <a:gd name="T29" fmla="*/ 39631484 h 128"/>
                <a:gd name="T30" fmla="*/ 545606537 w 102"/>
                <a:gd name="T31" fmla="*/ 39631484 h 128"/>
                <a:gd name="T32" fmla="*/ 529557036 w 102"/>
                <a:gd name="T33" fmla="*/ 87188139 h 128"/>
                <a:gd name="T34" fmla="*/ 288851352 w 102"/>
                <a:gd name="T35" fmla="*/ 87188139 h 128"/>
                <a:gd name="T36" fmla="*/ 272801852 w 102"/>
                <a:gd name="T37" fmla="*/ 39631484 h 128"/>
                <a:gd name="T38" fmla="*/ 345016106 w 102"/>
                <a:gd name="T39" fmla="*/ 39631484 h 128"/>
                <a:gd name="T40" fmla="*/ 256755184 w 102"/>
                <a:gd name="T41" fmla="*/ 126816807 h 128"/>
                <a:gd name="T42" fmla="*/ 561653204 w 102"/>
                <a:gd name="T43" fmla="*/ 126816807 h 128"/>
                <a:gd name="T44" fmla="*/ 569675122 w 102"/>
                <a:gd name="T45" fmla="*/ 103038480 h 128"/>
                <a:gd name="T46" fmla="*/ 706078881 w 102"/>
                <a:gd name="T47" fmla="*/ 103038480 h 128"/>
                <a:gd name="T48" fmla="*/ 706078881 w 102"/>
                <a:gd name="T49" fmla="*/ 911504424 h 128"/>
                <a:gd name="T50" fmla="*/ 112329508 w 102"/>
                <a:gd name="T51" fmla="*/ 911504424 h 128"/>
                <a:gd name="T52" fmla="*/ 112329508 w 102"/>
                <a:gd name="T53" fmla="*/ 103038480 h 128"/>
                <a:gd name="T54" fmla="*/ 248733266 w 102"/>
                <a:gd name="T55" fmla="*/ 103038480 h 128"/>
                <a:gd name="T56" fmla="*/ 256755184 w 102"/>
                <a:gd name="T57" fmla="*/ 126816807 h 128"/>
                <a:gd name="T58" fmla="*/ 770265552 w 102"/>
                <a:gd name="T59" fmla="*/ 974911420 h 128"/>
                <a:gd name="T60" fmla="*/ 48142836 w 102"/>
                <a:gd name="T61" fmla="*/ 974911420 h 128"/>
                <a:gd name="T62" fmla="*/ 48142836 w 102"/>
                <a:gd name="T63" fmla="*/ 39631484 h 128"/>
                <a:gd name="T64" fmla="*/ 232683766 w 102"/>
                <a:gd name="T65" fmla="*/ 39631484 h 128"/>
                <a:gd name="T66" fmla="*/ 240708516 w 102"/>
                <a:gd name="T67" fmla="*/ 63409811 h 128"/>
                <a:gd name="T68" fmla="*/ 64189504 w 102"/>
                <a:gd name="T69" fmla="*/ 63409811 h 128"/>
                <a:gd name="T70" fmla="*/ 64189504 w 102"/>
                <a:gd name="T71" fmla="*/ 951133093 h 128"/>
                <a:gd name="T72" fmla="*/ 754218884 w 102"/>
                <a:gd name="T73" fmla="*/ 951133093 h 128"/>
                <a:gd name="T74" fmla="*/ 754218884 w 102"/>
                <a:gd name="T75" fmla="*/ 63409811 h 128"/>
                <a:gd name="T76" fmla="*/ 577699872 w 102"/>
                <a:gd name="T77" fmla="*/ 63409811 h 128"/>
                <a:gd name="T78" fmla="*/ 585724623 w 102"/>
                <a:gd name="T79" fmla="*/ 39631484 h 128"/>
                <a:gd name="T80" fmla="*/ 770265552 w 102"/>
                <a:gd name="T81" fmla="*/ 39631484 h 128"/>
                <a:gd name="T82" fmla="*/ 770265552 w 102"/>
                <a:gd name="T83" fmla="*/ 974911420 h 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2" h="128">
                  <a:moveTo>
                    <a:pt x="99" y="0"/>
                  </a:moveTo>
                  <a:cubicBezTo>
                    <a:pt x="75" y="0"/>
                    <a:pt x="75" y="0"/>
                    <a:pt x="75" y="0"/>
                  </a:cubicBezTo>
                  <a:cubicBezTo>
                    <a:pt x="27" y="0"/>
                    <a:pt x="27" y="0"/>
                    <a:pt x="27" y="0"/>
                  </a:cubicBezTo>
                  <a:cubicBezTo>
                    <a:pt x="3" y="0"/>
                    <a:pt x="3" y="0"/>
                    <a:pt x="3" y="0"/>
                  </a:cubicBezTo>
                  <a:cubicBezTo>
                    <a:pt x="2" y="0"/>
                    <a:pt x="0" y="1"/>
                    <a:pt x="0" y="3"/>
                  </a:cubicBezTo>
                  <a:cubicBezTo>
                    <a:pt x="0" y="125"/>
                    <a:pt x="0" y="125"/>
                    <a:pt x="0" y="125"/>
                  </a:cubicBezTo>
                  <a:cubicBezTo>
                    <a:pt x="0" y="127"/>
                    <a:pt x="2" y="128"/>
                    <a:pt x="3" y="128"/>
                  </a:cubicBezTo>
                  <a:cubicBezTo>
                    <a:pt x="99" y="128"/>
                    <a:pt x="99" y="128"/>
                    <a:pt x="99" y="128"/>
                  </a:cubicBezTo>
                  <a:cubicBezTo>
                    <a:pt x="100" y="128"/>
                    <a:pt x="102" y="127"/>
                    <a:pt x="102" y="125"/>
                  </a:cubicBezTo>
                  <a:cubicBezTo>
                    <a:pt x="102" y="3"/>
                    <a:pt x="102" y="3"/>
                    <a:pt x="102" y="3"/>
                  </a:cubicBezTo>
                  <a:cubicBezTo>
                    <a:pt x="102" y="1"/>
                    <a:pt x="100" y="0"/>
                    <a:pt x="99" y="0"/>
                  </a:cubicBezTo>
                  <a:close/>
                  <a:moveTo>
                    <a:pt x="43" y="5"/>
                  </a:moveTo>
                  <a:cubicBezTo>
                    <a:pt x="43" y="7"/>
                    <a:pt x="44" y="8"/>
                    <a:pt x="46" y="8"/>
                  </a:cubicBezTo>
                  <a:cubicBezTo>
                    <a:pt x="56" y="8"/>
                    <a:pt x="56" y="8"/>
                    <a:pt x="56" y="8"/>
                  </a:cubicBezTo>
                  <a:cubicBezTo>
                    <a:pt x="58" y="8"/>
                    <a:pt x="59" y="7"/>
                    <a:pt x="59" y="5"/>
                  </a:cubicBezTo>
                  <a:cubicBezTo>
                    <a:pt x="68" y="5"/>
                    <a:pt x="68" y="5"/>
                    <a:pt x="68" y="5"/>
                  </a:cubicBezTo>
                  <a:cubicBezTo>
                    <a:pt x="66" y="11"/>
                    <a:pt x="66" y="11"/>
                    <a:pt x="66" y="11"/>
                  </a:cubicBezTo>
                  <a:cubicBezTo>
                    <a:pt x="36" y="11"/>
                    <a:pt x="36" y="11"/>
                    <a:pt x="36" y="11"/>
                  </a:cubicBezTo>
                  <a:cubicBezTo>
                    <a:pt x="34" y="5"/>
                    <a:pt x="34" y="5"/>
                    <a:pt x="34" y="5"/>
                  </a:cubicBezTo>
                  <a:lnTo>
                    <a:pt x="43" y="5"/>
                  </a:lnTo>
                  <a:close/>
                  <a:moveTo>
                    <a:pt x="32" y="16"/>
                  </a:moveTo>
                  <a:cubicBezTo>
                    <a:pt x="70" y="16"/>
                    <a:pt x="70" y="16"/>
                    <a:pt x="70" y="16"/>
                  </a:cubicBezTo>
                  <a:cubicBezTo>
                    <a:pt x="71" y="13"/>
                    <a:pt x="71" y="13"/>
                    <a:pt x="71" y="13"/>
                  </a:cubicBezTo>
                  <a:cubicBezTo>
                    <a:pt x="88" y="13"/>
                    <a:pt x="88" y="13"/>
                    <a:pt x="88" y="13"/>
                  </a:cubicBezTo>
                  <a:cubicBezTo>
                    <a:pt x="88" y="115"/>
                    <a:pt x="88" y="115"/>
                    <a:pt x="88" y="115"/>
                  </a:cubicBezTo>
                  <a:cubicBezTo>
                    <a:pt x="14" y="115"/>
                    <a:pt x="14" y="115"/>
                    <a:pt x="14" y="115"/>
                  </a:cubicBezTo>
                  <a:cubicBezTo>
                    <a:pt x="14" y="13"/>
                    <a:pt x="14" y="13"/>
                    <a:pt x="14" y="13"/>
                  </a:cubicBezTo>
                  <a:cubicBezTo>
                    <a:pt x="31" y="13"/>
                    <a:pt x="31" y="13"/>
                    <a:pt x="31" y="13"/>
                  </a:cubicBezTo>
                  <a:lnTo>
                    <a:pt x="32" y="16"/>
                  </a:lnTo>
                  <a:close/>
                  <a:moveTo>
                    <a:pt x="96" y="123"/>
                  </a:moveTo>
                  <a:cubicBezTo>
                    <a:pt x="6" y="123"/>
                    <a:pt x="6" y="123"/>
                    <a:pt x="6" y="123"/>
                  </a:cubicBezTo>
                  <a:cubicBezTo>
                    <a:pt x="6" y="5"/>
                    <a:pt x="6" y="5"/>
                    <a:pt x="6" y="5"/>
                  </a:cubicBezTo>
                  <a:cubicBezTo>
                    <a:pt x="29" y="5"/>
                    <a:pt x="29" y="5"/>
                    <a:pt x="29" y="5"/>
                  </a:cubicBezTo>
                  <a:cubicBezTo>
                    <a:pt x="30" y="8"/>
                    <a:pt x="30" y="8"/>
                    <a:pt x="30" y="8"/>
                  </a:cubicBezTo>
                  <a:cubicBezTo>
                    <a:pt x="8" y="8"/>
                    <a:pt x="8" y="8"/>
                    <a:pt x="8" y="8"/>
                  </a:cubicBezTo>
                  <a:cubicBezTo>
                    <a:pt x="8" y="120"/>
                    <a:pt x="8" y="120"/>
                    <a:pt x="8" y="120"/>
                  </a:cubicBezTo>
                  <a:cubicBezTo>
                    <a:pt x="94" y="120"/>
                    <a:pt x="94" y="120"/>
                    <a:pt x="94" y="120"/>
                  </a:cubicBezTo>
                  <a:cubicBezTo>
                    <a:pt x="94" y="8"/>
                    <a:pt x="94" y="8"/>
                    <a:pt x="94" y="8"/>
                  </a:cubicBezTo>
                  <a:cubicBezTo>
                    <a:pt x="72" y="8"/>
                    <a:pt x="72" y="8"/>
                    <a:pt x="72" y="8"/>
                  </a:cubicBezTo>
                  <a:cubicBezTo>
                    <a:pt x="73" y="5"/>
                    <a:pt x="73" y="5"/>
                    <a:pt x="73" y="5"/>
                  </a:cubicBezTo>
                  <a:cubicBezTo>
                    <a:pt x="96" y="5"/>
                    <a:pt x="96" y="5"/>
                    <a:pt x="96" y="5"/>
                  </a:cubicBezTo>
                  <a:lnTo>
                    <a:pt x="96" y="1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66" name="Freeform 619"/>
            <p:cNvSpPr>
              <a:spLocks/>
            </p:cNvSpPr>
            <p:nvPr/>
          </p:nvSpPr>
          <p:spPr bwMode="auto">
            <a:xfrm>
              <a:off x="4330701" y="2259013"/>
              <a:ext cx="65088" cy="47625"/>
            </a:xfrm>
            <a:custGeom>
              <a:avLst/>
              <a:gdLst>
                <a:gd name="T0" fmla="*/ 8008654 w 23"/>
                <a:gd name="T1" fmla="*/ 86330118 h 17"/>
                <a:gd name="T2" fmla="*/ 56057747 w 23"/>
                <a:gd name="T3" fmla="*/ 125573118 h 17"/>
                <a:gd name="T4" fmla="*/ 56057747 w 23"/>
                <a:gd name="T5" fmla="*/ 125573118 h 17"/>
                <a:gd name="T6" fmla="*/ 88092363 w 23"/>
                <a:gd name="T7" fmla="*/ 125573118 h 17"/>
                <a:gd name="T8" fmla="*/ 88092363 w 23"/>
                <a:gd name="T9" fmla="*/ 125573118 h 17"/>
                <a:gd name="T10" fmla="*/ 176184726 w 23"/>
                <a:gd name="T11" fmla="*/ 39240199 h 17"/>
                <a:gd name="T12" fmla="*/ 176184726 w 23"/>
                <a:gd name="T13" fmla="*/ 39240199 h 17"/>
                <a:gd name="T14" fmla="*/ 176184726 w 23"/>
                <a:gd name="T15" fmla="*/ 7846919 h 17"/>
                <a:gd name="T16" fmla="*/ 144150111 w 23"/>
                <a:gd name="T17" fmla="*/ 7846919 h 17"/>
                <a:gd name="T18" fmla="*/ 144150111 w 23"/>
                <a:gd name="T19" fmla="*/ 7846919 h 17"/>
                <a:gd name="T20" fmla="*/ 72075055 w 23"/>
                <a:gd name="T21" fmla="*/ 86330118 h 17"/>
                <a:gd name="T22" fmla="*/ 40043270 w 23"/>
                <a:gd name="T23" fmla="*/ 54936838 h 17"/>
                <a:gd name="T24" fmla="*/ 40043270 w 23"/>
                <a:gd name="T25" fmla="*/ 54936838 h 17"/>
                <a:gd name="T26" fmla="*/ 8008654 w 23"/>
                <a:gd name="T27" fmla="*/ 54936838 h 17"/>
                <a:gd name="T28" fmla="*/ 8008654 w 23"/>
                <a:gd name="T29" fmla="*/ 86330118 h 1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 h="17">
                  <a:moveTo>
                    <a:pt x="1" y="11"/>
                  </a:moveTo>
                  <a:cubicBezTo>
                    <a:pt x="7" y="16"/>
                    <a:pt x="7" y="16"/>
                    <a:pt x="7" y="16"/>
                  </a:cubicBezTo>
                  <a:cubicBezTo>
                    <a:pt x="7" y="16"/>
                    <a:pt x="7" y="16"/>
                    <a:pt x="7" y="16"/>
                  </a:cubicBezTo>
                  <a:cubicBezTo>
                    <a:pt x="8" y="17"/>
                    <a:pt x="10" y="17"/>
                    <a:pt x="11" y="16"/>
                  </a:cubicBezTo>
                  <a:cubicBezTo>
                    <a:pt x="11" y="16"/>
                    <a:pt x="11" y="16"/>
                    <a:pt x="11" y="16"/>
                  </a:cubicBezTo>
                  <a:cubicBezTo>
                    <a:pt x="22" y="5"/>
                    <a:pt x="22" y="5"/>
                    <a:pt x="22" y="5"/>
                  </a:cubicBezTo>
                  <a:cubicBezTo>
                    <a:pt x="22" y="5"/>
                    <a:pt x="22" y="5"/>
                    <a:pt x="22" y="5"/>
                  </a:cubicBezTo>
                  <a:cubicBezTo>
                    <a:pt x="23" y="4"/>
                    <a:pt x="23" y="2"/>
                    <a:pt x="22" y="1"/>
                  </a:cubicBezTo>
                  <a:cubicBezTo>
                    <a:pt x="21" y="0"/>
                    <a:pt x="19" y="0"/>
                    <a:pt x="18" y="1"/>
                  </a:cubicBezTo>
                  <a:cubicBezTo>
                    <a:pt x="18" y="1"/>
                    <a:pt x="18" y="1"/>
                    <a:pt x="18" y="1"/>
                  </a:cubicBezTo>
                  <a:cubicBezTo>
                    <a:pt x="9" y="11"/>
                    <a:pt x="9" y="11"/>
                    <a:pt x="9" y="11"/>
                  </a:cubicBezTo>
                  <a:cubicBezTo>
                    <a:pt x="5" y="7"/>
                    <a:pt x="5" y="7"/>
                    <a:pt x="5" y="7"/>
                  </a:cubicBezTo>
                  <a:cubicBezTo>
                    <a:pt x="5" y="7"/>
                    <a:pt x="5" y="7"/>
                    <a:pt x="5" y="7"/>
                  </a:cubicBezTo>
                  <a:cubicBezTo>
                    <a:pt x="4" y="6"/>
                    <a:pt x="2" y="6"/>
                    <a:pt x="1" y="7"/>
                  </a:cubicBezTo>
                  <a:cubicBezTo>
                    <a:pt x="0" y="8"/>
                    <a:pt x="0" y="10"/>
                    <a:pt x="1"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67" name="Freeform 620"/>
            <p:cNvSpPr>
              <a:spLocks/>
            </p:cNvSpPr>
            <p:nvPr/>
          </p:nvSpPr>
          <p:spPr bwMode="auto">
            <a:xfrm>
              <a:off x="4330701" y="2335213"/>
              <a:ext cx="65088" cy="47625"/>
            </a:xfrm>
            <a:custGeom>
              <a:avLst/>
              <a:gdLst>
                <a:gd name="T0" fmla="*/ 8008654 w 23"/>
                <a:gd name="T1" fmla="*/ 78483199 h 17"/>
                <a:gd name="T2" fmla="*/ 56057747 w 23"/>
                <a:gd name="T3" fmla="*/ 125573118 h 17"/>
                <a:gd name="T4" fmla="*/ 56057747 w 23"/>
                <a:gd name="T5" fmla="*/ 125573118 h 17"/>
                <a:gd name="T6" fmla="*/ 88092363 w 23"/>
                <a:gd name="T7" fmla="*/ 125573118 h 17"/>
                <a:gd name="T8" fmla="*/ 88092363 w 23"/>
                <a:gd name="T9" fmla="*/ 125573118 h 17"/>
                <a:gd name="T10" fmla="*/ 176184726 w 23"/>
                <a:gd name="T11" fmla="*/ 39240199 h 17"/>
                <a:gd name="T12" fmla="*/ 176184726 w 23"/>
                <a:gd name="T13" fmla="*/ 39240199 h 17"/>
                <a:gd name="T14" fmla="*/ 176184726 w 23"/>
                <a:gd name="T15" fmla="*/ 39240199 h 17"/>
                <a:gd name="T16" fmla="*/ 176184726 w 23"/>
                <a:gd name="T17" fmla="*/ 7846919 h 17"/>
                <a:gd name="T18" fmla="*/ 144150111 w 23"/>
                <a:gd name="T19" fmla="*/ 7846919 h 17"/>
                <a:gd name="T20" fmla="*/ 144150111 w 23"/>
                <a:gd name="T21" fmla="*/ 7846919 h 17"/>
                <a:gd name="T22" fmla="*/ 72075055 w 23"/>
                <a:gd name="T23" fmla="*/ 78483199 h 17"/>
                <a:gd name="T24" fmla="*/ 40043270 w 23"/>
                <a:gd name="T25" fmla="*/ 47089919 h 17"/>
                <a:gd name="T26" fmla="*/ 40043270 w 23"/>
                <a:gd name="T27" fmla="*/ 47089919 h 17"/>
                <a:gd name="T28" fmla="*/ 8008654 w 23"/>
                <a:gd name="T29" fmla="*/ 47089919 h 17"/>
                <a:gd name="T30" fmla="*/ 8008654 w 23"/>
                <a:gd name="T31" fmla="*/ 78483199 h 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 h="17">
                  <a:moveTo>
                    <a:pt x="1" y="10"/>
                  </a:moveTo>
                  <a:cubicBezTo>
                    <a:pt x="7" y="16"/>
                    <a:pt x="7" y="16"/>
                    <a:pt x="7" y="16"/>
                  </a:cubicBezTo>
                  <a:cubicBezTo>
                    <a:pt x="7" y="16"/>
                    <a:pt x="7" y="16"/>
                    <a:pt x="7" y="16"/>
                  </a:cubicBezTo>
                  <a:cubicBezTo>
                    <a:pt x="8" y="17"/>
                    <a:pt x="10" y="17"/>
                    <a:pt x="11" y="16"/>
                  </a:cubicBezTo>
                  <a:cubicBezTo>
                    <a:pt x="11" y="16"/>
                    <a:pt x="11" y="16"/>
                    <a:pt x="11" y="16"/>
                  </a:cubicBezTo>
                  <a:cubicBezTo>
                    <a:pt x="22" y="5"/>
                    <a:pt x="22" y="5"/>
                    <a:pt x="22" y="5"/>
                  </a:cubicBezTo>
                  <a:cubicBezTo>
                    <a:pt x="22" y="5"/>
                    <a:pt x="22" y="5"/>
                    <a:pt x="22" y="5"/>
                  </a:cubicBezTo>
                  <a:cubicBezTo>
                    <a:pt x="22" y="5"/>
                    <a:pt x="22" y="5"/>
                    <a:pt x="22" y="5"/>
                  </a:cubicBezTo>
                  <a:cubicBezTo>
                    <a:pt x="23" y="4"/>
                    <a:pt x="23" y="2"/>
                    <a:pt x="22" y="1"/>
                  </a:cubicBezTo>
                  <a:cubicBezTo>
                    <a:pt x="21" y="0"/>
                    <a:pt x="19" y="0"/>
                    <a:pt x="18" y="1"/>
                  </a:cubicBezTo>
                  <a:cubicBezTo>
                    <a:pt x="18" y="1"/>
                    <a:pt x="18" y="1"/>
                    <a:pt x="18" y="1"/>
                  </a:cubicBezTo>
                  <a:cubicBezTo>
                    <a:pt x="9" y="10"/>
                    <a:pt x="9" y="10"/>
                    <a:pt x="9" y="10"/>
                  </a:cubicBezTo>
                  <a:cubicBezTo>
                    <a:pt x="5" y="6"/>
                    <a:pt x="5" y="6"/>
                    <a:pt x="5" y="6"/>
                  </a:cubicBezTo>
                  <a:cubicBezTo>
                    <a:pt x="5" y="6"/>
                    <a:pt x="5" y="6"/>
                    <a:pt x="5" y="6"/>
                  </a:cubicBezTo>
                  <a:cubicBezTo>
                    <a:pt x="4" y="5"/>
                    <a:pt x="2" y="5"/>
                    <a:pt x="1" y="6"/>
                  </a:cubicBezTo>
                  <a:cubicBezTo>
                    <a:pt x="0" y="7"/>
                    <a:pt x="0" y="9"/>
                    <a:pt x="1"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68" name="Freeform 621"/>
            <p:cNvSpPr>
              <a:spLocks/>
            </p:cNvSpPr>
            <p:nvPr/>
          </p:nvSpPr>
          <p:spPr bwMode="auto">
            <a:xfrm>
              <a:off x="4330701" y="2408238"/>
              <a:ext cx="65088" cy="50800"/>
            </a:xfrm>
            <a:custGeom>
              <a:avLst/>
              <a:gdLst>
                <a:gd name="T0" fmla="*/ 8008654 w 23"/>
                <a:gd name="T1" fmla="*/ 87613067 h 18"/>
                <a:gd name="T2" fmla="*/ 56057747 w 23"/>
                <a:gd name="T3" fmla="*/ 135404578 h 18"/>
                <a:gd name="T4" fmla="*/ 56057747 w 23"/>
                <a:gd name="T5" fmla="*/ 135404578 h 18"/>
                <a:gd name="T6" fmla="*/ 88092363 w 23"/>
                <a:gd name="T7" fmla="*/ 135404578 h 18"/>
                <a:gd name="T8" fmla="*/ 88092363 w 23"/>
                <a:gd name="T9" fmla="*/ 135404578 h 18"/>
                <a:gd name="T10" fmla="*/ 176184726 w 23"/>
                <a:gd name="T11" fmla="*/ 39824378 h 18"/>
                <a:gd name="T12" fmla="*/ 176184726 w 23"/>
                <a:gd name="T13" fmla="*/ 39824378 h 18"/>
                <a:gd name="T14" fmla="*/ 176184726 w 23"/>
                <a:gd name="T15" fmla="*/ 39824378 h 18"/>
                <a:gd name="T16" fmla="*/ 176184726 w 23"/>
                <a:gd name="T17" fmla="*/ 7964311 h 18"/>
                <a:gd name="T18" fmla="*/ 144150111 w 23"/>
                <a:gd name="T19" fmla="*/ 7964311 h 18"/>
                <a:gd name="T20" fmla="*/ 144150111 w 23"/>
                <a:gd name="T21" fmla="*/ 7964311 h 18"/>
                <a:gd name="T22" fmla="*/ 72075055 w 23"/>
                <a:gd name="T23" fmla="*/ 87613067 h 18"/>
                <a:gd name="T24" fmla="*/ 40043270 w 23"/>
                <a:gd name="T25" fmla="*/ 55755822 h 18"/>
                <a:gd name="T26" fmla="*/ 40043270 w 23"/>
                <a:gd name="T27" fmla="*/ 55755822 h 18"/>
                <a:gd name="T28" fmla="*/ 8008654 w 23"/>
                <a:gd name="T29" fmla="*/ 55755822 h 18"/>
                <a:gd name="T30" fmla="*/ 8008654 w 23"/>
                <a:gd name="T31" fmla="*/ 87613067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 h="18">
                  <a:moveTo>
                    <a:pt x="1" y="11"/>
                  </a:moveTo>
                  <a:cubicBezTo>
                    <a:pt x="7" y="17"/>
                    <a:pt x="7" y="17"/>
                    <a:pt x="7" y="17"/>
                  </a:cubicBezTo>
                  <a:cubicBezTo>
                    <a:pt x="7" y="17"/>
                    <a:pt x="7" y="17"/>
                    <a:pt x="7" y="17"/>
                  </a:cubicBezTo>
                  <a:cubicBezTo>
                    <a:pt x="8" y="18"/>
                    <a:pt x="10" y="18"/>
                    <a:pt x="11" y="17"/>
                  </a:cubicBezTo>
                  <a:cubicBezTo>
                    <a:pt x="11" y="17"/>
                    <a:pt x="11" y="17"/>
                    <a:pt x="11" y="17"/>
                  </a:cubicBezTo>
                  <a:cubicBezTo>
                    <a:pt x="22" y="5"/>
                    <a:pt x="22" y="5"/>
                    <a:pt x="22" y="5"/>
                  </a:cubicBezTo>
                  <a:cubicBezTo>
                    <a:pt x="22" y="5"/>
                    <a:pt x="22" y="5"/>
                    <a:pt x="22" y="5"/>
                  </a:cubicBezTo>
                  <a:cubicBezTo>
                    <a:pt x="22" y="5"/>
                    <a:pt x="22" y="5"/>
                    <a:pt x="22" y="5"/>
                  </a:cubicBezTo>
                  <a:cubicBezTo>
                    <a:pt x="23" y="4"/>
                    <a:pt x="23" y="3"/>
                    <a:pt x="22" y="1"/>
                  </a:cubicBezTo>
                  <a:cubicBezTo>
                    <a:pt x="21" y="0"/>
                    <a:pt x="19" y="0"/>
                    <a:pt x="18" y="1"/>
                  </a:cubicBezTo>
                  <a:cubicBezTo>
                    <a:pt x="18" y="1"/>
                    <a:pt x="18" y="1"/>
                    <a:pt x="18" y="1"/>
                  </a:cubicBezTo>
                  <a:cubicBezTo>
                    <a:pt x="9" y="11"/>
                    <a:pt x="9" y="11"/>
                    <a:pt x="9" y="11"/>
                  </a:cubicBezTo>
                  <a:cubicBezTo>
                    <a:pt x="5" y="7"/>
                    <a:pt x="5" y="7"/>
                    <a:pt x="5" y="7"/>
                  </a:cubicBezTo>
                  <a:cubicBezTo>
                    <a:pt x="5" y="7"/>
                    <a:pt x="5" y="7"/>
                    <a:pt x="5" y="7"/>
                  </a:cubicBezTo>
                  <a:cubicBezTo>
                    <a:pt x="4" y="6"/>
                    <a:pt x="2" y="6"/>
                    <a:pt x="1" y="7"/>
                  </a:cubicBezTo>
                  <a:cubicBezTo>
                    <a:pt x="0" y="8"/>
                    <a:pt x="0" y="10"/>
                    <a:pt x="1"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69" name="Freeform 622"/>
            <p:cNvSpPr>
              <a:spLocks/>
            </p:cNvSpPr>
            <p:nvPr/>
          </p:nvSpPr>
          <p:spPr bwMode="auto">
            <a:xfrm>
              <a:off x="4416426" y="2274888"/>
              <a:ext cx="80963" cy="17463"/>
            </a:xfrm>
            <a:custGeom>
              <a:avLst/>
              <a:gdLst>
                <a:gd name="T0" fmla="*/ 23381556 w 29"/>
                <a:gd name="T1" fmla="*/ 50826062 h 6"/>
                <a:gd name="T2" fmla="*/ 210445172 w 29"/>
                <a:gd name="T3" fmla="*/ 50826062 h 6"/>
                <a:gd name="T4" fmla="*/ 226034737 w 29"/>
                <a:gd name="T5" fmla="*/ 25414486 h 6"/>
                <a:gd name="T6" fmla="*/ 210445172 w 29"/>
                <a:gd name="T7" fmla="*/ 0 h 6"/>
                <a:gd name="T8" fmla="*/ 23381556 w 29"/>
                <a:gd name="T9" fmla="*/ 0 h 6"/>
                <a:gd name="T10" fmla="*/ 0 w 29"/>
                <a:gd name="T11" fmla="*/ 25414486 h 6"/>
                <a:gd name="T12" fmla="*/ 23381556 w 29"/>
                <a:gd name="T13" fmla="*/ 50826062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 h="6">
                  <a:moveTo>
                    <a:pt x="3" y="6"/>
                  </a:moveTo>
                  <a:cubicBezTo>
                    <a:pt x="27" y="6"/>
                    <a:pt x="27" y="6"/>
                    <a:pt x="27" y="6"/>
                  </a:cubicBezTo>
                  <a:cubicBezTo>
                    <a:pt x="28" y="6"/>
                    <a:pt x="29" y="4"/>
                    <a:pt x="29" y="3"/>
                  </a:cubicBezTo>
                  <a:cubicBezTo>
                    <a:pt x="29" y="2"/>
                    <a:pt x="28" y="0"/>
                    <a:pt x="27" y="0"/>
                  </a:cubicBezTo>
                  <a:cubicBezTo>
                    <a:pt x="3" y="0"/>
                    <a:pt x="3" y="0"/>
                    <a:pt x="3" y="0"/>
                  </a:cubicBezTo>
                  <a:cubicBezTo>
                    <a:pt x="1" y="0"/>
                    <a:pt x="0" y="2"/>
                    <a:pt x="0" y="3"/>
                  </a:cubicBezTo>
                  <a:cubicBezTo>
                    <a:pt x="0" y="4"/>
                    <a:pt x="1" y="6"/>
                    <a:pt x="3"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70" name="Freeform 623"/>
            <p:cNvSpPr>
              <a:spLocks/>
            </p:cNvSpPr>
            <p:nvPr/>
          </p:nvSpPr>
          <p:spPr bwMode="auto">
            <a:xfrm>
              <a:off x="4416426" y="2351088"/>
              <a:ext cx="80963" cy="14288"/>
            </a:xfrm>
            <a:custGeom>
              <a:avLst/>
              <a:gdLst>
                <a:gd name="T0" fmla="*/ 23381556 w 29"/>
                <a:gd name="T1" fmla="*/ 40829389 h 5"/>
                <a:gd name="T2" fmla="*/ 210445172 w 29"/>
                <a:gd name="T3" fmla="*/ 40829389 h 5"/>
                <a:gd name="T4" fmla="*/ 226034737 w 29"/>
                <a:gd name="T5" fmla="*/ 24498205 h 5"/>
                <a:gd name="T6" fmla="*/ 210445172 w 29"/>
                <a:gd name="T7" fmla="*/ 0 h 5"/>
                <a:gd name="T8" fmla="*/ 23381556 w 29"/>
                <a:gd name="T9" fmla="*/ 0 h 5"/>
                <a:gd name="T10" fmla="*/ 0 w 29"/>
                <a:gd name="T11" fmla="*/ 24498205 h 5"/>
                <a:gd name="T12" fmla="*/ 23381556 w 29"/>
                <a:gd name="T13" fmla="*/ 40829389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 h="5">
                  <a:moveTo>
                    <a:pt x="3" y="5"/>
                  </a:moveTo>
                  <a:cubicBezTo>
                    <a:pt x="27" y="5"/>
                    <a:pt x="27" y="5"/>
                    <a:pt x="27" y="5"/>
                  </a:cubicBezTo>
                  <a:cubicBezTo>
                    <a:pt x="28" y="5"/>
                    <a:pt x="29" y="4"/>
                    <a:pt x="29" y="3"/>
                  </a:cubicBezTo>
                  <a:cubicBezTo>
                    <a:pt x="29" y="1"/>
                    <a:pt x="28" y="0"/>
                    <a:pt x="27" y="0"/>
                  </a:cubicBezTo>
                  <a:cubicBezTo>
                    <a:pt x="3" y="0"/>
                    <a:pt x="3" y="0"/>
                    <a:pt x="3" y="0"/>
                  </a:cubicBezTo>
                  <a:cubicBezTo>
                    <a:pt x="1" y="0"/>
                    <a:pt x="0" y="1"/>
                    <a:pt x="0" y="3"/>
                  </a:cubicBezTo>
                  <a:cubicBezTo>
                    <a:pt x="0" y="4"/>
                    <a:pt x="1" y="5"/>
                    <a:pt x="3"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71" name="Freeform 624"/>
            <p:cNvSpPr>
              <a:spLocks/>
            </p:cNvSpPr>
            <p:nvPr/>
          </p:nvSpPr>
          <p:spPr bwMode="auto">
            <a:xfrm>
              <a:off x="4416426" y="2427288"/>
              <a:ext cx="80963" cy="14288"/>
            </a:xfrm>
            <a:custGeom>
              <a:avLst/>
              <a:gdLst>
                <a:gd name="T0" fmla="*/ 23381556 w 29"/>
                <a:gd name="T1" fmla="*/ 40829389 h 5"/>
                <a:gd name="T2" fmla="*/ 210445172 w 29"/>
                <a:gd name="T3" fmla="*/ 40829389 h 5"/>
                <a:gd name="T4" fmla="*/ 226034737 w 29"/>
                <a:gd name="T5" fmla="*/ 16331184 h 5"/>
                <a:gd name="T6" fmla="*/ 210445172 w 29"/>
                <a:gd name="T7" fmla="*/ 0 h 5"/>
                <a:gd name="T8" fmla="*/ 23381556 w 29"/>
                <a:gd name="T9" fmla="*/ 0 h 5"/>
                <a:gd name="T10" fmla="*/ 0 w 29"/>
                <a:gd name="T11" fmla="*/ 16331184 h 5"/>
                <a:gd name="T12" fmla="*/ 23381556 w 29"/>
                <a:gd name="T13" fmla="*/ 40829389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 h="5">
                  <a:moveTo>
                    <a:pt x="3" y="5"/>
                  </a:moveTo>
                  <a:cubicBezTo>
                    <a:pt x="27" y="5"/>
                    <a:pt x="27" y="5"/>
                    <a:pt x="27" y="5"/>
                  </a:cubicBezTo>
                  <a:cubicBezTo>
                    <a:pt x="28" y="5"/>
                    <a:pt x="29" y="4"/>
                    <a:pt x="29" y="2"/>
                  </a:cubicBezTo>
                  <a:cubicBezTo>
                    <a:pt x="29" y="1"/>
                    <a:pt x="28" y="0"/>
                    <a:pt x="27" y="0"/>
                  </a:cubicBezTo>
                  <a:cubicBezTo>
                    <a:pt x="3" y="0"/>
                    <a:pt x="3" y="0"/>
                    <a:pt x="3" y="0"/>
                  </a:cubicBezTo>
                  <a:cubicBezTo>
                    <a:pt x="1" y="0"/>
                    <a:pt x="0" y="1"/>
                    <a:pt x="0" y="2"/>
                  </a:cubicBezTo>
                  <a:cubicBezTo>
                    <a:pt x="0" y="4"/>
                    <a:pt x="1" y="5"/>
                    <a:pt x="3"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2" name="Group 71"/>
          <p:cNvGrpSpPr>
            <a:grpSpLocks/>
          </p:cNvGrpSpPr>
          <p:nvPr/>
        </p:nvGrpSpPr>
        <p:grpSpPr bwMode="auto">
          <a:xfrm>
            <a:off x="14195425" y="2976563"/>
            <a:ext cx="1727200" cy="1514475"/>
            <a:chOff x="2389188" y="3965575"/>
            <a:chExt cx="284163" cy="249238"/>
          </a:xfrm>
        </p:grpSpPr>
        <p:sp>
          <p:nvSpPr>
            <p:cNvPr id="14361" name="Freeform 712"/>
            <p:cNvSpPr>
              <a:spLocks noEditPoints="1"/>
            </p:cNvSpPr>
            <p:nvPr/>
          </p:nvSpPr>
          <p:spPr bwMode="auto">
            <a:xfrm>
              <a:off x="2389188" y="3965575"/>
              <a:ext cx="284163" cy="249238"/>
            </a:xfrm>
            <a:custGeom>
              <a:avLst/>
              <a:gdLst>
                <a:gd name="T0" fmla="*/ 630848520 w 128"/>
                <a:gd name="T1" fmla="*/ 183229986 h 112"/>
                <a:gd name="T2" fmla="*/ 542136384 w 128"/>
                <a:gd name="T3" fmla="*/ 183229986 h 112"/>
                <a:gd name="T4" fmla="*/ 374566794 w 128"/>
                <a:gd name="T5" fmla="*/ 4951380 h 112"/>
                <a:gd name="T6" fmla="*/ 374566794 w 128"/>
                <a:gd name="T7" fmla="*/ 4951380 h 112"/>
                <a:gd name="T8" fmla="*/ 364709890 w 128"/>
                <a:gd name="T9" fmla="*/ 0 h 112"/>
                <a:gd name="T10" fmla="*/ 354852986 w 128"/>
                <a:gd name="T11" fmla="*/ 14856365 h 112"/>
                <a:gd name="T12" fmla="*/ 354852986 w 128"/>
                <a:gd name="T13" fmla="*/ 19807745 h 112"/>
                <a:gd name="T14" fmla="*/ 354852986 w 128"/>
                <a:gd name="T15" fmla="*/ 19807745 h 112"/>
                <a:gd name="T16" fmla="*/ 507634999 w 128"/>
                <a:gd name="T17" fmla="*/ 183229986 h 112"/>
                <a:gd name="T18" fmla="*/ 118285069 w 128"/>
                <a:gd name="T19" fmla="*/ 183229986 h 112"/>
                <a:gd name="T20" fmla="*/ 271067082 w 128"/>
                <a:gd name="T21" fmla="*/ 19807745 h 112"/>
                <a:gd name="T22" fmla="*/ 271067082 w 128"/>
                <a:gd name="T23" fmla="*/ 19807745 h 112"/>
                <a:gd name="T24" fmla="*/ 275995534 w 128"/>
                <a:gd name="T25" fmla="*/ 14856365 h 112"/>
                <a:gd name="T26" fmla="*/ 261210178 w 128"/>
                <a:gd name="T27" fmla="*/ 0 h 112"/>
                <a:gd name="T28" fmla="*/ 251353274 w 128"/>
                <a:gd name="T29" fmla="*/ 4951380 h 112"/>
                <a:gd name="T30" fmla="*/ 251353274 w 128"/>
                <a:gd name="T31" fmla="*/ 4951380 h 112"/>
                <a:gd name="T32" fmla="*/ 83783685 w 128"/>
                <a:gd name="T33" fmla="*/ 183229986 h 112"/>
                <a:gd name="T34" fmla="*/ 0 w 128"/>
                <a:gd name="T35" fmla="*/ 183229986 h 112"/>
                <a:gd name="T36" fmla="*/ 0 w 128"/>
                <a:gd name="T37" fmla="*/ 262463191 h 112"/>
                <a:gd name="T38" fmla="*/ 34499164 w 128"/>
                <a:gd name="T39" fmla="*/ 262463191 h 112"/>
                <a:gd name="T40" fmla="*/ 103497493 w 128"/>
                <a:gd name="T41" fmla="*/ 554639113 h 112"/>
                <a:gd name="T42" fmla="*/ 522420355 w 128"/>
                <a:gd name="T43" fmla="*/ 554639113 h 112"/>
                <a:gd name="T44" fmla="*/ 591420904 w 128"/>
                <a:gd name="T45" fmla="*/ 262463191 h 112"/>
                <a:gd name="T46" fmla="*/ 630848520 w 128"/>
                <a:gd name="T47" fmla="*/ 262463191 h 112"/>
                <a:gd name="T48" fmla="*/ 630848520 w 128"/>
                <a:gd name="T49" fmla="*/ 183229986 h 112"/>
                <a:gd name="T50" fmla="*/ 502706547 w 128"/>
                <a:gd name="T51" fmla="*/ 529877763 h 112"/>
                <a:gd name="T52" fmla="*/ 123213521 w 128"/>
                <a:gd name="T53" fmla="*/ 529877763 h 112"/>
                <a:gd name="T54" fmla="*/ 59141424 w 128"/>
                <a:gd name="T55" fmla="*/ 262463191 h 112"/>
                <a:gd name="T56" fmla="*/ 566778644 w 128"/>
                <a:gd name="T57" fmla="*/ 262463191 h 112"/>
                <a:gd name="T58" fmla="*/ 502706547 w 128"/>
                <a:gd name="T59" fmla="*/ 529877763 h 112"/>
                <a:gd name="T60" fmla="*/ 601277808 w 128"/>
                <a:gd name="T61" fmla="*/ 237701841 h 112"/>
                <a:gd name="T62" fmla="*/ 24642260 w 128"/>
                <a:gd name="T63" fmla="*/ 237701841 h 112"/>
                <a:gd name="T64" fmla="*/ 24642260 w 128"/>
                <a:gd name="T65" fmla="*/ 212942716 h 112"/>
                <a:gd name="T66" fmla="*/ 601277808 w 128"/>
                <a:gd name="T67" fmla="*/ 212942716 h 112"/>
                <a:gd name="T68" fmla="*/ 601277808 w 128"/>
                <a:gd name="T69" fmla="*/ 237701841 h 11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8" h="112">
                  <a:moveTo>
                    <a:pt x="128" y="37"/>
                  </a:moveTo>
                  <a:cubicBezTo>
                    <a:pt x="110" y="37"/>
                    <a:pt x="110" y="37"/>
                    <a:pt x="110" y="37"/>
                  </a:cubicBezTo>
                  <a:cubicBezTo>
                    <a:pt x="76" y="1"/>
                    <a:pt x="76" y="1"/>
                    <a:pt x="76" y="1"/>
                  </a:cubicBezTo>
                  <a:cubicBezTo>
                    <a:pt x="76" y="1"/>
                    <a:pt x="76" y="1"/>
                    <a:pt x="76" y="1"/>
                  </a:cubicBezTo>
                  <a:cubicBezTo>
                    <a:pt x="76" y="0"/>
                    <a:pt x="75" y="0"/>
                    <a:pt x="74" y="0"/>
                  </a:cubicBezTo>
                  <a:cubicBezTo>
                    <a:pt x="73" y="0"/>
                    <a:pt x="72" y="1"/>
                    <a:pt x="72" y="3"/>
                  </a:cubicBezTo>
                  <a:cubicBezTo>
                    <a:pt x="72" y="3"/>
                    <a:pt x="72" y="4"/>
                    <a:pt x="72" y="4"/>
                  </a:cubicBezTo>
                  <a:cubicBezTo>
                    <a:pt x="72" y="4"/>
                    <a:pt x="72" y="4"/>
                    <a:pt x="72" y="4"/>
                  </a:cubicBezTo>
                  <a:cubicBezTo>
                    <a:pt x="103" y="37"/>
                    <a:pt x="103" y="37"/>
                    <a:pt x="103" y="37"/>
                  </a:cubicBezTo>
                  <a:cubicBezTo>
                    <a:pt x="24" y="37"/>
                    <a:pt x="24" y="37"/>
                    <a:pt x="24" y="37"/>
                  </a:cubicBezTo>
                  <a:cubicBezTo>
                    <a:pt x="55" y="4"/>
                    <a:pt x="55" y="4"/>
                    <a:pt x="55" y="4"/>
                  </a:cubicBezTo>
                  <a:cubicBezTo>
                    <a:pt x="55" y="4"/>
                    <a:pt x="55" y="4"/>
                    <a:pt x="55" y="4"/>
                  </a:cubicBezTo>
                  <a:cubicBezTo>
                    <a:pt x="55" y="4"/>
                    <a:pt x="56" y="3"/>
                    <a:pt x="56" y="3"/>
                  </a:cubicBezTo>
                  <a:cubicBezTo>
                    <a:pt x="56" y="1"/>
                    <a:pt x="54" y="0"/>
                    <a:pt x="53" y="0"/>
                  </a:cubicBezTo>
                  <a:cubicBezTo>
                    <a:pt x="52" y="0"/>
                    <a:pt x="51" y="0"/>
                    <a:pt x="51" y="1"/>
                  </a:cubicBezTo>
                  <a:cubicBezTo>
                    <a:pt x="51" y="1"/>
                    <a:pt x="51" y="1"/>
                    <a:pt x="51" y="1"/>
                  </a:cubicBezTo>
                  <a:cubicBezTo>
                    <a:pt x="17" y="37"/>
                    <a:pt x="17" y="37"/>
                    <a:pt x="17" y="37"/>
                  </a:cubicBezTo>
                  <a:cubicBezTo>
                    <a:pt x="0" y="37"/>
                    <a:pt x="0" y="37"/>
                    <a:pt x="0" y="37"/>
                  </a:cubicBezTo>
                  <a:cubicBezTo>
                    <a:pt x="0" y="53"/>
                    <a:pt x="0" y="53"/>
                    <a:pt x="0" y="53"/>
                  </a:cubicBezTo>
                  <a:cubicBezTo>
                    <a:pt x="7" y="53"/>
                    <a:pt x="7" y="53"/>
                    <a:pt x="7" y="53"/>
                  </a:cubicBezTo>
                  <a:cubicBezTo>
                    <a:pt x="21" y="112"/>
                    <a:pt x="21" y="112"/>
                    <a:pt x="21" y="112"/>
                  </a:cubicBezTo>
                  <a:cubicBezTo>
                    <a:pt x="106" y="112"/>
                    <a:pt x="106" y="112"/>
                    <a:pt x="106" y="112"/>
                  </a:cubicBezTo>
                  <a:cubicBezTo>
                    <a:pt x="120" y="53"/>
                    <a:pt x="120" y="53"/>
                    <a:pt x="120" y="53"/>
                  </a:cubicBezTo>
                  <a:cubicBezTo>
                    <a:pt x="128" y="53"/>
                    <a:pt x="128" y="53"/>
                    <a:pt x="128" y="53"/>
                  </a:cubicBezTo>
                  <a:lnTo>
                    <a:pt x="128" y="37"/>
                  </a:lnTo>
                  <a:close/>
                  <a:moveTo>
                    <a:pt x="102" y="107"/>
                  </a:moveTo>
                  <a:cubicBezTo>
                    <a:pt x="25" y="107"/>
                    <a:pt x="25" y="107"/>
                    <a:pt x="25" y="107"/>
                  </a:cubicBezTo>
                  <a:cubicBezTo>
                    <a:pt x="12" y="53"/>
                    <a:pt x="12" y="53"/>
                    <a:pt x="12" y="53"/>
                  </a:cubicBezTo>
                  <a:cubicBezTo>
                    <a:pt x="115" y="53"/>
                    <a:pt x="115" y="53"/>
                    <a:pt x="115" y="53"/>
                  </a:cubicBezTo>
                  <a:lnTo>
                    <a:pt x="102" y="107"/>
                  </a:lnTo>
                  <a:close/>
                  <a:moveTo>
                    <a:pt x="122" y="48"/>
                  </a:moveTo>
                  <a:cubicBezTo>
                    <a:pt x="5" y="48"/>
                    <a:pt x="5" y="48"/>
                    <a:pt x="5" y="48"/>
                  </a:cubicBezTo>
                  <a:cubicBezTo>
                    <a:pt x="5" y="43"/>
                    <a:pt x="5" y="43"/>
                    <a:pt x="5" y="43"/>
                  </a:cubicBezTo>
                  <a:cubicBezTo>
                    <a:pt x="122" y="43"/>
                    <a:pt x="122" y="43"/>
                    <a:pt x="122" y="43"/>
                  </a:cubicBezTo>
                  <a:lnTo>
                    <a:pt x="122"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62" name="Freeform 713"/>
            <p:cNvSpPr>
              <a:spLocks/>
            </p:cNvSpPr>
            <p:nvPr/>
          </p:nvSpPr>
          <p:spPr bwMode="auto">
            <a:xfrm>
              <a:off x="2482850" y="4108450"/>
              <a:ext cx="14288" cy="69850"/>
            </a:xfrm>
            <a:custGeom>
              <a:avLst/>
              <a:gdLst>
                <a:gd name="T0" fmla="*/ 17012245 w 6"/>
                <a:gd name="T1" fmla="*/ 152469453 h 32"/>
                <a:gd name="T2" fmla="*/ 34024491 w 6"/>
                <a:gd name="T3" fmla="*/ 138176397 h 32"/>
                <a:gd name="T4" fmla="*/ 34024491 w 6"/>
                <a:gd name="T5" fmla="*/ 14293056 h 32"/>
                <a:gd name="T6" fmla="*/ 17012245 w 6"/>
                <a:gd name="T7" fmla="*/ 0 h 32"/>
                <a:gd name="T8" fmla="*/ 0 w 6"/>
                <a:gd name="T9" fmla="*/ 14293056 h 32"/>
                <a:gd name="T10" fmla="*/ 0 w 6"/>
                <a:gd name="T11" fmla="*/ 138176397 h 32"/>
                <a:gd name="T12" fmla="*/ 17012245 w 6"/>
                <a:gd name="T13" fmla="*/ 152469453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32">
                  <a:moveTo>
                    <a:pt x="3" y="32"/>
                  </a:moveTo>
                  <a:cubicBezTo>
                    <a:pt x="4" y="32"/>
                    <a:pt x="6" y="31"/>
                    <a:pt x="6" y="29"/>
                  </a:cubicBezTo>
                  <a:cubicBezTo>
                    <a:pt x="6" y="3"/>
                    <a:pt x="6" y="3"/>
                    <a:pt x="6" y="3"/>
                  </a:cubicBezTo>
                  <a:cubicBezTo>
                    <a:pt x="6" y="1"/>
                    <a:pt x="4" y="0"/>
                    <a:pt x="3" y="0"/>
                  </a:cubicBezTo>
                  <a:cubicBezTo>
                    <a:pt x="1" y="0"/>
                    <a:pt x="0" y="1"/>
                    <a:pt x="0" y="3"/>
                  </a:cubicBezTo>
                  <a:cubicBezTo>
                    <a:pt x="0" y="29"/>
                    <a:pt x="0" y="29"/>
                    <a:pt x="0" y="29"/>
                  </a:cubicBezTo>
                  <a:cubicBezTo>
                    <a:pt x="0" y="31"/>
                    <a:pt x="1" y="32"/>
                    <a:pt x="3" y="3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63" name="Freeform 714"/>
            <p:cNvSpPr>
              <a:spLocks/>
            </p:cNvSpPr>
            <p:nvPr/>
          </p:nvSpPr>
          <p:spPr bwMode="auto">
            <a:xfrm>
              <a:off x="2525713" y="4108450"/>
              <a:ext cx="11113" cy="69850"/>
            </a:xfrm>
            <a:custGeom>
              <a:avLst/>
              <a:gdLst>
                <a:gd name="T0" fmla="*/ 14820297 w 5"/>
                <a:gd name="T1" fmla="*/ 152469453 h 32"/>
                <a:gd name="T2" fmla="*/ 24699754 w 5"/>
                <a:gd name="T3" fmla="*/ 138176397 h 32"/>
                <a:gd name="T4" fmla="*/ 24699754 w 5"/>
                <a:gd name="T5" fmla="*/ 14293056 h 32"/>
                <a:gd name="T6" fmla="*/ 14820297 w 5"/>
                <a:gd name="T7" fmla="*/ 0 h 32"/>
                <a:gd name="T8" fmla="*/ 0 w 5"/>
                <a:gd name="T9" fmla="*/ 14293056 h 32"/>
                <a:gd name="T10" fmla="*/ 0 w 5"/>
                <a:gd name="T11" fmla="*/ 138176397 h 32"/>
                <a:gd name="T12" fmla="*/ 14820297 w 5"/>
                <a:gd name="T13" fmla="*/ 152469453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32">
                  <a:moveTo>
                    <a:pt x="3" y="32"/>
                  </a:moveTo>
                  <a:cubicBezTo>
                    <a:pt x="4" y="32"/>
                    <a:pt x="5" y="31"/>
                    <a:pt x="5" y="29"/>
                  </a:cubicBezTo>
                  <a:cubicBezTo>
                    <a:pt x="5" y="3"/>
                    <a:pt x="5" y="3"/>
                    <a:pt x="5" y="3"/>
                  </a:cubicBezTo>
                  <a:cubicBezTo>
                    <a:pt x="5" y="1"/>
                    <a:pt x="4" y="0"/>
                    <a:pt x="3" y="0"/>
                  </a:cubicBezTo>
                  <a:cubicBezTo>
                    <a:pt x="1" y="0"/>
                    <a:pt x="0" y="1"/>
                    <a:pt x="0" y="3"/>
                  </a:cubicBezTo>
                  <a:cubicBezTo>
                    <a:pt x="0" y="29"/>
                    <a:pt x="0" y="29"/>
                    <a:pt x="0" y="29"/>
                  </a:cubicBezTo>
                  <a:cubicBezTo>
                    <a:pt x="0" y="31"/>
                    <a:pt x="1" y="32"/>
                    <a:pt x="3" y="3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64" name="Freeform 715"/>
            <p:cNvSpPr>
              <a:spLocks/>
            </p:cNvSpPr>
            <p:nvPr/>
          </p:nvSpPr>
          <p:spPr bwMode="auto">
            <a:xfrm>
              <a:off x="2566988" y="4108450"/>
              <a:ext cx="11113" cy="69850"/>
            </a:xfrm>
            <a:custGeom>
              <a:avLst/>
              <a:gdLst>
                <a:gd name="T0" fmla="*/ 9879457 w 5"/>
                <a:gd name="T1" fmla="*/ 152469453 h 32"/>
                <a:gd name="T2" fmla="*/ 24699754 w 5"/>
                <a:gd name="T3" fmla="*/ 138176397 h 32"/>
                <a:gd name="T4" fmla="*/ 24699754 w 5"/>
                <a:gd name="T5" fmla="*/ 14293056 h 32"/>
                <a:gd name="T6" fmla="*/ 9879457 w 5"/>
                <a:gd name="T7" fmla="*/ 0 h 32"/>
                <a:gd name="T8" fmla="*/ 0 w 5"/>
                <a:gd name="T9" fmla="*/ 14293056 h 32"/>
                <a:gd name="T10" fmla="*/ 0 w 5"/>
                <a:gd name="T11" fmla="*/ 138176397 h 32"/>
                <a:gd name="T12" fmla="*/ 9879457 w 5"/>
                <a:gd name="T13" fmla="*/ 152469453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32">
                  <a:moveTo>
                    <a:pt x="2" y="32"/>
                  </a:moveTo>
                  <a:cubicBezTo>
                    <a:pt x="4" y="32"/>
                    <a:pt x="5" y="31"/>
                    <a:pt x="5" y="29"/>
                  </a:cubicBezTo>
                  <a:cubicBezTo>
                    <a:pt x="5" y="3"/>
                    <a:pt x="5" y="3"/>
                    <a:pt x="5" y="3"/>
                  </a:cubicBezTo>
                  <a:cubicBezTo>
                    <a:pt x="5" y="1"/>
                    <a:pt x="4" y="0"/>
                    <a:pt x="2" y="0"/>
                  </a:cubicBezTo>
                  <a:cubicBezTo>
                    <a:pt x="1" y="0"/>
                    <a:pt x="0" y="1"/>
                    <a:pt x="0" y="3"/>
                  </a:cubicBezTo>
                  <a:cubicBezTo>
                    <a:pt x="0" y="29"/>
                    <a:pt x="0" y="29"/>
                    <a:pt x="0" y="29"/>
                  </a:cubicBezTo>
                  <a:cubicBezTo>
                    <a:pt x="0" y="31"/>
                    <a:pt x="1" y="32"/>
                    <a:pt x="2" y="3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7" name="Group 76"/>
          <p:cNvGrpSpPr>
            <a:grpSpLocks/>
          </p:cNvGrpSpPr>
          <p:nvPr/>
        </p:nvGrpSpPr>
        <p:grpSpPr bwMode="auto">
          <a:xfrm>
            <a:off x="19184938" y="3187700"/>
            <a:ext cx="1347787" cy="1347788"/>
            <a:chOff x="4086225" y="1676400"/>
            <a:chExt cx="284163" cy="284163"/>
          </a:xfrm>
        </p:grpSpPr>
        <p:sp>
          <p:nvSpPr>
            <p:cNvPr id="14357" name="Freeform 1149"/>
            <p:cNvSpPr>
              <a:spLocks noEditPoints="1"/>
            </p:cNvSpPr>
            <p:nvPr/>
          </p:nvSpPr>
          <p:spPr bwMode="auto">
            <a:xfrm>
              <a:off x="4086225" y="1676400"/>
              <a:ext cx="284163" cy="284163"/>
            </a:xfrm>
            <a:custGeom>
              <a:avLst/>
              <a:gdLst>
                <a:gd name="T0" fmla="*/ 415827307 w 179"/>
                <a:gd name="T1" fmla="*/ 171370927 h 179"/>
                <a:gd name="T2" fmla="*/ 367943460 w 179"/>
                <a:gd name="T3" fmla="*/ 85685463 h 179"/>
                <a:gd name="T4" fmla="*/ 279738630 w 179"/>
                <a:gd name="T5" fmla="*/ 35282250 h 179"/>
                <a:gd name="T6" fmla="*/ 173891881 w 179"/>
                <a:gd name="T7" fmla="*/ 35282250 h 179"/>
                <a:gd name="T8" fmla="*/ 85685463 w 179"/>
                <a:gd name="T9" fmla="*/ 85685463 h 179"/>
                <a:gd name="T10" fmla="*/ 35282250 w 179"/>
                <a:gd name="T11" fmla="*/ 171370927 h 179"/>
                <a:gd name="T12" fmla="*/ 35282250 w 179"/>
                <a:gd name="T13" fmla="*/ 277217675 h 179"/>
                <a:gd name="T14" fmla="*/ 85685463 w 179"/>
                <a:gd name="T15" fmla="*/ 365424093 h 179"/>
                <a:gd name="T16" fmla="*/ 173891881 w 179"/>
                <a:gd name="T17" fmla="*/ 415827307 h 179"/>
                <a:gd name="T18" fmla="*/ 279738630 w 179"/>
                <a:gd name="T19" fmla="*/ 415827307 h 179"/>
                <a:gd name="T20" fmla="*/ 367943460 w 179"/>
                <a:gd name="T21" fmla="*/ 365424093 h 179"/>
                <a:gd name="T22" fmla="*/ 415827307 w 179"/>
                <a:gd name="T23" fmla="*/ 277217675 h 179"/>
                <a:gd name="T24" fmla="*/ 357862817 w 179"/>
                <a:gd name="T25" fmla="*/ 347782174 h 179"/>
                <a:gd name="T26" fmla="*/ 350303129 w 179"/>
                <a:gd name="T27" fmla="*/ 355343450 h 179"/>
                <a:gd name="T28" fmla="*/ 279738630 w 179"/>
                <a:gd name="T29" fmla="*/ 398185388 h 179"/>
                <a:gd name="T30" fmla="*/ 269657987 w 179"/>
                <a:gd name="T31" fmla="*/ 400706343 h 179"/>
                <a:gd name="T32" fmla="*/ 183972524 w 179"/>
                <a:gd name="T33" fmla="*/ 400706343 h 179"/>
                <a:gd name="T34" fmla="*/ 173891881 w 179"/>
                <a:gd name="T35" fmla="*/ 398185388 h 179"/>
                <a:gd name="T36" fmla="*/ 103327382 w 179"/>
                <a:gd name="T37" fmla="*/ 355343450 h 179"/>
                <a:gd name="T38" fmla="*/ 95766106 w 179"/>
                <a:gd name="T39" fmla="*/ 347782174 h 179"/>
                <a:gd name="T40" fmla="*/ 52924168 w 179"/>
                <a:gd name="T41" fmla="*/ 277217675 h 179"/>
                <a:gd name="T42" fmla="*/ 50403214 w 179"/>
                <a:gd name="T43" fmla="*/ 267137033 h 179"/>
                <a:gd name="T44" fmla="*/ 50403214 w 179"/>
                <a:gd name="T45" fmla="*/ 183972524 h 179"/>
                <a:gd name="T46" fmla="*/ 52924168 w 179"/>
                <a:gd name="T47" fmla="*/ 171370927 h 179"/>
                <a:gd name="T48" fmla="*/ 95766106 w 179"/>
                <a:gd name="T49" fmla="*/ 103327382 h 179"/>
                <a:gd name="T50" fmla="*/ 103327382 w 179"/>
                <a:gd name="T51" fmla="*/ 95766106 h 179"/>
                <a:gd name="T52" fmla="*/ 173891881 w 179"/>
                <a:gd name="T53" fmla="*/ 52924168 h 179"/>
                <a:gd name="T54" fmla="*/ 183972524 w 179"/>
                <a:gd name="T55" fmla="*/ 50403214 h 179"/>
                <a:gd name="T56" fmla="*/ 269657987 w 179"/>
                <a:gd name="T57" fmla="*/ 50403214 h 179"/>
                <a:gd name="T58" fmla="*/ 279738630 w 179"/>
                <a:gd name="T59" fmla="*/ 52924168 h 179"/>
                <a:gd name="T60" fmla="*/ 350303129 w 179"/>
                <a:gd name="T61" fmla="*/ 95766106 h 179"/>
                <a:gd name="T62" fmla="*/ 357862817 w 179"/>
                <a:gd name="T63" fmla="*/ 103327382 h 179"/>
                <a:gd name="T64" fmla="*/ 398185388 w 179"/>
                <a:gd name="T65" fmla="*/ 171370927 h 179"/>
                <a:gd name="T66" fmla="*/ 403225709 w 179"/>
                <a:gd name="T67" fmla="*/ 183972524 h 179"/>
                <a:gd name="T68" fmla="*/ 403225709 w 179"/>
                <a:gd name="T69" fmla="*/ 267137033 h 179"/>
                <a:gd name="T70" fmla="*/ 398185388 w 179"/>
                <a:gd name="T71" fmla="*/ 277217675 h 179"/>
                <a:gd name="T72" fmla="*/ 357862817 w 179"/>
                <a:gd name="T73" fmla="*/ 347782174 h 1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79" h="179">
                  <a:moveTo>
                    <a:pt x="179" y="89"/>
                  </a:moveTo>
                  <a:lnTo>
                    <a:pt x="165" y="68"/>
                  </a:lnTo>
                  <a:lnTo>
                    <a:pt x="167" y="45"/>
                  </a:lnTo>
                  <a:lnTo>
                    <a:pt x="146" y="34"/>
                  </a:lnTo>
                  <a:lnTo>
                    <a:pt x="135" y="13"/>
                  </a:lnTo>
                  <a:lnTo>
                    <a:pt x="111" y="14"/>
                  </a:lnTo>
                  <a:lnTo>
                    <a:pt x="90" y="0"/>
                  </a:lnTo>
                  <a:lnTo>
                    <a:pt x="69" y="14"/>
                  </a:lnTo>
                  <a:lnTo>
                    <a:pt x="45" y="13"/>
                  </a:lnTo>
                  <a:lnTo>
                    <a:pt x="34" y="34"/>
                  </a:lnTo>
                  <a:lnTo>
                    <a:pt x="13" y="45"/>
                  </a:lnTo>
                  <a:lnTo>
                    <a:pt x="14" y="68"/>
                  </a:lnTo>
                  <a:lnTo>
                    <a:pt x="0" y="89"/>
                  </a:lnTo>
                  <a:lnTo>
                    <a:pt x="14" y="110"/>
                  </a:lnTo>
                  <a:lnTo>
                    <a:pt x="13" y="134"/>
                  </a:lnTo>
                  <a:lnTo>
                    <a:pt x="34" y="145"/>
                  </a:lnTo>
                  <a:lnTo>
                    <a:pt x="45" y="166"/>
                  </a:lnTo>
                  <a:lnTo>
                    <a:pt x="69" y="165"/>
                  </a:lnTo>
                  <a:lnTo>
                    <a:pt x="90" y="179"/>
                  </a:lnTo>
                  <a:lnTo>
                    <a:pt x="111" y="165"/>
                  </a:lnTo>
                  <a:lnTo>
                    <a:pt x="135" y="166"/>
                  </a:lnTo>
                  <a:lnTo>
                    <a:pt x="146" y="145"/>
                  </a:lnTo>
                  <a:lnTo>
                    <a:pt x="167" y="134"/>
                  </a:lnTo>
                  <a:lnTo>
                    <a:pt x="165" y="110"/>
                  </a:lnTo>
                  <a:lnTo>
                    <a:pt x="179" y="89"/>
                  </a:lnTo>
                  <a:close/>
                  <a:moveTo>
                    <a:pt x="142" y="138"/>
                  </a:moveTo>
                  <a:lnTo>
                    <a:pt x="140" y="140"/>
                  </a:lnTo>
                  <a:lnTo>
                    <a:pt x="139" y="141"/>
                  </a:lnTo>
                  <a:lnTo>
                    <a:pt x="130" y="159"/>
                  </a:lnTo>
                  <a:lnTo>
                    <a:pt x="111" y="158"/>
                  </a:lnTo>
                  <a:lnTo>
                    <a:pt x="108" y="158"/>
                  </a:lnTo>
                  <a:lnTo>
                    <a:pt x="107" y="159"/>
                  </a:lnTo>
                  <a:lnTo>
                    <a:pt x="90" y="171"/>
                  </a:lnTo>
                  <a:lnTo>
                    <a:pt x="73" y="159"/>
                  </a:lnTo>
                  <a:lnTo>
                    <a:pt x="72" y="158"/>
                  </a:lnTo>
                  <a:lnTo>
                    <a:pt x="69" y="158"/>
                  </a:lnTo>
                  <a:lnTo>
                    <a:pt x="49" y="159"/>
                  </a:lnTo>
                  <a:lnTo>
                    <a:pt x="41" y="141"/>
                  </a:lnTo>
                  <a:lnTo>
                    <a:pt x="40" y="140"/>
                  </a:lnTo>
                  <a:lnTo>
                    <a:pt x="38" y="138"/>
                  </a:lnTo>
                  <a:lnTo>
                    <a:pt x="20" y="130"/>
                  </a:lnTo>
                  <a:lnTo>
                    <a:pt x="21" y="110"/>
                  </a:lnTo>
                  <a:lnTo>
                    <a:pt x="21" y="108"/>
                  </a:lnTo>
                  <a:lnTo>
                    <a:pt x="20" y="106"/>
                  </a:lnTo>
                  <a:lnTo>
                    <a:pt x="9" y="89"/>
                  </a:lnTo>
                  <a:lnTo>
                    <a:pt x="20" y="73"/>
                  </a:lnTo>
                  <a:lnTo>
                    <a:pt x="21" y="71"/>
                  </a:lnTo>
                  <a:lnTo>
                    <a:pt x="21" y="68"/>
                  </a:lnTo>
                  <a:lnTo>
                    <a:pt x="20" y="49"/>
                  </a:lnTo>
                  <a:lnTo>
                    <a:pt x="38" y="41"/>
                  </a:lnTo>
                  <a:lnTo>
                    <a:pt x="40" y="39"/>
                  </a:lnTo>
                  <a:lnTo>
                    <a:pt x="41" y="38"/>
                  </a:lnTo>
                  <a:lnTo>
                    <a:pt x="49" y="20"/>
                  </a:lnTo>
                  <a:lnTo>
                    <a:pt x="69" y="21"/>
                  </a:lnTo>
                  <a:lnTo>
                    <a:pt x="72" y="21"/>
                  </a:lnTo>
                  <a:lnTo>
                    <a:pt x="73" y="20"/>
                  </a:lnTo>
                  <a:lnTo>
                    <a:pt x="90" y="8"/>
                  </a:lnTo>
                  <a:lnTo>
                    <a:pt x="107" y="20"/>
                  </a:lnTo>
                  <a:lnTo>
                    <a:pt x="108" y="21"/>
                  </a:lnTo>
                  <a:lnTo>
                    <a:pt x="111" y="21"/>
                  </a:lnTo>
                  <a:lnTo>
                    <a:pt x="130" y="20"/>
                  </a:lnTo>
                  <a:lnTo>
                    <a:pt x="139" y="38"/>
                  </a:lnTo>
                  <a:lnTo>
                    <a:pt x="140" y="39"/>
                  </a:lnTo>
                  <a:lnTo>
                    <a:pt x="142" y="41"/>
                  </a:lnTo>
                  <a:lnTo>
                    <a:pt x="160" y="49"/>
                  </a:lnTo>
                  <a:lnTo>
                    <a:pt x="158" y="68"/>
                  </a:lnTo>
                  <a:lnTo>
                    <a:pt x="158" y="71"/>
                  </a:lnTo>
                  <a:lnTo>
                    <a:pt x="160" y="73"/>
                  </a:lnTo>
                  <a:lnTo>
                    <a:pt x="171" y="89"/>
                  </a:lnTo>
                  <a:lnTo>
                    <a:pt x="160" y="106"/>
                  </a:lnTo>
                  <a:lnTo>
                    <a:pt x="158" y="108"/>
                  </a:lnTo>
                  <a:lnTo>
                    <a:pt x="158" y="110"/>
                  </a:lnTo>
                  <a:lnTo>
                    <a:pt x="160" y="130"/>
                  </a:lnTo>
                  <a:lnTo>
                    <a:pt x="142"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8" name="Freeform 1150"/>
            <p:cNvSpPr>
              <a:spLocks/>
            </p:cNvSpPr>
            <p:nvPr/>
          </p:nvSpPr>
          <p:spPr bwMode="auto">
            <a:xfrm>
              <a:off x="4144963" y="1795463"/>
              <a:ext cx="44450" cy="52388"/>
            </a:xfrm>
            <a:custGeom>
              <a:avLst/>
              <a:gdLst>
                <a:gd name="T0" fmla="*/ 52924075 w 28"/>
                <a:gd name="T1" fmla="*/ 52924580 h 33"/>
                <a:gd name="T2" fmla="*/ 20161250 w 28"/>
                <a:gd name="T3" fmla="*/ 0 h 33"/>
                <a:gd name="T4" fmla="*/ 0 w 28"/>
                <a:gd name="T5" fmla="*/ 0 h 33"/>
                <a:gd name="T6" fmla="*/ 0 w 28"/>
                <a:gd name="T7" fmla="*/ 83166744 h 33"/>
                <a:gd name="T8" fmla="*/ 17641888 w 28"/>
                <a:gd name="T9" fmla="*/ 83166744 h 33"/>
                <a:gd name="T10" fmla="*/ 17641888 w 28"/>
                <a:gd name="T11" fmla="*/ 25201803 h 33"/>
                <a:gd name="T12" fmla="*/ 52924075 w 28"/>
                <a:gd name="T13" fmla="*/ 83166744 h 33"/>
                <a:gd name="T14" fmla="*/ 70564375 w 28"/>
                <a:gd name="T15" fmla="*/ 83166744 h 33"/>
                <a:gd name="T16" fmla="*/ 70564375 w 28"/>
                <a:gd name="T17" fmla="*/ 0 h 33"/>
                <a:gd name="T18" fmla="*/ 52924075 w 28"/>
                <a:gd name="T19" fmla="*/ 0 h 33"/>
                <a:gd name="T20" fmla="*/ 52924075 w 28"/>
                <a:gd name="T21" fmla="*/ 52924580 h 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 h="33">
                  <a:moveTo>
                    <a:pt x="21" y="21"/>
                  </a:moveTo>
                  <a:lnTo>
                    <a:pt x="8" y="0"/>
                  </a:lnTo>
                  <a:lnTo>
                    <a:pt x="0" y="0"/>
                  </a:lnTo>
                  <a:lnTo>
                    <a:pt x="0" y="33"/>
                  </a:lnTo>
                  <a:lnTo>
                    <a:pt x="7" y="33"/>
                  </a:lnTo>
                  <a:lnTo>
                    <a:pt x="7" y="10"/>
                  </a:lnTo>
                  <a:lnTo>
                    <a:pt x="21" y="33"/>
                  </a:lnTo>
                  <a:lnTo>
                    <a:pt x="28" y="33"/>
                  </a:lnTo>
                  <a:lnTo>
                    <a:pt x="28" y="0"/>
                  </a:lnTo>
                  <a:lnTo>
                    <a:pt x="21" y="0"/>
                  </a:lnTo>
                  <a:lnTo>
                    <a:pt x="21"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9" name="Freeform 1151"/>
            <p:cNvSpPr>
              <a:spLocks/>
            </p:cNvSpPr>
            <p:nvPr/>
          </p:nvSpPr>
          <p:spPr bwMode="auto">
            <a:xfrm>
              <a:off x="4202113" y="1795463"/>
              <a:ext cx="39688" cy="52388"/>
            </a:xfrm>
            <a:custGeom>
              <a:avLst/>
              <a:gdLst>
                <a:gd name="T0" fmla="*/ 17642110 w 25"/>
                <a:gd name="T1" fmla="*/ 47884220 h 33"/>
                <a:gd name="T2" fmla="*/ 60484512 w 25"/>
                <a:gd name="T3" fmla="*/ 47884220 h 33"/>
                <a:gd name="T4" fmla="*/ 60484512 w 25"/>
                <a:gd name="T5" fmla="*/ 32763138 h 33"/>
                <a:gd name="T6" fmla="*/ 17642110 w 25"/>
                <a:gd name="T7" fmla="*/ 32763138 h 33"/>
                <a:gd name="T8" fmla="*/ 17642110 w 25"/>
                <a:gd name="T9" fmla="*/ 15121082 h 33"/>
                <a:gd name="T10" fmla="*/ 63005494 w 25"/>
                <a:gd name="T11" fmla="*/ 15121082 h 33"/>
                <a:gd name="T12" fmla="*/ 63005494 w 25"/>
                <a:gd name="T13" fmla="*/ 0 h 33"/>
                <a:gd name="T14" fmla="*/ 0 w 25"/>
                <a:gd name="T15" fmla="*/ 0 h 33"/>
                <a:gd name="T16" fmla="*/ 0 w 25"/>
                <a:gd name="T17" fmla="*/ 83166744 h 33"/>
                <a:gd name="T18" fmla="*/ 63005494 w 25"/>
                <a:gd name="T19" fmla="*/ 83166744 h 33"/>
                <a:gd name="T20" fmla="*/ 63005494 w 25"/>
                <a:gd name="T21" fmla="*/ 65524688 h 33"/>
                <a:gd name="T22" fmla="*/ 17642110 w 25"/>
                <a:gd name="T23" fmla="*/ 65524688 h 33"/>
                <a:gd name="T24" fmla="*/ 17642110 w 25"/>
                <a:gd name="T25" fmla="*/ 47884220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33">
                  <a:moveTo>
                    <a:pt x="7" y="19"/>
                  </a:moveTo>
                  <a:lnTo>
                    <a:pt x="24" y="19"/>
                  </a:lnTo>
                  <a:lnTo>
                    <a:pt x="24" y="13"/>
                  </a:lnTo>
                  <a:lnTo>
                    <a:pt x="7" y="13"/>
                  </a:lnTo>
                  <a:lnTo>
                    <a:pt x="7" y="6"/>
                  </a:lnTo>
                  <a:lnTo>
                    <a:pt x="25" y="6"/>
                  </a:lnTo>
                  <a:lnTo>
                    <a:pt x="25" y="0"/>
                  </a:lnTo>
                  <a:lnTo>
                    <a:pt x="0" y="0"/>
                  </a:lnTo>
                  <a:lnTo>
                    <a:pt x="0" y="33"/>
                  </a:lnTo>
                  <a:lnTo>
                    <a:pt x="25" y="33"/>
                  </a:lnTo>
                  <a:lnTo>
                    <a:pt x="25" y="26"/>
                  </a:lnTo>
                  <a:lnTo>
                    <a:pt x="7" y="26"/>
                  </a:lnTo>
                  <a:lnTo>
                    <a:pt x="7"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60" name="Freeform 1152"/>
            <p:cNvSpPr>
              <a:spLocks/>
            </p:cNvSpPr>
            <p:nvPr/>
          </p:nvSpPr>
          <p:spPr bwMode="auto">
            <a:xfrm>
              <a:off x="4249738" y="1795463"/>
              <a:ext cx="68263" cy="52388"/>
            </a:xfrm>
            <a:custGeom>
              <a:avLst/>
              <a:gdLst>
                <a:gd name="T0" fmla="*/ 75605241 w 43"/>
                <a:gd name="T1" fmla="*/ 57964941 h 33"/>
                <a:gd name="T2" fmla="*/ 63005161 w 43"/>
                <a:gd name="T3" fmla="*/ 0 h 33"/>
                <a:gd name="T4" fmla="*/ 45363145 w 43"/>
                <a:gd name="T5" fmla="*/ 0 h 33"/>
                <a:gd name="T6" fmla="*/ 30242097 w 43"/>
                <a:gd name="T7" fmla="*/ 52924580 h 33"/>
                <a:gd name="T8" fmla="*/ 15121048 w 43"/>
                <a:gd name="T9" fmla="*/ 0 h 33"/>
                <a:gd name="T10" fmla="*/ 0 w 43"/>
                <a:gd name="T11" fmla="*/ 0 h 33"/>
                <a:gd name="T12" fmla="*/ 20161398 w 43"/>
                <a:gd name="T13" fmla="*/ 83166744 h 33"/>
                <a:gd name="T14" fmla="*/ 37803414 w 43"/>
                <a:gd name="T15" fmla="*/ 83166744 h 33"/>
                <a:gd name="T16" fmla="*/ 50403494 w 43"/>
                <a:gd name="T17" fmla="*/ 25201803 h 33"/>
                <a:gd name="T18" fmla="*/ 65524542 w 43"/>
                <a:gd name="T19" fmla="*/ 83166744 h 33"/>
                <a:gd name="T20" fmla="*/ 83166559 w 43"/>
                <a:gd name="T21" fmla="*/ 83166744 h 33"/>
                <a:gd name="T22" fmla="*/ 108368306 w 43"/>
                <a:gd name="T23" fmla="*/ 0 h 33"/>
                <a:gd name="T24" fmla="*/ 90726290 w 43"/>
                <a:gd name="T25" fmla="*/ 0 h 33"/>
                <a:gd name="T26" fmla="*/ 75605241 w 43"/>
                <a:gd name="T27" fmla="*/ 57964941 h 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 h="33">
                  <a:moveTo>
                    <a:pt x="30" y="23"/>
                  </a:moveTo>
                  <a:lnTo>
                    <a:pt x="25" y="0"/>
                  </a:lnTo>
                  <a:lnTo>
                    <a:pt x="18" y="0"/>
                  </a:lnTo>
                  <a:lnTo>
                    <a:pt x="12" y="21"/>
                  </a:lnTo>
                  <a:lnTo>
                    <a:pt x="6" y="0"/>
                  </a:lnTo>
                  <a:lnTo>
                    <a:pt x="0" y="0"/>
                  </a:lnTo>
                  <a:lnTo>
                    <a:pt x="8" y="33"/>
                  </a:lnTo>
                  <a:lnTo>
                    <a:pt x="15" y="33"/>
                  </a:lnTo>
                  <a:lnTo>
                    <a:pt x="20" y="10"/>
                  </a:lnTo>
                  <a:lnTo>
                    <a:pt x="26" y="33"/>
                  </a:lnTo>
                  <a:lnTo>
                    <a:pt x="33" y="33"/>
                  </a:lnTo>
                  <a:lnTo>
                    <a:pt x="43" y="0"/>
                  </a:lnTo>
                  <a:lnTo>
                    <a:pt x="36" y="0"/>
                  </a:lnTo>
                  <a:lnTo>
                    <a:pt x="30"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750" tmFilter="0, 0; .2, .5; .8, .5; 1, 0"/>
                                        <p:tgtEl>
                                          <p:spTgt spid="41"/>
                                        </p:tgtEl>
                                      </p:cBhvr>
                                    </p:animEffect>
                                    <p:animScale>
                                      <p:cBhvr>
                                        <p:cTn id="7" dur="375" autoRev="1" fill="hold"/>
                                        <p:tgtEl>
                                          <p:spTgt spid="41"/>
                                        </p:tgtEl>
                                      </p:cBhvr>
                                      <p:by x="105000" y="105000"/>
                                    </p:animScale>
                                  </p:childTnLst>
                                </p:cTn>
                              </p:par>
                              <p:par>
                                <p:cTn id="8" presetID="26" presetClass="emph" presetSubtype="0" fill="hold" grpId="0" nodeType="withEffect">
                                  <p:stCondLst>
                                    <p:cond delay="0"/>
                                  </p:stCondLst>
                                  <p:childTnLst>
                                    <p:animEffect transition="out" filter="fade">
                                      <p:cBhvr>
                                        <p:cTn id="9" dur="750" tmFilter="0, 0; .2, .5; .8, .5; 1, 0"/>
                                        <p:tgtEl>
                                          <p:spTgt spid="42"/>
                                        </p:tgtEl>
                                      </p:cBhvr>
                                    </p:animEffect>
                                    <p:animScale>
                                      <p:cBhvr>
                                        <p:cTn id="10" dur="375" autoRev="1" fill="hold"/>
                                        <p:tgtEl>
                                          <p:spTgt spid="42"/>
                                        </p:tgtEl>
                                      </p:cBhvr>
                                      <p:by x="105000" y="105000"/>
                                    </p:animScale>
                                  </p:childTnLst>
                                </p:cTn>
                              </p:par>
                              <p:par>
                                <p:cTn id="11" presetID="26" presetClass="emph" presetSubtype="0" fill="hold" nodeType="withEffect">
                                  <p:stCondLst>
                                    <p:cond delay="0"/>
                                  </p:stCondLst>
                                  <p:childTnLst>
                                    <p:animEffect transition="out" filter="fade">
                                      <p:cBhvr>
                                        <p:cTn id="12" dur="750" tmFilter="0, 0; .2, .5; .8, .5; 1, 0"/>
                                        <p:tgtEl>
                                          <p:spTgt spid="61"/>
                                        </p:tgtEl>
                                      </p:cBhvr>
                                    </p:animEffect>
                                    <p:animScale>
                                      <p:cBhvr>
                                        <p:cTn id="13" dur="375" autoRev="1" fill="hold"/>
                                        <p:tgtEl>
                                          <p:spTgt spid="61"/>
                                        </p:tgtEl>
                                      </p:cBhvr>
                                      <p:by x="105000" y="105000"/>
                                    </p:animScale>
                                  </p:childTnLst>
                                </p:cTn>
                              </p:par>
                            </p:childTnLst>
                          </p:cTn>
                        </p:par>
                        <p:par>
                          <p:cTn id="14" fill="hold" nodeType="afterGroup">
                            <p:stCondLst>
                              <p:cond delay="750"/>
                            </p:stCondLst>
                            <p:childTnLst>
                              <p:par>
                                <p:cTn id="15" presetID="26" presetClass="emph" presetSubtype="0" fill="hold" grpId="0" nodeType="afterEffect">
                                  <p:stCondLst>
                                    <p:cond delay="0"/>
                                  </p:stCondLst>
                                  <p:childTnLst>
                                    <p:animEffect transition="out" filter="fade">
                                      <p:cBhvr>
                                        <p:cTn id="16" dur="750" tmFilter="0, 0; .2, .5; .8, .5; 1, 0"/>
                                        <p:tgtEl>
                                          <p:spTgt spid="38"/>
                                        </p:tgtEl>
                                      </p:cBhvr>
                                    </p:animEffect>
                                    <p:animScale>
                                      <p:cBhvr>
                                        <p:cTn id="17" dur="375" autoRev="1" fill="hold"/>
                                        <p:tgtEl>
                                          <p:spTgt spid="38"/>
                                        </p:tgtEl>
                                      </p:cBhvr>
                                      <p:by x="105000" y="105000"/>
                                    </p:animScale>
                                  </p:childTnLst>
                                </p:cTn>
                              </p:par>
                              <p:par>
                                <p:cTn id="18" presetID="26" presetClass="emph" presetSubtype="0" fill="hold" grpId="0" nodeType="withEffect">
                                  <p:stCondLst>
                                    <p:cond delay="0"/>
                                  </p:stCondLst>
                                  <p:childTnLst>
                                    <p:animEffect transition="out" filter="fade">
                                      <p:cBhvr>
                                        <p:cTn id="19" dur="750" tmFilter="0, 0; .2, .5; .8, .5; 1, 0"/>
                                        <p:tgtEl>
                                          <p:spTgt spid="39"/>
                                        </p:tgtEl>
                                      </p:cBhvr>
                                    </p:animEffect>
                                    <p:animScale>
                                      <p:cBhvr>
                                        <p:cTn id="20" dur="375" autoRev="1" fill="hold"/>
                                        <p:tgtEl>
                                          <p:spTgt spid="39"/>
                                        </p:tgtEl>
                                      </p:cBhvr>
                                      <p:by x="105000" y="105000"/>
                                    </p:animScale>
                                  </p:childTnLst>
                                </p:cTn>
                              </p:par>
                              <p:par>
                                <p:cTn id="21" presetID="26" presetClass="emph" presetSubtype="0" fill="hold" nodeType="withEffect">
                                  <p:stCondLst>
                                    <p:cond delay="0"/>
                                  </p:stCondLst>
                                  <p:childTnLst>
                                    <p:animEffect transition="out" filter="fade">
                                      <p:cBhvr>
                                        <p:cTn id="22" dur="750" tmFilter="0, 0; .2, .5; .8, .5; 1, 0"/>
                                        <p:tgtEl>
                                          <p:spTgt spid="64"/>
                                        </p:tgtEl>
                                      </p:cBhvr>
                                    </p:animEffect>
                                    <p:animScale>
                                      <p:cBhvr>
                                        <p:cTn id="23" dur="375" autoRev="1" fill="hold"/>
                                        <p:tgtEl>
                                          <p:spTgt spid="64"/>
                                        </p:tgtEl>
                                      </p:cBhvr>
                                      <p:by x="105000" y="105000"/>
                                    </p:animScale>
                                  </p:childTnLst>
                                </p:cTn>
                              </p:par>
                            </p:childTnLst>
                          </p:cTn>
                        </p:par>
                        <p:par>
                          <p:cTn id="24" fill="hold" nodeType="afterGroup">
                            <p:stCondLst>
                              <p:cond delay="1500"/>
                            </p:stCondLst>
                            <p:childTnLst>
                              <p:par>
                                <p:cTn id="25" presetID="26" presetClass="emph" presetSubtype="0" fill="hold" grpId="0" nodeType="afterEffect">
                                  <p:stCondLst>
                                    <p:cond delay="0"/>
                                  </p:stCondLst>
                                  <p:childTnLst>
                                    <p:animEffect transition="out" filter="fade">
                                      <p:cBhvr>
                                        <p:cTn id="26" dur="750" tmFilter="0, 0; .2, .5; .8, .5; 1, 0"/>
                                        <p:tgtEl>
                                          <p:spTgt spid="35"/>
                                        </p:tgtEl>
                                      </p:cBhvr>
                                    </p:animEffect>
                                    <p:animScale>
                                      <p:cBhvr>
                                        <p:cTn id="27" dur="375" autoRev="1" fill="hold"/>
                                        <p:tgtEl>
                                          <p:spTgt spid="35"/>
                                        </p:tgtEl>
                                      </p:cBhvr>
                                      <p:by x="105000" y="105000"/>
                                    </p:animScale>
                                  </p:childTnLst>
                                </p:cTn>
                              </p:par>
                              <p:par>
                                <p:cTn id="28" presetID="26" presetClass="emph" presetSubtype="0" fill="hold" grpId="0" nodeType="withEffect">
                                  <p:stCondLst>
                                    <p:cond delay="0"/>
                                  </p:stCondLst>
                                  <p:childTnLst>
                                    <p:animEffect transition="out" filter="fade">
                                      <p:cBhvr>
                                        <p:cTn id="29" dur="750" tmFilter="0, 0; .2, .5; .8, .5; 1, 0"/>
                                        <p:tgtEl>
                                          <p:spTgt spid="36"/>
                                        </p:tgtEl>
                                      </p:cBhvr>
                                    </p:animEffect>
                                    <p:animScale>
                                      <p:cBhvr>
                                        <p:cTn id="30" dur="375" autoRev="1" fill="hold"/>
                                        <p:tgtEl>
                                          <p:spTgt spid="36"/>
                                        </p:tgtEl>
                                      </p:cBhvr>
                                      <p:by x="105000" y="105000"/>
                                    </p:animScale>
                                  </p:childTnLst>
                                </p:cTn>
                              </p:par>
                              <p:par>
                                <p:cTn id="31" presetID="26" presetClass="emph" presetSubtype="0" fill="hold" nodeType="withEffect">
                                  <p:stCondLst>
                                    <p:cond delay="0"/>
                                  </p:stCondLst>
                                  <p:childTnLst>
                                    <p:animEffect transition="out" filter="fade">
                                      <p:cBhvr>
                                        <p:cTn id="32" dur="750" tmFilter="0, 0; .2, .5; .8, .5; 1, 0"/>
                                        <p:tgtEl>
                                          <p:spTgt spid="72"/>
                                        </p:tgtEl>
                                      </p:cBhvr>
                                    </p:animEffect>
                                    <p:animScale>
                                      <p:cBhvr>
                                        <p:cTn id="33" dur="375" autoRev="1" fill="hold"/>
                                        <p:tgtEl>
                                          <p:spTgt spid="72"/>
                                        </p:tgtEl>
                                      </p:cBhvr>
                                      <p:by x="105000" y="105000"/>
                                    </p:animScale>
                                  </p:childTnLst>
                                </p:cTn>
                              </p:par>
                            </p:childTnLst>
                          </p:cTn>
                        </p:par>
                        <p:par>
                          <p:cTn id="34" fill="hold" nodeType="afterGroup">
                            <p:stCondLst>
                              <p:cond delay="2250"/>
                            </p:stCondLst>
                            <p:childTnLst>
                              <p:par>
                                <p:cTn id="35" presetID="26" presetClass="emph" presetSubtype="0" fill="hold" grpId="0" nodeType="afterEffect">
                                  <p:stCondLst>
                                    <p:cond delay="0"/>
                                  </p:stCondLst>
                                  <p:childTnLst>
                                    <p:animEffect transition="out" filter="fade">
                                      <p:cBhvr>
                                        <p:cTn id="36" dur="750" tmFilter="0, 0; .2, .5; .8, .5; 1, 0"/>
                                        <p:tgtEl>
                                          <p:spTgt spid="32"/>
                                        </p:tgtEl>
                                      </p:cBhvr>
                                    </p:animEffect>
                                    <p:animScale>
                                      <p:cBhvr>
                                        <p:cTn id="37" dur="375" autoRev="1" fill="hold"/>
                                        <p:tgtEl>
                                          <p:spTgt spid="32"/>
                                        </p:tgtEl>
                                      </p:cBhvr>
                                      <p:by x="105000" y="105000"/>
                                    </p:animScale>
                                  </p:childTnLst>
                                </p:cTn>
                              </p:par>
                              <p:par>
                                <p:cTn id="38" presetID="26" presetClass="emph" presetSubtype="0" fill="hold" grpId="0" nodeType="withEffect">
                                  <p:stCondLst>
                                    <p:cond delay="0"/>
                                  </p:stCondLst>
                                  <p:childTnLst>
                                    <p:animEffect transition="out" filter="fade">
                                      <p:cBhvr>
                                        <p:cTn id="39" dur="750" tmFilter="0, 0; .2, .5; .8, .5; 1, 0"/>
                                        <p:tgtEl>
                                          <p:spTgt spid="33"/>
                                        </p:tgtEl>
                                      </p:cBhvr>
                                    </p:animEffect>
                                    <p:animScale>
                                      <p:cBhvr>
                                        <p:cTn id="40" dur="375" autoRev="1" fill="hold"/>
                                        <p:tgtEl>
                                          <p:spTgt spid="33"/>
                                        </p:tgtEl>
                                      </p:cBhvr>
                                      <p:by x="105000" y="105000"/>
                                    </p:animScale>
                                  </p:childTnLst>
                                </p:cTn>
                              </p:par>
                              <p:par>
                                <p:cTn id="41" presetID="26" presetClass="emph" presetSubtype="0" fill="hold" nodeType="withEffect">
                                  <p:stCondLst>
                                    <p:cond delay="0"/>
                                  </p:stCondLst>
                                  <p:childTnLst>
                                    <p:animEffect transition="out" filter="fade">
                                      <p:cBhvr>
                                        <p:cTn id="42" dur="750" tmFilter="0, 0; .2, .5; .8, .5; 1, 0"/>
                                        <p:tgtEl>
                                          <p:spTgt spid="77"/>
                                        </p:tgtEl>
                                      </p:cBhvr>
                                    </p:animEffect>
                                    <p:animScale>
                                      <p:cBhvr>
                                        <p:cTn id="43" dur="375" autoRev="1" fill="hold"/>
                                        <p:tgtEl>
                                          <p:spTgt spid="7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38" grpId="0"/>
      <p:bldP spid="39" grpId="0"/>
      <p:bldP spid="35" grpId="0"/>
      <p:bldP spid="36" grpId="0"/>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占位符 1"/>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7834" b="7834"/>
          <a:stretch>
            <a:fillRect/>
          </a:stretch>
        </p:blipFill>
        <p:spPr>
          <a:xfrm>
            <a:off x="0" y="0"/>
            <a:ext cx="24377650" cy="13716000"/>
          </a:xfrm>
        </p:spPr>
      </p:pic>
      <p:sp>
        <p:nvSpPr>
          <p:cNvPr id="6" name="Rectangle 5"/>
          <p:cNvSpPr/>
          <p:nvPr/>
        </p:nvSpPr>
        <p:spPr>
          <a:xfrm>
            <a:off x="0" y="0"/>
            <a:ext cx="24377650" cy="13716000"/>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8"/>
          <p:cNvSpPr txBox="1"/>
          <p:nvPr/>
        </p:nvSpPr>
        <p:spPr>
          <a:xfrm>
            <a:off x="-206375" y="12215813"/>
            <a:ext cx="18878550" cy="2216150"/>
          </a:xfrm>
          <a:prstGeom prst="rect">
            <a:avLst/>
          </a:prstGeom>
          <a:noFill/>
        </p:spPr>
        <p:txBody>
          <a:bodyPr>
            <a:spAutoFit/>
          </a:bodyPr>
          <a:lstStyle/>
          <a:p>
            <a:pPr defTabSz="1828434" eaLnBrk="1" fontAlgn="auto" hangingPunct="1">
              <a:spcBef>
                <a:spcPts val="0"/>
              </a:spcBef>
              <a:spcAft>
                <a:spcPts val="0"/>
              </a:spcAft>
              <a:defRPr/>
            </a:pPr>
            <a:r>
              <a:rPr lang="zh-CN" alt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rPr>
              <a:t>单击此处添加标题</a:t>
            </a:r>
            <a:endParaRPr lang="en-US" sz="13800" b="1" dirty="0">
              <a:solidFill>
                <a:schemeClr val="tx1">
                  <a:lumMod val="20000"/>
                  <a:lumOff val="80000"/>
                </a:schemeClr>
              </a:solidFill>
              <a:latin typeface="Arial" panose="020B0604020202020204" pitchFamily="34" charset="0"/>
              <a:ea typeface="微软雅黑" panose="020B0503020204020204" pitchFamily="34" charset="-122"/>
              <a:cs typeface="Montserrat" charset="0"/>
              <a:sym typeface="Arial" panose="020B0604020202020204" pitchFamily="34" charset="0"/>
            </a:endParaRPr>
          </a:p>
        </p:txBody>
      </p:sp>
      <p:cxnSp>
        <p:nvCxnSpPr>
          <p:cNvPr id="20" name="Straight Connector 19"/>
          <p:cNvCxnSpPr/>
          <p:nvPr/>
        </p:nvCxnSpPr>
        <p:spPr>
          <a:xfrm>
            <a:off x="7462838" y="12068175"/>
            <a:ext cx="169148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814388" y="11799888"/>
            <a:ext cx="5189537" cy="523875"/>
          </a:xfrm>
          <a:prstGeom prst="rect">
            <a:avLst/>
          </a:prstGeom>
          <a:noFill/>
        </p:spPr>
        <p:txBody>
          <a:bodyPr>
            <a:spAutoFit/>
          </a:bodyPr>
          <a:lstStyle/>
          <a:p>
            <a:pPr algn="r" defTabSz="1828434" eaLnBrk="1" fontAlgn="auto" hangingPunct="1">
              <a:spcBef>
                <a:spcPts val="0"/>
              </a:spcBef>
              <a:spcAft>
                <a:spcPts val="0"/>
              </a:spcAft>
              <a:defRPr/>
            </a:pPr>
            <a:r>
              <a:rPr lang="zh-CN" altLang="en-US" sz="2800" spc="600" dirty="0">
                <a:latin typeface="Arial" panose="020B0604020202020204" pitchFamily="34" charset="0"/>
                <a:ea typeface="微软雅黑" panose="020B0503020204020204" pitchFamily="34" charset="-122"/>
                <a:cs typeface="Montserrat Extra" charset="0"/>
                <a:sym typeface="Arial" panose="020B0604020202020204" pitchFamily="34" charset="0"/>
              </a:rPr>
              <a:t>单击此处添加标题</a:t>
            </a:r>
            <a:endParaRPr lang="en-US" sz="2800" b="1" spc="600" dirty="0">
              <a:latin typeface="Arial" panose="020B0604020202020204" pitchFamily="34" charset="0"/>
              <a:ea typeface="微软雅黑" panose="020B0503020204020204" pitchFamily="34" charset="-122"/>
              <a:cs typeface="Montserrat Extra" charset="0"/>
              <a:sym typeface="Arial" panose="020B0604020202020204" pitchFamily="34" charset="0"/>
            </a:endParaRPr>
          </a:p>
        </p:txBody>
      </p:sp>
      <p:sp>
        <p:nvSpPr>
          <p:cNvPr id="39" name="Subtitle 2"/>
          <p:cNvSpPr txBox="1">
            <a:spLocks/>
          </p:cNvSpPr>
          <p:nvPr/>
        </p:nvSpPr>
        <p:spPr bwMode="auto">
          <a:xfrm>
            <a:off x="14762163" y="2428875"/>
            <a:ext cx="859155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solidFill>
                  <a:schemeClr val="bg1"/>
                </a:solidFill>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a:t>
            </a:r>
          </a:p>
        </p:txBody>
      </p:sp>
      <p:sp>
        <p:nvSpPr>
          <p:cNvPr id="41" name="TextBox 40"/>
          <p:cNvSpPr txBox="1"/>
          <p:nvPr/>
        </p:nvSpPr>
        <p:spPr>
          <a:xfrm>
            <a:off x="14762163" y="1768475"/>
            <a:ext cx="6757987" cy="577850"/>
          </a:xfrm>
          <a:prstGeom prst="rect">
            <a:avLst/>
          </a:prstGeom>
          <a:noFill/>
        </p:spPr>
        <p:txBody>
          <a:bodyPr>
            <a:spAutoFit/>
          </a:bodyPr>
          <a:lstStyle/>
          <a:p>
            <a:pPr defTabSz="1828434" eaLnBrk="1" fontAlgn="auto" hangingPunct="1">
              <a:lnSpc>
                <a:spcPct val="150000"/>
              </a:lnSpc>
              <a:spcBef>
                <a:spcPts val="0"/>
              </a:spcBef>
              <a:spcAft>
                <a:spcPts val="0"/>
              </a:spcAft>
              <a:defRPr/>
            </a:pPr>
            <a:r>
              <a:rPr lang="zh-CN" altLang="en-US" sz="2400" b="1" spc="600" dirty="0">
                <a:solidFill>
                  <a:schemeClr val="bg1"/>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a:t>
            </a:r>
            <a:endParaRPr lang="en-US" sz="2400" b="1" spc="600" dirty="0">
              <a:solidFill>
                <a:schemeClr val="bg1"/>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grpSp>
        <p:nvGrpSpPr>
          <p:cNvPr id="46" name="Group 45"/>
          <p:cNvGrpSpPr>
            <a:grpSpLocks/>
          </p:cNvGrpSpPr>
          <p:nvPr/>
        </p:nvGrpSpPr>
        <p:grpSpPr bwMode="auto">
          <a:xfrm>
            <a:off x="12188825" y="1892300"/>
            <a:ext cx="1631950" cy="1631950"/>
            <a:chOff x="12156793" y="2095214"/>
            <a:chExt cx="1632232" cy="1632232"/>
          </a:xfrm>
        </p:grpSpPr>
        <p:sp>
          <p:nvSpPr>
            <p:cNvPr id="42" name="Oval 41"/>
            <p:cNvSpPr/>
            <p:nvPr/>
          </p:nvSpPr>
          <p:spPr>
            <a:xfrm>
              <a:off x="12156793" y="2095214"/>
              <a:ext cx="1632232" cy="1632232"/>
            </a:xfrm>
            <a:prstGeom prst="ellipse">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3" name="Group 22"/>
            <p:cNvGrpSpPr/>
            <p:nvPr/>
          </p:nvGrpSpPr>
          <p:grpSpPr>
            <a:xfrm>
              <a:off x="12447260" y="2537841"/>
              <a:ext cx="1051299" cy="746978"/>
              <a:chOff x="4235451" y="3679825"/>
              <a:chExt cx="361950" cy="257175"/>
            </a:xfrm>
            <a:solidFill>
              <a:schemeClr val="tx2"/>
            </a:solidFill>
          </p:grpSpPr>
          <p:sp>
            <p:nvSpPr>
              <p:cNvPr id="24" name="Freeform 545"/>
              <p:cNvSpPr>
                <a:spLocks/>
              </p:cNvSpPr>
              <p:nvPr/>
            </p:nvSpPr>
            <p:spPr bwMode="auto">
              <a:xfrm>
                <a:off x="4543426" y="3786188"/>
                <a:ext cx="53975" cy="14288"/>
              </a:xfrm>
              <a:custGeom>
                <a:avLst/>
                <a:gdLst>
                  <a:gd name="T0" fmla="*/ 16 w 19"/>
                  <a:gd name="T1" fmla="*/ 0 h 5"/>
                  <a:gd name="T2" fmla="*/ 3 w 19"/>
                  <a:gd name="T3" fmla="*/ 0 h 5"/>
                  <a:gd name="T4" fmla="*/ 0 w 19"/>
                  <a:gd name="T5" fmla="*/ 2 h 5"/>
                  <a:gd name="T6" fmla="*/ 3 w 19"/>
                  <a:gd name="T7" fmla="*/ 5 h 5"/>
                  <a:gd name="T8" fmla="*/ 16 w 19"/>
                  <a:gd name="T9" fmla="*/ 5 h 5"/>
                  <a:gd name="T10" fmla="*/ 19 w 19"/>
                  <a:gd name="T11" fmla="*/ 2 h 5"/>
                  <a:gd name="T12" fmla="*/ 16 w 19"/>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6" y="0"/>
                    </a:moveTo>
                    <a:cubicBezTo>
                      <a:pt x="3" y="0"/>
                      <a:pt x="3" y="0"/>
                      <a:pt x="3" y="0"/>
                    </a:cubicBezTo>
                    <a:cubicBezTo>
                      <a:pt x="2" y="0"/>
                      <a:pt x="0" y="1"/>
                      <a:pt x="0" y="2"/>
                    </a:cubicBezTo>
                    <a:cubicBezTo>
                      <a:pt x="0" y="4"/>
                      <a:pt x="2" y="5"/>
                      <a:pt x="3" y="5"/>
                    </a:cubicBezTo>
                    <a:cubicBezTo>
                      <a:pt x="16" y="5"/>
                      <a:pt x="16" y="5"/>
                      <a:pt x="16" y="5"/>
                    </a:cubicBezTo>
                    <a:cubicBezTo>
                      <a:pt x="18" y="5"/>
                      <a:pt x="19" y="4"/>
                      <a:pt x="19" y="2"/>
                    </a:cubicBezTo>
                    <a:cubicBezTo>
                      <a:pt x="19" y="1"/>
                      <a:pt x="18"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546"/>
              <p:cNvSpPr>
                <a:spLocks/>
              </p:cNvSpPr>
              <p:nvPr/>
            </p:nvSpPr>
            <p:spPr bwMode="auto">
              <a:xfrm>
                <a:off x="4543426" y="3741738"/>
                <a:ext cx="53975" cy="28575"/>
              </a:xfrm>
              <a:custGeom>
                <a:avLst/>
                <a:gdLst>
                  <a:gd name="T0" fmla="*/ 3 w 19"/>
                  <a:gd name="T1" fmla="*/ 10 h 10"/>
                  <a:gd name="T2" fmla="*/ 4 w 19"/>
                  <a:gd name="T3" fmla="*/ 10 h 10"/>
                  <a:gd name="T4" fmla="*/ 4 w 19"/>
                  <a:gd name="T5" fmla="*/ 10 h 10"/>
                  <a:gd name="T6" fmla="*/ 4 w 19"/>
                  <a:gd name="T7" fmla="*/ 10 h 10"/>
                  <a:gd name="T8" fmla="*/ 4 w 19"/>
                  <a:gd name="T9" fmla="*/ 10 h 10"/>
                  <a:gd name="T10" fmla="*/ 17 w 19"/>
                  <a:gd name="T11" fmla="*/ 5 h 10"/>
                  <a:gd name="T12" fmla="*/ 17 w 19"/>
                  <a:gd name="T13" fmla="*/ 5 h 10"/>
                  <a:gd name="T14" fmla="*/ 19 w 19"/>
                  <a:gd name="T15" fmla="*/ 2 h 10"/>
                  <a:gd name="T16" fmla="*/ 16 w 19"/>
                  <a:gd name="T17" fmla="*/ 0 h 10"/>
                  <a:gd name="T18" fmla="*/ 15 w 19"/>
                  <a:gd name="T19" fmla="*/ 0 h 10"/>
                  <a:gd name="T20" fmla="*/ 15 w 19"/>
                  <a:gd name="T21" fmla="*/ 0 h 10"/>
                  <a:gd name="T22" fmla="*/ 15 w 19"/>
                  <a:gd name="T23" fmla="*/ 0 h 10"/>
                  <a:gd name="T24" fmla="*/ 15 w 19"/>
                  <a:gd name="T25" fmla="*/ 0 h 10"/>
                  <a:gd name="T26" fmla="*/ 2 w 19"/>
                  <a:gd name="T27" fmla="*/ 5 h 10"/>
                  <a:gd name="T28" fmla="*/ 2 w 19"/>
                  <a:gd name="T29" fmla="*/ 5 h 10"/>
                  <a:gd name="T30" fmla="*/ 0 w 19"/>
                  <a:gd name="T31" fmla="*/ 8 h 10"/>
                  <a:gd name="T32" fmla="*/ 3 w 19"/>
                  <a:gd name="T3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0">
                    <a:moveTo>
                      <a:pt x="3" y="10"/>
                    </a:moveTo>
                    <a:cubicBezTo>
                      <a:pt x="3" y="10"/>
                      <a:pt x="4" y="10"/>
                      <a:pt x="4" y="10"/>
                    </a:cubicBezTo>
                    <a:cubicBezTo>
                      <a:pt x="4" y="10"/>
                      <a:pt x="4" y="10"/>
                      <a:pt x="4" y="10"/>
                    </a:cubicBezTo>
                    <a:cubicBezTo>
                      <a:pt x="4" y="10"/>
                      <a:pt x="4" y="10"/>
                      <a:pt x="4" y="10"/>
                    </a:cubicBezTo>
                    <a:cubicBezTo>
                      <a:pt x="4" y="10"/>
                      <a:pt x="4" y="10"/>
                      <a:pt x="4" y="10"/>
                    </a:cubicBezTo>
                    <a:cubicBezTo>
                      <a:pt x="17" y="5"/>
                      <a:pt x="17" y="5"/>
                      <a:pt x="17" y="5"/>
                    </a:cubicBezTo>
                    <a:cubicBezTo>
                      <a:pt x="17" y="5"/>
                      <a:pt x="17" y="5"/>
                      <a:pt x="17" y="5"/>
                    </a:cubicBezTo>
                    <a:cubicBezTo>
                      <a:pt x="18" y="4"/>
                      <a:pt x="19" y="3"/>
                      <a:pt x="19" y="2"/>
                    </a:cubicBezTo>
                    <a:cubicBezTo>
                      <a:pt x="19" y="1"/>
                      <a:pt x="18" y="0"/>
                      <a:pt x="16" y="0"/>
                    </a:cubicBezTo>
                    <a:cubicBezTo>
                      <a:pt x="16" y="0"/>
                      <a:pt x="16" y="0"/>
                      <a:pt x="15" y="0"/>
                    </a:cubicBezTo>
                    <a:cubicBezTo>
                      <a:pt x="15" y="0"/>
                      <a:pt x="15" y="0"/>
                      <a:pt x="15" y="0"/>
                    </a:cubicBezTo>
                    <a:cubicBezTo>
                      <a:pt x="15" y="0"/>
                      <a:pt x="15" y="0"/>
                      <a:pt x="15" y="0"/>
                    </a:cubicBezTo>
                    <a:cubicBezTo>
                      <a:pt x="15" y="0"/>
                      <a:pt x="15" y="0"/>
                      <a:pt x="15" y="0"/>
                    </a:cubicBezTo>
                    <a:cubicBezTo>
                      <a:pt x="2" y="5"/>
                      <a:pt x="2" y="5"/>
                      <a:pt x="2" y="5"/>
                    </a:cubicBezTo>
                    <a:cubicBezTo>
                      <a:pt x="2" y="5"/>
                      <a:pt x="2" y="5"/>
                      <a:pt x="2" y="5"/>
                    </a:cubicBezTo>
                    <a:cubicBezTo>
                      <a:pt x="1" y="6"/>
                      <a:pt x="0" y="7"/>
                      <a:pt x="0" y="8"/>
                    </a:cubicBezTo>
                    <a:cubicBezTo>
                      <a:pt x="0" y="9"/>
                      <a:pt x="2" y="10"/>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547"/>
              <p:cNvSpPr>
                <a:spLocks noEditPoints="1"/>
              </p:cNvSpPr>
              <p:nvPr/>
            </p:nvSpPr>
            <p:spPr bwMode="auto">
              <a:xfrm>
                <a:off x="4235451" y="3679825"/>
                <a:ext cx="301625" cy="257175"/>
              </a:xfrm>
              <a:custGeom>
                <a:avLst/>
                <a:gdLst>
                  <a:gd name="T0" fmla="*/ 99 w 107"/>
                  <a:gd name="T1" fmla="*/ 3 h 91"/>
                  <a:gd name="T2" fmla="*/ 93 w 107"/>
                  <a:gd name="T3" fmla="*/ 3 h 91"/>
                  <a:gd name="T4" fmla="*/ 45 w 107"/>
                  <a:gd name="T5" fmla="*/ 19 h 91"/>
                  <a:gd name="T6" fmla="*/ 13 w 107"/>
                  <a:gd name="T7" fmla="*/ 22 h 91"/>
                  <a:gd name="T8" fmla="*/ 5 w 107"/>
                  <a:gd name="T9" fmla="*/ 27 h 91"/>
                  <a:gd name="T10" fmla="*/ 3 w 107"/>
                  <a:gd name="T11" fmla="*/ 35 h 91"/>
                  <a:gd name="T12" fmla="*/ 0 w 107"/>
                  <a:gd name="T13" fmla="*/ 38 h 91"/>
                  <a:gd name="T14" fmla="*/ 0 w 107"/>
                  <a:gd name="T15" fmla="*/ 43 h 91"/>
                  <a:gd name="T16" fmla="*/ 3 w 107"/>
                  <a:gd name="T17" fmla="*/ 46 h 91"/>
                  <a:gd name="T18" fmla="*/ 5 w 107"/>
                  <a:gd name="T19" fmla="*/ 54 h 91"/>
                  <a:gd name="T20" fmla="*/ 13 w 107"/>
                  <a:gd name="T21" fmla="*/ 59 h 91"/>
                  <a:gd name="T22" fmla="*/ 20 w 107"/>
                  <a:gd name="T23" fmla="*/ 62 h 91"/>
                  <a:gd name="T24" fmla="*/ 51 w 107"/>
                  <a:gd name="T25" fmla="*/ 91 h 91"/>
                  <a:gd name="T26" fmla="*/ 45 w 107"/>
                  <a:gd name="T27" fmla="*/ 70 h 91"/>
                  <a:gd name="T28" fmla="*/ 47 w 107"/>
                  <a:gd name="T29" fmla="*/ 62 h 91"/>
                  <a:gd name="T30" fmla="*/ 93 w 107"/>
                  <a:gd name="T31" fmla="*/ 78 h 91"/>
                  <a:gd name="T32" fmla="*/ 99 w 107"/>
                  <a:gd name="T33" fmla="*/ 78 h 91"/>
                  <a:gd name="T34" fmla="*/ 107 w 107"/>
                  <a:gd name="T35" fmla="*/ 40 h 91"/>
                  <a:gd name="T36" fmla="*/ 8 w 107"/>
                  <a:gd name="T37" fmla="*/ 48 h 91"/>
                  <a:gd name="T38" fmla="*/ 13 w 107"/>
                  <a:gd name="T39" fmla="*/ 32 h 91"/>
                  <a:gd name="T40" fmla="*/ 8 w 107"/>
                  <a:gd name="T41" fmla="*/ 48 h 91"/>
                  <a:gd name="T42" fmla="*/ 45 w 107"/>
                  <a:gd name="T43" fmla="*/ 24 h 91"/>
                  <a:gd name="T44" fmla="*/ 19 w 107"/>
                  <a:gd name="T45" fmla="*/ 56 h 91"/>
                  <a:gd name="T46" fmla="*/ 31 w 107"/>
                  <a:gd name="T47" fmla="*/ 86 h 91"/>
                  <a:gd name="T48" fmla="*/ 41 w 107"/>
                  <a:gd name="T49" fmla="*/ 62 h 91"/>
                  <a:gd name="T50" fmla="*/ 37 w 107"/>
                  <a:gd name="T51" fmla="*/ 69 h 91"/>
                  <a:gd name="T52" fmla="*/ 43 w 107"/>
                  <a:gd name="T53" fmla="*/ 86 h 91"/>
                  <a:gd name="T54" fmla="*/ 51 w 107"/>
                  <a:gd name="T55" fmla="*/ 58 h 91"/>
                  <a:gd name="T56" fmla="*/ 51 w 107"/>
                  <a:gd name="T57" fmla="*/ 54 h 91"/>
                  <a:gd name="T58" fmla="*/ 51 w 107"/>
                  <a:gd name="T59" fmla="*/ 23 h 91"/>
                  <a:gd name="T60" fmla="*/ 93 w 107"/>
                  <a:gd name="T61" fmla="*/ 71 h 91"/>
                  <a:gd name="T62" fmla="*/ 99 w 107"/>
                  <a:gd name="T63" fmla="*/ 47 h 91"/>
                  <a:gd name="T64" fmla="*/ 101 w 107"/>
                  <a:gd name="T65" fmla="*/ 4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91">
                    <a:moveTo>
                      <a:pt x="99" y="26"/>
                    </a:moveTo>
                    <a:cubicBezTo>
                      <a:pt x="99" y="3"/>
                      <a:pt x="99" y="3"/>
                      <a:pt x="99" y="3"/>
                    </a:cubicBezTo>
                    <a:cubicBezTo>
                      <a:pt x="99" y="2"/>
                      <a:pt x="97" y="0"/>
                      <a:pt x="96" y="0"/>
                    </a:cubicBezTo>
                    <a:cubicBezTo>
                      <a:pt x="95" y="0"/>
                      <a:pt x="93" y="2"/>
                      <a:pt x="93" y="3"/>
                    </a:cubicBezTo>
                    <a:cubicBezTo>
                      <a:pt x="93" y="5"/>
                      <a:pt x="93" y="5"/>
                      <a:pt x="93" y="5"/>
                    </a:cubicBezTo>
                    <a:cubicBezTo>
                      <a:pt x="45" y="19"/>
                      <a:pt x="45" y="19"/>
                      <a:pt x="45" y="19"/>
                    </a:cubicBezTo>
                    <a:cubicBezTo>
                      <a:pt x="16" y="19"/>
                      <a:pt x="16" y="19"/>
                      <a:pt x="16" y="19"/>
                    </a:cubicBezTo>
                    <a:cubicBezTo>
                      <a:pt x="15" y="19"/>
                      <a:pt x="13" y="20"/>
                      <a:pt x="13" y="22"/>
                    </a:cubicBezTo>
                    <a:cubicBezTo>
                      <a:pt x="13" y="27"/>
                      <a:pt x="13" y="27"/>
                      <a:pt x="13" y="27"/>
                    </a:cubicBezTo>
                    <a:cubicBezTo>
                      <a:pt x="5" y="27"/>
                      <a:pt x="5" y="27"/>
                      <a:pt x="5" y="27"/>
                    </a:cubicBezTo>
                    <a:cubicBezTo>
                      <a:pt x="4" y="27"/>
                      <a:pt x="3" y="28"/>
                      <a:pt x="3" y="30"/>
                    </a:cubicBezTo>
                    <a:cubicBezTo>
                      <a:pt x="3" y="35"/>
                      <a:pt x="3" y="35"/>
                      <a:pt x="3" y="35"/>
                    </a:cubicBezTo>
                    <a:cubicBezTo>
                      <a:pt x="1" y="35"/>
                      <a:pt x="0" y="36"/>
                      <a:pt x="0" y="38"/>
                    </a:cubicBezTo>
                    <a:cubicBezTo>
                      <a:pt x="0" y="38"/>
                      <a:pt x="0" y="38"/>
                      <a:pt x="0" y="38"/>
                    </a:cubicBezTo>
                    <a:cubicBezTo>
                      <a:pt x="0" y="43"/>
                      <a:pt x="0" y="43"/>
                      <a:pt x="0" y="43"/>
                    </a:cubicBezTo>
                    <a:cubicBezTo>
                      <a:pt x="0" y="43"/>
                      <a:pt x="0" y="43"/>
                      <a:pt x="0" y="43"/>
                    </a:cubicBezTo>
                    <a:cubicBezTo>
                      <a:pt x="0" y="43"/>
                      <a:pt x="0" y="43"/>
                      <a:pt x="0" y="43"/>
                    </a:cubicBezTo>
                    <a:cubicBezTo>
                      <a:pt x="0" y="44"/>
                      <a:pt x="1" y="46"/>
                      <a:pt x="3" y="46"/>
                    </a:cubicBezTo>
                    <a:cubicBezTo>
                      <a:pt x="3" y="51"/>
                      <a:pt x="3" y="51"/>
                      <a:pt x="3" y="51"/>
                    </a:cubicBezTo>
                    <a:cubicBezTo>
                      <a:pt x="3" y="52"/>
                      <a:pt x="4" y="54"/>
                      <a:pt x="5" y="54"/>
                    </a:cubicBezTo>
                    <a:cubicBezTo>
                      <a:pt x="13" y="54"/>
                      <a:pt x="13" y="54"/>
                      <a:pt x="13" y="54"/>
                    </a:cubicBezTo>
                    <a:cubicBezTo>
                      <a:pt x="13" y="59"/>
                      <a:pt x="13" y="59"/>
                      <a:pt x="13" y="59"/>
                    </a:cubicBezTo>
                    <a:cubicBezTo>
                      <a:pt x="13" y="60"/>
                      <a:pt x="15" y="62"/>
                      <a:pt x="16" y="62"/>
                    </a:cubicBezTo>
                    <a:cubicBezTo>
                      <a:pt x="20" y="62"/>
                      <a:pt x="20" y="62"/>
                      <a:pt x="20" y="62"/>
                    </a:cubicBezTo>
                    <a:cubicBezTo>
                      <a:pt x="27" y="91"/>
                      <a:pt x="27" y="91"/>
                      <a:pt x="27" y="91"/>
                    </a:cubicBezTo>
                    <a:cubicBezTo>
                      <a:pt x="51" y="91"/>
                      <a:pt x="51" y="91"/>
                      <a:pt x="51" y="91"/>
                    </a:cubicBezTo>
                    <a:cubicBezTo>
                      <a:pt x="44" y="72"/>
                      <a:pt x="44" y="72"/>
                      <a:pt x="44" y="72"/>
                    </a:cubicBezTo>
                    <a:cubicBezTo>
                      <a:pt x="45" y="72"/>
                      <a:pt x="45" y="71"/>
                      <a:pt x="45" y="70"/>
                    </a:cubicBezTo>
                    <a:cubicBezTo>
                      <a:pt x="45" y="69"/>
                      <a:pt x="45" y="68"/>
                      <a:pt x="44" y="67"/>
                    </a:cubicBezTo>
                    <a:cubicBezTo>
                      <a:pt x="47" y="62"/>
                      <a:pt x="47" y="62"/>
                      <a:pt x="47" y="62"/>
                    </a:cubicBezTo>
                    <a:cubicBezTo>
                      <a:pt x="93" y="76"/>
                      <a:pt x="93" y="76"/>
                      <a:pt x="93" y="76"/>
                    </a:cubicBezTo>
                    <a:cubicBezTo>
                      <a:pt x="93" y="78"/>
                      <a:pt x="93" y="78"/>
                      <a:pt x="93" y="78"/>
                    </a:cubicBezTo>
                    <a:cubicBezTo>
                      <a:pt x="93" y="79"/>
                      <a:pt x="95" y="80"/>
                      <a:pt x="96" y="80"/>
                    </a:cubicBezTo>
                    <a:cubicBezTo>
                      <a:pt x="97" y="80"/>
                      <a:pt x="99" y="79"/>
                      <a:pt x="99" y="78"/>
                    </a:cubicBezTo>
                    <a:cubicBezTo>
                      <a:pt x="99" y="54"/>
                      <a:pt x="99" y="54"/>
                      <a:pt x="99" y="54"/>
                    </a:cubicBezTo>
                    <a:cubicBezTo>
                      <a:pt x="103" y="51"/>
                      <a:pt x="107" y="46"/>
                      <a:pt x="107" y="40"/>
                    </a:cubicBezTo>
                    <a:cubicBezTo>
                      <a:pt x="107" y="34"/>
                      <a:pt x="103" y="29"/>
                      <a:pt x="99" y="26"/>
                    </a:cubicBezTo>
                    <a:close/>
                    <a:moveTo>
                      <a:pt x="8" y="48"/>
                    </a:moveTo>
                    <a:cubicBezTo>
                      <a:pt x="8" y="32"/>
                      <a:pt x="8" y="32"/>
                      <a:pt x="8" y="32"/>
                    </a:cubicBezTo>
                    <a:cubicBezTo>
                      <a:pt x="13" y="32"/>
                      <a:pt x="13" y="32"/>
                      <a:pt x="13" y="32"/>
                    </a:cubicBezTo>
                    <a:cubicBezTo>
                      <a:pt x="13" y="48"/>
                      <a:pt x="13" y="48"/>
                      <a:pt x="13" y="48"/>
                    </a:cubicBezTo>
                    <a:lnTo>
                      <a:pt x="8" y="48"/>
                    </a:lnTo>
                    <a:close/>
                    <a:moveTo>
                      <a:pt x="19" y="24"/>
                    </a:moveTo>
                    <a:cubicBezTo>
                      <a:pt x="45" y="24"/>
                      <a:pt x="45" y="24"/>
                      <a:pt x="45" y="24"/>
                    </a:cubicBezTo>
                    <a:cubicBezTo>
                      <a:pt x="45" y="56"/>
                      <a:pt x="45" y="56"/>
                      <a:pt x="45" y="56"/>
                    </a:cubicBezTo>
                    <a:cubicBezTo>
                      <a:pt x="19" y="56"/>
                      <a:pt x="19" y="56"/>
                      <a:pt x="19" y="56"/>
                    </a:cubicBezTo>
                    <a:lnTo>
                      <a:pt x="19" y="24"/>
                    </a:lnTo>
                    <a:close/>
                    <a:moveTo>
                      <a:pt x="31" y="86"/>
                    </a:moveTo>
                    <a:cubicBezTo>
                      <a:pt x="25" y="62"/>
                      <a:pt x="25" y="62"/>
                      <a:pt x="25" y="62"/>
                    </a:cubicBezTo>
                    <a:cubicBezTo>
                      <a:pt x="41" y="62"/>
                      <a:pt x="41" y="62"/>
                      <a:pt x="41" y="62"/>
                    </a:cubicBezTo>
                    <a:cubicBezTo>
                      <a:pt x="38" y="67"/>
                      <a:pt x="38" y="67"/>
                      <a:pt x="38" y="67"/>
                    </a:cubicBezTo>
                    <a:cubicBezTo>
                      <a:pt x="37" y="69"/>
                      <a:pt x="37" y="69"/>
                      <a:pt x="37" y="69"/>
                    </a:cubicBezTo>
                    <a:cubicBezTo>
                      <a:pt x="38" y="71"/>
                      <a:pt x="38" y="71"/>
                      <a:pt x="38" y="71"/>
                    </a:cubicBezTo>
                    <a:cubicBezTo>
                      <a:pt x="43" y="86"/>
                      <a:pt x="43" y="86"/>
                      <a:pt x="43" y="86"/>
                    </a:cubicBezTo>
                    <a:lnTo>
                      <a:pt x="31" y="86"/>
                    </a:lnTo>
                    <a:close/>
                    <a:moveTo>
                      <a:pt x="51" y="58"/>
                    </a:moveTo>
                    <a:cubicBezTo>
                      <a:pt x="51" y="54"/>
                      <a:pt x="51" y="54"/>
                      <a:pt x="51" y="54"/>
                    </a:cubicBezTo>
                    <a:cubicBezTo>
                      <a:pt x="51" y="54"/>
                      <a:pt x="51" y="54"/>
                      <a:pt x="51" y="54"/>
                    </a:cubicBezTo>
                    <a:cubicBezTo>
                      <a:pt x="51" y="54"/>
                      <a:pt x="51" y="54"/>
                      <a:pt x="51" y="54"/>
                    </a:cubicBezTo>
                    <a:cubicBezTo>
                      <a:pt x="51" y="23"/>
                      <a:pt x="51" y="23"/>
                      <a:pt x="51" y="23"/>
                    </a:cubicBezTo>
                    <a:cubicBezTo>
                      <a:pt x="93" y="10"/>
                      <a:pt x="93" y="10"/>
                      <a:pt x="93" y="10"/>
                    </a:cubicBezTo>
                    <a:cubicBezTo>
                      <a:pt x="93" y="71"/>
                      <a:pt x="93" y="71"/>
                      <a:pt x="93" y="71"/>
                    </a:cubicBezTo>
                    <a:lnTo>
                      <a:pt x="51" y="58"/>
                    </a:lnTo>
                    <a:close/>
                    <a:moveTo>
                      <a:pt x="99" y="47"/>
                    </a:moveTo>
                    <a:cubicBezTo>
                      <a:pt x="99" y="33"/>
                      <a:pt x="99" y="33"/>
                      <a:pt x="99" y="33"/>
                    </a:cubicBezTo>
                    <a:cubicBezTo>
                      <a:pt x="100" y="35"/>
                      <a:pt x="101" y="37"/>
                      <a:pt x="101" y="40"/>
                    </a:cubicBezTo>
                    <a:cubicBezTo>
                      <a:pt x="101" y="43"/>
                      <a:pt x="100" y="45"/>
                      <a:pt x="99"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548"/>
              <p:cNvSpPr>
                <a:spLocks/>
              </p:cNvSpPr>
              <p:nvPr/>
            </p:nvSpPr>
            <p:spPr bwMode="auto">
              <a:xfrm>
                <a:off x="4543426" y="3814763"/>
                <a:ext cx="53975" cy="31750"/>
              </a:xfrm>
              <a:custGeom>
                <a:avLst/>
                <a:gdLst>
                  <a:gd name="T0" fmla="*/ 17 w 19"/>
                  <a:gd name="T1" fmla="*/ 6 h 11"/>
                  <a:gd name="T2" fmla="*/ 17 w 19"/>
                  <a:gd name="T3" fmla="*/ 6 h 11"/>
                  <a:gd name="T4" fmla="*/ 4 w 19"/>
                  <a:gd name="T5" fmla="*/ 1 h 11"/>
                  <a:gd name="T6" fmla="*/ 4 w 19"/>
                  <a:gd name="T7" fmla="*/ 1 h 11"/>
                  <a:gd name="T8" fmla="*/ 4 w 19"/>
                  <a:gd name="T9" fmla="*/ 1 h 11"/>
                  <a:gd name="T10" fmla="*/ 4 w 19"/>
                  <a:gd name="T11" fmla="*/ 1 h 11"/>
                  <a:gd name="T12" fmla="*/ 3 w 19"/>
                  <a:gd name="T13" fmla="*/ 0 h 11"/>
                  <a:gd name="T14" fmla="*/ 0 w 19"/>
                  <a:gd name="T15" fmla="*/ 3 h 11"/>
                  <a:gd name="T16" fmla="*/ 2 w 19"/>
                  <a:gd name="T17" fmla="*/ 5 h 11"/>
                  <a:gd name="T18" fmla="*/ 2 w 19"/>
                  <a:gd name="T19" fmla="*/ 5 h 11"/>
                  <a:gd name="T20" fmla="*/ 15 w 19"/>
                  <a:gd name="T21" fmla="*/ 11 h 11"/>
                  <a:gd name="T22" fmla="*/ 15 w 19"/>
                  <a:gd name="T23" fmla="*/ 11 h 11"/>
                  <a:gd name="T24" fmla="*/ 15 w 19"/>
                  <a:gd name="T25" fmla="*/ 11 h 11"/>
                  <a:gd name="T26" fmla="*/ 15 w 19"/>
                  <a:gd name="T27" fmla="*/ 11 h 11"/>
                  <a:gd name="T28" fmla="*/ 16 w 19"/>
                  <a:gd name="T29" fmla="*/ 11 h 11"/>
                  <a:gd name="T30" fmla="*/ 19 w 19"/>
                  <a:gd name="T31" fmla="*/ 8 h 11"/>
                  <a:gd name="T32" fmla="*/ 17 w 19"/>
                  <a:gd name="T33"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1">
                    <a:moveTo>
                      <a:pt x="17" y="6"/>
                    </a:moveTo>
                    <a:cubicBezTo>
                      <a:pt x="17" y="6"/>
                      <a:pt x="17" y="6"/>
                      <a:pt x="17" y="6"/>
                    </a:cubicBezTo>
                    <a:cubicBezTo>
                      <a:pt x="4" y="1"/>
                      <a:pt x="4" y="1"/>
                      <a:pt x="4" y="1"/>
                    </a:cubicBezTo>
                    <a:cubicBezTo>
                      <a:pt x="4" y="1"/>
                      <a:pt x="4" y="1"/>
                      <a:pt x="4" y="1"/>
                    </a:cubicBezTo>
                    <a:cubicBezTo>
                      <a:pt x="4" y="1"/>
                      <a:pt x="4" y="1"/>
                      <a:pt x="4" y="1"/>
                    </a:cubicBezTo>
                    <a:cubicBezTo>
                      <a:pt x="4" y="1"/>
                      <a:pt x="4" y="1"/>
                      <a:pt x="4" y="1"/>
                    </a:cubicBezTo>
                    <a:cubicBezTo>
                      <a:pt x="4" y="0"/>
                      <a:pt x="3" y="0"/>
                      <a:pt x="3" y="0"/>
                    </a:cubicBezTo>
                    <a:cubicBezTo>
                      <a:pt x="2" y="0"/>
                      <a:pt x="0" y="2"/>
                      <a:pt x="0" y="3"/>
                    </a:cubicBezTo>
                    <a:cubicBezTo>
                      <a:pt x="0" y="4"/>
                      <a:pt x="1" y="5"/>
                      <a:pt x="2" y="5"/>
                    </a:cubicBezTo>
                    <a:cubicBezTo>
                      <a:pt x="2" y="5"/>
                      <a:pt x="2" y="5"/>
                      <a:pt x="2" y="5"/>
                    </a:cubicBezTo>
                    <a:cubicBezTo>
                      <a:pt x="15" y="11"/>
                      <a:pt x="15" y="11"/>
                      <a:pt x="15" y="11"/>
                    </a:cubicBezTo>
                    <a:cubicBezTo>
                      <a:pt x="15" y="11"/>
                      <a:pt x="15" y="11"/>
                      <a:pt x="15" y="11"/>
                    </a:cubicBezTo>
                    <a:cubicBezTo>
                      <a:pt x="15" y="11"/>
                      <a:pt x="15" y="11"/>
                      <a:pt x="15" y="11"/>
                    </a:cubicBezTo>
                    <a:cubicBezTo>
                      <a:pt x="15" y="11"/>
                      <a:pt x="15" y="11"/>
                      <a:pt x="15" y="11"/>
                    </a:cubicBezTo>
                    <a:cubicBezTo>
                      <a:pt x="16" y="11"/>
                      <a:pt x="16" y="11"/>
                      <a:pt x="16" y="11"/>
                    </a:cubicBezTo>
                    <a:cubicBezTo>
                      <a:pt x="18" y="11"/>
                      <a:pt x="19" y="10"/>
                      <a:pt x="19" y="8"/>
                    </a:cubicBezTo>
                    <a:cubicBezTo>
                      <a:pt x="19" y="7"/>
                      <a:pt x="18"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7" name="Group 46"/>
          <p:cNvGrpSpPr>
            <a:grpSpLocks/>
          </p:cNvGrpSpPr>
          <p:nvPr/>
        </p:nvGrpSpPr>
        <p:grpSpPr bwMode="auto">
          <a:xfrm>
            <a:off x="12188825" y="4219575"/>
            <a:ext cx="1631950" cy="1631950"/>
            <a:chOff x="12156793" y="4234545"/>
            <a:chExt cx="1632232" cy="1632232"/>
          </a:xfrm>
        </p:grpSpPr>
        <p:sp>
          <p:nvSpPr>
            <p:cNvPr id="43" name="Oval 42"/>
            <p:cNvSpPr/>
            <p:nvPr/>
          </p:nvSpPr>
          <p:spPr>
            <a:xfrm>
              <a:off x="12156793" y="4234545"/>
              <a:ext cx="1632232" cy="1632232"/>
            </a:xfrm>
            <a:prstGeom prst="ellipse">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8" name="Group 27"/>
            <p:cNvGrpSpPr/>
            <p:nvPr/>
          </p:nvGrpSpPr>
          <p:grpSpPr>
            <a:xfrm>
              <a:off x="12543785" y="4532989"/>
              <a:ext cx="858248" cy="1035345"/>
              <a:chOff x="2097088" y="3616325"/>
              <a:chExt cx="300038" cy="361950"/>
            </a:xfrm>
            <a:solidFill>
              <a:schemeClr val="tx2"/>
            </a:solidFill>
          </p:grpSpPr>
          <p:sp>
            <p:nvSpPr>
              <p:cNvPr id="29" name="Freeform 557"/>
              <p:cNvSpPr>
                <a:spLocks noEditPoints="1"/>
              </p:cNvSpPr>
              <p:nvPr/>
            </p:nvSpPr>
            <p:spPr bwMode="auto">
              <a:xfrm>
                <a:off x="2097088" y="3616325"/>
                <a:ext cx="300038" cy="361950"/>
              </a:xfrm>
              <a:custGeom>
                <a:avLst/>
                <a:gdLst>
                  <a:gd name="T0" fmla="*/ 99 w 106"/>
                  <a:gd name="T1" fmla="*/ 37 h 128"/>
                  <a:gd name="T2" fmla="*/ 79 w 106"/>
                  <a:gd name="T3" fmla="*/ 32 h 128"/>
                  <a:gd name="T4" fmla="*/ 53 w 106"/>
                  <a:gd name="T5" fmla="*/ 0 h 128"/>
                  <a:gd name="T6" fmla="*/ 27 w 106"/>
                  <a:gd name="T7" fmla="*/ 32 h 128"/>
                  <a:gd name="T8" fmla="*/ 7 w 106"/>
                  <a:gd name="T9" fmla="*/ 37 h 128"/>
                  <a:gd name="T10" fmla="*/ 5 w 106"/>
                  <a:gd name="T11" fmla="*/ 128 h 128"/>
                  <a:gd name="T12" fmla="*/ 106 w 106"/>
                  <a:gd name="T13" fmla="*/ 123 h 128"/>
                  <a:gd name="T14" fmla="*/ 53 w 106"/>
                  <a:gd name="T15" fmla="*/ 5 h 128"/>
                  <a:gd name="T16" fmla="*/ 73 w 106"/>
                  <a:gd name="T17" fmla="*/ 32 h 128"/>
                  <a:gd name="T18" fmla="*/ 35 w 106"/>
                  <a:gd name="T19" fmla="*/ 23 h 128"/>
                  <a:gd name="T20" fmla="*/ 27 w 106"/>
                  <a:gd name="T21" fmla="*/ 37 h 128"/>
                  <a:gd name="T22" fmla="*/ 26 w 106"/>
                  <a:gd name="T23" fmla="*/ 43 h 128"/>
                  <a:gd name="T24" fmla="*/ 29 w 106"/>
                  <a:gd name="T25" fmla="*/ 45 h 128"/>
                  <a:gd name="T26" fmla="*/ 32 w 106"/>
                  <a:gd name="T27" fmla="*/ 43 h 128"/>
                  <a:gd name="T28" fmla="*/ 74 w 106"/>
                  <a:gd name="T29" fmla="*/ 37 h 128"/>
                  <a:gd name="T30" fmla="*/ 74 w 106"/>
                  <a:gd name="T31" fmla="*/ 43 h 128"/>
                  <a:gd name="T32" fmla="*/ 80 w 106"/>
                  <a:gd name="T33" fmla="*/ 43 h 128"/>
                  <a:gd name="T34" fmla="*/ 80 w 106"/>
                  <a:gd name="T35" fmla="*/ 43 h 128"/>
                  <a:gd name="T36" fmla="*/ 93 w 106"/>
                  <a:gd name="T37" fmla="*/ 37 h 128"/>
                  <a:gd name="T38" fmla="*/ 95 w 106"/>
                  <a:gd name="T39" fmla="*/ 51 h 128"/>
                  <a:gd name="T40" fmla="*/ 86 w 106"/>
                  <a:gd name="T41" fmla="*/ 55 h 128"/>
                  <a:gd name="T42" fmla="*/ 78 w 106"/>
                  <a:gd name="T43" fmla="*/ 52 h 128"/>
                  <a:gd name="T44" fmla="*/ 65 w 106"/>
                  <a:gd name="T45" fmla="*/ 55 h 128"/>
                  <a:gd name="T46" fmla="*/ 57 w 106"/>
                  <a:gd name="T47" fmla="*/ 52 h 128"/>
                  <a:gd name="T48" fmla="*/ 44 w 106"/>
                  <a:gd name="T49" fmla="*/ 55 h 128"/>
                  <a:gd name="T50" fmla="*/ 35 w 106"/>
                  <a:gd name="T51" fmla="*/ 52 h 128"/>
                  <a:gd name="T52" fmla="*/ 22 w 106"/>
                  <a:gd name="T53" fmla="*/ 55 h 128"/>
                  <a:gd name="T54" fmla="*/ 12 w 106"/>
                  <a:gd name="T55" fmla="*/ 51 h 128"/>
                  <a:gd name="T56" fmla="*/ 13 w 106"/>
                  <a:gd name="T57" fmla="*/ 38 h 128"/>
                  <a:gd name="T58" fmla="*/ 11 w 106"/>
                  <a:gd name="T59" fmla="*/ 57 h 128"/>
                  <a:gd name="T60" fmla="*/ 21 w 106"/>
                  <a:gd name="T61" fmla="*/ 61 h 128"/>
                  <a:gd name="T62" fmla="*/ 30 w 106"/>
                  <a:gd name="T63" fmla="*/ 57 h 128"/>
                  <a:gd name="T64" fmla="*/ 39 w 106"/>
                  <a:gd name="T65" fmla="*/ 60 h 128"/>
                  <a:gd name="T66" fmla="*/ 52 w 106"/>
                  <a:gd name="T67" fmla="*/ 57 h 128"/>
                  <a:gd name="T68" fmla="*/ 60 w 106"/>
                  <a:gd name="T69" fmla="*/ 60 h 128"/>
                  <a:gd name="T70" fmla="*/ 73 w 106"/>
                  <a:gd name="T71" fmla="*/ 57 h 128"/>
                  <a:gd name="T72" fmla="*/ 81 w 106"/>
                  <a:gd name="T73" fmla="*/ 60 h 128"/>
                  <a:gd name="T74" fmla="*/ 95 w 106"/>
                  <a:gd name="T75" fmla="*/ 57 h 128"/>
                  <a:gd name="T76" fmla="*/ 6 w 106"/>
                  <a:gd name="T77" fmla="*/ 115 h 128"/>
                  <a:gd name="T78" fmla="*/ 5 w 106"/>
                  <a:gd name="T79" fmla="*/ 123 h 128"/>
                  <a:gd name="T80" fmla="*/ 100 w 106"/>
                  <a:gd name="T81" fmla="*/ 120 h 128"/>
                  <a:gd name="T82" fmla="*/ 5 w 106"/>
                  <a:gd name="T83"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128">
                    <a:moveTo>
                      <a:pt x="106" y="123"/>
                    </a:moveTo>
                    <a:cubicBezTo>
                      <a:pt x="99" y="37"/>
                      <a:pt x="99" y="37"/>
                      <a:pt x="99" y="37"/>
                    </a:cubicBezTo>
                    <a:cubicBezTo>
                      <a:pt x="99" y="34"/>
                      <a:pt x="96" y="32"/>
                      <a:pt x="93" y="32"/>
                    </a:cubicBezTo>
                    <a:cubicBezTo>
                      <a:pt x="79" y="32"/>
                      <a:pt x="79" y="32"/>
                      <a:pt x="79" y="32"/>
                    </a:cubicBezTo>
                    <a:cubicBezTo>
                      <a:pt x="78" y="29"/>
                      <a:pt x="77" y="25"/>
                      <a:pt x="76" y="22"/>
                    </a:cubicBezTo>
                    <a:cubicBezTo>
                      <a:pt x="72" y="8"/>
                      <a:pt x="64" y="0"/>
                      <a:pt x="53" y="0"/>
                    </a:cubicBezTo>
                    <a:cubicBezTo>
                      <a:pt x="42" y="0"/>
                      <a:pt x="34" y="8"/>
                      <a:pt x="30" y="22"/>
                    </a:cubicBezTo>
                    <a:cubicBezTo>
                      <a:pt x="29" y="25"/>
                      <a:pt x="28" y="29"/>
                      <a:pt x="27" y="32"/>
                    </a:cubicBezTo>
                    <a:cubicBezTo>
                      <a:pt x="13" y="32"/>
                      <a:pt x="13" y="32"/>
                      <a:pt x="13" y="32"/>
                    </a:cubicBezTo>
                    <a:cubicBezTo>
                      <a:pt x="10" y="32"/>
                      <a:pt x="7" y="34"/>
                      <a:pt x="7" y="37"/>
                    </a:cubicBezTo>
                    <a:cubicBezTo>
                      <a:pt x="0" y="123"/>
                      <a:pt x="0" y="123"/>
                      <a:pt x="0" y="123"/>
                    </a:cubicBezTo>
                    <a:cubicBezTo>
                      <a:pt x="0" y="126"/>
                      <a:pt x="2" y="128"/>
                      <a:pt x="5" y="128"/>
                    </a:cubicBezTo>
                    <a:cubicBezTo>
                      <a:pt x="101" y="128"/>
                      <a:pt x="101" y="128"/>
                      <a:pt x="101" y="128"/>
                    </a:cubicBezTo>
                    <a:cubicBezTo>
                      <a:pt x="104" y="128"/>
                      <a:pt x="106" y="126"/>
                      <a:pt x="106" y="123"/>
                    </a:cubicBezTo>
                    <a:close/>
                    <a:moveTo>
                      <a:pt x="35" y="23"/>
                    </a:moveTo>
                    <a:cubicBezTo>
                      <a:pt x="38" y="11"/>
                      <a:pt x="45" y="5"/>
                      <a:pt x="53" y="5"/>
                    </a:cubicBezTo>
                    <a:cubicBezTo>
                      <a:pt x="61" y="5"/>
                      <a:pt x="68" y="11"/>
                      <a:pt x="71" y="23"/>
                    </a:cubicBezTo>
                    <a:cubicBezTo>
                      <a:pt x="72" y="26"/>
                      <a:pt x="73" y="29"/>
                      <a:pt x="73" y="32"/>
                    </a:cubicBezTo>
                    <a:cubicBezTo>
                      <a:pt x="33" y="32"/>
                      <a:pt x="33" y="32"/>
                      <a:pt x="33" y="32"/>
                    </a:cubicBezTo>
                    <a:cubicBezTo>
                      <a:pt x="33" y="29"/>
                      <a:pt x="34" y="26"/>
                      <a:pt x="35" y="23"/>
                    </a:cubicBezTo>
                    <a:close/>
                    <a:moveTo>
                      <a:pt x="13" y="37"/>
                    </a:moveTo>
                    <a:cubicBezTo>
                      <a:pt x="27" y="37"/>
                      <a:pt x="27" y="37"/>
                      <a:pt x="27" y="37"/>
                    </a:cubicBezTo>
                    <a:cubicBezTo>
                      <a:pt x="26" y="40"/>
                      <a:pt x="26" y="42"/>
                      <a:pt x="26" y="43"/>
                    </a:cubicBezTo>
                    <a:cubicBezTo>
                      <a:pt x="26" y="43"/>
                      <a:pt x="26" y="43"/>
                      <a:pt x="26" y="43"/>
                    </a:cubicBezTo>
                    <a:cubicBezTo>
                      <a:pt x="26" y="43"/>
                      <a:pt x="26" y="43"/>
                      <a:pt x="26" y="43"/>
                    </a:cubicBezTo>
                    <a:cubicBezTo>
                      <a:pt x="26" y="44"/>
                      <a:pt x="28" y="45"/>
                      <a:pt x="29" y="45"/>
                    </a:cubicBezTo>
                    <a:cubicBezTo>
                      <a:pt x="30" y="45"/>
                      <a:pt x="32" y="44"/>
                      <a:pt x="32" y="43"/>
                    </a:cubicBezTo>
                    <a:cubicBezTo>
                      <a:pt x="32" y="43"/>
                      <a:pt x="32" y="43"/>
                      <a:pt x="32" y="43"/>
                    </a:cubicBezTo>
                    <a:cubicBezTo>
                      <a:pt x="32" y="43"/>
                      <a:pt x="32" y="41"/>
                      <a:pt x="32" y="37"/>
                    </a:cubicBezTo>
                    <a:cubicBezTo>
                      <a:pt x="74" y="37"/>
                      <a:pt x="74" y="37"/>
                      <a:pt x="74" y="37"/>
                    </a:cubicBezTo>
                    <a:cubicBezTo>
                      <a:pt x="74" y="41"/>
                      <a:pt x="74" y="43"/>
                      <a:pt x="74" y="43"/>
                    </a:cubicBezTo>
                    <a:cubicBezTo>
                      <a:pt x="74" y="43"/>
                      <a:pt x="74" y="43"/>
                      <a:pt x="74" y="43"/>
                    </a:cubicBezTo>
                    <a:cubicBezTo>
                      <a:pt x="74" y="44"/>
                      <a:pt x="76" y="45"/>
                      <a:pt x="77" y="45"/>
                    </a:cubicBezTo>
                    <a:cubicBezTo>
                      <a:pt x="78" y="45"/>
                      <a:pt x="80" y="44"/>
                      <a:pt x="80" y="43"/>
                    </a:cubicBezTo>
                    <a:cubicBezTo>
                      <a:pt x="80" y="43"/>
                      <a:pt x="80" y="43"/>
                      <a:pt x="80" y="43"/>
                    </a:cubicBezTo>
                    <a:cubicBezTo>
                      <a:pt x="80" y="43"/>
                      <a:pt x="80" y="43"/>
                      <a:pt x="80" y="43"/>
                    </a:cubicBezTo>
                    <a:cubicBezTo>
                      <a:pt x="80" y="42"/>
                      <a:pt x="80" y="40"/>
                      <a:pt x="79" y="37"/>
                    </a:cubicBezTo>
                    <a:cubicBezTo>
                      <a:pt x="93" y="37"/>
                      <a:pt x="93" y="37"/>
                      <a:pt x="93" y="37"/>
                    </a:cubicBezTo>
                    <a:cubicBezTo>
                      <a:pt x="93" y="37"/>
                      <a:pt x="93" y="38"/>
                      <a:pt x="93" y="38"/>
                    </a:cubicBezTo>
                    <a:cubicBezTo>
                      <a:pt x="95" y="51"/>
                      <a:pt x="95" y="51"/>
                      <a:pt x="95" y="51"/>
                    </a:cubicBezTo>
                    <a:cubicBezTo>
                      <a:pt x="94" y="51"/>
                      <a:pt x="94" y="51"/>
                      <a:pt x="94" y="51"/>
                    </a:cubicBezTo>
                    <a:cubicBezTo>
                      <a:pt x="86" y="55"/>
                      <a:pt x="86" y="55"/>
                      <a:pt x="86" y="55"/>
                    </a:cubicBezTo>
                    <a:cubicBezTo>
                      <a:pt x="86" y="55"/>
                      <a:pt x="84" y="55"/>
                      <a:pt x="84" y="55"/>
                    </a:cubicBezTo>
                    <a:cubicBezTo>
                      <a:pt x="78" y="52"/>
                      <a:pt x="78" y="52"/>
                      <a:pt x="78" y="52"/>
                    </a:cubicBezTo>
                    <a:cubicBezTo>
                      <a:pt x="76" y="51"/>
                      <a:pt x="73" y="51"/>
                      <a:pt x="71" y="52"/>
                    </a:cubicBezTo>
                    <a:cubicBezTo>
                      <a:pt x="65" y="55"/>
                      <a:pt x="65" y="55"/>
                      <a:pt x="65" y="55"/>
                    </a:cubicBezTo>
                    <a:cubicBezTo>
                      <a:pt x="64" y="55"/>
                      <a:pt x="63" y="55"/>
                      <a:pt x="62" y="55"/>
                    </a:cubicBezTo>
                    <a:cubicBezTo>
                      <a:pt x="57" y="52"/>
                      <a:pt x="57" y="52"/>
                      <a:pt x="57" y="52"/>
                    </a:cubicBezTo>
                    <a:cubicBezTo>
                      <a:pt x="55" y="51"/>
                      <a:pt x="52" y="51"/>
                      <a:pt x="49" y="52"/>
                    </a:cubicBezTo>
                    <a:cubicBezTo>
                      <a:pt x="44" y="55"/>
                      <a:pt x="44" y="55"/>
                      <a:pt x="44" y="55"/>
                    </a:cubicBezTo>
                    <a:cubicBezTo>
                      <a:pt x="43" y="55"/>
                      <a:pt x="42" y="55"/>
                      <a:pt x="41" y="55"/>
                    </a:cubicBezTo>
                    <a:cubicBezTo>
                      <a:pt x="35" y="52"/>
                      <a:pt x="35" y="52"/>
                      <a:pt x="35" y="52"/>
                    </a:cubicBezTo>
                    <a:cubicBezTo>
                      <a:pt x="33" y="51"/>
                      <a:pt x="30" y="51"/>
                      <a:pt x="28" y="52"/>
                    </a:cubicBezTo>
                    <a:cubicBezTo>
                      <a:pt x="22" y="55"/>
                      <a:pt x="22" y="55"/>
                      <a:pt x="22" y="55"/>
                    </a:cubicBezTo>
                    <a:cubicBezTo>
                      <a:pt x="22" y="55"/>
                      <a:pt x="20" y="55"/>
                      <a:pt x="20" y="55"/>
                    </a:cubicBezTo>
                    <a:cubicBezTo>
                      <a:pt x="12" y="51"/>
                      <a:pt x="12" y="51"/>
                      <a:pt x="12" y="51"/>
                    </a:cubicBezTo>
                    <a:cubicBezTo>
                      <a:pt x="11" y="51"/>
                      <a:pt x="11" y="51"/>
                      <a:pt x="11" y="51"/>
                    </a:cubicBezTo>
                    <a:cubicBezTo>
                      <a:pt x="13" y="38"/>
                      <a:pt x="13" y="38"/>
                      <a:pt x="13" y="38"/>
                    </a:cubicBezTo>
                    <a:cubicBezTo>
                      <a:pt x="13" y="38"/>
                      <a:pt x="13" y="37"/>
                      <a:pt x="13" y="37"/>
                    </a:cubicBezTo>
                    <a:close/>
                    <a:moveTo>
                      <a:pt x="11" y="57"/>
                    </a:moveTo>
                    <a:cubicBezTo>
                      <a:pt x="17" y="60"/>
                      <a:pt x="17" y="60"/>
                      <a:pt x="17" y="60"/>
                    </a:cubicBezTo>
                    <a:cubicBezTo>
                      <a:pt x="18" y="60"/>
                      <a:pt x="20" y="61"/>
                      <a:pt x="21" y="61"/>
                    </a:cubicBezTo>
                    <a:cubicBezTo>
                      <a:pt x="22" y="61"/>
                      <a:pt x="24" y="60"/>
                      <a:pt x="25" y="60"/>
                    </a:cubicBezTo>
                    <a:cubicBezTo>
                      <a:pt x="30" y="57"/>
                      <a:pt x="30" y="57"/>
                      <a:pt x="30" y="57"/>
                    </a:cubicBezTo>
                    <a:cubicBezTo>
                      <a:pt x="31" y="57"/>
                      <a:pt x="32" y="57"/>
                      <a:pt x="33" y="57"/>
                    </a:cubicBezTo>
                    <a:cubicBezTo>
                      <a:pt x="39" y="60"/>
                      <a:pt x="39" y="60"/>
                      <a:pt x="39" y="60"/>
                    </a:cubicBezTo>
                    <a:cubicBezTo>
                      <a:pt x="41" y="61"/>
                      <a:pt x="44" y="61"/>
                      <a:pt x="46" y="60"/>
                    </a:cubicBezTo>
                    <a:cubicBezTo>
                      <a:pt x="52" y="57"/>
                      <a:pt x="52" y="57"/>
                      <a:pt x="52" y="57"/>
                    </a:cubicBezTo>
                    <a:cubicBezTo>
                      <a:pt x="52" y="57"/>
                      <a:pt x="54" y="57"/>
                      <a:pt x="54" y="57"/>
                    </a:cubicBezTo>
                    <a:cubicBezTo>
                      <a:pt x="60" y="60"/>
                      <a:pt x="60" y="60"/>
                      <a:pt x="60" y="60"/>
                    </a:cubicBezTo>
                    <a:cubicBezTo>
                      <a:pt x="62" y="61"/>
                      <a:pt x="65" y="61"/>
                      <a:pt x="67" y="60"/>
                    </a:cubicBezTo>
                    <a:cubicBezTo>
                      <a:pt x="73" y="57"/>
                      <a:pt x="73" y="57"/>
                      <a:pt x="73" y="57"/>
                    </a:cubicBezTo>
                    <a:cubicBezTo>
                      <a:pt x="74" y="57"/>
                      <a:pt x="75" y="57"/>
                      <a:pt x="76" y="57"/>
                    </a:cubicBezTo>
                    <a:cubicBezTo>
                      <a:pt x="81" y="60"/>
                      <a:pt x="81" y="60"/>
                      <a:pt x="81" y="60"/>
                    </a:cubicBezTo>
                    <a:cubicBezTo>
                      <a:pt x="84" y="61"/>
                      <a:pt x="87" y="61"/>
                      <a:pt x="89" y="60"/>
                    </a:cubicBezTo>
                    <a:cubicBezTo>
                      <a:pt x="95" y="57"/>
                      <a:pt x="95" y="57"/>
                      <a:pt x="95" y="57"/>
                    </a:cubicBezTo>
                    <a:cubicBezTo>
                      <a:pt x="100" y="115"/>
                      <a:pt x="100" y="115"/>
                      <a:pt x="100" y="115"/>
                    </a:cubicBezTo>
                    <a:cubicBezTo>
                      <a:pt x="6" y="115"/>
                      <a:pt x="6" y="115"/>
                      <a:pt x="6" y="115"/>
                    </a:cubicBezTo>
                    <a:lnTo>
                      <a:pt x="11" y="57"/>
                    </a:lnTo>
                    <a:close/>
                    <a:moveTo>
                      <a:pt x="5" y="123"/>
                    </a:moveTo>
                    <a:cubicBezTo>
                      <a:pt x="6" y="120"/>
                      <a:pt x="6" y="120"/>
                      <a:pt x="6" y="120"/>
                    </a:cubicBezTo>
                    <a:cubicBezTo>
                      <a:pt x="100" y="120"/>
                      <a:pt x="100" y="120"/>
                      <a:pt x="100" y="120"/>
                    </a:cubicBezTo>
                    <a:cubicBezTo>
                      <a:pt x="101" y="123"/>
                      <a:pt x="101" y="123"/>
                      <a:pt x="101" y="123"/>
                    </a:cubicBezTo>
                    <a:lnTo>
                      <a:pt x="5"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558"/>
              <p:cNvSpPr>
                <a:spLocks/>
              </p:cNvSpPr>
              <p:nvPr/>
            </p:nvSpPr>
            <p:spPr bwMode="auto">
              <a:xfrm>
                <a:off x="2147888" y="3829050"/>
                <a:ext cx="57150" cy="69850"/>
              </a:xfrm>
              <a:custGeom>
                <a:avLst/>
                <a:gdLst>
                  <a:gd name="T0" fmla="*/ 10 w 20"/>
                  <a:gd name="T1" fmla="*/ 21 h 25"/>
                  <a:gd name="T2" fmla="*/ 5 w 20"/>
                  <a:gd name="T3" fmla="*/ 17 h 25"/>
                  <a:gd name="T4" fmla="*/ 0 w 20"/>
                  <a:gd name="T5" fmla="*/ 17 h 25"/>
                  <a:gd name="T6" fmla="*/ 10 w 20"/>
                  <a:gd name="T7" fmla="*/ 25 h 25"/>
                  <a:gd name="T8" fmla="*/ 20 w 20"/>
                  <a:gd name="T9" fmla="*/ 17 h 25"/>
                  <a:gd name="T10" fmla="*/ 13 w 20"/>
                  <a:gd name="T11" fmla="*/ 11 h 25"/>
                  <a:gd name="T12" fmla="*/ 5 w 20"/>
                  <a:gd name="T13" fmla="*/ 7 h 25"/>
                  <a:gd name="T14" fmla="*/ 9 w 20"/>
                  <a:gd name="T15" fmla="*/ 4 h 25"/>
                  <a:gd name="T16" fmla="*/ 14 w 20"/>
                  <a:gd name="T17" fmla="*/ 8 h 25"/>
                  <a:gd name="T18" fmla="*/ 19 w 20"/>
                  <a:gd name="T19" fmla="*/ 8 h 25"/>
                  <a:gd name="T20" fmla="*/ 10 w 20"/>
                  <a:gd name="T21" fmla="*/ 0 h 25"/>
                  <a:gd name="T22" fmla="*/ 1 w 20"/>
                  <a:gd name="T23" fmla="*/ 7 h 25"/>
                  <a:gd name="T24" fmla="*/ 8 w 20"/>
                  <a:gd name="T25" fmla="*/ 14 h 25"/>
                  <a:gd name="T26" fmla="*/ 15 w 20"/>
                  <a:gd name="T27" fmla="*/ 18 h 25"/>
                  <a:gd name="T28" fmla="*/ 10 w 20"/>
                  <a:gd name="T29"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5">
                    <a:moveTo>
                      <a:pt x="10" y="21"/>
                    </a:moveTo>
                    <a:cubicBezTo>
                      <a:pt x="7" y="21"/>
                      <a:pt x="5" y="20"/>
                      <a:pt x="5" y="17"/>
                    </a:cubicBezTo>
                    <a:cubicBezTo>
                      <a:pt x="0" y="17"/>
                      <a:pt x="0" y="17"/>
                      <a:pt x="0" y="17"/>
                    </a:cubicBezTo>
                    <a:cubicBezTo>
                      <a:pt x="0" y="22"/>
                      <a:pt x="4" y="25"/>
                      <a:pt x="10" y="25"/>
                    </a:cubicBezTo>
                    <a:cubicBezTo>
                      <a:pt x="15" y="25"/>
                      <a:pt x="20" y="23"/>
                      <a:pt x="20" y="17"/>
                    </a:cubicBezTo>
                    <a:cubicBezTo>
                      <a:pt x="20" y="13"/>
                      <a:pt x="17" y="12"/>
                      <a:pt x="13" y="11"/>
                    </a:cubicBezTo>
                    <a:cubicBezTo>
                      <a:pt x="8" y="9"/>
                      <a:pt x="5" y="9"/>
                      <a:pt x="5" y="7"/>
                    </a:cubicBezTo>
                    <a:cubicBezTo>
                      <a:pt x="5" y="5"/>
                      <a:pt x="7" y="4"/>
                      <a:pt x="9" y="4"/>
                    </a:cubicBezTo>
                    <a:cubicBezTo>
                      <a:pt x="12" y="4"/>
                      <a:pt x="14" y="6"/>
                      <a:pt x="14" y="8"/>
                    </a:cubicBezTo>
                    <a:cubicBezTo>
                      <a:pt x="19" y="8"/>
                      <a:pt x="19" y="8"/>
                      <a:pt x="19" y="8"/>
                    </a:cubicBezTo>
                    <a:cubicBezTo>
                      <a:pt x="19" y="3"/>
                      <a:pt x="15" y="0"/>
                      <a:pt x="10" y="0"/>
                    </a:cubicBezTo>
                    <a:cubicBezTo>
                      <a:pt x="4" y="0"/>
                      <a:pt x="1" y="3"/>
                      <a:pt x="1" y="7"/>
                    </a:cubicBezTo>
                    <a:cubicBezTo>
                      <a:pt x="1" y="12"/>
                      <a:pt x="4" y="13"/>
                      <a:pt x="8" y="14"/>
                    </a:cubicBezTo>
                    <a:cubicBezTo>
                      <a:pt x="13" y="16"/>
                      <a:pt x="15" y="16"/>
                      <a:pt x="15" y="18"/>
                    </a:cubicBezTo>
                    <a:cubicBezTo>
                      <a:pt x="15" y="20"/>
                      <a:pt x="13" y="21"/>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559"/>
              <p:cNvSpPr>
                <a:spLocks/>
              </p:cNvSpPr>
              <p:nvPr/>
            </p:nvSpPr>
            <p:spPr bwMode="auto">
              <a:xfrm>
                <a:off x="2219326" y="3832225"/>
                <a:ext cx="50800" cy="65088"/>
              </a:xfrm>
              <a:custGeom>
                <a:avLst/>
                <a:gdLst>
                  <a:gd name="T0" fmla="*/ 32 w 32"/>
                  <a:gd name="T1" fmla="*/ 34 h 41"/>
                  <a:gd name="T2" fmla="*/ 9 w 32"/>
                  <a:gd name="T3" fmla="*/ 34 h 41"/>
                  <a:gd name="T4" fmla="*/ 9 w 32"/>
                  <a:gd name="T5" fmla="*/ 23 h 41"/>
                  <a:gd name="T6" fmla="*/ 30 w 32"/>
                  <a:gd name="T7" fmla="*/ 23 h 41"/>
                  <a:gd name="T8" fmla="*/ 30 w 32"/>
                  <a:gd name="T9" fmla="*/ 16 h 41"/>
                  <a:gd name="T10" fmla="*/ 9 w 32"/>
                  <a:gd name="T11" fmla="*/ 16 h 41"/>
                  <a:gd name="T12" fmla="*/ 9 w 32"/>
                  <a:gd name="T13" fmla="*/ 7 h 41"/>
                  <a:gd name="T14" fmla="*/ 32 w 32"/>
                  <a:gd name="T15" fmla="*/ 7 h 41"/>
                  <a:gd name="T16" fmla="*/ 32 w 32"/>
                  <a:gd name="T17" fmla="*/ 0 h 41"/>
                  <a:gd name="T18" fmla="*/ 0 w 32"/>
                  <a:gd name="T19" fmla="*/ 0 h 41"/>
                  <a:gd name="T20" fmla="*/ 0 w 32"/>
                  <a:gd name="T21" fmla="*/ 41 h 41"/>
                  <a:gd name="T22" fmla="*/ 32 w 32"/>
                  <a:gd name="T23" fmla="*/ 41 h 41"/>
                  <a:gd name="T24" fmla="*/ 32 w 32"/>
                  <a:gd name="T25"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41">
                    <a:moveTo>
                      <a:pt x="32" y="34"/>
                    </a:moveTo>
                    <a:lnTo>
                      <a:pt x="9" y="34"/>
                    </a:lnTo>
                    <a:lnTo>
                      <a:pt x="9" y="23"/>
                    </a:lnTo>
                    <a:lnTo>
                      <a:pt x="30" y="23"/>
                    </a:lnTo>
                    <a:lnTo>
                      <a:pt x="30" y="16"/>
                    </a:lnTo>
                    <a:lnTo>
                      <a:pt x="9" y="16"/>
                    </a:lnTo>
                    <a:lnTo>
                      <a:pt x="9" y="7"/>
                    </a:lnTo>
                    <a:lnTo>
                      <a:pt x="32" y="7"/>
                    </a:lnTo>
                    <a:lnTo>
                      <a:pt x="32" y="0"/>
                    </a:lnTo>
                    <a:lnTo>
                      <a:pt x="0" y="0"/>
                    </a:lnTo>
                    <a:lnTo>
                      <a:pt x="0" y="41"/>
                    </a:lnTo>
                    <a:lnTo>
                      <a:pt x="32" y="41"/>
                    </a:lnTo>
                    <a:lnTo>
                      <a:pt x="3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560"/>
              <p:cNvSpPr>
                <a:spLocks noEditPoints="1"/>
              </p:cNvSpPr>
              <p:nvPr/>
            </p:nvSpPr>
            <p:spPr bwMode="auto">
              <a:xfrm>
                <a:off x="2281238" y="3829050"/>
                <a:ext cx="65088" cy="69850"/>
              </a:xfrm>
              <a:custGeom>
                <a:avLst/>
                <a:gdLst>
                  <a:gd name="T0" fmla="*/ 12 w 23"/>
                  <a:gd name="T1" fmla="*/ 25 h 25"/>
                  <a:gd name="T2" fmla="*/ 23 w 23"/>
                  <a:gd name="T3" fmla="*/ 13 h 25"/>
                  <a:gd name="T4" fmla="*/ 12 w 23"/>
                  <a:gd name="T5" fmla="*/ 0 h 25"/>
                  <a:gd name="T6" fmla="*/ 0 w 23"/>
                  <a:gd name="T7" fmla="*/ 13 h 25"/>
                  <a:gd name="T8" fmla="*/ 12 w 23"/>
                  <a:gd name="T9" fmla="*/ 25 h 25"/>
                  <a:gd name="T10" fmla="*/ 12 w 23"/>
                  <a:gd name="T11" fmla="*/ 4 h 25"/>
                  <a:gd name="T12" fmla="*/ 18 w 23"/>
                  <a:gd name="T13" fmla="*/ 13 h 25"/>
                  <a:gd name="T14" fmla="*/ 12 w 23"/>
                  <a:gd name="T15" fmla="*/ 21 h 25"/>
                  <a:gd name="T16" fmla="*/ 5 w 23"/>
                  <a:gd name="T17" fmla="*/ 13 h 25"/>
                  <a:gd name="T18" fmla="*/ 12 w 23"/>
                  <a:gd name="T19"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5">
                    <a:moveTo>
                      <a:pt x="12" y="25"/>
                    </a:moveTo>
                    <a:cubicBezTo>
                      <a:pt x="19" y="25"/>
                      <a:pt x="23" y="20"/>
                      <a:pt x="23" y="13"/>
                    </a:cubicBezTo>
                    <a:cubicBezTo>
                      <a:pt x="23" y="5"/>
                      <a:pt x="19" y="0"/>
                      <a:pt x="12" y="0"/>
                    </a:cubicBezTo>
                    <a:cubicBezTo>
                      <a:pt x="5" y="0"/>
                      <a:pt x="0" y="5"/>
                      <a:pt x="0" y="13"/>
                    </a:cubicBezTo>
                    <a:cubicBezTo>
                      <a:pt x="0" y="20"/>
                      <a:pt x="5" y="25"/>
                      <a:pt x="12" y="25"/>
                    </a:cubicBezTo>
                    <a:close/>
                    <a:moveTo>
                      <a:pt x="12" y="4"/>
                    </a:moveTo>
                    <a:cubicBezTo>
                      <a:pt x="16" y="4"/>
                      <a:pt x="18" y="8"/>
                      <a:pt x="18" y="13"/>
                    </a:cubicBezTo>
                    <a:cubicBezTo>
                      <a:pt x="18" y="18"/>
                      <a:pt x="16" y="21"/>
                      <a:pt x="12" y="21"/>
                    </a:cubicBezTo>
                    <a:cubicBezTo>
                      <a:pt x="8" y="21"/>
                      <a:pt x="5" y="18"/>
                      <a:pt x="5" y="13"/>
                    </a:cubicBezTo>
                    <a:cubicBezTo>
                      <a:pt x="5" y="8"/>
                      <a:pt x="8"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55" name="Subtitle 2"/>
          <p:cNvSpPr txBox="1">
            <a:spLocks/>
          </p:cNvSpPr>
          <p:nvPr/>
        </p:nvSpPr>
        <p:spPr bwMode="auto">
          <a:xfrm>
            <a:off x="14762163" y="4757738"/>
            <a:ext cx="859155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solidFill>
                  <a:schemeClr val="bg1"/>
                </a:solidFill>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a:t>
            </a:r>
          </a:p>
        </p:txBody>
      </p:sp>
      <p:sp>
        <p:nvSpPr>
          <p:cNvPr id="56" name="TextBox 55"/>
          <p:cNvSpPr txBox="1"/>
          <p:nvPr/>
        </p:nvSpPr>
        <p:spPr>
          <a:xfrm>
            <a:off x="14762163" y="4095750"/>
            <a:ext cx="6757987" cy="577850"/>
          </a:xfrm>
          <a:prstGeom prst="rect">
            <a:avLst/>
          </a:prstGeom>
          <a:noFill/>
        </p:spPr>
        <p:txBody>
          <a:bodyPr>
            <a:spAutoFit/>
          </a:bodyPr>
          <a:lstStyle/>
          <a:p>
            <a:pPr defTabSz="1828434" eaLnBrk="1" fontAlgn="auto" hangingPunct="1">
              <a:lnSpc>
                <a:spcPct val="150000"/>
              </a:lnSpc>
              <a:spcBef>
                <a:spcPts val="0"/>
              </a:spcBef>
              <a:spcAft>
                <a:spcPts val="0"/>
              </a:spcAft>
              <a:defRPr/>
            </a:pPr>
            <a:r>
              <a:rPr lang="zh-CN" altLang="en-US" sz="2400" b="1" spc="600" dirty="0">
                <a:solidFill>
                  <a:schemeClr val="bg1"/>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a:t>
            </a:r>
            <a:endParaRPr lang="en-US" sz="2400" b="1" spc="600" dirty="0">
              <a:solidFill>
                <a:schemeClr val="bg1"/>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grpSp>
        <p:nvGrpSpPr>
          <p:cNvPr id="48" name="Group 47"/>
          <p:cNvGrpSpPr>
            <a:grpSpLocks/>
          </p:cNvGrpSpPr>
          <p:nvPr/>
        </p:nvGrpSpPr>
        <p:grpSpPr bwMode="auto">
          <a:xfrm>
            <a:off x="12188825" y="6548438"/>
            <a:ext cx="1631950" cy="1631950"/>
            <a:chOff x="12156793" y="6499238"/>
            <a:chExt cx="1632232" cy="1632232"/>
          </a:xfrm>
        </p:grpSpPr>
        <p:sp>
          <p:nvSpPr>
            <p:cNvPr id="44" name="Oval 43"/>
            <p:cNvSpPr/>
            <p:nvPr/>
          </p:nvSpPr>
          <p:spPr>
            <a:xfrm>
              <a:off x="12156793" y="6499238"/>
              <a:ext cx="1632232" cy="1632232"/>
            </a:xfrm>
            <a:prstGeom prst="ellipse">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3" name="Group 32"/>
            <p:cNvGrpSpPr/>
            <p:nvPr/>
          </p:nvGrpSpPr>
          <p:grpSpPr>
            <a:xfrm>
              <a:off x="12506623" y="6929823"/>
              <a:ext cx="932573" cy="771062"/>
              <a:chOff x="2951163" y="3971925"/>
              <a:chExt cx="284163" cy="234950"/>
            </a:xfrm>
            <a:solidFill>
              <a:schemeClr val="tx2"/>
            </a:solidFill>
          </p:grpSpPr>
          <p:sp>
            <p:nvSpPr>
              <p:cNvPr id="34" name="Freeform 709"/>
              <p:cNvSpPr>
                <a:spLocks noEditPoints="1"/>
              </p:cNvSpPr>
              <p:nvPr/>
            </p:nvSpPr>
            <p:spPr bwMode="auto">
              <a:xfrm>
                <a:off x="2951163" y="3971925"/>
                <a:ext cx="284163" cy="234950"/>
              </a:xfrm>
              <a:custGeom>
                <a:avLst/>
                <a:gdLst>
                  <a:gd name="T0" fmla="*/ 45 w 128"/>
                  <a:gd name="T1" fmla="*/ 85 h 106"/>
                  <a:gd name="T2" fmla="*/ 45 w 128"/>
                  <a:gd name="T3" fmla="*/ 80 h 106"/>
                  <a:gd name="T4" fmla="*/ 128 w 128"/>
                  <a:gd name="T5" fmla="*/ 21 h 106"/>
                  <a:gd name="T6" fmla="*/ 28 w 128"/>
                  <a:gd name="T7" fmla="*/ 4 h 106"/>
                  <a:gd name="T8" fmla="*/ 25 w 128"/>
                  <a:gd name="T9" fmla="*/ 2 h 106"/>
                  <a:gd name="T10" fmla="*/ 3 w 128"/>
                  <a:gd name="T11" fmla="*/ 0 h 106"/>
                  <a:gd name="T12" fmla="*/ 3 w 128"/>
                  <a:gd name="T13" fmla="*/ 0 h 106"/>
                  <a:gd name="T14" fmla="*/ 2 w 128"/>
                  <a:gd name="T15" fmla="*/ 5 h 106"/>
                  <a:gd name="T16" fmla="*/ 23 w 128"/>
                  <a:gd name="T17" fmla="*/ 7 h 106"/>
                  <a:gd name="T18" fmla="*/ 37 w 128"/>
                  <a:gd name="T19" fmla="*/ 82 h 106"/>
                  <a:gd name="T20" fmla="*/ 43 w 128"/>
                  <a:gd name="T21" fmla="*/ 96 h 106"/>
                  <a:gd name="T22" fmla="*/ 64 w 128"/>
                  <a:gd name="T23" fmla="*/ 96 h 106"/>
                  <a:gd name="T24" fmla="*/ 87 w 128"/>
                  <a:gd name="T25" fmla="*/ 90 h 106"/>
                  <a:gd name="T26" fmla="*/ 96 w 128"/>
                  <a:gd name="T27" fmla="*/ 106 h 106"/>
                  <a:gd name="T28" fmla="*/ 105 w 128"/>
                  <a:gd name="T29" fmla="*/ 90 h 106"/>
                  <a:gd name="T30" fmla="*/ 115 w 128"/>
                  <a:gd name="T31" fmla="*/ 88 h 106"/>
                  <a:gd name="T32" fmla="*/ 96 w 128"/>
                  <a:gd name="T33" fmla="*/ 56 h 106"/>
                  <a:gd name="T34" fmla="*/ 80 w 128"/>
                  <a:gd name="T35" fmla="*/ 42 h 106"/>
                  <a:gd name="T36" fmla="*/ 96 w 128"/>
                  <a:gd name="T37" fmla="*/ 56 h 106"/>
                  <a:gd name="T38" fmla="*/ 117 w 128"/>
                  <a:gd name="T39" fmla="*/ 42 h 106"/>
                  <a:gd name="T40" fmla="*/ 101 w 128"/>
                  <a:gd name="T41" fmla="*/ 56 h 106"/>
                  <a:gd name="T42" fmla="*/ 80 w 128"/>
                  <a:gd name="T43" fmla="*/ 61 h 106"/>
                  <a:gd name="T44" fmla="*/ 93 w 128"/>
                  <a:gd name="T45" fmla="*/ 74 h 106"/>
                  <a:gd name="T46" fmla="*/ 80 w 128"/>
                  <a:gd name="T47" fmla="*/ 61 h 106"/>
                  <a:gd name="T48" fmla="*/ 62 w 128"/>
                  <a:gd name="T49" fmla="*/ 74 h 106"/>
                  <a:gd name="T50" fmla="*/ 75 w 128"/>
                  <a:gd name="T51" fmla="*/ 61 h 106"/>
                  <a:gd name="T52" fmla="*/ 80 w 128"/>
                  <a:gd name="T53" fmla="*/ 37 h 106"/>
                  <a:gd name="T54" fmla="*/ 100 w 128"/>
                  <a:gd name="T55" fmla="*/ 26 h 106"/>
                  <a:gd name="T56" fmla="*/ 80 w 128"/>
                  <a:gd name="T57" fmla="*/ 37 h 106"/>
                  <a:gd name="T58" fmla="*/ 57 w 128"/>
                  <a:gd name="T59" fmla="*/ 37 h 106"/>
                  <a:gd name="T60" fmla="*/ 75 w 128"/>
                  <a:gd name="T61" fmla="*/ 26 h 106"/>
                  <a:gd name="T62" fmla="*/ 75 w 128"/>
                  <a:gd name="T63" fmla="*/ 42 h 106"/>
                  <a:gd name="T64" fmla="*/ 59 w 128"/>
                  <a:gd name="T65" fmla="*/ 56 h 106"/>
                  <a:gd name="T66" fmla="*/ 75 w 128"/>
                  <a:gd name="T67" fmla="*/ 42 h 106"/>
                  <a:gd name="T68" fmla="*/ 42 w 128"/>
                  <a:gd name="T69" fmla="*/ 56 h 106"/>
                  <a:gd name="T70" fmla="*/ 52 w 128"/>
                  <a:gd name="T71" fmla="*/ 42 h 106"/>
                  <a:gd name="T72" fmla="*/ 55 w 128"/>
                  <a:gd name="T73" fmla="*/ 61 h 106"/>
                  <a:gd name="T74" fmla="*/ 47 w 128"/>
                  <a:gd name="T75" fmla="*/ 74 h 106"/>
                  <a:gd name="T76" fmla="*/ 55 w 128"/>
                  <a:gd name="T77" fmla="*/ 61 h 106"/>
                  <a:gd name="T78" fmla="*/ 100 w 128"/>
                  <a:gd name="T79" fmla="*/ 61 h 106"/>
                  <a:gd name="T80" fmla="*/ 108 w 128"/>
                  <a:gd name="T81" fmla="*/ 74 h 106"/>
                  <a:gd name="T82" fmla="*/ 118 w 128"/>
                  <a:gd name="T83" fmla="*/ 37 h 106"/>
                  <a:gd name="T84" fmla="*/ 106 w 128"/>
                  <a:gd name="T85" fmla="*/ 26 h 106"/>
                  <a:gd name="T86" fmla="*/ 118 w 128"/>
                  <a:gd name="T87" fmla="*/ 37 h 106"/>
                  <a:gd name="T88" fmla="*/ 51 w 128"/>
                  <a:gd name="T89" fmla="*/ 37 h 106"/>
                  <a:gd name="T90" fmla="*/ 37 w 128"/>
                  <a:gd name="T91" fmla="*/ 38 h 106"/>
                  <a:gd name="T92" fmla="*/ 50 w 128"/>
                  <a:gd name="T93" fmla="*/ 26 h 106"/>
                  <a:gd name="T94" fmla="*/ 53 w 128"/>
                  <a:gd name="T95" fmla="*/ 101 h 106"/>
                  <a:gd name="T96" fmla="*/ 53 w 128"/>
                  <a:gd name="T97" fmla="*/ 90 h 106"/>
                  <a:gd name="T98" fmla="*/ 101 w 128"/>
                  <a:gd name="T99" fmla="*/ 96 h 106"/>
                  <a:gd name="T100" fmla="*/ 91 w 128"/>
                  <a:gd name="T101" fmla="*/ 96 h 106"/>
                  <a:gd name="T102" fmla="*/ 101 w 128"/>
                  <a:gd name="T103" fmla="*/ 9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 h="106">
                    <a:moveTo>
                      <a:pt x="112" y="85"/>
                    </a:moveTo>
                    <a:cubicBezTo>
                      <a:pt x="45" y="85"/>
                      <a:pt x="45" y="85"/>
                      <a:pt x="45" y="85"/>
                    </a:cubicBezTo>
                    <a:cubicBezTo>
                      <a:pt x="44" y="85"/>
                      <a:pt x="43" y="84"/>
                      <a:pt x="43" y="82"/>
                    </a:cubicBezTo>
                    <a:cubicBezTo>
                      <a:pt x="43" y="81"/>
                      <a:pt x="44" y="80"/>
                      <a:pt x="45" y="80"/>
                    </a:cubicBezTo>
                    <a:cubicBezTo>
                      <a:pt x="112" y="80"/>
                      <a:pt x="112" y="80"/>
                      <a:pt x="112" y="80"/>
                    </a:cubicBezTo>
                    <a:cubicBezTo>
                      <a:pt x="128" y="21"/>
                      <a:pt x="128" y="21"/>
                      <a:pt x="128" y="21"/>
                    </a:cubicBezTo>
                    <a:cubicBezTo>
                      <a:pt x="32" y="21"/>
                      <a:pt x="32" y="21"/>
                      <a:pt x="32" y="21"/>
                    </a:cubicBezTo>
                    <a:cubicBezTo>
                      <a:pt x="28" y="4"/>
                      <a:pt x="28" y="4"/>
                      <a:pt x="28" y="4"/>
                    </a:cubicBezTo>
                    <a:cubicBezTo>
                      <a:pt x="28" y="4"/>
                      <a:pt x="28" y="4"/>
                      <a:pt x="28" y="4"/>
                    </a:cubicBezTo>
                    <a:cubicBezTo>
                      <a:pt x="27" y="3"/>
                      <a:pt x="26" y="2"/>
                      <a:pt x="25" y="2"/>
                    </a:cubicBezTo>
                    <a:cubicBezTo>
                      <a:pt x="25" y="2"/>
                      <a:pt x="25" y="2"/>
                      <a:pt x="25" y="2"/>
                    </a:cubicBezTo>
                    <a:cubicBezTo>
                      <a:pt x="3" y="0"/>
                      <a:pt x="3" y="0"/>
                      <a:pt x="3" y="0"/>
                    </a:cubicBezTo>
                    <a:cubicBezTo>
                      <a:pt x="3" y="0"/>
                      <a:pt x="3" y="0"/>
                      <a:pt x="3" y="0"/>
                    </a:cubicBezTo>
                    <a:cubicBezTo>
                      <a:pt x="3" y="0"/>
                      <a:pt x="3" y="0"/>
                      <a:pt x="3" y="0"/>
                    </a:cubicBezTo>
                    <a:cubicBezTo>
                      <a:pt x="1" y="0"/>
                      <a:pt x="0" y="1"/>
                      <a:pt x="0" y="2"/>
                    </a:cubicBezTo>
                    <a:cubicBezTo>
                      <a:pt x="0" y="4"/>
                      <a:pt x="1" y="5"/>
                      <a:pt x="2" y="5"/>
                    </a:cubicBezTo>
                    <a:cubicBezTo>
                      <a:pt x="2" y="5"/>
                      <a:pt x="2" y="5"/>
                      <a:pt x="2" y="5"/>
                    </a:cubicBezTo>
                    <a:cubicBezTo>
                      <a:pt x="23" y="7"/>
                      <a:pt x="23" y="7"/>
                      <a:pt x="23" y="7"/>
                    </a:cubicBezTo>
                    <a:cubicBezTo>
                      <a:pt x="41" y="75"/>
                      <a:pt x="41" y="75"/>
                      <a:pt x="41" y="75"/>
                    </a:cubicBezTo>
                    <a:cubicBezTo>
                      <a:pt x="39" y="77"/>
                      <a:pt x="37" y="79"/>
                      <a:pt x="37" y="82"/>
                    </a:cubicBezTo>
                    <a:cubicBezTo>
                      <a:pt x="37" y="86"/>
                      <a:pt x="40" y="90"/>
                      <a:pt x="44" y="90"/>
                    </a:cubicBezTo>
                    <a:cubicBezTo>
                      <a:pt x="43" y="92"/>
                      <a:pt x="43" y="94"/>
                      <a:pt x="43" y="96"/>
                    </a:cubicBezTo>
                    <a:cubicBezTo>
                      <a:pt x="43" y="102"/>
                      <a:pt x="47" y="106"/>
                      <a:pt x="53" y="106"/>
                    </a:cubicBezTo>
                    <a:cubicBezTo>
                      <a:pt x="59" y="106"/>
                      <a:pt x="64" y="102"/>
                      <a:pt x="64" y="96"/>
                    </a:cubicBezTo>
                    <a:cubicBezTo>
                      <a:pt x="64" y="94"/>
                      <a:pt x="63" y="92"/>
                      <a:pt x="63" y="90"/>
                    </a:cubicBezTo>
                    <a:cubicBezTo>
                      <a:pt x="87" y="90"/>
                      <a:pt x="87" y="90"/>
                      <a:pt x="87" y="90"/>
                    </a:cubicBezTo>
                    <a:cubicBezTo>
                      <a:pt x="86" y="92"/>
                      <a:pt x="85" y="94"/>
                      <a:pt x="85" y="96"/>
                    </a:cubicBezTo>
                    <a:cubicBezTo>
                      <a:pt x="85" y="102"/>
                      <a:pt x="90" y="106"/>
                      <a:pt x="96" y="106"/>
                    </a:cubicBezTo>
                    <a:cubicBezTo>
                      <a:pt x="102" y="106"/>
                      <a:pt x="107" y="102"/>
                      <a:pt x="107" y="96"/>
                    </a:cubicBezTo>
                    <a:cubicBezTo>
                      <a:pt x="107" y="94"/>
                      <a:pt x="106" y="92"/>
                      <a:pt x="105" y="90"/>
                    </a:cubicBezTo>
                    <a:cubicBezTo>
                      <a:pt x="112" y="90"/>
                      <a:pt x="112" y="90"/>
                      <a:pt x="112" y="90"/>
                    </a:cubicBezTo>
                    <a:cubicBezTo>
                      <a:pt x="113" y="90"/>
                      <a:pt x="115" y="89"/>
                      <a:pt x="115" y="88"/>
                    </a:cubicBezTo>
                    <a:cubicBezTo>
                      <a:pt x="115" y="86"/>
                      <a:pt x="113" y="85"/>
                      <a:pt x="112" y="85"/>
                    </a:cubicBezTo>
                    <a:close/>
                    <a:moveTo>
                      <a:pt x="96" y="56"/>
                    </a:moveTo>
                    <a:cubicBezTo>
                      <a:pt x="80" y="56"/>
                      <a:pt x="80" y="56"/>
                      <a:pt x="80" y="56"/>
                    </a:cubicBezTo>
                    <a:cubicBezTo>
                      <a:pt x="80" y="42"/>
                      <a:pt x="80" y="42"/>
                      <a:pt x="80" y="42"/>
                    </a:cubicBezTo>
                    <a:cubicBezTo>
                      <a:pt x="98" y="42"/>
                      <a:pt x="98" y="42"/>
                      <a:pt x="98" y="42"/>
                    </a:cubicBezTo>
                    <a:lnTo>
                      <a:pt x="96" y="56"/>
                    </a:lnTo>
                    <a:close/>
                    <a:moveTo>
                      <a:pt x="103" y="42"/>
                    </a:moveTo>
                    <a:cubicBezTo>
                      <a:pt x="117" y="42"/>
                      <a:pt x="117" y="42"/>
                      <a:pt x="117" y="42"/>
                    </a:cubicBezTo>
                    <a:cubicBezTo>
                      <a:pt x="113" y="56"/>
                      <a:pt x="113" y="56"/>
                      <a:pt x="113" y="56"/>
                    </a:cubicBezTo>
                    <a:cubicBezTo>
                      <a:pt x="101" y="56"/>
                      <a:pt x="101" y="56"/>
                      <a:pt x="101" y="56"/>
                    </a:cubicBezTo>
                    <a:lnTo>
                      <a:pt x="103" y="42"/>
                    </a:lnTo>
                    <a:close/>
                    <a:moveTo>
                      <a:pt x="80" y="61"/>
                    </a:moveTo>
                    <a:cubicBezTo>
                      <a:pt x="95" y="61"/>
                      <a:pt x="95" y="61"/>
                      <a:pt x="95" y="61"/>
                    </a:cubicBezTo>
                    <a:cubicBezTo>
                      <a:pt x="93" y="74"/>
                      <a:pt x="93" y="74"/>
                      <a:pt x="93" y="74"/>
                    </a:cubicBezTo>
                    <a:cubicBezTo>
                      <a:pt x="80" y="74"/>
                      <a:pt x="80" y="74"/>
                      <a:pt x="80" y="74"/>
                    </a:cubicBezTo>
                    <a:lnTo>
                      <a:pt x="80" y="61"/>
                    </a:lnTo>
                    <a:close/>
                    <a:moveTo>
                      <a:pt x="75" y="74"/>
                    </a:moveTo>
                    <a:cubicBezTo>
                      <a:pt x="62" y="74"/>
                      <a:pt x="62" y="74"/>
                      <a:pt x="62" y="74"/>
                    </a:cubicBezTo>
                    <a:cubicBezTo>
                      <a:pt x="60" y="61"/>
                      <a:pt x="60" y="61"/>
                      <a:pt x="60" y="61"/>
                    </a:cubicBezTo>
                    <a:cubicBezTo>
                      <a:pt x="75" y="61"/>
                      <a:pt x="75" y="61"/>
                      <a:pt x="75" y="61"/>
                    </a:cubicBezTo>
                    <a:lnTo>
                      <a:pt x="75" y="74"/>
                    </a:lnTo>
                    <a:close/>
                    <a:moveTo>
                      <a:pt x="80" y="37"/>
                    </a:moveTo>
                    <a:cubicBezTo>
                      <a:pt x="80" y="26"/>
                      <a:pt x="80" y="26"/>
                      <a:pt x="80" y="26"/>
                    </a:cubicBezTo>
                    <a:cubicBezTo>
                      <a:pt x="100" y="26"/>
                      <a:pt x="100" y="26"/>
                      <a:pt x="100" y="26"/>
                    </a:cubicBezTo>
                    <a:cubicBezTo>
                      <a:pt x="99" y="37"/>
                      <a:pt x="99" y="37"/>
                      <a:pt x="99" y="37"/>
                    </a:cubicBezTo>
                    <a:lnTo>
                      <a:pt x="80" y="37"/>
                    </a:lnTo>
                    <a:close/>
                    <a:moveTo>
                      <a:pt x="75" y="37"/>
                    </a:moveTo>
                    <a:cubicBezTo>
                      <a:pt x="57" y="37"/>
                      <a:pt x="57" y="37"/>
                      <a:pt x="57" y="37"/>
                    </a:cubicBezTo>
                    <a:cubicBezTo>
                      <a:pt x="55" y="26"/>
                      <a:pt x="55" y="26"/>
                      <a:pt x="55" y="26"/>
                    </a:cubicBezTo>
                    <a:cubicBezTo>
                      <a:pt x="75" y="26"/>
                      <a:pt x="75" y="26"/>
                      <a:pt x="75" y="26"/>
                    </a:cubicBezTo>
                    <a:lnTo>
                      <a:pt x="75" y="37"/>
                    </a:lnTo>
                    <a:close/>
                    <a:moveTo>
                      <a:pt x="75" y="42"/>
                    </a:moveTo>
                    <a:cubicBezTo>
                      <a:pt x="75" y="56"/>
                      <a:pt x="75" y="56"/>
                      <a:pt x="75" y="56"/>
                    </a:cubicBezTo>
                    <a:cubicBezTo>
                      <a:pt x="59" y="56"/>
                      <a:pt x="59" y="56"/>
                      <a:pt x="59" y="56"/>
                    </a:cubicBezTo>
                    <a:cubicBezTo>
                      <a:pt x="57" y="42"/>
                      <a:pt x="57" y="42"/>
                      <a:pt x="57" y="42"/>
                    </a:cubicBezTo>
                    <a:lnTo>
                      <a:pt x="75" y="42"/>
                    </a:lnTo>
                    <a:close/>
                    <a:moveTo>
                      <a:pt x="54" y="56"/>
                    </a:moveTo>
                    <a:cubicBezTo>
                      <a:pt x="42" y="56"/>
                      <a:pt x="42" y="56"/>
                      <a:pt x="42" y="56"/>
                    </a:cubicBezTo>
                    <a:cubicBezTo>
                      <a:pt x="38" y="42"/>
                      <a:pt x="38" y="42"/>
                      <a:pt x="38" y="42"/>
                    </a:cubicBezTo>
                    <a:cubicBezTo>
                      <a:pt x="52" y="42"/>
                      <a:pt x="52" y="42"/>
                      <a:pt x="52" y="42"/>
                    </a:cubicBezTo>
                    <a:lnTo>
                      <a:pt x="54" y="56"/>
                    </a:lnTo>
                    <a:close/>
                    <a:moveTo>
                      <a:pt x="55" y="61"/>
                    </a:moveTo>
                    <a:cubicBezTo>
                      <a:pt x="57" y="74"/>
                      <a:pt x="57" y="74"/>
                      <a:pt x="57" y="74"/>
                    </a:cubicBezTo>
                    <a:cubicBezTo>
                      <a:pt x="47" y="74"/>
                      <a:pt x="47" y="74"/>
                      <a:pt x="47" y="74"/>
                    </a:cubicBezTo>
                    <a:cubicBezTo>
                      <a:pt x="43" y="61"/>
                      <a:pt x="43" y="61"/>
                      <a:pt x="43" y="61"/>
                    </a:cubicBezTo>
                    <a:lnTo>
                      <a:pt x="55" y="61"/>
                    </a:lnTo>
                    <a:close/>
                    <a:moveTo>
                      <a:pt x="98" y="74"/>
                    </a:moveTo>
                    <a:cubicBezTo>
                      <a:pt x="100" y="61"/>
                      <a:pt x="100" y="61"/>
                      <a:pt x="100" y="61"/>
                    </a:cubicBezTo>
                    <a:cubicBezTo>
                      <a:pt x="112" y="61"/>
                      <a:pt x="112" y="61"/>
                      <a:pt x="112" y="61"/>
                    </a:cubicBezTo>
                    <a:cubicBezTo>
                      <a:pt x="108" y="74"/>
                      <a:pt x="108" y="74"/>
                      <a:pt x="108" y="74"/>
                    </a:cubicBezTo>
                    <a:lnTo>
                      <a:pt x="98" y="74"/>
                    </a:lnTo>
                    <a:close/>
                    <a:moveTo>
                      <a:pt x="118" y="37"/>
                    </a:moveTo>
                    <a:cubicBezTo>
                      <a:pt x="104" y="37"/>
                      <a:pt x="104" y="37"/>
                      <a:pt x="104" y="37"/>
                    </a:cubicBezTo>
                    <a:cubicBezTo>
                      <a:pt x="106" y="26"/>
                      <a:pt x="106" y="26"/>
                      <a:pt x="106" y="26"/>
                    </a:cubicBezTo>
                    <a:cubicBezTo>
                      <a:pt x="121" y="26"/>
                      <a:pt x="121" y="26"/>
                      <a:pt x="121" y="26"/>
                    </a:cubicBezTo>
                    <a:lnTo>
                      <a:pt x="118" y="37"/>
                    </a:lnTo>
                    <a:close/>
                    <a:moveTo>
                      <a:pt x="50" y="26"/>
                    </a:moveTo>
                    <a:cubicBezTo>
                      <a:pt x="51" y="37"/>
                      <a:pt x="51" y="37"/>
                      <a:pt x="51" y="37"/>
                    </a:cubicBezTo>
                    <a:cubicBezTo>
                      <a:pt x="37" y="37"/>
                      <a:pt x="37" y="37"/>
                      <a:pt x="37" y="37"/>
                    </a:cubicBezTo>
                    <a:cubicBezTo>
                      <a:pt x="37" y="38"/>
                      <a:pt x="37" y="38"/>
                      <a:pt x="37" y="38"/>
                    </a:cubicBezTo>
                    <a:cubicBezTo>
                      <a:pt x="34" y="26"/>
                      <a:pt x="34" y="26"/>
                      <a:pt x="34" y="26"/>
                    </a:cubicBezTo>
                    <a:lnTo>
                      <a:pt x="50" y="26"/>
                    </a:lnTo>
                    <a:close/>
                    <a:moveTo>
                      <a:pt x="59" y="96"/>
                    </a:moveTo>
                    <a:cubicBezTo>
                      <a:pt x="59" y="99"/>
                      <a:pt x="56" y="101"/>
                      <a:pt x="53" y="101"/>
                    </a:cubicBezTo>
                    <a:cubicBezTo>
                      <a:pt x="50" y="101"/>
                      <a:pt x="48" y="99"/>
                      <a:pt x="48" y="96"/>
                    </a:cubicBezTo>
                    <a:cubicBezTo>
                      <a:pt x="48" y="93"/>
                      <a:pt x="50" y="90"/>
                      <a:pt x="53" y="90"/>
                    </a:cubicBezTo>
                    <a:cubicBezTo>
                      <a:pt x="56" y="90"/>
                      <a:pt x="59" y="93"/>
                      <a:pt x="59" y="96"/>
                    </a:cubicBezTo>
                    <a:close/>
                    <a:moveTo>
                      <a:pt x="101" y="96"/>
                    </a:moveTo>
                    <a:cubicBezTo>
                      <a:pt x="101" y="99"/>
                      <a:pt x="99" y="101"/>
                      <a:pt x="96" y="101"/>
                    </a:cubicBezTo>
                    <a:cubicBezTo>
                      <a:pt x="93" y="101"/>
                      <a:pt x="91" y="99"/>
                      <a:pt x="91" y="96"/>
                    </a:cubicBezTo>
                    <a:cubicBezTo>
                      <a:pt x="91" y="93"/>
                      <a:pt x="93" y="90"/>
                      <a:pt x="96" y="90"/>
                    </a:cubicBezTo>
                    <a:cubicBezTo>
                      <a:pt x="99" y="90"/>
                      <a:pt x="101" y="93"/>
                      <a:pt x="101"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Oval 710"/>
              <p:cNvSpPr>
                <a:spLocks noChangeArrowheads="1"/>
              </p:cNvSpPr>
              <p:nvPr/>
            </p:nvSpPr>
            <p:spPr bwMode="auto">
              <a:xfrm>
                <a:off x="3157538" y="4178300"/>
                <a:ext cx="12700" cy="111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Oval 711"/>
              <p:cNvSpPr>
                <a:spLocks noChangeArrowheads="1"/>
              </p:cNvSpPr>
              <p:nvPr/>
            </p:nvSpPr>
            <p:spPr bwMode="auto">
              <a:xfrm>
                <a:off x="3063875" y="4178300"/>
                <a:ext cx="11113" cy="111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58" name="Subtitle 2"/>
          <p:cNvSpPr txBox="1">
            <a:spLocks/>
          </p:cNvSpPr>
          <p:nvPr/>
        </p:nvSpPr>
        <p:spPr bwMode="auto">
          <a:xfrm>
            <a:off x="14762163" y="7085013"/>
            <a:ext cx="859155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solidFill>
                  <a:schemeClr val="bg1"/>
                </a:solidFill>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a:t>
            </a:r>
          </a:p>
        </p:txBody>
      </p:sp>
      <p:sp>
        <p:nvSpPr>
          <p:cNvPr id="59" name="TextBox 58"/>
          <p:cNvSpPr txBox="1"/>
          <p:nvPr/>
        </p:nvSpPr>
        <p:spPr>
          <a:xfrm>
            <a:off x="14762163" y="6424613"/>
            <a:ext cx="6757987" cy="577850"/>
          </a:xfrm>
          <a:prstGeom prst="rect">
            <a:avLst/>
          </a:prstGeom>
          <a:noFill/>
        </p:spPr>
        <p:txBody>
          <a:bodyPr>
            <a:spAutoFit/>
          </a:bodyPr>
          <a:lstStyle/>
          <a:p>
            <a:pPr defTabSz="1828434" eaLnBrk="1" fontAlgn="auto" hangingPunct="1">
              <a:lnSpc>
                <a:spcPct val="150000"/>
              </a:lnSpc>
              <a:spcBef>
                <a:spcPts val="0"/>
              </a:spcBef>
              <a:spcAft>
                <a:spcPts val="0"/>
              </a:spcAft>
              <a:defRPr/>
            </a:pPr>
            <a:r>
              <a:rPr lang="zh-CN" altLang="en-US" sz="2400" b="1" spc="600" dirty="0">
                <a:solidFill>
                  <a:schemeClr val="bg1"/>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a:t>
            </a:r>
            <a:endParaRPr lang="en-US" sz="2400" b="1" spc="600" dirty="0">
              <a:solidFill>
                <a:schemeClr val="bg1"/>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grpSp>
        <p:nvGrpSpPr>
          <p:cNvPr id="49" name="Group 48"/>
          <p:cNvGrpSpPr>
            <a:grpSpLocks/>
          </p:cNvGrpSpPr>
          <p:nvPr/>
        </p:nvGrpSpPr>
        <p:grpSpPr bwMode="auto">
          <a:xfrm>
            <a:off x="12188825" y="8875713"/>
            <a:ext cx="1631950" cy="1633537"/>
            <a:chOff x="12156793" y="8301969"/>
            <a:chExt cx="1632232" cy="1632232"/>
          </a:xfrm>
        </p:grpSpPr>
        <p:sp>
          <p:nvSpPr>
            <p:cNvPr id="45" name="Oval 44"/>
            <p:cNvSpPr/>
            <p:nvPr/>
          </p:nvSpPr>
          <p:spPr>
            <a:xfrm>
              <a:off x="12156793" y="8301969"/>
              <a:ext cx="1632232" cy="1632232"/>
            </a:xfrm>
            <a:prstGeom prst="ellipse">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434" eaLnBrk="1" fontAlgn="auto" hangingPunct="1">
                <a:spcBef>
                  <a:spcPts val="0"/>
                </a:spcBef>
                <a:spcAft>
                  <a:spcPts val="0"/>
                </a:spcAft>
                <a:defRPr/>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6408" name="Freeform 513"/>
            <p:cNvSpPr>
              <a:spLocks noEditPoints="1"/>
            </p:cNvSpPr>
            <p:nvPr/>
          </p:nvSpPr>
          <p:spPr bwMode="auto">
            <a:xfrm>
              <a:off x="12507703" y="8732555"/>
              <a:ext cx="930412" cy="771061"/>
            </a:xfrm>
            <a:custGeom>
              <a:avLst/>
              <a:gdLst>
                <a:gd name="T0" fmla="*/ 2147483646 w 128"/>
                <a:gd name="T1" fmla="*/ 2147483646 h 106"/>
                <a:gd name="T2" fmla="*/ 2147483646 w 128"/>
                <a:gd name="T3" fmla="*/ 2147483646 h 106"/>
                <a:gd name="T4" fmla="*/ 581194940 w 128"/>
                <a:gd name="T5" fmla="*/ 2147483646 h 106"/>
                <a:gd name="T6" fmla="*/ 581194940 w 128"/>
                <a:gd name="T7" fmla="*/ 2147483646 h 106"/>
                <a:gd name="T8" fmla="*/ 581194940 w 128"/>
                <a:gd name="T9" fmla="*/ 2147483646 h 106"/>
                <a:gd name="T10" fmla="*/ 845381066 w 128"/>
                <a:gd name="T11" fmla="*/ 2147483646 h 106"/>
                <a:gd name="T12" fmla="*/ 1690754863 w 128"/>
                <a:gd name="T13" fmla="*/ 2147483646 h 106"/>
                <a:gd name="T14" fmla="*/ 1690754863 w 128"/>
                <a:gd name="T15" fmla="*/ 2147483646 h 106"/>
                <a:gd name="T16" fmla="*/ 1849266538 w 128"/>
                <a:gd name="T17" fmla="*/ 2147483646 h 106"/>
                <a:gd name="T18" fmla="*/ 1690754863 w 128"/>
                <a:gd name="T19" fmla="*/ 2147483646 h 106"/>
                <a:gd name="T20" fmla="*/ 1690754863 w 128"/>
                <a:gd name="T21" fmla="*/ 2147483646 h 106"/>
                <a:gd name="T22" fmla="*/ 1849266538 w 128"/>
                <a:gd name="T23" fmla="*/ 2147483646 h 106"/>
                <a:gd name="T24" fmla="*/ 1426576006 w 128"/>
                <a:gd name="T25" fmla="*/ 2147483646 h 106"/>
                <a:gd name="T26" fmla="*/ 845381066 w 128"/>
                <a:gd name="T27" fmla="*/ 2147483646 h 106"/>
                <a:gd name="T28" fmla="*/ 1585080412 w 128"/>
                <a:gd name="T29" fmla="*/ 1005354432 h 106"/>
                <a:gd name="T30" fmla="*/ 2113445396 w 128"/>
                <a:gd name="T31" fmla="*/ 1322835161 h 106"/>
                <a:gd name="T32" fmla="*/ 2147483646 w 128"/>
                <a:gd name="T33" fmla="*/ 1322835161 h 106"/>
                <a:gd name="T34" fmla="*/ 2147483646 w 128"/>
                <a:gd name="T35" fmla="*/ 1005354432 h 106"/>
                <a:gd name="T36" fmla="*/ 2147483646 w 128"/>
                <a:gd name="T37" fmla="*/ 2147483646 h 106"/>
                <a:gd name="T38" fmla="*/ 2147483646 w 128"/>
                <a:gd name="T39" fmla="*/ 2147483646 h 106"/>
                <a:gd name="T40" fmla="*/ 2147483646 w 128"/>
                <a:gd name="T41" fmla="*/ 2147483646 h 106"/>
                <a:gd name="T42" fmla="*/ 2147483646 w 128"/>
                <a:gd name="T43" fmla="*/ 2147483646 h 106"/>
                <a:gd name="T44" fmla="*/ 2147483646 w 128"/>
                <a:gd name="T45" fmla="*/ 2147483646 h 106"/>
                <a:gd name="T46" fmla="*/ 2147483646 w 128"/>
                <a:gd name="T47" fmla="*/ 2147483646 h 106"/>
                <a:gd name="T48" fmla="*/ 2147483646 w 128"/>
                <a:gd name="T49" fmla="*/ 2147483646 h 106"/>
                <a:gd name="T50" fmla="*/ 2147483646 w 128"/>
                <a:gd name="T51" fmla="*/ 2147483646 h 106"/>
                <a:gd name="T52" fmla="*/ 2147483646 w 128"/>
                <a:gd name="T53" fmla="*/ 2147483646 h 106"/>
                <a:gd name="T54" fmla="*/ 2147483646 w 128"/>
                <a:gd name="T55" fmla="*/ 2147483646 h 106"/>
                <a:gd name="T56" fmla="*/ 422690533 w 128"/>
                <a:gd name="T57" fmla="*/ 2147483646 h 106"/>
                <a:gd name="T58" fmla="*/ 422690533 w 128"/>
                <a:gd name="T59" fmla="*/ 2147483646 h 106"/>
                <a:gd name="T60" fmla="*/ 581194940 w 128"/>
                <a:gd name="T61" fmla="*/ 2147483646 h 106"/>
                <a:gd name="T62" fmla="*/ 1426576006 w 128"/>
                <a:gd name="T63" fmla="*/ 2147483646 h 106"/>
                <a:gd name="T64" fmla="*/ 845381066 w 128"/>
                <a:gd name="T65" fmla="*/ 2147483646 h 106"/>
                <a:gd name="T66" fmla="*/ 1426576006 w 128"/>
                <a:gd name="T67" fmla="*/ 2147483646 h 106"/>
                <a:gd name="T68" fmla="*/ 2147483646 w 128"/>
                <a:gd name="T69" fmla="*/ 687873702 h 106"/>
                <a:gd name="T70" fmla="*/ 2147483646 w 128"/>
                <a:gd name="T71" fmla="*/ 687873702 h 106"/>
                <a:gd name="T72" fmla="*/ 1902096495 w 128"/>
                <a:gd name="T73" fmla="*/ 740785945 h 106"/>
                <a:gd name="T74" fmla="*/ 2147483646 w 128"/>
                <a:gd name="T75" fmla="*/ 264568487 h 106"/>
                <a:gd name="T76" fmla="*/ 2147483646 w 128"/>
                <a:gd name="T77" fmla="*/ 740785945 h 106"/>
                <a:gd name="T78" fmla="*/ 2147483646 w 128"/>
                <a:gd name="T79" fmla="*/ 2147483646 h 106"/>
                <a:gd name="T80" fmla="*/ 2147483646 w 128"/>
                <a:gd name="T81" fmla="*/ 2147483646 h 106"/>
                <a:gd name="T82" fmla="*/ 2147483646 w 128"/>
                <a:gd name="T83" fmla="*/ 2147483646 h 106"/>
                <a:gd name="T84" fmla="*/ 2147483646 w 128"/>
                <a:gd name="T85" fmla="*/ 2147483646 h 106"/>
                <a:gd name="T86" fmla="*/ 2147483646 w 128"/>
                <a:gd name="T87" fmla="*/ 2147483646 h 106"/>
                <a:gd name="T88" fmla="*/ 2147483646 w 128"/>
                <a:gd name="T89" fmla="*/ 2147483646 h 1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8" h="106">
                  <a:moveTo>
                    <a:pt x="128" y="82"/>
                  </a:moveTo>
                  <a:cubicBezTo>
                    <a:pt x="128" y="73"/>
                    <a:pt x="123" y="66"/>
                    <a:pt x="117" y="64"/>
                  </a:cubicBezTo>
                  <a:cubicBezTo>
                    <a:pt x="117" y="64"/>
                    <a:pt x="117" y="64"/>
                    <a:pt x="117" y="64"/>
                  </a:cubicBezTo>
                  <a:cubicBezTo>
                    <a:pt x="117" y="53"/>
                    <a:pt x="117" y="53"/>
                    <a:pt x="117" y="53"/>
                  </a:cubicBezTo>
                  <a:cubicBezTo>
                    <a:pt x="117" y="24"/>
                    <a:pt x="93" y="0"/>
                    <a:pt x="64" y="0"/>
                  </a:cubicBezTo>
                  <a:cubicBezTo>
                    <a:pt x="35" y="0"/>
                    <a:pt x="11" y="24"/>
                    <a:pt x="11" y="53"/>
                  </a:cubicBezTo>
                  <a:cubicBezTo>
                    <a:pt x="11" y="64"/>
                    <a:pt x="11" y="64"/>
                    <a:pt x="11" y="64"/>
                  </a:cubicBezTo>
                  <a:cubicBezTo>
                    <a:pt x="11" y="64"/>
                    <a:pt x="11" y="64"/>
                    <a:pt x="11" y="64"/>
                  </a:cubicBezTo>
                  <a:cubicBezTo>
                    <a:pt x="5" y="66"/>
                    <a:pt x="0" y="73"/>
                    <a:pt x="0" y="82"/>
                  </a:cubicBezTo>
                  <a:cubicBezTo>
                    <a:pt x="0" y="91"/>
                    <a:pt x="5" y="99"/>
                    <a:pt x="11" y="101"/>
                  </a:cubicBezTo>
                  <a:cubicBezTo>
                    <a:pt x="11" y="101"/>
                    <a:pt x="11" y="101"/>
                    <a:pt x="11" y="101"/>
                  </a:cubicBezTo>
                  <a:cubicBezTo>
                    <a:pt x="11" y="104"/>
                    <a:pt x="13" y="106"/>
                    <a:pt x="16" y="106"/>
                  </a:cubicBezTo>
                  <a:cubicBezTo>
                    <a:pt x="27" y="106"/>
                    <a:pt x="27" y="106"/>
                    <a:pt x="27" y="106"/>
                  </a:cubicBezTo>
                  <a:cubicBezTo>
                    <a:pt x="30" y="106"/>
                    <a:pt x="32" y="104"/>
                    <a:pt x="32" y="101"/>
                  </a:cubicBezTo>
                  <a:cubicBezTo>
                    <a:pt x="33" y="101"/>
                    <a:pt x="35" y="100"/>
                    <a:pt x="35" y="98"/>
                  </a:cubicBezTo>
                  <a:cubicBezTo>
                    <a:pt x="35" y="97"/>
                    <a:pt x="33" y="96"/>
                    <a:pt x="32" y="96"/>
                  </a:cubicBezTo>
                  <a:cubicBezTo>
                    <a:pt x="32" y="90"/>
                    <a:pt x="32" y="90"/>
                    <a:pt x="32" y="90"/>
                  </a:cubicBezTo>
                  <a:cubicBezTo>
                    <a:pt x="33" y="90"/>
                    <a:pt x="35" y="89"/>
                    <a:pt x="35" y="88"/>
                  </a:cubicBezTo>
                  <a:cubicBezTo>
                    <a:pt x="35" y="86"/>
                    <a:pt x="33" y="85"/>
                    <a:pt x="32" y="85"/>
                  </a:cubicBezTo>
                  <a:cubicBezTo>
                    <a:pt x="32" y="80"/>
                    <a:pt x="32" y="80"/>
                    <a:pt x="32" y="80"/>
                  </a:cubicBezTo>
                  <a:cubicBezTo>
                    <a:pt x="33" y="80"/>
                    <a:pt x="35" y="78"/>
                    <a:pt x="35" y="77"/>
                  </a:cubicBezTo>
                  <a:cubicBezTo>
                    <a:pt x="35" y="76"/>
                    <a:pt x="33" y="74"/>
                    <a:pt x="32" y="74"/>
                  </a:cubicBezTo>
                  <a:cubicBezTo>
                    <a:pt x="32" y="69"/>
                    <a:pt x="32" y="69"/>
                    <a:pt x="32" y="69"/>
                  </a:cubicBezTo>
                  <a:cubicBezTo>
                    <a:pt x="33" y="69"/>
                    <a:pt x="35" y="68"/>
                    <a:pt x="35" y="66"/>
                  </a:cubicBezTo>
                  <a:cubicBezTo>
                    <a:pt x="35" y="65"/>
                    <a:pt x="33" y="64"/>
                    <a:pt x="32" y="64"/>
                  </a:cubicBezTo>
                  <a:cubicBezTo>
                    <a:pt x="32" y="61"/>
                    <a:pt x="30" y="58"/>
                    <a:pt x="27" y="58"/>
                  </a:cubicBezTo>
                  <a:cubicBezTo>
                    <a:pt x="16" y="58"/>
                    <a:pt x="16" y="58"/>
                    <a:pt x="16" y="58"/>
                  </a:cubicBezTo>
                  <a:cubicBezTo>
                    <a:pt x="16" y="53"/>
                    <a:pt x="16" y="53"/>
                    <a:pt x="16" y="53"/>
                  </a:cubicBezTo>
                  <a:cubicBezTo>
                    <a:pt x="16" y="47"/>
                    <a:pt x="17" y="40"/>
                    <a:pt x="20" y="34"/>
                  </a:cubicBezTo>
                  <a:cubicBezTo>
                    <a:pt x="22" y="29"/>
                    <a:pt x="26" y="23"/>
                    <a:pt x="30" y="19"/>
                  </a:cubicBezTo>
                  <a:cubicBezTo>
                    <a:pt x="31" y="18"/>
                    <a:pt x="31" y="18"/>
                    <a:pt x="32" y="17"/>
                  </a:cubicBezTo>
                  <a:cubicBezTo>
                    <a:pt x="40" y="25"/>
                    <a:pt x="40" y="25"/>
                    <a:pt x="40" y="25"/>
                  </a:cubicBezTo>
                  <a:cubicBezTo>
                    <a:pt x="46" y="19"/>
                    <a:pt x="55" y="16"/>
                    <a:pt x="64" y="16"/>
                  </a:cubicBezTo>
                  <a:cubicBezTo>
                    <a:pt x="73" y="16"/>
                    <a:pt x="82" y="19"/>
                    <a:pt x="88" y="25"/>
                  </a:cubicBezTo>
                  <a:cubicBezTo>
                    <a:pt x="96" y="17"/>
                    <a:pt x="96" y="17"/>
                    <a:pt x="96" y="17"/>
                  </a:cubicBezTo>
                  <a:cubicBezTo>
                    <a:pt x="97" y="18"/>
                    <a:pt x="97" y="18"/>
                    <a:pt x="98" y="19"/>
                  </a:cubicBezTo>
                  <a:cubicBezTo>
                    <a:pt x="102" y="23"/>
                    <a:pt x="106" y="29"/>
                    <a:pt x="108" y="34"/>
                  </a:cubicBezTo>
                  <a:cubicBezTo>
                    <a:pt x="111" y="40"/>
                    <a:pt x="112" y="47"/>
                    <a:pt x="112" y="53"/>
                  </a:cubicBezTo>
                  <a:cubicBezTo>
                    <a:pt x="112" y="58"/>
                    <a:pt x="112" y="58"/>
                    <a:pt x="112" y="58"/>
                  </a:cubicBezTo>
                  <a:cubicBezTo>
                    <a:pt x="101" y="58"/>
                    <a:pt x="101" y="58"/>
                    <a:pt x="101" y="58"/>
                  </a:cubicBezTo>
                  <a:cubicBezTo>
                    <a:pt x="98" y="58"/>
                    <a:pt x="96" y="61"/>
                    <a:pt x="96" y="64"/>
                  </a:cubicBezTo>
                  <a:cubicBezTo>
                    <a:pt x="95" y="64"/>
                    <a:pt x="93" y="65"/>
                    <a:pt x="93" y="66"/>
                  </a:cubicBezTo>
                  <a:cubicBezTo>
                    <a:pt x="93" y="68"/>
                    <a:pt x="95" y="69"/>
                    <a:pt x="96" y="69"/>
                  </a:cubicBezTo>
                  <a:cubicBezTo>
                    <a:pt x="96" y="74"/>
                    <a:pt x="96" y="74"/>
                    <a:pt x="96" y="74"/>
                  </a:cubicBezTo>
                  <a:cubicBezTo>
                    <a:pt x="95" y="74"/>
                    <a:pt x="93" y="76"/>
                    <a:pt x="93" y="77"/>
                  </a:cubicBezTo>
                  <a:cubicBezTo>
                    <a:pt x="93" y="78"/>
                    <a:pt x="95" y="80"/>
                    <a:pt x="96" y="80"/>
                  </a:cubicBezTo>
                  <a:cubicBezTo>
                    <a:pt x="96" y="85"/>
                    <a:pt x="96" y="85"/>
                    <a:pt x="96" y="85"/>
                  </a:cubicBezTo>
                  <a:cubicBezTo>
                    <a:pt x="95" y="85"/>
                    <a:pt x="93" y="86"/>
                    <a:pt x="93" y="88"/>
                  </a:cubicBezTo>
                  <a:cubicBezTo>
                    <a:pt x="93" y="89"/>
                    <a:pt x="95" y="90"/>
                    <a:pt x="96" y="90"/>
                  </a:cubicBezTo>
                  <a:cubicBezTo>
                    <a:pt x="96" y="96"/>
                    <a:pt x="96" y="96"/>
                    <a:pt x="96" y="96"/>
                  </a:cubicBezTo>
                  <a:cubicBezTo>
                    <a:pt x="95" y="96"/>
                    <a:pt x="93" y="97"/>
                    <a:pt x="93" y="98"/>
                  </a:cubicBezTo>
                  <a:cubicBezTo>
                    <a:pt x="93" y="100"/>
                    <a:pt x="95" y="101"/>
                    <a:pt x="96" y="101"/>
                  </a:cubicBezTo>
                  <a:cubicBezTo>
                    <a:pt x="96" y="104"/>
                    <a:pt x="98" y="106"/>
                    <a:pt x="101" y="106"/>
                  </a:cubicBezTo>
                  <a:cubicBezTo>
                    <a:pt x="112" y="106"/>
                    <a:pt x="112" y="106"/>
                    <a:pt x="112" y="106"/>
                  </a:cubicBezTo>
                  <a:cubicBezTo>
                    <a:pt x="115" y="106"/>
                    <a:pt x="117" y="104"/>
                    <a:pt x="117" y="101"/>
                  </a:cubicBezTo>
                  <a:cubicBezTo>
                    <a:pt x="117" y="101"/>
                    <a:pt x="117" y="101"/>
                    <a:pt x="117" y="101"/>
                  </a:cubicBezTo>
                  <a:cubicBezTo>
                    <a:pt x="123" y="99"/>
                    <a:pt x="128" y="91"/>
                    <a:pt x="128" y="82"/>
                  </a:cubicBezTo>
                  <a:close/>
                  <a:moveTo>
                    <a:pt x="8" y="92"/>
                  </a:moveTo>
                  <a:cubicBezTo>
                    <a:pt x="6" y="90"/>
                    <a:pt x="5" y="86"/>
                    <a:pt x="5" y="82"/>
                  </a:cubicBezTo>
                  <a:cubicBezTo>
                    <a:pt x="5" y="79"/>
                    <a:pt x="6" y="75"/>
                    <a:pt x="8" y="72"/>
                  </a:cubicBezTo>
                  <a:cubicBezTo>
                    <a:pt x="9" y="72"/>
                    <a:pt x="10" y="71"/>
                    <a:pt x="11" y="70"/>
                  </a:cubicBezTo>
                  <a:cubicBezTo>
                    <a:pt x="11" y="95"/>
                    <a:pt x="11" y="95"/>
                    <a:pt x="11" y="95"/>
                  </a:cubicBezTo>
                  <a:cubicBezTo>
                    <a:pt x="10" y="94"/>
                    <a:pt x="9" y="93"/>
                    <a:pt x="8" y="92"/>
                  </a:cubicBezTo>
                  <a:close/>
                  <a:moveTo>
                    <a:pt x="27" y="64"/>
                  </a:moveTo>
                  <a:cubicBezTo>
                    <a:pt x="27" y="101"/>
                    <a:pt x="27" y="101"/>
                    <a:pt x="27" y="101"/>
                  </a:cubicBezTo>
                  <a:cubicBezTo>
                    <a:pt x="16" y="101"/>
                    <a:pt x="16" y="101"/>
                    <a:pt x="16" y="101"/>
                  </a:cubicBezTo>
                  <a:cubicBezTo>
                    <a:pt x="16" y="64"/>
                    <a:pt x="16" y="64"/>
                    <a:pt x="16" y="64"/>
                  </a:cubicBezTo>
                  <a:lnTo>
                    <a:pt x="27" y="64"/>
                  </a:lnTo>
                  <a:close/>
                  <a:moveTo>
                    <a:pt x="88" y="18"/>
                  </a:moveTo>
                  <a:cubicBezTo>
                    <a:pt x="85" y="16"/>
                    <a:pt x="82" y="14"/>
                    <a:pt x="79" y="13"/>
                  </a:cubicBezTo>
                  <a:cubicBezTo>
                    <a:pt x="74" y="11"/>
                    <a:pt x="69" y="10"/>
                    <a:pt x="64" y="10"/>
                  </a:cubicBezTo>
                  <a:cubicBezTo>
                    <a:pt x="59" y="10"/>
                    <a:pt x="54" y="11"/>
                    <a:pt x="49" y="13"/>
                  </a:cubicBezTo>
                  <a:cubicBezTo>
                    <a:pt x="46" y="14"/>
                    <a:pt x="43" y="16"/>
                    <a:pt x="40" y="18"/>
                  </a:cubicBezTo>
                  <a:cubicBezTo>
                    <a:pt x="36" y="14"/>
                    <a:pt x="36" y="14"/>
                    <a:pt x="36" y="14"/>
                  </a:cubicBezTo>
                  <a:cubicBezTo>
                    <a:pt x="39" y="12"/>
                    <a:pt x="42" y="10"/>
                    <a:pt x="45" y="9"/>
                  </a:cubicBezTo>
                  <a:cubicBezTo>
                    <a:pt x="51" y="6"/>
                    <a:pt x="58" y="5"/>
                    <a:pt x="64" y="5"/>
                  </a:cubicBezTo>
                  <a:cubicBezTo>
                    <a:pt x="70" y="5"/>
                    <a:pt x="77" y="6"/>
                    <a:pt x="83" y="9"/>
                  </a:cubicBezTo>
                  <a:cubicBezTo>
                    <a:pt x="86" y="10"/>
                    <a:pt x="89" y="12"/>
                    <a:pt x="92" y="14"/>
                  </a:cubicBezTo>
                  <a:lnTo>
                    <a:pt x="88" y="18"/>
                  </a:lnTo>
                  <a:close/>
                  <a:moveTo>
                    <a:pt x="112" y="101"/>
                  </a:moveTo>
                  <a:cubicBezTo>
                    <a:pt x="101" y="101"/>
                    <a:pt x="101" y="101"/>
                    <a:pt x="101" y="101"/>
                  </a:cubicBezTo>
                  <a:cubicBezTo>
                    <a:pt x="101" y="64"/>
                    <a:pt x="101" y="64"/>
                    <a:pt x="101" y="64"/>
                  </a:cubicBezTo>
                  <a:cubicBezTo>
                    <a:pt x="112" y="64"/>
                    <a:pt x="112" y="64"/>
                    <a:pt x="112" y="64"/>
                  </a:cubicBezTo>
                  <a:lnTo>
                    <a:pt x="112" y="101"/>
                  </a:lnTo>
                  <a:close/>
                  <a:moveTo>
                    <a:pt x="117" y="95"/>
                  </a:moveTo>
                  <a:cubicBezTo>
                    <a:pt x="117" y="70"/>
                    <a:pt x="117" y="70"/>
                    <a:pt x="117" y="70"/>
                  </a:cubicBezTo>
                  <a:cubicBezTo>
                    <a:pt x="118" y="71"/>
                    <a:pt x="119" y="72"/>
                    <a:pt x="120" y="72"/>
                  </a:cubicBezTo>
                  <a:cubicBezTo>
                    <a:pt x="122" y="75"/>
                    <a:pt x="123" y="79"/>
                    <a:pt x="123" y="82"/>
                  </a:cubicBezTo>
                  <a:cubicBezTo>
                    <a:pt x="123" y="86"/>
                    <a:pt x="122" y="90"/>
                    <a:pt x="120" y="92"/>
                  </a:cubicBezTo>
                  <a:cubicBezTo>
                    <a:pt x="119" y="93"/>
                    <a:pt x="118" y="94"/>
                    <a:pt x="117" y="9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1" name="Subtitle 2"/>
          <p:cNvSpPr txBox="1">
            <a:spLocks/>
          </p:cNvSpPr>
          <p:nvPr/>
        </p:nvSpPr>
        <p:spPr bwMode="auto">
          <a:xfrm>
            <a:off x="14762163" y="9413875"/>
            <a:ext cx="859155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solidFill>
                  <a:schemeClr val="bg1"/>
                </a:solidFill>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a:t>
            </a:r>
          </a:p>
        </p:txBody>
      </p:sp>
      <p:sp>
        <p:nvSpPr>
          <p:cNvPr id="62" name="TextBox 61"/>
          <p:cNvSpPr txBox="1"/>
          <p:nvPr/>
        </p:nvSpPr>
        <p:spPr>
          <a:xfrm>
            <a:off x="14762163" y="8753475"/>
            <a:ext cx="6757987" cy="577850"/>
          </a:xfrm>
          <a:prstGeom prst="rect">
            <a:avLst/>
          </a:prstGeom>
          <a:noFill/>
        </p:spPr>
        <p:txBody>
          <a:bodyPr>
            <a:spAutoFit/>
          </a:bodyPr>
          <a:lstStyle/>
          <a:p>
            <a:pPr defTabSz="1828434" eaLnBrk="1" fontAlgn="auto" hangingPunct="1">
              <a:lnSpc>
                <a:spcPct val="150000"/>
              </a:lnSpc>
              <a:spcBef>
                <a:spcPts val="0"/>
              </a:spcBef>
              <a:spcAft>
                <a:spcPts val="0"/>
              </a:spcAft>
              <a:defRPr/>
            </a:pPr>
            <a:r>
              <a:rPr lang="zh-CN" altLang="en-US" sz="2400" b="1" spc="600" dirty="0">
                <a:solidFill>
                  <a:schemeClr val="bg1"/>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单击此处添加标题</a:t>
            </a:r>
            <a:endParaRPr lang="en-US" sz="2400" b="1" spc="600" dirty="0">
              <a:solidFill>
                <a:schemeClr val="bg1"/>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sp>
        <p:nvSpPr>
          <p:cNvPr id="73" name="Subtitle 2"/>
          <p:cNvSpPr txBox="1">
            <a:spLocks/>
          </p:cNvSpPr>
          <p:nvPr/>
        </p:nvSpPr>
        <p:spPr bwMode="auto">
          <a:xfrm>
            <a:off x="1311275" y="6116638"/>
            <a:ext cx="8269288"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 legal persons, or a mixture of both. Company members share a common purpose</a:t>
            </a:r>
          </a:p>
        </p:txBody>
      </p:sp>
      <p:cxnSp>
        <p:nvCxnSpPr>
          <p:cNvPr id="74" name="Straight Connector 73"/>
          <p:cNvCxnSpPr/>
          <p:nvPr/>
        </p:nvCxnSpPr>
        <p:spPr>
          <a:xfrm>
            <a:off x="0" y="5276850"/>
            <a:ext cx="69723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5" name="Subtitle 2"/>
          <p:cNvSpPr txBox="1">
            <a:spLocks/>
          </p:cNvSpPr>
          <p:nvPr/>
        </p:nvSpPr>
        <p:spPr bwMode="auto">
          <a:xfrm>
            <a:off x="1311275" y="8609013"/>
            <a:ext cx="92710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lnSpc>
                <a:spcPct val="90000"/>
              </a:lnSpc>
              <a:spcBef>
                <a:spcPts val="2000"/>
              </a:spcBef>
              <a:buFont typeface="Arial" panose="020B0604020202020204" pitchFamily="34" charset="0"/>
              <a:defRPr sz="48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1pPr>
            <a:lvl2pPr marL="742950" indent="-285750">
              <a:lnSpc>
                <a:spcPct val="90000"/>
              </a:lnSpc>
              <a:spcBef>
                <a:spcPts val="1000"/>
              </a:spcBef>
              <a:buFont typeface="Arial" panose="020B0604020202020204" pitchFamily="34" charset="0"/>
              <a:defRPr sz="40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2pPr>
            <a:lvl3pPr marL="1143000" indent="-228600">
              <a:lnSpc>
                <a:spcPct val="90000"/>
              </a:lnSpc>
              <a:spcBef>
                <a:spcPts val="1000"/>
              </a:spcBef>
              <a:buFont typeface="Arial" panose="020B0604020202020204" pitchFamily="34" charset="0"/>
              <a:defRPr sz="36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3pPr>
            <a:lvl4pPr marL="16002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4pPr>
            <a:lvl5pPr marL="2057400" indent="-228600">
              <a:lnSpc>
                <a:spcPct val="90000"/>
              </a:lnSpc>
              <a:spcBef>
                <a:spcPts val="1000"/>
              </a:spcBef>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5pPr>
            <a:lvl6pPr marL="25146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6pPr>
            <a:lvl7pPr marL="29718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7pPr>
            <a:lvl8pPr marL="34290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8pPr>
            <a:lvl9pPr marL="3886200" indent="-228600" defTabSz="1827213" eaLnBrk="0" fontAlgn="base" hangingPunct="0">
              <a:lnSpc>
                <a:spcPct val="90000"/>
              </a:lnSpc>
              <a:spcBef>
                <a:spcPts val="1000"/>
              </a:spcBef>
              <a:spcAft>
                <a:spcPct val="0"/>
              </a:spcAft>
              <a:buFont typeface="Arial" panose="020B0604020202020204" pitchFamily="34" charset="0"/>
              <a:defRPr sz="3200">
                <a:solidFill>
                  <a:schemeClr val="tx1"/>
                </a:solidFill>
                <a:latin typeface="Montserrat Hairline" panose="00000300000000000000" pitchFamily="50" charset="0"/>
                <a:ea typeface="Montserrat Hairline" panose="00000300000000000000" pitchFamily="50" charset="0"/>
                <a:cs typeface="Montserrat Hairline" panose="00000300000000000000" pitchFamily="50" charset="0"/>
              </a:defRPr>
            </a:lvl9pPr>
          </a:lstStyle>
          <a:p>
            <a:pPr eaLnBrk="1" hangingPunct="1">
              <a:lnSpc>
                <a:spcPct val="140000"/>
              </a:lnSpc>
            </a:pPr>
            <a:r>
              <a:rPr lang="en-US" altLang="zh-CN" sz="2400">
                <a:latin typeface="Arial" panose="020B0604020202020204" pitchFamily="34" charset="0"/>
                <a:ea typeface="微软雅黑" panose="020B0503020204020204" pitchFamily="34" charset="-122"/>
                <a:sym typeface="Arial" panose="020B0604020202020204" pitchFamily="34" charset="0"/>
              </a:rPr>
              <a:t>A company is an association or collection of individuals, whether natural persons,.</a:t>
            </a:r>
          </a:p>
        </p:txBody>
      </p:sp>
      <p:sp>
        <p:nvSpPr>
          <p:cNvPr id="50" name="TextBox 28"/>
          <p:cNvSpPr txBox="1"/>
          <p:nvPr/>
        </p:nvSpPr>
        <p:spPr>
          <a:xfrm>
            <a:off x="1620838" y="1644650"/>
            <a:ext cx="9086850" cy="2955925"/>
          </a:xfrm>
          <a:prstGeom prst="rect">
            <a:avLst/>
          </a:prstGeom>
          <a:noFill/>
        </p:spPr>
        <p:txBody>
          <a:bodyPr>
            <a:spAutoFit/>
          </a:bodyPr>
          <a:lstStyle/>
          <a:p>
            <a:pPr defTabSz="1828434" eaLnBrk="1" fontAlgn="auto" hangingPunct="1">
              <a:spcBef>
                <a:spcPts val="0"/>
              </a:spcBef>
              <a:spcAft>
                <a:spcPts val="0"/>
              </a:spcAft>
              <a:defRPr/>
            </a:pPr>
            <a:r>
              <a:rPr lang="en-US" sz="50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We Are </a:t>
            </a:r>
          </a:p>
          <a:p>
            <a:pPr defTabSz="1828434" eaLnBrk="1" fontAlgn="auto" hangingPunct="1">
              <a:spcBef>
                <a:spcPts val="0"/>
              </a:spcBef>
              <a:spcAft>
                <a:spcPts val="0"/>
              </a:spcAft>
              <a:defRPr/>
            </a:pPr>
            <a:r>
              <a:rPr lang="en-US" sz="4000" b="1" spc="600" dirty="0">
                <a:solidFill>
                  <a:schemeClr val="accent2">
                    <a:lumMod val="50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Different</a:t>
            </a:r>
            <a:r>
              <a:rPr lang="en-US" sz="2400" b="1" spc="600" dirty="0">
                <a:solidFill>
                  <a:schemeClr val="tx2"/>
                </a:solidFill>
                <a:latin typeface="Arial" panose="020B0604020202020204" pitchFamily="34" charset="0"/>
                <a:ea typeface="微软雅黑" panose="020B0503020204020204" pitchFamily="34" charset="-122"/>
                <a:cs typeface="Montserrat Light" charset="0"/>
                <a:sym typeface="Arial" panose="020B0604020202020204" pitchFamily="34" charset="0"/>
              </a:rPr>
              <a:t> </a:t>
            </a:r>
          </a:p>
          <a:p>
            <a:pPr defTabSz="1828434" eaLnBrk="1" fontAlgn="auto" hangingPunct="1">
              <a:spcBef>
                <a:spcPts val="0"/>
              </a:spcBef>
              <a:spcAft>
                <a:spcPts val="0"/>
              </a:spcAft>
              <a:defRPr/>
            </a:pPr>
            <a:r>
              <a:rPr lang="zh-CN" altLang="en-US" sz="9600" b="1" spc="600" dirty="0">
                <a:solidFill>
                  <a:schemeClr val="tx1">
                    <a:lumMod val="40000"/>
                    <a:lumOff val="60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rPr>
              <a:t>单击此处</a:t>
            </a:r>
            <a:endParaRPr lang="en-US" sz="9600" b="1" spc="600" dirty="0">
              <a:solidFill>
                <a:schemeClr val="tx1">
                  <a:lumMod val="40000"/>
                  <a:lumOff val="60000"/>
                </a:schemeClr>
              </a:solidFill>
              <a:latin typeface="Arial" panose="020B0604020202020204" pitchFamily="34" charset="0"/>
              <a:ea typeface="微软雅黑" panose="020B0503020204020204" pitchFamily="34" charset="-122"/>
              <a:cs typeface="Montserrat Light" charset="0"/>
              <a:sym typeface="Arial" panose="020B0604020202020204" pitchFamily="34" charset="0"/>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750" fill="hold"/>
                                        <p:tgtEl>
                                          <p:spTgt spid="73"/>
                                        </p:tgtEl>
                                        <p:attrNameLst>
                                          <p:attrName>ppt_x</p:attrName>
                                        </p:attrNameLst>
                                      </p:cBhvr>
                                      <p:tavLst>
                                        <p:tav tm="0">
                                          <p:val>
                                            <p:strVal val="0-#ppt_w/2"/>
                                          </p:val>
                                        </p:tav>
                                        <p:tav tm="100000">
                                          <p:val>
                                            <p:strVal val="#ppt_x"/>
                                          </p:val>
                                        </p:tav>
                                      </p:tavLst>
                                    </p:anim>
                                    <p:anim calcmode="lin" valueType="num">
                                      <p:cBhvr additive="base">
                                        <p:cTn id="8" dur="750" fill="hold"/>
                                        <p:tgtEl>
                                          <p:spTgt spid="7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additive="base">
                                        <p:cTn id="11" dur="750" fill="hold"/>
                                        <p:tgtEl>
                                          <p:spTgt spid="75"/>
                                        </p:tgtEl>
                                        <p:attrNameLst>
                                          <p:attrName>ppt_x</p:attrName>
                                        </p:attrNameLst>
                                      </p:cBhvr>
                                      <p:tavLst>
                                        <p:tav tm="0">
                                          <p:val>
                                            <p:strVal val="0-#ppt_w/2"/>
                                          </p:val>
                                        </p:tav>
                                        <p:tav tm="100000">
                                          <p:val>
                                            <p:strVal val="#ppt_x"/>
                                          </p:val>
                                        </p:tav>
                                      </p:tavLst>
                                    </p:anim>
                                    <p:anim calcmode="lin" valueType="num">
                                      <p:cBhvr additive="base">
                                        <p:cTn id="12" dur="750" fill="hold"/>
                                        <p:tgtEl>
                                          <p:spTgt spid="75"/>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750"/>
                            </p:stCondLst>
                            <p:childTnLst>
                              <p:par>
                                <p:cTn id="14" presetID="47" presetClass="entr" presetSubtype="0" fill="hold" nodeType="after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1000"/>
                                        <p:tgtEl>
                                          <p:spTgt spid="46"/>
                                        </p:tgtEl>
                                      </p:cBhvr>
                                    </p:animEffect>
                                    <p:anim calcmode="lin" valueType="num">
                                      <p:cBhvr>
                                        <p:cTn id="17" dur="1000" fill="hold"/>
                                        <p:tgtEl>
                                          <p:spTgt spid="46"/>
                                        </p:tgtEl>
                                        <p:attrNameLst>
                                          <p:attrName>ppt_x</p:attrName>
                                        </p:attrNameLst>
                                      </p:cBhvr>
                                      <p:tavLst>
                                        <p:tav tm="0">
                                          <p:val>
                                            <p:strVal val="#ppt_x"/>
                                          </p:val>
                                        </p:tav>
                                        <p:tav tm="100000">
                                          <p:val>
                                            <p:strVal val="#ppt_x"/>
                                          </p:val>
                                        </p:tav>
                                      </p:tavLst>
                                    </p:anim>
                                    <p:anim calcmode="lin" valueType="num">
                                      <p:cBhvr>
                                        <p:cTn id="18" dur="1000" fill="hold"/>
                                        <p:tgtEl>
                                          <p:spTgt spid="46"/>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1000"/>
                                        <p:tgtEl>
                                          <p:spTgt spid="41"/>
                                        </p:tgtEl>
                                      </p:cBhvr>
                                    </p:animEffect>
                                    <p:anim calcmode="lin" valueType="num">
                                      <p:cBhvr>
                                        <p:cTn id="22" dur="1000" fill="hold"/>
                                        <p:tgtEl>
                                          <p:spTgt spid="41"/>
                                        </p:tgtEl>
                                        <p:attrNameLst>
                                          <p:attrName>ppt_x</p:attrName>
                                        </p:attrNameLst>
                                      </p:cBhvr>
                                      <p:tavLst>
                                        <p:tav tm="0">
                                          <p:val>
                                            <p:strVal val="#ppt_x"/>
                                          </p:val>
                                        </p:tav>
                                        <p:tav tm="100000">
                                          <p:val>
                                            <p:strVal val="#ppt_x"/>
                                          </p:val>
                                        </p:tav>
                                      </p:tavLst>
                                    </p:anim>
                                    <p:anim calcmode="lin" valueType="num">
                                      <p:cBhvr>
                                        <p:cTn id="23" dur="1000" fill="hold"/>
                                        <p:tgtEl>
                                          <p:spTgt spid="41"/>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1000"/>
                                        <p:tgtEl>
                                          <p:spTgt spid="39"/>
                                        </p:tgtEl>
                                      </p:cBhvr>
                                    </p:animEffect>
                                    <p:anim calcmode="lin" valueType="num">
                                      <p:cBhvr>
                                        <p:cTn id="27" dur="1000" fill="hold"/>
                                        <p:tgtEl>
                                          <p:spTgt spid="39"/>
                                        </p:tgtEl>
                                        <p:attrNameLst>
                                          <p:attrName>ppt_x</p:attrName>
                                        </p:attrNameLst>
                                      </p:cBhvr>
                                      <p:tavLst>
                                        <p:tav tm="0">
                                          <p:val>
                                            <p:strVal val="#ppt_x"/>
                                          </p:val>
                                        </p:tav>
                                        <p:tav tm="100000">
                                          <p:val>
                                            <p:strVal val="#ppt_x"/>
                                          </p:val>
                                        </p:tav>
                                      </p:tavLst>
                                    </p:anim>
                                    <p:anim calcmode="lin" valueType="num">
                                      <p:cBhvr>
                                        <p:cTn id="28" dur="1000" fill="hold"/>
                                        <p:tgtEl>
                                          <p:spTgt spid="39"/>
                                        </p:tgtEl>
                                        <p:attrNameLst>
                                          <p:attrName>ppt_y</p:attrName>
                                        </p:attrNameLst>
                                      </p:cBhvr>
                                      <p:tavLst>
                                        <p:tav tm="0">
                                          <p:val>
                                            <p:strVal val="#ppt_y-.1"/>
                                          </p:val>
                                        </p:tav>
                                        <p:tav tm="100000">
                                          <p:val>
                                            <p:strVal val="#ppt_y"/>
                                          </p:val>
                                        </p:tav>
                                      </p:tavLst>
                                    </p:anim>
                                  </p:childTnLst>
                                </p:cTn>
                              </p:par>
                            </p:childTnLst>
                          </p:cTn>
                        </p:par>
                        <p:par>
                          <p:cTn id="29" fill="hold" nodeType="afterGroup">
                            <p:stCondLst>
                              <p:cond delay="1750"/>
                            </p:stCondLst>
                            <p:childTnLst>
                              <p:par>
                                <p:cTn id="30" presetID="47" presetClass="entr" presetSubtype="0"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1000"/>
                                        <p:tgtEl>
                                          <p:spTgt spid="47"/>
                                        </p:tgtEl>
                                      </p:cBhvr>
                                    </p:animEffect>
                                    <p:anim calcmode="lin" valueType="num">
                                      <p:cBhvr>
                                        <p:cTn id="33" dur="1000" fill="hold"/>
                                        <p:tgtEl>
                                          <p:spTgt spid="47"/>
                                        </p:tgtEl>
                                        <p:attrNameLst>
                                          <p:attrName>ppt_x</p:attrName>
                                        </p:attrNameLst>
                                      </p:cBhvr>
                                      <p:tavLst>
                                        <p:tav tm="0">
                                          <p:val>
                                            <p:strVal val="#ppt_x"/>
                                          </p:val>
                                        </p:tav>
                                        <p:tav tm="100000">
                                          <p:val>
                                            <p:strVal val="#ppt_x"/>
                                          </p:val>
                                        </p:tav>
                                      </p:tavLst>
                                    </p:anim>
                                    <p:anim calcmode="lin" valueType="num">
                                      <p:cBhvr>
                                        <p:cTn id="34" dur="1000" fill="hold"/>
                                        <p:tgtEl>
                                          <p:spTgt spid="47"/>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1000"/>
                                        <p:tgtEl>
                                          <p:spTgt spid="56"/>
                                        </p:tgtEl>
                                      </p:cBhvr>
                                    </p:animEffect>
                                    <p:anim calcmode="lin" valueType="num">
                                      <p:cBhvr>
                                        <p:cTn id="38" dur="1000" fill="hold"/>
                                        <p:tgtEl>
                                          <p:spTgt spid="56"/>
                                        </p:tgtEl>
                                        <p:attrNameLst>
                                          <p:attrName>ppt_x</p:attrName>
                                        </p:attrNameLst>
                                      </p:cBhvr>
                                      <p:tavLst>
                                        <p:tav tm="0">
                                          <p:val>
                                            <p:strVal val="#ppt_x"/>
                                          </p:val>
                                        </p:tav>
                                        <p:tav tm="100000">
                                          <p:val>
                                            <p:strVal val="#ppt_x"/>
                                          </p:val>
                                        </p:tav>
                                      </p:tavLst>
                                    </p:anim>
                                    <p:anim calcmode="lin" valueType="num">
                                      <p:cBhvr>
                                        <p:cTn id="39" dur="1000" fill="hold"/>
                                        <p:tgtEl>
                                          <p:spTgt spid="56"/>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fade">
                                      <p:cBhvr>
                                        <p:cTn id="42" dur="1000"/>
                                        <p:tgtEl>
                                          <p:spTgt spid="55"/>
                                        </p:tgtEl>
                                      </p:cBhvr>
                                    </p:animEffect>
                                    <p:anim calcmode="lin" valueType="num">
                                      <p:cBhvr>
                                        <p:cTn id="43" dur="1000" fill="hold"/>
                                        <p:tgtEl>
                                          <p:spTgt spid="55"/>
                                        </p:tgtEl>
                                        <p:attrNameLst>
                                          <p:attrName>ppt_x</p:attrName>
                                        </p:attrNameLst>
                                      </p:cBhvr>
                                      <p:tavLst>
                                        <p:tav tm="0">
                                          <p:val>
                                            <p:strVal val="#ppt_x"/>
                                          </p:val>
                                        </p:tav>
                                        <p:tav tm="100000">
                                          <p:val>
                                            <p:strVal val="#ppt_x"/>
                                          </p:val>
                                        </p:tav>
                                      </p:tavLst>
                                    </p:anim>
                                    <p:anim calcmode="lin" valueType="num">
                                      <p:cBhvr>
                                        <p:cTn id="44" dur="1000" fill="hold"/>
                                        <p:tgtEl>
                                          <p:spTgt spid="55"/>
                                        </p:tgtEl>
                                        <p:attrNameLst>
                                          <p:attrName>ppt_y</p:attrName>
                                        </p:attrNameLst>
                                      </p:cBhvr>
                                      <p:tavLst>
                                        <p:tav tm="0">
                                          <p:val>
                                            <p:strVal val="#ppt_y-.1"/>
                                          </p:val>
                                        </p:tav>
                                        <p:tav tm="100000">
                                          <p:val>
                                            <p:strVal val="#ppt_y"/>
                                          </p:val>
                                        </p:tav>
                                      </p:tavLst>
                                    </p:anim>
                                  </p:childTnLst>
                                </p:cTn>
                              </p:par>
                            </p:childTnLst>
                          </p:cTn>
                        </p:par>
                        <p:par>
                          <p:cTn id="45" fill="hold" nodeType="afterGroup">
                            <p:stCondLst>
                              <p:cond delay="2750"/>
                            </p:stCondLst>
                            <p:childTnLst>
                              <p:par>
                                <p:cTn id="46" presetID="47" presetClass="entr" presetSubtype="0" fill="hold" nodeType="after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1000"/>
                                        <p:tgtEl>
                                          <p:spTgt spid="48"/>
                                        </p:tgtEl>
                                      </p:cBhvr>
                                    </p:animEffect>
                                    <p:anim calcmode="lin" valueType="num">
                                      <p:cBhvr>
                                        <p:cTn id="49" dur="1000" fill="hold"/>
                                        <p:tgtEl>
                                          <p:spTgt spid="48"/>
                                        </p:tgtEl>
                                        <p:attrNameLst>
                                          <p:attrName>ppt_x</p:attrName>
                                        </p:attrNameLst>
                                      </p:cBhvr>
                                      <p:tavLst>
                                        <p:tav tm="0">
                                          <p:val>
                                            <p:strVal val="#ppt_x"/>
                                          </p:val>
                                        </p:tav>
                                        <p:tav tm="100000">
                                          <p:val>
                                            <p:strVal val="#ppt_x"/>
                                          </p:val>
                                        </p:tav>
                                      </p:tavLst>
                                    </p:anim>
                                    <p:anim calcmode="lin" valueType="num">
                                      <p:cBhvr>
                                        <p:cTn id="50" dur="1000" fill="hold"/>
                                        <p:tgtEl>
                                          <p:spTgt spid="4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59"/>
                                        </p:tgtEl>
                                        <p:attrNameLst>
                                          <p:attrName>style.visibility</p:attrName>
                                        </p:attrNameLst>
                                      </p:cBhvr>
                                      <p:to>
                                        <p:strVal val="visible"/>
                                      </p:to>
                                    </p:set>
                                    <p:animEffect transition="in" filter="fade">
                                      <p:cBhvr>
                                        <p:cTn id="53" dur="1000"/>
                                        <p:tgtEl>
                                          <p:spTgt spid="59"/>
                                        </p:tgtEl>
                                      </p:cBhvr>
                                    </p:animEffect>
                                    <p:anim calcmode="lin" valueType="num">
                                      <p:cBhvr>
                                        <p:cTn id="54" dur="1000" fill="hold"/>
                                        <p:tgtEl>
                                          <p:spTgt spid="59"/>
                                        </p:tgtEl>
                                        <p:attrNameLst>
                                          <p:attrName>ppt_x</p:attrName>
                                        </p:attrNameLst>
                                      </p:cBhvr>
                                      <p:tavLst>
                                        <p:tav tm="0">
                                          <p:val>
                                            <p:strVal val="#ppt_x"/>
                                          </p:val>
                                        </p:tav>
                                        <p:tav tm="100000">
                                          <p:val>
                                            <p:strVal val="#ppt_x"/>
                                          </p:val>
                                        </p:tav>
                                      </p:tavLst>
                                    </p:anim>
                                    <p:anim calcmode="lin" valueType="num">
                                      <p:cBhvr>
                                        <p:cTn id="55" dur="1000" fill="hold"/>
                                        <p:tgtEl>
                                          <p:spTgt spid="5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58"/>
                                        </p:tgtEl>
                                        <p:attrNameLst>
                                          <p:attrName>style.visibility</p:attrName>
                                        </p:attrNameLst>
                                      </p:cBhvr>
                                      <p:to>
                                        <p:strVal val="visible"/>
                                      </p:to>
                                    </p:set>
                                    <p:animEffect transition="in" filter="fade">
                                      <p:cBhvr>
                                        <p:cTn id="58" dur="1000"/>
                                        <p:tgtEl>
                                          <p:spTgt spid="58"/>
                                        </p:tgtEl>
                                      </p:cBhvr>
                                    </p:animEffect>
                                    <p:anim calcmode="lin" valueType="num">
                                      <p:cBhvr>
                                        <p:cTn id="59" dur="1000" fill="hold"/>
                                        <p:tgtEl>
                                          <p:spTgt spid="58"/>
                                        </p:tgtEl>
                                        <p:attrNameLst>
                                          <p:attrName>ppt_x</p:attrName>
                                        </p:attrNameLst>
                                      </p:cBhvr>
                                      <p:tavLst>
                                        <p:tav tm="0">
                                          <p:val>
                                            <p:strVal val="#ppt_x"/>
                                          </p:val>
                                        </p:tav>
                                        <p:tav tm="100000">
                                          <p:val>
                                            <p:strVal val="#ppt_x"/>
                                          </p:val>
                                        </p:tav>
                                      </p:tavLst>
                                    </p:anim>
                                    <p:anim calcmode="lin" valueType="num">
                                      <p:cBhvr>
                                        <p:cTn id="60" dur="1000" fill="hold"/>
                                        <p:tgtEl>
                                          <p:spTgt spid="58"/>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3750"/>
                            </p:stCondLst>
                            <p:childTnLst>
                              <p:par>
                                <p:cTn id="62" presetID="47" presetClass="entr" presetSubtype="0" fill="hold" nodeType="after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1000"/>
                                        <p:tgtEl>
                                          <p:spTgt spid="49"/>
                                        </p:tgtEl>
                                      </p:cBhvr>
                                    </p:animEffect>
                                    <p:anim calcmode="lin" valueType="num">
                                      <p:cBhvr>
                                        <p:cTn id="65" dur="1000" fill="hold"/>
                                        <p:tgtEl>
                                          <p:spTgt spid="49"/>
                                        </p:tgtEl>
                                        <p:attrNameLst>
                                          <p:attrName>ppt_x</p:attrName>
                                        </p:attrNameLst>
                                      </p:cBhvr>
                                      <p:tavLst>
                                        <p:tav tm="0">
                                          <p:val>
                                            <p:strVal val="#ppt_x"/>
                                          </p:val>
                                        </p:tav>
                                        <p:tav tm="100000">
                                          <p:val>
                                            <p:strVal val="#ppt_x"/>
                                          </p:val>
                                        </p:tav>
                                      </p:tavLst>
                                    </p:anim>
                                    <p:anim calcmode="lin" valueType="num">
                                      <p:cBhvr>
                                        <p:cTn id="66" dur="1000" fill="hold"/>
                                        <p:tgtEl>
                                          <p:spTgt spid="49"/>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62"/>
                                        </p:tgtEl>
                                        <p:attrNameLst>
                                          <p:attrName>style.visibility</p:attrName>
                                        </p:attrNameLst>
                                      </p:cBhvr>
                                      <p:to>
                                        <p:strVal val="visible"/>
                                      </p:to>
                                    </p:set>
                                    <p:animEffect transition="in" filter="fade">
                                      <p:cBhvr>
                                        <p:cTn id="69" dur="1000"/>
                                        <p:tgtEl>
                                          <p:spTgt spid="62"/>
                                        </p:tgtEl>
                                      </p:cBhvr>
                                    </p:animEffect>
                                    <p:anim calcmode="lin" valueType="num">
                                      <p:cBhvr>
                                        <p:cTn id="70" dur="1000" fill="hold"/>
                                        <p:tgtEl>
                                          <p:spTgt spid="62"/>
                                        </p:tgtEl>
                                        <p:attrNameLst>
                                          <p:attrName>ppt_x</p:attrName>
                                        </p:attrNameLst>
                                      </p:cBhvr>
                                      <p:tavLst>
                                        <p:tav tm="0">
                                          <p:val>
                                            <p:strVal val="#ppt_x"/>
                                          </p:val>
                                        </p:tav>
                                        <p:tav tm="100000">
                                          <p:val>
                                            <p:strVal val="#ppt_x"/>
                                          </p:val>
                                        </p:tav>
                                      </p:tavLst>
                                    </p:anim>
                                    <p:anim calcmode="lin" valueType="num">
                                      <p:cBhvr>
                                        <p:cTn id="71" dur="1000" fill="hold"/>
                                        <p:tgtEl>
                                          <p:spTgt spid="62"/>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61"/>
                                        </p:tgtEl>
                                        <p:attrNameLst>
                                          <p:attrName>style.visibility</p:attrName>
                                        </p:attrNameLst>
                                      </p:cBhvr>
                                      <p:to>
                                        <p:strVal val="visible"/>
                                      </p:to>
                                    </p:set>
                                    <p:animEffect transition="in" filter="fade">
                                      <p:cBhvr>
                                        <p:cTn id="74" dur="1000"/>
                                        <p:tgtEl>
                                          <p:spTgt spid="61"/>
                                        </p:tgtEl>
                                      </p:cBhvr>
                                    </p:animEffect>
                                    <p:anim calcmode="lin" valueType="num">
                                      <p:cBhvr>
                                        <p:cTn id="75" dur="1000" fill="hold"/>
                                        <p:tgtEl>
                                          <p:spTgt spid="61"/>
                                        </p:tgtEl>
                                        <p:attrNameLst>
                                          <p:attrName>ppt_x</p:attrName>
                                        </p:attrNameLst>
                                      </p:cBhvr>
                                      <p:tavLst>
                                        <p:tav tm="0">
                                          <p:val>
                                            <p:strVal val="#ppt_x"/>
                                          </p:val>
                                        </p:tav>
                                        <p:tav tm="100000">
                                          <p:val>
                                            <p:strVal val="#ppt_x"/>
                                          </p:val>
                                        </p:tav>
                                      </p:tavLst>
                                    </p:anim>
                                    <p:anim calcmode="lin" valueType="num">
                                      <p:cBhvr>
                                        <p:cTn id="76" dur="1000" fill="hold"/>
                                        <p:tgtEl>
                                          <p:spTgt spid="61"/>
                                        </p:tgtEl>
                                        <p:attrNameLst>
                                          <p:attrName>ppt_y</p:attrName>
                                        </p:attrNameLst>
                                      </p:cBhvr>
                                      <p:tavLst>
                                        <p:tav tm="0">
                                          <p:val>
                                            <p:strVal val="#ppt_y-.1"/>
                                          </p:val>
                                        </p:tav>
                                        <p:tav tm="100000">
                                          <p:val>
                                            <p:strVal val="#ppt_y"/>
                                          </p:val>
                                        </p:tav>
                                      </p:tavLst>
                                    </p:anim>
                                  </p:childTnLst>
                                </p:cTn>
                              </p:par>
                            </p:childTnLst>
                          </p:cTn>
                        </p:par>
                        <p:par>
                          <p:cTn id="77" fill="hold" nodeType="afterGroup">
                            <p:stCondLst>
                              <p:cond delay="4750"/>
                            </p:stCondLst>
                            <p:childTnLst>
                              <p:par>
                                <p:cTn id="78" presetID="53" presetClass="entr" presetSubtype="16" fill="hold" grpId="0" nodeType="afterEffect">
                                  <p:stCondLst>
                                    <p:cond delay="0"/>
                                  </p:stCondLst>
                                  <p:childTnLst>
                                    <p:set>
                                      <p:cBhvr>
                                        <p:cTn id="79" dur="1" fill="hold">
                                          <p:stCondLst>
                                            <p:cond delay="0"/>
                                          </p:stCondLst>
                                        </p:cTn>
                                        <p:tgtEl>
                                          <p:spTgt spid="50"/>
                                        </p:tgtEl>
                                        <p:attrNameLst>
                                          <p:attrName>style.visibility</p:attrName>
                                        </p:attrNameLst>
                                      </p:cBhvr>
                                      <p:to>
                                        <p:strVal val="visible"/>
                                      </p:to>
                                    </p:set>
                                    <p:anim calcmode="lin" valueType="num">
                                      <p:cBhvr>
                                        <p:cTn id="80" dur="750" fill="hold"/>
                                        <p:tgtEl>
                                          <p:spTgt spid="50"/>
                                        </p:tgtEl>
                                        <p:attrNameLst>
                                          <p:attrName>ppt_w</p:attrName>
                                        </p:attrNameLst>
                                      </p:cBhvr>
                                      <p:tavLst>
                                        <p:tav tm="0">
                                          <p:val>
                                            <p:fltVal val="0"/>
                                          </p:val>
                                        </p:tav>
                                        <p:tav tm="100000">
                                          <p:val>
                                            <p:strVal val="#ppt_w"/>
                                          </p:val>
                                        </p:tav>
                                      </p:tavLst>
                                    </p:anim>
                                    <p:anim calcmode="lin" valueType="num">
                                      <p:cBhvr>
                                        <p:cTn id="81" dur="750" fill="hold"/>
                                        <p:tgtEl>
                                          <p:spTgt spid="50"/>
                                        </p:tgtEl>
                                        <p:attrNameLst>
                                          <p:attrName>ppt_h</p:attrName>
                                        </p:attrNameLst>
                                      </p:cBhvr>
                                      <p:tavLst>
                                        <p:tav tm="0">
                                          <p:val>
                                            <p:fltVal val="0"/>
                                          </p:val>
                                        </p:tav>
                                        <p:tav tm="100000">
                                          <p:val>
                                            <p:strVal val="#ppt_h"/>
                                          </p:val>
                                        </p:tav>
                                      </p:tavLst>
                                    </p:anim>
                                    <p:animEffect transition="in" filter="fade">
                                      <p:cBhvr>
                                        <p:cTn id="82"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1" grpId="0"/>
      <p:bldP spid="55" grpId="0"/>
      <p:bldP spid="56" grpId="0"/>
      <p:bldP spid="58" grpId="0"/>
      <p:bldP spid="59" grpId="0"/>
      <p:bldP spid="61" grpId="0"/>
      <p:bldP spid="62" grpId="0"/>
      <p:bldP spid="73" grpId="0"/>
      <p:bldP spid="75" grpId="0"/>
      <p:bldP spid="50" grpId="0"/>
    </p:bldLst>
  </p:timing>
</p:sld>
</file>

<file path=ppt/theme/theme1.xml><?xml version="1.0" encoding="utf-8"?>
<a:theme xmlns:a="http://schemas.openxmlformats.org/drawingml/2006/main" name="Default Theme">
  <a:themeElements>
    <a:clrScheme name="minus 2">
      <a:dk1>
        <a:srgbClr val="7F7F7F"/>
      </a:dk1>
      <a:lt1>
        <a:srgbClr val="FFFFFF"/>
      </a:lt1>
      <a:dk2>
        <a:srgbClr val="000000"/>
      </a:dk2>
      <a:lt2>
        <a:srgbClr val="FFFFFF"/>
      </a:lt2>
      <a:accent1>
        <a:srgbClr val="000000"/>
      </a:accent1>
      <a:accent2>
        <a:srgbClr val="ECE1D7"/>
      </a:accent2>
      <a:accent3>
        <a:srgbClr val="545557"/>
      </a:accent3>
      <a:accent4>
        <a:srgbClr val="91969B"/>
      </a:accent4>
      <a:accent5>
        <a:srgbClr val="4B5050"/>
      </a:accent5>
      <a:accent6>
        <a:srgbClr val="91969B"/>
      </a:accent6>
      <a:hlink>
        <a:srgbClr val="4B5050"/>
      </a:hlink>
      <a:folHlink>
        <a:srgbClr val="19BB9B"/>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33268</TotalTime>
  <Words>3242</Words>
  <Application>Microsoft Office PowerPoint</Application>
  <PresentationFormat>自定义</PresentationFormat>
  <Paragraphs>565</Paragraphs>
  <Slides>52</Slides>
  <Notes>23</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52</vt:i4>
      </vt:variant>
    </vt:vector>
  </HeadingPairs>
  <TitlesOfParts>
    <vt:vector size="72" baseType="lpstr">
      <vt:lpstr>Gill Sans</vt:lpstr>
      <vt:lpstr>Montserrat</vt:lpstr>
      <vt:lpstr>Montserrat Extra</vt:lpstr>
      <vt:lpstr>Montserrat Hairline</vt:lpstr>
      <vt:lpstr>Montserrat Light</vt:lpstr>
      <vt:lpstr>Montserrat Ultra Light</vt:lpstr>
      <vt:lpstr>Open Sans</vt:lpstr>
      <vt:lpstr>Poppins Light</vt:lpstr>
      <vt:lpstr>Poppins SemiBold</vt:lpstr>
      <vt:lpstr>Roboto Black</vt:lpstr>
      <vt:lpstr>Roboto Light</vt:lpstr>
      <vt:lpstr>Source Sans Pro</vt:lpstr>
      <vt:lpstr>Source Sans Pro Black</vt:lpstr>
      <vt:lpstr>宋体</vt:lpstr>
      <vt:lpstr>Arial</vt:lpstr>
      <vt:lpstr>Calibri Light</vt:lpstr>
      <vt:lpstr>Lato Light</vt:lpstr>
      <vt:lpstr>Wingdings</vt:lpstr>
      <vt:lpstr>微软雅黑</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BOSSPPT2017-2018极简风格</dc:title>
  <dc:subject>BOSSPPT 2017-2018</dc:subject>
  <dc:creator>BOSSPPT 2017-2018</dc:creator>
  <cp:keywords>BOSSPPT顶尖职业文案</cp:keywords>
  <dc:description>BOSSPPT致力于提供高质量，有品质的模板，拒绝垃圾模板！_x000d_
本模板由bossppt设计师制作或制作师二次制作整理，bossppt为此花费了大量心血。_x000d_
如果非本店购买，请直接向盗版店进行索赔。_x000d_
本店淘宝唯一购买网址：https://chinappt.taobao.com</dc:description>
  <cp:lastModifiedBy>扬</cp:lastModifiedBy>
  <cp:revision>2</cp:revision>
  <dcterms:created xsi:type="dcterms:W3CDTF">2014-11-12T21:47:38Z</dcterms:created>
  <dcterms:modified xsi:type="dcterms:W3CDTF">2018-01-14T04:46:45Z</dcterms:modified>
  <cp:category>店铺： BOSSPPT顶尖职业文案</cp:category>
  <cp:contentStatus>BOSSPPT</cp:contentStatus>
</cp:coreProperties>
</file>