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835" r:id="rId2"/>
    <p:sldId id="834" r:id="rId3"/>
    <p:sldId id="833" r:id="rId4"/>
    <p:sldId id="839" r:id="rId5"/>
    <p:sldId id="794" r:id="rId6"/>
    <p:sldId id="838" r:id="rId7"/>
    <p:sldId id="795" r:id="rId8"/>
    <p:sldId id="797" r:id="rId9"/>
    <p:sldId id="796" r:id="rId10"/>
    <p:sldId id="798" r:id="rId11"/>
    <p:sldId id="801" r:id="rId12"/>
    <p:sldId id="800" r:id="rId13"/>
    <p:sldId id="841" r:id="rId14"/>
    <p:sldId id="840" r:id="rId15"/>
    <p:sldId id="802" r:id="rId16"/>
    <p:sldId id="803" r:id="rId17"/>
    <p:sldId id="804" r:id="rId18"/>
    <p:sldId id="805" r:id="rId19"/>
    <p:sldId id="806" r:id="rId20"/>
    <p:sldId id="807" r:id="rId21"/>
    <p:sldId id="843" r:id="rId22"/>
    <p:sldId id="842" r:id="rId23"/>
    <p:sldId id="816" r:id="rId24"/>
    <p:sldId id="809" r:id="rId25"/>
    <p:sldId id="810" r:id="rId26"/>
    <p:sldId id="811" r:id="rId27"/>
    <p:sldId id="812" r:id="rId28"/>
    <p:sldId id="813" r:id="rId29"/>
    <p:sldId id="814" r:id="rId30"/>
    <p:sldId id="815" r:id="rId31"/>
    <p:sldId id="844" r:id="rId32"/>
    <p:sldId id="817" r:id="rId33"/>
    <p:sldId id="818" r:id="rId34"/>
    <p:sldId id="819" r:id="rId35"/>
    <p:sldId id="820" r:id="rId36"/>
    <p:sldId id="821" r:id="rId37"/>
    <p:sldId id="822" r:id="rId38"/>
    <p:sldId id="823" r:id="rId39"/>
    <p:sldId id="824" r:id="rId40"/>
    <p:sldId id="825" r:id="rId41"/>
    <p:sldId id="837" r:id="rId42"/>
    <p:sldId id="826" r:id="rId43"/>
    <p:sldId id="836" r:id="rId44"/>
    <p:sldId id="827" r:id="rId45"/>
    <p:sldId id="828" r:id="rId46"/>
    <p:sldId id="832" r:id="rId47"/>
    <p:sldId id="830" r:id="rId48"/>
    <p:sldId id="831" r:id="rId49"/>
    <p:sldId id="845" r:id="rId5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EAEAEA"/>
    <a:srgbClr val="F0F0F0"/>
    <a:srgbClr val="E4ECEB"/>
    <a:srgbClr val="EEEEEE"/>
    <a:srgbClr val="2485A8"/>
    <a:srgbClr val="F0F0F2"/>
    <a:srgbClr val="EBEBED"/>
    <a:srgbClr val="E6E6E6"/>
    <a:srgbClr val="0032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137" autoAdjust="0"/>
    <p:restoredTop sz="96429" autoAdjust="0"/>
  </p:normalViewPr>
  <p:slideViewPr>
    <p:cSldViewPr>
      <p:cViewPr>
        <p:scale>
          <a:sx n="125" d="100"/>
          <a:sy n="125" d="100"/>
        </p:scale>
        <p:origin x="-1308" y="-384"/>
      </p:cViewPr>
      <p:guideLst>
        <p:guide orient="horz" pos="1620"/>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2016/7/22 Friday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1863733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3451320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11</a:t>
            </a:fld>
            <a:endParaRPr lang="zh-CN" altLang="en-US">
              <a:solidFill>
                <a:prstClr val="black"/>
              </a:solidFill>
            </a:endParaRPr>
          </a:p>
        </p:txBody>
      </p:sp>
    </p:spTree>
    <p:extLst>
      <p:ext uri="{BB962C8B-B14F-4D97-AF65-F5344CB8AC3E}">
        <p14:creationId xmlns:p14="http://schemas.microsoft.com/office/powerpoint/2010/main" val="1888492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12</a:t>
            </a:fld>
            <a:endParaRPr lang="zh-CN" altLang="en-US">
              <a:solidFill>
                <a:prstClr val="black"/>
              </a:solidFill>
            </a:endParaRPr>
          </a:p>
        </p:txBody>
      </p:sp>
    </p:spTree>
    <p:extLst>
      <p:ext uri="{BB962C8B-B14F-4D97-AF65-F5344CB8AC3E}">
        <p14:creationId xmlns:p14="http://schemas.microsoft.com/office/powerpoint/2010/main" val="3611084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14</a:t>
            </a:fld>
            <a:endParaRPr lang="zh-CN" altLang="en-US">
              <a:solidFill>
                <a:prstClr val="black"/>
              </a:solidFill>
            </a:endParaRPr>
          </a:p>
        </p:txBody>
      </p:sp>
    </p:spTree>
    <p:extLst>
      <p:ext uri="{BB962C8B-B14F-4D97-AF65-F5344CB8AC3E}">
        <p14:creationId xmlns:p14="http://schemas.microsoft.com/office/powerpoint/2010/main" val="3468125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15</a:t>
            </a:fld>
            <a:endParaRPr lang="zh-CN" altLang="en-US">
              <a:solidFill>
                <a:prstClr val="black"/>
              </a:solidFill>
            </a:endParaRPr>
          </a:p>
        </p:txBody>
      </p:sp>
    </p:spTree>
    <p:extLst>
      <p:ext uri="{BB962C8B-B14F-4D97-AF65-F5344CB8AC3E}">
        <p14:creationId xmlns:p14="http://schemas.microsoft.com/office/powerpoint/2010/main" val="25707330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7216264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17</a:t>
            </a:fld>
            <a:endParaRPr lang="zh-CN" altLang="en-US">
              <a:solidFill>
                <a:prstClr val="black"/>
              </a:solidFill>
            </a:endParaRPr>
          </a:p>
        </p:txBody>
      </p:sp>
    </p:spTree>
    <p:extLst>
      <p:ext uri="{BB962C8B-B14F-4D97-AF65-F5344CB8AC3E}">
        <p14:creationId xmlns:p14="http://schemas.microsoft.com/office/powerpoint/2010/main" val="10570036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val="16482125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19</a:t>
            </a:fld>
            <a:endParaRPr lang="zh-CN" altLang="en-US">
              <a:solidFill>
                <a:prstClr val="black"/>
              </a:solidFill>
            </a:endParaRPr>
          </a:p>
        </p:txBody>
      </p:sp>
    </p:spTree>
    <p:extLst>
      <p:ext uri="{BB962C8B-B14F-4D97-AF65-F5344CB8AC3E}">
        <p14:creationId xmlns:p14="http://schemas.microsoft.com/office/powerpoint/2010/main" val="4876624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a:t>
            </a:fld>
            <a:endParaRPr lang="zh-CN" altLang="en-US">
              <a:solidFill>
                <a:prstClr val="black"/>
              </a:solidFill>
            </a:endParaRPr>
          </a:p>
        </p:txBody>
      </p:sp>
    </p:spTree>
    <p:extLst>
      <p:ext uri="{BB962C8B-B14F-4D97-AF65-F5344CB8AC3E}">
        <p14:creationId xmlns:p14="http://schemas.microsoft.com/office/powerpoint/2010/main" val="3313301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20</a:t>
            </a:fld>
            <a:endParaRPr lang="zh-CN" altLang="en-US">
              <a:solidFill>
                <a:prstClr val="black"/>
              </a:solidFill>
            </a:endParaRPr>
          </a:p>
        </p:txBody>
      </p:sp>
    </p:spTree>
    <p:extLst>
      <p:ext uri="{BB962C8B-B14F-4D97-AF65-F5344CB8AC3E}">
        <p14:creationId xmlns:p14="http://schemas.microsoft.com/office/powerpoint/2010/main" val="4092230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38401160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15834285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30748676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25</a:t>
            </a:fld>
            <a:endParaRPr lang="zh-CN" altLang="en-US">
              <a:solidFill>
                <a:prstClr val="black"/>
              </a:solidFill>
            </a:endParaRPr>
          </a:p>
        </p:txBody>
      </p:sp>
    </p:spTree>
    <p:extLst>
      <p:ext uri="{BB962C8B-B14F-4D97-AF65-F5344CB8AC3E}">
        <p14:creationId xmlns:p14="http://schemas.microsoft.com/office/powerpoint/2010/main" val="42912437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26</a:t>
            </a:fld>
            <a:endParaRPr lang="zh-CN" altLang="en-US">
              <a:solidFill>
                <a:prstClr val="black"/>
              </a:solidFill>
            </a:endParaRPr>
          </a:p>
        </p:txBody>
      </p:sp>
    </p:spTree>
    <p:extLst>
      <p:ext uri="{BB962C8B-B14F-4D97-AF65-F5344CB8AC3E}">
        <p14:creationId xmlns:p14="http://schemas.microsoft.com/office/powerpoint/2010/main" val="39695588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27</a:t>
            </a:fld>
            <a:endParaRPr lang="zh-CN" altLang="en-US">
              <a:solidFill>
                <a:prstClr val="black"/>
              </a:solidFill>
            </a:endParaRPr>
          </a:p>
        </p:txBody>
      </p:sp>
    </p:spTree>
    <p:extLst>
      <p:ext uri="{BB962C8B-B14F-4D97-AF65-F5344CB8AC3E}">
        <p14:creationId xmlns:p14="http://schemas.microsoft.com/office/powerpoint/2010/main" val="19453642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28</a:t>
            </a:fld>
            <a:endParaRPr lang="zh-CN" altLang="en-US">
              <a:solidFill>
                <a:prstClr val="black"/>
              </a:solidFill>
            </a:endParaRPr>
          </a:p>
        </p:txBody>
      </p:sp>
    </p:spTree>
    <p:extLst>
      <p:ext uri="{BB962C8B-B14F-4D97-AF65-F5344CB8AC3E}">
        <p14:creationId xmlns:p14="http://schemas.microsoft.com/office/powerpoint/2010/main" val="2275355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29</a:t>
            </a:fld>
            <a:endParaRPr lang="zh-CN" altLang="en-US">
              <a:solidFill>
                <a:prstClr val="black"/>
              </a:solidFill>
            </a:endParaRPr>
          </a:p>
        </p:txBody>
      </p:sp>
    </p:spTree>
    <p:extLst>
      <p:ext uri="{BB962C8B-B14F-4D97-AF65-F5344CB8AC3E}">
        <p14:creationId xmlns:p14="http://schemas.microsoft.com/office/powerpoint/2010/main" val="38038402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30</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31</a:t>
            </a:fld>
            <a:endParaRPr lang="zh-CN" altLang="en-US">
              <a:solidFill>
                <a:prstClr val="black"/>
              </a:solidFill>
            </a:endParaRPr>
          </a:p>
        </p:txBody>
      </p:sp>
    </p:spTree>
    <p:extLst>
      <p:ext uri="{BB962C8B-B14F-4D97-AF65-F5344CB8AC3E}">
        <p14:creationId xmlns:p14="http://schemas.microsoft.com/office/powerpoint/2010/main" val="22445983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32</a:t>
            </a:fld>
            <a:endParaRPr lang="zh-CN" altLang="en-US">
              <a:solidFill>
                <a:prstClr val="black"/>
              </a:solidFill>
            </a:endParaRPr>
          </a:p>
        </p:txBody>
      </p:sp>
    </p:spTree>
    <p:extLst>
      <p:ext uri="{BB962C8B-B14F-4D97-AF65-F5344CB8AC3E}">
        <p14:creationId xmlns:p14="http://schemas.microsoft.com/office/powerpoint/2010/main" val="6284506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33</a:t>
            </a:fld>
            <a:endParaRPr lang="zh-CN" altLang="en-US">
              <a:solidFill>
                <a:prstClr val="black"/>
              </a:solidFill>
            </a:endParaRPr>
          </a:p>
        </p:txBody>
      </p:sp>
    </p:spTree>
    <p:extLst>
      <p:ext uri="{BB962C8B-B14F-4D97-AF65-F5344CB8AC3E}">
        <p14:creationId xmlns:p14="http://schemas.microsoft.com/office/powerpoint/2010/main" val="1251858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34</a:t>
            </a:fld>
            <a:endParaRPr lang="zh-CN" altLang="en-US">
              <a:solidFill>
                <a:prstClr val="black"/>
              </a:solidFill>
            </a:endParaRPr>
          </a:p>
        </p:txBody>
      </p:sp>
    </p:spTree>
    <p:extLst>
      <p:ext uri="{BB962C8B-B14F-4D97-AF65-F5344CB8AC3E}">
        <p14:creationId xmlns:p14="http://schemas.microsoft.com/office/powerpoint/2010/main" val="16878082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35</a:t>
            </a:fld>
            <a:endParaRPr lang="zh-CN" altLang="en-US">
              <a:solidFill>
                <a:prstClr val="black"/>
              </a:solidFill>
            </a:endParaRPr>
          </a:p>
        </p:txBody>
      </p:sp>
    </p:spTree>
    <p:extLst>
      <p:ext uri="{BB962C8B-B14F-4D97-AF65-F5344CB8AC3E}">
        <p14:creationId xmlns:p14="http://schemas.microsoft.com/office/powerpoint/2010/main" val="154606204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36</a:t>
            </a:fld>
            <a:endParaRPr lang="zh-CN" altLang="en-US">
              <a:solidFill>
                <a:prstClr val="black"/>
              </a:solidFill>
            </a:endParaRPr>
          </a:p>
        </p:txBody>
      </p:sp>
    </p:spTree>
    <p:extLst>
      <p:ext uri="{BB962C8B-B14F-4D97-AF65-F5344CB8AC3E}">
        <p14:creationId xmlns:p14="http://schemas.microsoft.com/office/powerpoint/2010/main" val="107563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37</a:t>
            </a:fld>
            <a:endParaRPr lang="zh-CN" altLang="en-US">
              <a:solidFill>
                <a:prstClr val="black"/>
              </a:solidFill>
            </a:endParaRPr>
          </a:p>
        </p:txBody>
      </p:sp>
    </p:spTree>
    <p:extLst>
      <p:ext uri="{BB962C8B-B14F-4D97-AF65-F5344CB8AC3E}">
        <p14:creationId xmlns:p14="http://schemas.microsoft.com/office/powerpoint/2010/main" val="212746956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38</a:t>
            </a:fld>
            <a:endParaRPr lang="zh-CN" altLang="en-US">
              <a:solidFill>
                <a:prstClr val="black"/>
              </a:solidFill>
            </a:endParaRPr>
          </a:p>
        </p:txBody>
      </p:sp>
    </p:spTree>
    <p:extLst>
      <p:ext uri="{BB962C8B-B14F-4D97-AF65-F5344CB8AC3E}">
        <p14:creationId xmlns:p14="http://schemas.microsoft.com/office/powerpoint/2010/main" val="76404456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39</a:t>
            </a:fld>
            <a:endParaRPr lang="zh-CN" altLang="en-US">
              <a:solidFill>
                <a:prstClr val="black"/>
              </a:solidFill>
            </a:endParaRPr>
          </a:p>
        </p:txBody>
      </p:sp>
    </p:spTree>
    <p:extLst>
      <p:ext uri="{BB962C8B-B14F-4D97-AF65-F5344CB8AC3E}">
        <p14:creationId xmlns:p14="http://schemas.microsoft.com/office/powerpoint/2010/main" val="3721713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34755498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40</a:t>
            </a:fld>
            <a:endParaRPr lang="zh-CN" altLang="en-US">
              <a:solidFill>
                <a:prstClr val="black"/>
              </a:solidFill>
            </a:endParaRPr>
          </a:p>
        </p:txBody>
      </p:sp>
    </p:spTree>
    <p:extLst>
      <p:ext uri="{BB962C8B-B14F-4D97-AF65-F5344CB8AC3E}">
        <p14:creationId xmlns:p14="http://schemas.microsoft.com/office/powerpoint/2010/main" val="337726923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41</a:t>
            </a:fld>
            <a:endParaRPr lang="zh-CN" altLang="en-US">
              <a:solidFill>
                <a:prstClr val="black"/>
              </a:solidFill>
            </a:endParaRPr>
          </a:p>
        </p:txBody>
      </p:sp>
    </p:spTree>
    <p:extLst>
      <p:ext uri="{BB962C8B-B14F-4D97-AF65-F5344CB8AC3E}">
        <p14:creationId xmlns:p14="http://schemas.microsoft.com/office/powerpoint/2010/main" val="209554705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42</a:t>
            </a:fld>
            <a:endParaRPr lang="zh-CN" altLang="en-US">
              <a:solidFill>
                <a:prstClr val="black"/>
              </a:solidFill>
            </a:endParaRPr>
          </a:p>
        </p:txBody>
      </p:sp>
    </p:spTree>
    <p:extLst>
      <p:ext uri="{BB962C8B-B14F-4D97-AF65-F5344CB8AC3E}">
        <p14:creationId xmlns:p14="http://schemas.microsoft.com/office/powerpoint/2010/main" val="382558996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43</a:t>
            </a:fld>
            <a:endParaRPr lang="zh-CN" altLang="en-US">
              <a:solidFill>
                <a:prstClr val="black"/>
              </a:solidFill>
            </a:endParaRPr>
          </a:p>
        </p:txBody>
      </p:sp>
    </p:spTree>
    <p:extLst>
      <p:ext uri="{BB962C8B-B14F-4D97-AF65-F5344CB8AC3E}">
        <p14:creationId xmlns:p14="http://schemas.microsoft.com/office/powerpoint/2010/main" val="178770199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44</a:t>
            </a:fld>
            <a:endParaRPr lang="zh-CN" altLang="en-US">
              <a:solidFill>
                <a:prstClr val="black"/>
              </a:solidFill>
            </a:endParaRPr>
          </a:p>
        </p:txBody>
      </p:sp>
    </p:spTree>
    <p:extLst>
      <p:ext uri="{BB962C8B-B14F-4D97-AF65-F5344CB8AC3E}">
        <p14:creationId xmlns:p14="http://schemas.microsoft.com/office/powerpoint/2010/main" val="154462572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45</a:t>
            </a:fld>
            <a:endParaRPr lang="zh-CN" altLang="en-US">
              <a:solidFill>
                <a:prstClr val="black"/>
              </a:solidFill>
            </a:endParaRPr>
          </a:p>
        </p:txBody>
      </p:sp>
    </p:spTree>
    <p:extLst>
      <p:ext uri="{BB962C8B-B14F-4D97-AF65-F5344CB8AC3E}">
        <p14:creationId xmlns:p14="http://schemas.microsoft.com/office/powerpoint/2010/main" val="24113114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46</a:t>
            </a:fld>
            <a:endParaRPr lang="zh-CN" altLang="en-US">
              <a:solidFill>
                <a:prstClr val="black"/>
              </a:solidFill>
            </a:endParaRPr>
          </a:p>
        </p:txBody>
      </p:sp>
    </p:spTree>
    <p:extLst>
      <p:ext uri="{BB962C8B-B14F-4D97-AF65-F5344CB8AC3E}">
        <p14:creationId xmlns:p14="http://schemas.microsoft.com/office/powerpoint/2010/main" val="19671451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47</a:t>
            </a:fld>
            <a:endParaRPr lang="zh-CN" altLang="en-US">
              <a:solidFill>
                <a:prstClr val="black"/>
              </a:solidFill>
            </a:endParaRPr>
          </a:p>
        </p:txBody>
      </p:sp>
    </p:spTree>
    <p:extLst>
      <p:ext uri="{BB962C8B-B14F-4D97-AF65-F5344CB8AC3E}">
        <p14:creationId xmlns:p14="http://schemas.microsoft.com/office/powerpoint/2010/main" val="9808296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48</a:t>
            </a:fld>
            <a:endParaRPr lang="zh-CN" altLang="en-US">
              <a:solidFill>
                <a:prstClr val="black"/>
              </a:solidFill>
            </a:endParaRPr>
          </a:p>
        </p:txBody>
      </p:sp>
    </p:spTree>
    <p:extLst>
      <p:ext uri="{BB962C8B-B14F-4D97-AF65-F5344CB8AC3E}">
        <p14:creationId xmlns:p14="http://schemas.microsoft.com/office/powerpoint/2010/main" val="1349712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6</a:t>
            </a:fld>
            <a:endParaRPr lang="zh-CN" altLang="en-US">
              <a:solidFill>
                <a:prstClr val="black"/>
              </a:solidFill>
            </a:endParaRPr>
          </a:p>
        </p:txBody>
      </p:sp>
    </p:spTree>
    <p:extLst>
      <p:ext uri="{BB962C8B-B14F-4D97-AF65-F5344CB8AC3E}">
        <p14:creationId xmlns:p14="http://schemas.microsoft.com/office/powerpoint/2010/main" val="42074837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val="10200020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2336409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347710940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96646917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2016/7/22 Friday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6575236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2016/7/22 Friday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088271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t>2016/7/22 Friday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2016/7/22 Friday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0512918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2016/7/22 Friday</a:t>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9163792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2016/7/22 Friday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22892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2016/7/22 Friday</a:t>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81783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2016/7/22 Friday</a:t>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8240265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2016/7/22 Friday</a:t>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49632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2016/7/22 Friday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35966006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t>2016/7/22 Friday</a:t>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t>‹#›</a:t>
            </a:fld>
            <a:endParaRPr lang="zh-CN" altLang="en-US"/>
          </a:p>
        </p:txBody>
      </p:sp>
    </p:spTree>
    <p:extLst>
      <p:ext uri="{BB962C8B-B14F-4D97-AF65-F5344CB8AC3E}">
        <p14:creationId xmlns:p14="http://schemas.microsoft.com/office/powerpoint/2010/main" val="4180307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976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png"/><Relationship Id="rId4" Type="http://schemas.openxmlformats.org/officeDocument/2006/relationships/image" Target="../media/image4.jpe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microsoft.com/office/2007/relationships/hdphoto" Target="../media/hdphoto3.wdp"/></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microsoft.com/office/2007/relationships/hdphoto" Target="../media/hdphoto3.wdp"/></Relationships>
</file>

<file path=ppt/slides/_rels/slide31.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microsoft.com/office/2007/relationships/hdphoto" Target="../media/hdphoto6.wdp"/><Relationship Id="rId11" Type="http://schemas.openxmlformats.org/officeDocument/2006/relationships/image" Target="../media/image30.png"/><Relationship Id="rId5" Type="http://schemas.openxmlformats.org/officeDocument/2006/relationships/image" Target="../media/image25.png"/><Relationship Id="rId10" Type="http://schemas.openxmlformats.org/officeDocument/2006/relationships/image" Target="../media/image29.png"/><Relationship Id="rId4" Type="http://schemas.microsoft.com/office/2007/relationships/hdphoto" Target="../media/hdphoto5.wdp"/><Relationship Id="rId9"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microsoft.com/office/2007/relationships/hdphoto" Target="../media/hdphoto3.wdp"/></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2.png"/><Relationship Id="rId4" Type="http://schemas.microsoft.com/office/2007/relationships/hdphoto" Target="../media/hdphoto2.wdp"/></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microsoft.com/office/2007/relationships/hdphoto" Target="../media/hdphoto7.wdp"/></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8.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microsoft.com/office/2007/relationships/hdphoto" Target="../media/hdphoto3.wdp"/></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TextBox 5"/>
          <p:cNvSpPr txBox="1"/>
          <p:nvPr/>
        </p:nvSpPr>
        <p:spPr>
          <a:xfrm>
            <a:off x="1352210" y="2859782"/>
            <a:ext cx="6439583" cy="861774"/>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大气</a:t>
            </a:r>
            <a:r>
              <a:rPr lang="en-US" altLang="zh-CN"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IOS</a:t>
            </a:r>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风格年度总结</a:t>
            </a:r>
            <a:endParaRPr lang="zh-CN" altLang="en-US"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3" name="文本框 42"/>
          <p:cNvSpPr txBox="1"/>
          <p:nvPr/>
        </p:nvSpPr>
        <p:spPr>
          <a:xfrm>
            <a:off x="3104297" y="3795886"/>
            <a:ext cx="2935419" cy="338554"/>
          </a:xfrm>
          <a:prstGeom prst="rect">
            <a:avLst/>
          </a:prstGeom>
          <a:solidFill>
            <a:srgbClr val="2A7B7E"/>
          </a:solid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汇报人：****  日期：</a:t>
            </a:r>
            <a:r>
              <a:rPr lang="en-US" altLang="zh-CN" sz="1600" dirty="0" smtClean="0">
                <a:solidFill>
                  <a:schemeClr val="bg1"/>
                </a:solidFill>
                <a:latin typeface="微软雅黑" panose="020B0503020204020204" pitchFamily="34" charset="-122"/>
                <a:ea typeface="微软雅黑" panose="020B0503020204020204" pitchFamily="34" charset="-122"/>
                <a:cs typeface="Open Sans Light" panose="020B0306030504020204" pitchFamily="34" charset="0"/>
              </a:rPr>
              <a:t>2017.5.1</a:t>
            </a:r>
            <a:endParaRPr lang="zh-CN" altLang="en-US" sz="1600" dirty="0">
              <a:solidFill>
                <a:schemeClr val="bg1"/>
              </a:solidFill>
              <a:latin typeface="微软雅黑" panose="020B0503020204020204" pitchFamily="34" charset="-122"/>
              <a:ea typeface="微软雅黑" panose="020B0503020204020204" pitchFamily="34" charset="-122"/>
              <a:cs typeface="Open Sans Light" panose="020B0306030504020204" pitchFamily="34" charset="0"/>
            </a:endParaRPr>
          </a:p>
        </p:txBody>
      </p:sp>
      <p:grpSp>
        <p:nvGrpSpPr>
          <p:cNvPr id="44" name="组合 43"/>
          <p:cNvGrpSpPr/>
          <p:nvPr/>
        </p:nvGrpSpPr>
        <p:grpSpPr>
          <a:xfrm rot="18425727">
            <a:off x="7605075" y="4696862"/>
            <a:ext cx="652064" cy="842456"/>
            <a:chOff x="7608678" y="2072194"/>
            <a:chExt cx="1155251" cy="1492566"/>
          </a:xfrm>
        </p:grpSpPr>
        <p:sp>
          <p:nvSpPr>
            <p:cNvPr id="45" name="等腰三角形 44"/>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等腰三角形 4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9" name="组合 48"/>
          <p:cNvGrpSpPr/>
          <p:nvPr/>
        </p:nvGrpSpPr>
        <p:grpSpPr>
          <a:xfrm rot="606554">
            <a:off x="7634245" y="3849452"/>
            <a:ext cx="465915" cy="673203"/>
            <a:chOff x="7608678" y="2072194"/>
            <a:chExt cx="1155251" cy="1492566"/>
          </a:xfrm>
        </p:grpSpPr>
        <p:sp>
          <p:nvSpPr>
            <p:cNvPr id="50" name="等腰三角形 4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等腰三角形 5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4" name="组合 53"/>
          <p:cNvGrpSpPr/>
          <p:nvPr/>
        </p:nvGrpSpPr>
        <p:grpSpPr>
          <a:xfrm rot="20928478">
            <a:off x="8266735" y="4013039"/>
            <a:ext cx="926828" cy="1197447"/>
            <a:chOff x="7608678" y="2072194"/>
            <a:chExt cx="1155251" cy="1492566"/>
          </a:xfrm>
        </p:grpSpPr>
        <p:sp>
          <p:nvSpPr>
            <p:cNvPr id="55" name="等腰三角形 54"/>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9" name="组合 58"/>
          <p:cNvGrpSpPr/>
          <p:nvPr/>
        </p:nvGrpSpPr>
        <p:grpSpPr>
          <a:xfrm rot="19431483">
            <a:off x="7604069" y="3459134"/>
            <a:ext cx="250452" cy="361879"/>
            <a:chOff x="7608678" y="2072194"/>
            <a:chExt cx="1155251" cy="1492566"/>
          </a:xfrm>
        </p:grpSpPr>
        <p:sp>
          <p:nvSpPr>
            <p:cNvPr id="60" name="等腰三角形 5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6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6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6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4" name="组合 63"/>
          <p:cNvGrpSpPr/>
          <p:nvPr/>
        </p:nvGrpSpPr>
        <p:grpSpPr>
          <a:xfrm rot="21250768">
            <a:off x="642065" y="3866695"/>
            <a:ext cx="304993" cy="637489"/>
            <a:chOff x="7608678" y="2072194"/>
            <a:chExt cx="1155251" cy="1492566"/>
          </a:xfrm>
        </p:grpSpPr>
        <p:sp>
          <p:nvSpPr>
            <p:cNvPr id="65" name="等腰三角形 6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5" name="组合 104"/>
          <p:cNvGrpSpPr/>
          <p:nvPr/>
        </p:nvGrpSpPr>
        <p:grpSpPr>
          <a:xfrm rot="3547030">
            <a:off x="457915" y="4691083"/>
            <a:ext cx="982892" cy="805722"/>
            <a:chOff x="7608678" y="2072194"/>
            <a:chExt cx="1155251" cy="1492566"/>
          </a:xfrm>
        </p:grpSpPr>
        <p:sp>
          <p:nvSpPr>
            <p:cNvPr id="106" name="等腰三角形 105"/>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等腰三角形 106"/>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107"/>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等腰三角形 108"/>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0" name="组合 109"/>
          <p:cNvGrpSpPr/>
          <p:nvPr/>
        </p:nvGrpSpPr>
        <p:grpSpPr>
          <a:xfrm rot="1684352">
            <a:off x="-199550" y="3996633"/>
            <a:ext cx="652064" cy="842456"/>
            <a:chOff x="7608678" y="2072194"/>
            <a:chExt cx="1155251" cy="1492566"/>
          </a:xfrm>
        </p:grpSpPr>
        <p:sp>
          <p:nvSpPr>
            <p:cNvPr id="111" name="等腰三角形 110"/>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2" name="等腰三角形 111"/>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112"/>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115" name="图片 114"/>
          <p:cNvPicPr>
            <a:picLocks noChangeAspect="1"/>
          </p:cNvPicPr>
          <p:nvPr/>
        </p:nvPicPr>
        <p:blipFill>
          <a:blip r:embed="rId4">
            <a:extLst>
              <a:ext uri="{BEBA8EAE-BF5A-486C-A8C5-ECC9F3942E4B}">
                <a14:imgProps xmlns:a14="http://schemas.microsoft.com/office/drawing/2010/main">
                  <a14:imgLayer r:embed="rId5">
                    <a14:imgEffect>
                      <a14:artisticBlur radius="24"/>
                    </a14:imgEffect>
                  </a14:imgLayer>
                </a14:imgProps>
              </a:ext>
            </a:extLst>
          </a:blip>
          <a:stretch>
            <a:fillRect/>
          </a:stretch>
        </p:blipFill>
        <p:spPr>
          <a:xfrm>
            <a:off x="7918002" y="1807745"/>
            <a:ext cx="1493649" cy="1902117"/>
          </a:xfrm>
          <a:prstGeom prst="rect">
            <a:avLst/>
          </a:prstGeom>
        </p:spPr>
      </p:pic>
      <p:grpSp>
        <p:nvGrpSpPr>
          <p:cNvPr id="116" name="组合 115"/>
          <p:cNvGrpSpPr/>
          <p:nvPr/>
        </p:nvGrpSpPr>
        <p:grpSpPr>
          <a:xfrm rot="18425727">
            <a:off x="8362224" y="809647"/>
            <a:ext cx="652064" cy="842456"/>
            <a:chOff x="7608678" y="2072194"/>
            <a:chExt cx="1155251" cy="1492566"/>
          </a:xfrm>
        </p:grpSpPr>
        <p:sp>
          <p:nvSpPr>
            <p:cNvPr id="117" name="等腰三角形 11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8" name="等腰三角形 11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9" name="等腰三角形 11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0" name="等腰三角形 11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1" name="组合 120"/>
          <p:cNvGrpSpPr/>
          <p:nvPr/>
        </p:nvGrpSpPr>
        <p:grpSpPr>
          <a:xfrm rot="606554">
            <a:off x="8391394" y="-37763"/>
            <a:ext cx="465915" cy="673203"/>
            <a:chOff x="7608678" y="2072194"/>
            <a:chExt cx="1155251" cy="1492566"/>
          </a:xfrm>
        </p:grpSpPr>
        <p:sp>
          <p:nvSpPr>
            <p:cNvPr id="122" name="等腰三角形 12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等腰三角形 12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等腰三角形 12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等腰三角形 12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6" name="组合 125"/>
          <p:cNvGrpSpPr/>
          <p:nvPr/>
        </p:nvGrpSpPr>
        <p:grpSpPr>
          <a:xfrm rot="20928478">
            <a:off x="9023884" y="125824"/>
            <a:ext cx="926828" cy="1197447"/>
            <a:chOff x="7608678" y="2072194"/>
            <a:chExt cx="1155251" cy="1492566"/>
          </a:xfrm>
        </p:grpSpPr>
        <p:sp>
          <p:nvSpPr>
            <p:cNvPr id="127" name="等腰三角形 126"/>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等腰三角形 127"/>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等腰三角形 128"/>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p:cNvGrpSpPr/>
          <p:nvPr/>
        </p:nvGrpSpPr>
        <p:grpSpPr>
          <a:xfrm rot="19431483">
            <a:off x="8361218" y="-428081"/>
            <a:ext cx="250452" cy="361879"/>
            <a:chOff x="7608678" y="2072194"/>
            <a:chExt cx="1155251" cy="1492566"/>
          </a:xfrm>
        </p:grpSpPr>
        <p:sp>
          <p:nvSpPr>
            <p:cNvPr id="132" name="等腰三角形 13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等腰三角形 13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等腰三角形 13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等腰三角形 13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9" name="矩形 8"/>
          <p:cNvSpPr/>
          <p:nvPr/>
        </p:nvSpPr>
        <p:spPr>
          <a:xfrm>
            <a:off x="2544246" y="368493"/>
            <a:ext cx="3905236" cy="2862322"/>
          </a:xfrm>
          <a:prstGeom prst="rect">
            <a:avLst/>
          </a:prstGeom>
          <a:noFill/>
        </p:spPr>
        <p:txBody>
          <a:bodyPr wrap="none" lIns="91440" tIns="45720" rIns="91440" bIns="45720">
            <a:spAutoFit/>
          </a:bodyPr>
          <a:lstStyle/>
          <a:p>
            <a:pPr algn="ctr"/>
            <a:r>
              <a:rPr lang="en-US" altLang="zh-CN" sz="18000"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rPr>
              <a:t>2018</a:t>
            </a:r>
            <a:endParaRPr lang="zh-CN" altLang="en-US" sz="18000" b="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Agency FB" pitchFamily="34" charset="0"/>
            </a:endParaRPr>
          </a:p>
        </p:txBody>
      </p:sp>
      <p:grpSp>
        <p:nvGrpSpPr>
          <p:cNvPr id="136" name="Group 550"/>
          <p:cNvGrpSpPr>
            <a:grpSpLocks/>
          </p:cNvGrpSpPr>
          <p:nvPr/>
        </p:nvGrpSpPr>
        <p:grpSpPr bwMode="auto">
          <a:xfrm>
            <a:off x="5581844" y="5235"/>
            <a:ext cx="1818087" cy="1816794"/>
            <a:chOff x="295" y="3475"/>
            <a:chExt cx="1407" cy="1407"/>
          </a:xfrm>
        </p:grpSpPr>
        <p:sp>
          <p:nvSpPr>
            <p:cNvPr id="137"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38" name="Group 552"/>
            <p:cNvGrpSpPr>
              <a:grpSpLocks/>
            </p:cNvGrpSpPr>
            <p:nvPr/>
          </p:nvGrpSpPr>
          <p:grpSpPr bwMode="auto">
            <a:xfrm>
              <a:off x="476" y="3657"/>
              <a:ext cx="1050" cy="1050"/>
              <a:chOff x="-6056" y="-2208"/>
              <a:chExt cx="2208" cy="2208"/>
            </a:xfrm>
          </p:grpSpPr>
          <p:sp>
            <p:nvSpPr>
              <p:cNvPr id="139"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140" name="Group 554"/>
              <p:cNvGrpSpPr>
                <a:grpSpLocks/>
              </p:cNvGrpSpPr>
              <p:nvPr/>
            </p:nvGrpSpPr>
            <p:grpSpPr bwMode="auto">
              <a:xfrm>
                <a:off x="-6056" y="-2208"/>
                <a:ext cx="2208" cy="2208"/>
                <a:chOff x="-4060" y="-879"/>
                <a:chExt cx="2208" cy="2208"/>
              </a:xfrm>
            </p:grpSpPr>
            <p:grpSp>
              <p:nvGrpSpPr>
                <p:cNvPr id="141" name="Group 555"/>
                <p:cNvGrpSpPr>
                  <a:grpSpLocks/>
                </p:cNvGrpSpPr>
                <p:nvPr/>
              </p:nvGrpSpPr>
              <p:grpSpPr bwMode="auto">
                <a:xfrm>
                  <a:off x="-4060" y="-879"/>
                  <a:ext cx="2208" cy="2208"/>
                  <a:chOff x="-3924" y="-788"/>
                  <a:chExt cx="2208" cy="2208"/>
                </a:xfrm>
              </p:grpSpPr>
              <p:grpSp>
                <p:nvGrpSpPr>
                  <p:cNvPr id="157" name="Group 556"/>
                  <p:cNvGrpSpPr>
                    <a:grpSpLocks noChangeAspect="1"/>
                  </p:cNvGrpSpPr>
                  <p:nvPr/>
                </p:nvGrpSpPr>
                <p:grpSpPr bwMode="auto">
                  <a:xfrm>
                    <a:off x="-3924" y="-788"/>
                    <a:ext cx="2208" cy="2202"/>
                    <a:chOff x="168" y="696"/>
                    <a:chExt cx="1429" cy="1429"/>
                  </a:xfrm>
                </p:grpSpPr>
                <p:grpSp>
                  <p:nvGrpSpPr>
                    <p:cNvPr id="165" name="Group 557"/>
                    <p:cNvGrpSpPr>
                      <a:grpSpLocks noChangeAspect="1"/>
                    </p:cNvGrpSpPr>
                    <p:nvPr/>
                  </p:nvGrpSpPr>
                  <p:grpSpPr bwMode="auto">
                    <a:xfrm>
                      <a:off x="854" y="696"/>
                      <a:ext cx="56" cy="1429"/>
                      <a:chOff x="845" y="696"/>
                      <a:chExt cx="56" cy="1429"/>
                    </a:xfrm>
                  </p:grpSpPr>
                  <p:sp>
                    <p:nvSpPr>
                      <p:cNvPr id="169"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70"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66" name="Group 560"/>
                    <p:cNvGrpSpPr>
                      <a:grpSpLocks noChangeAspect="1"/>
                    </p:cNvGrpSpPr>
                    <p:nvPr/>
                  </p:nvGrpSpPr>
                  <p:grpSpPr bwMode="auto">
                    <a:xfrm rot="5400000">
                      <a:off x="855" y="696"/>
                      <a:ext cx="56" cy="1429"/>
                      <a:chOff x="845" y="696"/>
                      <a:chExt cx="56" cy="1429"/>
                    </a:xfrm>
                  </p:grpSpPr>
                  <p:sp>
                    <p:nvSpPr>
                      <p:cNvPr id="167"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8"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58" name="Group 563"/>
                  <p:cNvGrpSpPr>
                    <a:grpSpLocks noChangeAspect="1"/>
                  </p:cNvGrpSpPr>
                  <p:nvPr/>
                </p:nvGrpSpPr>
                <p:grpSpPr bwMode="auto">
                  <a:xfrm rot="2700000">
                    <a:off x="-3927" y="-785"/>
                    <a:ext cx="2208" cy="2202"/>
                    <a:chOff x="168" y="696"/>
                    <a:chExt cx="1429" cy="1429"/>
                  </a:xfrm>
                </p:grpSpPr>
                <p:grpSp>
                  <p:nvGrpSpPr>
                    <p:cNvPr id="159" name="Group 564"/>
                    <p:cNvGrpSpPr>
                      <a:grpSpLocks noChangeAspect="1"/>
                    </p:cNvGrpSpPr>
                    <p:nvPr/>
                  </p:nvGrpSpPr>
                  <p:grpSpPr bwMode="auto">
                    <a:xfrm>
                      <a:off x="854" y="696"/>
                      <a:ext cx="56" cy="1429"/>
                      <a:chOff x="845" y="696"/>
                      <a:chExt cx="56" cy="1429"/>
                    </a:xfrm>
                  </p:grpSpPr>
                  <p:sp>
                    <p:nvSpPr>
                      <p:cNvPr id="163"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4"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60" name="Group 567"/>
                    <p:cNvGrpSpPr>
                      <a:grpSpLocks noChangeAspect="1"/>
                    </p:cNvGrpSpPr>
                    <p:nvPr/>
                  </p:nvGrpSpPr>
                  <p:grpSpPr bwMode="auto">
                    <a:xfrm rot="5400000">
                      <a:off x="855" y="696"/>
                      <a:ext cx="56" cy="1429"/>
                      <a:chOff x="845" y="696"/>
                      <a:chExt cx="56" cy="1429"/>
                    </a:xfrm>
                  </p:grpSpPr>
                  <p:sp>
                    <p:nvSpPr>
                      <p:cNvPr id="161"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2"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nvGrpSpPr>
                <p:cNvPr id="142" name="Group 570"/>
                <p:cNvGrpSpPr>
                  <a:grpSpLocks/>
                </p:cNvGrpSpPr>
                <p:nvPr/>
              </p:nvGrpSpPr>
              <p:grpSpPr bwMode="auto">
                <a:xfrm rot="1320000">
                  <a:off x="-3742" y="-520"/>
                  <a:ext cx="1546" cy="1546"/>
                  <a:chOff x="-3924" y="-788"/>
                  <a:chExt cx="2208" cy="2208"/>
                </a:xfrm>
              </p:grpSpPr>
              <p:grpSp>
                <p:nvGrpSpPr>
                  <p:cNvPr id="143" name="Group 571"/>
                  <p:cNvGrpSpPr>
                    <a:grpSpLocks noChangeAspect="1"/>
                  </p:cNvGrpSpPr>
                  <p:nvPr/>
                </p:nvGrpSpPr>
                <p:grpSpPr bwMode="auto">
                  <a:xfrm>
                    <a:off x="-3924" y="-788"/>
                    <a:ext cx="2208" cy="2202"/>
                    <a:chOff x="168" y="696"/>
                    <a:chExt cx="1429" cy="1429"/>
                  </a:xfrm>
                </p:grpSpPr>
                <p:grpSp>
                  <p:nvGrpSpPr>
                    <p:cNvPr id="151" name="Group 572"/>
                    <p:cNvGrpSpPr>
                      <a:grpSpLocks noChangeAspect="1"/>
                    </p:cNvGrpSpPr>
                    <p:nvPr/>
                  </p:nvGrpSpPr>
                  <p:grpSpPr bwMode="auto">
                    <a:xfrm>
                      <a:off x="854" y="696"/>
                      <a:ext cx="56" cy="1429"/>
                      <a:chOff x="845" y="696"/>
                      <a:chExt cx="56" cy="1429"/>
                    </a:xfrm>
                  </p:grpSpPr>
                  <p:sp>
                    <p:nvSpPr>
                      <p:cNvPr id="155"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6"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52" name="Group 575"/>
                    <p:cNvGrpSpPr>
                      <a:grpSpLocks noChangeAspect="1"/>
                    </p:cNvGrpSpPr>
                    <p:nvPr/>
                  </p:nvGrpSpPr>
                  <p:grpSpPr bwMode="auto">
                    <a:xfrm rot="5400000">
                      <a:off x="855" y="696"/>
                      <a:ext cx="56" cy="1429"/>
                      <a:chOff x="845" y="696"/>
                      <a:chExt cx="56" cy="1429"/>
                    </a:xfrm>
                  </p:grpSpPr>
                  <p:sp>
                    <p:nvSpPr>
                      <p:cNvPr id="153"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4"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44" name="Group 578"/>
                  <p:cNvGrpSpPr>
                    <a:grpSpLocks noChangeAspect="1"/>
                  </p:cNvGrpSpPr>
                  <p:nvPr/>
                </p:nvGrpSpPr>
                <p:grpSpPr bwMode="auto">
                  <a:xfrm rot="2700000">
                    <a:off x="-3927" y="-785"/>
                    <a:ext cx="2208" cy="2202"/>
                    <a:chOff x="168" y="696"/>
                    <a:chExt cx="1429" cy="1429"/>
                  </a:xfrm>
                </p:grpSpPr>
                <p:grpSp>
                  <p:nvGrpSpPr>
                    <p:cNvPr id="145" name="Group 579"/>
                    <p:cNvGrpSpPr>
                      <a:grpSpLocks noChangeAspect="1"/>
                    </p:cNvGrpSpPr>
                    <p:nvPr/>
                  </p:nvGrpSpPr>
                  <p:grpSpPr bwMode="auto">
                    <a:xfrm>
                      <a:off x="854" y="696"/>
                      <a:ext cx="56" cy="1429"/>
                      <a:chOff x="845" y="696"/>
                      <a:chExt cx="56" cy="1429"/>
                    </a:xfrm>
                  </p:grpSpPr>
                  <p:sp>
                    <p:nvSpPr>
                      <p:cNvPr id="149"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0"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46" name="Group 582"/>
                    <p:cNvGrpSpPr>
                      <a:grpSpLocks noChangeAspect="1"/>
                    </p:cNvGrpSpPr>
                    <p:nvPr/>
                  </p:nvGrpSpPr>
                  <p:grpSpPr bwMode="auto">
                    <a:xfrm rot="5400000">
                      <a:off x="855" y="696"/>
                      <a:ext cx="56" cy="1429"/>
                      <a:chOff x="845" y="696"/>
                      <a:chExt cx="56" cy="1429"/>
                    </a:xfrm>
                  </p:grpSpPr>
                  <p:sp>
                    <p:nvSpPr>
                      <p:cNvPr id="147"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8"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grpSp>
      </p:grpSp>
      <p:sp>
        <p:nvSpPr>
          <p:cNvPr id="96" name="矩形 95"/>
          <p:cNvSpPr/>
          <p:nvPr/>
        </p:nvSpPr>
        <p:spPr>
          <a:xfrm>
            <a:off x="100686" y="79549"/>
            <a:ext cx="3176895" cy="276999"/>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chemeClr val="bg1"/>
                </a:solidFill>
                <a:latin typeface="微软雅黑" panose="020B0503020204020204" pitchFamily="34" charset="-122"/>
                <a:ea typeface="微软雅黑" panose="020B0503020204020204" pitchFamily="34" charset="-122"/>
              </a:rPr>
              <a:t>旺旺：丫丫精饰 https://cyppt.taobao.com</a:t>
            </a:r>
          </a:p>
        </p:txBody>
      </p:sp>
    </p:spTree>
    <p:extLst>
      <p:ext uri="{BB962C8B-B14F-4D97-AF65-F5344CB8AC3E}">
        <p14:creationId xmlns:p14="http://schemas.microsoft.com/office/powerpoint/2010/main" val="2486537026"/>
      </p:ext>
    </p:extLst>
  </p:cSld>
  <p:clrMapOvr>
    <a:masterClrMapping/>
  </p:clrMapOvr>
  <mc:AlternateContent xmlns:mc="http://schemas.openxmlformats.org/markup-compatibility/2006" xmlns:p14="http://schemas.microsoft.com/office/powerpoint/2010/main">
    <mc:Choice Requires="p14">
      <p:transition spd="slow" p14:dur="4000" advClick="0" advTm="6000">
        <p14:vortex dir="r"/>
        <p:sndAc>
          <p:stSnd loop="1">
            <p:snd r:embed="rId3" name="穿越火线 游戏背景音乐.wav"/>
          </p:stSnd>
        </p:sndAc>
      </p:transition>
    </mc:Choice>
    <mc:Fallback xmlns="">
      <p:transition spd="slow" advClick="0" advTm="6000">
        <p:fade/>
        <p:sndAc>
          <p:stSnd loop="1">
            <p:snd r:embed="rId7" name="穿越火线 游戏背景音乐.wav"/>
          </p:stSnd>
        </p:sndAc>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2" fill="hold" grpId="0" nodeType="afterEffect" p14:presetBounceEnd="44000">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14:bounceEnd="44000">
                                          <p:cBhvr additive="base">
                                            <p:cTn id="13" dur="1000" fill="hold"/>
                                            <p:tgtEl>
                                              <p:spTgt spid="41"/>
                                            </p:tgtEl>
                                            <p:attrNameLst>
                                              <p:attrName>ppt_x</p:attrName>
                                            </p:attrNameLst>
                                          </p:cBhvr>
                                          <p:tavLst>
                                            <p:tav tm="0">
                                              <p:val>
                                                <p:strVal val="1+#ppt_w/2"/>
                                              </p:val>
                                            </p:tav>
                                            <p:tav tm="100000">
                                              <p:val>
                                                <p:strVal val="#ppt_x"/>
                                              </p:val>
                                            </p:tav>
                                          </p:tavLst>
                                        </p:anim>
                                        <p:anim calcmode="lin" valueType="num" p14:bounceEnd="44000">
                                          <p:cBhvr additive="base">
                                            <p:cTn id="14"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par>
                                    <p:cTn id="22" presetID="10" presetClass="entr" presetSubtype="0" fill="hold" nodeType="withEffect">
                                      <p:stCondLst>
                                        <p:cond delay="10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par>
                                    <p:cTn id="25" presetID="6" presetClass="emph" presetSubtype="0" fill="hold" nodeType="withEffect">
                                      <p:stCondLst>
                                        <p:cond delay="1000"/>
                                      </p:stCondLst>
                                      <p:childTnLst>
                                        <p:animScale>
                                          <p:cBhvr>
                                            <p:cTn id="26" dur="750" fill="hold"/>
                                            <p:tgtEl>
                                              <p:spTgt spid="136"/>
                                            </p:tgtEl>
                                          </p:cBhvr>
                                          <p:by x="400000" y="400000"/>
                                        </p:animScale>
                                      </p:childTnLst>
                                    </p:cTn>
                                  </p:par>
                                  <p:par>
                                    <p:cTn id="27" presetID="6" presetClass="emph" presetSubtype="0" autoRev="1" fill="hold" nodeType="withEffect">
                                      <p:stCondLst>
                                        <p:cond delay="1000"/>
                                      </p:stCondLst>
                                      <p:childTnLst>
                                        <p:animScale>
                                          <p:cBhvr>
                                            <p:cTn id="28" dur="1750" fill="hold"/>
                                            <p:tgtEl>
                                              <p:spTgt spid="136"/>
                                            </p:tgtEl>
                                          </p:cBhvr>
                                          <p:by x="400000" y="400000"/>
                                        </p:animScale>
                                      </p:childTnLst>
                                    </p:cTn>
                                  </p:par>
                                  <p:par>
                                    <p:cTn id="29" presetID="10" presetClass="exit" presetSubtype="0" fill="hold" nodeType="withEffect">
                                      <p:stCondLst>
                                        <p:cond delay="1000"/>
                                      </p:stCondLst>
                                      <p:childTnLst>
                                        <p:animEffect transition="out" filter="fade">
                                          <p:cBhvr>
                                            <p:cTn id="30" dur="750"/>
                                            <p:tgtEl>
                                              <p:spTgt spid="136"/>
                                            </p:tgtEl>
                                          </p:cBhvr>
                                        </p:animEffect>
                                        <p:set>
                                          <p:cBhvr>
                                            <p:cTn id="31" dur="1" fill="hold">
                                              <p:stCondLst>
                                                <p:cond delay="74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animBg="1"/>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1000" fill="hold"/>
                                            <p:tgtEl>
                                              <p:spTgt spid="41"/>
                                            </p:tgtEl>
                                            <p:attrNameLst>
                                              <p:attrName>ppt_x</p:attrName>
                                            </p:attrNameLst>
                                          </p:cBhvr>
                                          <p:tavLst>
                                            <p:tav tm="0">
                                              <p:val>
                                                <p:strVal val="1+#ppt_w/2"/>
                                              </p:val>
                                            </p:tav>
                                            <p:tav tm="100000">
                                              <p:val>
                                                <p:strVal val="#ppt_x"/>
                                              </p:val>
                                            </p:tav>
                                          </p:tavLst>
                                        </p:anim>
                                        <p:anim calcmode="lin" valueType="num">
                                          <p:cBhvr additive="base">
                                            <p:cTn id="14" dur="1000" fill="hold"/>
                                            <p:tgtEl>
                                              <p:spTgt spid="4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43"/>
                                            </p:tgtEl>
                                            <p:attrNameLst>
                                              <p:attrName>style.visibility</p:attrName>
                                            </p:attrNameLst>
                                          </p:cBhvr>
                                          <p:to>
                                            <p:strVal val="visible"/>
                                          </p:to>
                                        </p:set>
                                        <p:anim calcmode="lin" valueType="num">
                                          <p:cBhvr>
                                            <p:cTn id="19" dur="500" fill="hold"/>
                                            <p:tgtEl>
                                              <p:spTgt spid="43"/>
                                            </p:tgtEl>
                                            <p:attrNameLst>
                                              <p:attrName>ppt_w</p:attrName>
                                            </p:attrNameLst>
                                          </p:cBhvr>
                                          <p:tavLst>
                                            <p:tav tm="0">
                                              <p:val>
                                                <p:fltVal val="0"/>
                                              </p:val>
                                            </p:tav>
                                            <p:tav tm="100000">
                                              <p:val>
                                                <p:strVal val="#ppt_w"/>
                                              </p:val>
                                            </p:tav>
                                          </p:tavLst>
                                        </p:anim>
                                        <p:anim calcmode="lin" valueType="num">
                                          <p:cBhvr>
                                            <p:cTn id="20" dur="500" fill="hold"/>
                                            <p:tgtEl>
                                              <p:spTgt spid="43"/>
                                            </p:tgtEl>
                                            <p:attrNameLst>
                                              <p:attrName>ppt_h</p:attrName>
                                            </p:attrNameLst>
                                          </p:cBhvr>
                                          <p:tavLst>
                                            <p:tav tm="0">
                                              <p:val>
                                                <p:fltVal val="0"/>
                                              </p:val>
                                            </p:tav>
                                            <p:tav tm="100000">
                                              <p:val>
                                                <p:strVal val="#ppt_h"/>
                                              </p:val>
                                            </p:tav>
                                          </p:tavLst>
                                        </p:anim>
                                        <p:animEffect transition="in" filter="fade">
                                          <p:cBhvr>
                                            <p:cTn id="21" dur="500"/>
                                            <p:tgtEl>
                                              <p:spTgt spid="43"/>
                                            </p:tgtEl>
                                          </p:cBhvr>
                                        </p:animEffect>
                                      </p:childTnLst>
                                    </p:cTn>
                                  </p:par>
                                  <p:par>
                                    <p:cTn id="22" presetID="10" presetClass="entr" presetSubtype="0" fill="hold" nodeType="withEffect">
                                      <p:stCondLst>
                                        <p:cond delay="1000"/>
                                      </p:stCondLst>
                                      <p:childTnLst>
                                        <p:set>
                                          <p:cBhvr>
                                            <p:cTn id="23" dur="1" fill="hold">
                                              <p:stCondLst>
                                                <p:cond delay="0"/>
                                              </p:stCondLst>
                                            </p:cTn>
                                            <p:tgtEl>
                                              <p:spTgt spid="136"/>
                                            </p:tgtEl>
                                            <p:attrNameLst>
                                              <p:attrName>style.visibility</p:attrName>
                                            </p:attrNameLst>
                                          </p:cBhvr>
                                          <p:to>
                                            <p:strVal val="visible"/>
                                          </p:to>
                                        </p:set>
                                        <p:animEffect transition="in" filter="fade">
                                          <p:cBhvr>
                                            <p:cTn id="24" dur="500"/>
                                            <p:tgtEl>
                                              <p:spTgt spid="136"/>
                                            </p:tgtEl>
                                          </p:cBhvr>
                                        </p:animEffect>
                                      </p:childTnLst>
                                    </p:cTn>
                                  </p:par>
                                  <p:par>
                                    <p:cTn id="25" presetID="6" presetClass="emph" presetSubtype="0" fill="hold" nodeType="withEffect">
                                      <p:stCondLst>
                                        <p:cond delay="1000"/>
                                      </p:stCondLst>
                                      <p:childTnLst>
                                        <p:animScale>
                                          <p:cBhvr>
                                            <p:cTn id="26" dur="750" fill="hold"/>
                                            <p:tgtEl>
                                              <p:spTgt spid="136"/>
                                            </p:tgtEl>
                                          </p:cBhvr>
                                          <p:by x="400000" y="400000"/>
                                        </p:animScale>
                                      </p:childTnLst>
                                    </p:cTn>
                                  </p:par>
                                  <p:par>
                                    <p:cTn id="27" presetID="6" presetClass="emph" presetSubtype="0" autoRev="1" fill="hold" nodeType="withEffect">
                                      <p:stCondLst>
                                        <p:cond delay="1000"/>
                                      </p:stCondLst>
                                      <p:childTnLst>
                                        <p:animScale>
                                          <p:cBhvr>
                                            <p:cTn id="28" dur="1750" fill="hold"/>
                                            <p:tgtEl>
                                              <p:spTgt spid="136"/>
                                            </p:tgtEl>
                                          </p:cBhvr>
                                          <p:by x="400000" y="400000"/>
                                        </p:animScale>
                                      </p:childTnLst>
                                    </p:cTn>
                                  </p:par>
                                  <p:par>
                                    <p:cTn id="29" presetID="10" presetClass="exit" presetSubtype="0" fill="hold" nodeType="withEffect">
                                      <p:stCondLst>
                                        <p:cond delay="1000"/>
                                      </p:stCondLst>
                                      <p:childTnLst>
                                        <p:animEffect transition="out" filter="fade">
                                          <p:cBhvr>
                                            <p:cTn id="30" dur="750"/>
                                            <p:tgtEl>
                                              <p:spTgt spid="136"/>
                                            </p:tgtEl>
                                          </p:cBhvr>
                                        </p:animEffect>
                                        <p:set>
                                          <p:cBhvr>
                                            <p:cTn id="31" dur="1" fill="hold">
                                              <p:stCondLst>
                                                <p:cond delay="749"/>
                                              </p:stCondLst>
                                            </p:cTn>
                                            <p:tgtEl>
                                              <p:spTgt spid="13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3" grpId="0" animBg="1"/>
          <p:bldP spid="9"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7" name="直接连接符 6"/>
          <p:cNvCxnSpPr/>
          <p:nvPr/>
        </p:nvCxnSpPr>
        <p:spPr>
          <a:xfrm rot="18900000">
            <a:off x="1827625" y="2774874"/>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2700000" flipH="1">
            <a:off x="3063540" y="2790607"/>
            <a:ext cx="756137" cy="0"/>
          </a:xfrm>
          <a:prstGeom prst="line">
            <a:avLst/>
          </a:prstGeom>
          <a:ln w="3175">
            <a:solidFill>
              <a:schemeClr val="tx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9" name="组合 1"/>
          <p:cNvGrpSpPr/>
          <p:nvPr/>
        </p:nvGrpSpPr>
        <p:grpSpPr>
          <a:xfrm>
            <a:off x="683948" y="1789434"/>
            <a:ext cx="1764006" cy="700537"/>
            <a:chOff x="6278307" y="2195545"/>
            <a:chExt cx="1764006" cy="700537"/>
          </a:xfrm>
        </p:grpSpPr>
        <p:sp>
          <p:nvSpPr>
            <p:cNvPr id="10"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1"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rot="18900000">
            <a:off x="4084088" y="2774874"/>
            <a:ext cx="756137" cy="0"/>
          </a:xfrm>
          <a:prstGeom prst="line">
            <a:avLst/>
          </a:prstGeom>
          <a:ln w="3175">
            <a:solidFill>
              <a:schemeClr val="bg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3" name="组合 1"/>
          <p:cNvGrpSpPr/>
          <p:nvPr/>
        </p:nvGrpSpPr>
        <p:grpSpPr>
          <a:xfrm>
            <a:off x="3132220" y="1789434"/>
            <a:ext cx="1764006" cy="700537"/>
            <a:chOff x="6278307" y="2195545"/>
            <a:chExt cx="1764006" cy="700537"/>
          </a:xfrm>
        </p:grpSpPr>
        <p:sp>
          <p:nvSpPr>
            <p:cNvPr id="14"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15"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cxnSp>
        <p:nvCxnSpPr>
          <p:cNvPr id="16" name="直接连接符 15"/>
          <p:cNvCxnSpPr/>
          <p:nvPr/>
        </p:nvCxnSpPr>
        <p:spPr>
          <a:xfrm rot="2700000" flipH="1">
            <a:off x="5383758" y="2790607"/>
            <a:ext cx="756137" cy="0"/>
          </a:xfrm>
          <a:prstGeom prst="line">
            <a:avLst/>
          </a:prstGeom>
          <a:ln w="3175">
            <a:solidFill>
              <a:schemeClr val="tx2"/>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18900000">
            <a:off x="6441677" y="2818243"/>
            <a:ext cx="756137" cy="0"/>
          </a:xfrm>
          <a:prstGeom prst="line">
            <a:avLst/>
          </a:prstGeom>
          <a:ln w="3175">
            <a:solidFill>
              <a:schemeClr val="bg1"/>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18" name="组合 1"/>
          <p:cNvGrpSpPr/>
          <p:nvPr/>
        </p:nvGrpSpPr>
        <p:grpSpPr>
          <a:xfrm>
            <a:off x="5400282" y="1789434"/>
            <a:ext cx="1764006" cy="700537"/>
            <a:chOff x="6278307" y="2195545"/>
            <a:chExt cx="1764006" cy="700537"/>
          </a:xfrm>
        </p:grpSpPr>
        <p:sp>
          <p:nvSpPr>
            <p:cNvPr id="19"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0"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21" name="组合 1"/>
          <p:cNvGrpSpPr/>
          <p:nvPr/>
        </p:nvGrpSpPr>
        <p:grpSpPr>
          <a:xfrm>
            <a:off x="1943898" y="3239365"/>
            <a:ext cx="1764006" cy="700537"/>
            <a:chOff x="6278307" y="2195545"/>
            <a:chExt cx="1764006" cy="700537"/>
          </a:xfrm>
        </p:grpSpPr>
        <p:sp>
          <p:nvSpPr>
            <p:cNvPr id="22"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3"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4" name="组合 1"/>
          <p:cNvGrpSpPr/>
          <p:nvPr/>
        </p:nvGrpSpPr>
        <p:grpSpPr>
          <a:xfrm>
            <a:off x="4316064" y="3239365"/>
            <a:ext cx="1764006" cy="700537"/>
            <a:chOff x="6278307" y="2195545"/>
            <a:chExt cx="1764006" cy="700537"/>
          </a:xfrm>
        </p:grpSpPr>
        <p:sp>
          <p:nvSpPr>
            <p:cNvPr id="25"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6"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grpSp>
        <p:nvGrpSpPr>
          <p:cNvPr id="27" name="组合 1"/>
          <p:cNvGrpSpPr/>
          <p:nvPr/>
        </p:nvGrpSpPr>
        <p:grpSpPr>
          <a:xfrm>
            <a:off x="6624418" y="3239365"/>
            <a:ext cx="1764006" cy="700537"/>
            <a:chOff x="6278307" y="2195545"/>
            <a:chExt cx="1764006" cy="700537"/>
          </a:xfrm>
        </p:grpSpPr>
        <p:sp>
          <p:nvSpPr>
            <p:cNvPr id="28" name="TextBox 20"/>
            <p:cNvSpPr txBox="1"/>
            <p:nvPr/>
          </p:nvSpPr>
          <p:spPr bwMode="auto">
            <a:xfrm>
              <a:off x="6382171" y="2494098"/>
              <a:ext cx="1526083" cy="40198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a:t>
              </a:r>
              <a:r>
                <a:rPr lang="zh-CN" altLang="en-US" sz="1000" dirty="0" smtClean="0">
                  <a:solidFill>
                    <a:schemeClr val="accent1"/>
                  </a:solidFill>
                  <a:latin typeface="微软雅黑" pitchFamily="34" charset="-122"/>
                  <a:ea typeface="微软雅黑" pitchFamily="34" charset="-122"/>
                </a:rPr>
                <a:t>文本</a:t>
              </a:r>
              <a:endParaRPr lang="zh-CN" altLang="en-US" sz="1000" dirty="0">
                <a:solidFill>
                  <a:schemeClr val="accent1"/>
                </a:solidFill>
                <a:latin typeface="微软雅黑" pitchFamily="34" charset="-122"/>
                <a:ea typeface="微软雅黑" pitchFamily="34" charset="-122"/>
              </a:endParaRPr>
            </a:p>
          </p:txBody>
        </p:sp>
        <p:sp>
          <p:nvSpPr>
            <p:cNvPr id="29" name="TextBox 19"/>
            <p:cNvSpPr txBox="1">
              <a:spLocks noChangeArrowheads="1"/>
            </p:cNvSpPr>
            <p:nvPr/>
          </p:nvSpPr>
          <p:spPr bwMode="auto">
            <a:xfrm>
              <a:off x="6278307"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30" name="组合 29"/>
          <p:cNvGrpSpPr/>
          <p:nvPr/>
        </p:nvGrpSpPr>
        <p:grpSpPr>
          <a:xfrm>
            <a:off x="1303320" y="3043185"/>
            <a:ext cx="728363" cy="728363"/>
            <a:chOff x="1302940" y="2971177"/>
            <a:chExt cx="728363" cy="728363"/>
          </a:xfrm>
        </p:grpSpPr>
        <p:sp>
          <p:nvSpPr>
            <p:cNvPr id="32" name="椭圆 31"/>
            <p:cNvSpPr/>
            <p:nvPr/>
          </p:nvSpPr>
          <p:spPr>
            <a:xfrm>
              <a:off x="1302940" y="2971177"/>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TextBox 19"/>
            <p:cNvSpPr txBox="1">
              <a:spLocks noChangeArrowheads="1"/>
            </p:cNvSpPr>
            <p:nvPr/>
          </p:nvSpPr>
          <p:spPr bwMode="auto">
            <a:xfrm>
              <a:off x="1371764"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p>
          </p:txBody>
        </p:sp>
      </p:grpSp>
      <p:grpSp>
        <p:nvGrpSpPr>
          <p:cNvPr id="35" name="组合 34"/>
          <p:cNvGrpSpPr/>
          <p:nvPr/>
        </p:nvGrpSpPr>
        <p:grpSpPr>
          <a:xfrm>
            <a:off x="3587701" y="3043184"/>
            <a:ext cx="728363" cy="728363"/>
            <a:chOff x="3587321" y="2971176"/>
            <a:chExt cx="728363" cy="728363"/>
          </a:xfrm>
        </p:grpSpPr>
        <p:sp>
          <p:nvSpPr>
            <p:cNvPr id="36" name="椭圆 35"/>
            <p:cNvSpPr/>
            <p:nvPr/>
          </p:nvSpPr>
          <p:spPr>
            <a:xfrm>
              <a:off x="3587321" y="2971176"/>
              <a:ext cx="728363" cy="728363"/>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TextBox 19"/>
            <p:cNvSpPr txBox="1">
              <a:spLocks noChangeArrowheads="1"/>
            </p:cNvSpPr>
            <p:nvPr/>
          </p:nvSpPr>
          <p:spPr bwMode="auto">
            <a:xfrm>
              <a:off x="3635896"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p>
          </p:txBody>
        </p:sp>
      </p:grpSp>
      <p:grpSp>
        <p:nvGrpSpPr>
          <p:cNvPr id="38" name="组合 37"/>
          <p:cNvGrpSpPr/>
          <p:nvPr/>
        </p:nvGrpSpPr>
        <p:grpSpPr>
          <a:xfrm>
            <a:off x="5898904" y="3043184"/>
            <a:ext cx="728363" cy="728363"/>
            <a:chOff x="5898524" y="2971176"/>
            <a:chExt cx="728363" cy="728363"/>
          </a:xfrm>
        </p:grpSpPr>
        <p:sp>
          <p:nvSpPr>
            <p:cNvPr id="39" name="椭圆 38"/>
            <p:cNvSpPr/>
            <p:nvPr/>
          </p:nvSpPr>
          <p:spPr>
            <a:xfrm>
              <a:off x="5898524" y="2971176"/>
              <a:ext cx="728363" cy="728363"/>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TextBox 19"/>
            <p:cNvSpPr txBox="1">
              <a:spLocks noChangeArrowheads="1"/>
            </p:cNvSpPr>
            <p:nvPr/>
          </p:nvSpPr>
          <p:spPr bwMode="auto">
            <a:xfrm>
              <a:off x="5979598" y="3115228"/>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grpSp>
        <p:nvGrpSpPr>
          <p:cNvPr id="43" name="组合 42"/>
          <p:cNvGrpSpPr/>
          <p:nvPr/>
        </p:nvGrpSpPr>
        <p:grpSpPr>
          <a:xfrm>
            <a:off x="2445911" y="1901396"/>
            <a:ext cx="728363" cy="728363"/>
            <a:chOff x="2445531" y="1829388"/>
            <a:chExt cx="728363" cy="728363"/>
          </a:xfrm>
        </p:grpSpPr>
        <p:sp>
          <p:nvSpPr>
            <p:cNvPr id="44" name="椭圆 43"/>
            <p:cNvSpPr/>
            <p:nvPr/>
          </p:nvSpPr>
          <p:spPr>
            <a:xfrm>
              <a:off x="2445531"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TextBox 19"/>
            <p:cNvSpPr txBox="1">
              <a:spLocks noChangeArrowheads="1"/>
            </p:cNvSpPr>
            <p:nvPr/>
          </p:nvSpPr>
          <p:spPr bwMode="auto">
            <a:xfrm>
              <a:off x="2527495"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p>
          </p:txBody>
        </p:sp>
      </p:grpSp>
      <p:grpSp>
        <p:nvGrpSpPr>
          <p:cNvPr id="46" name="组合 45"/>
          <p:cNvGrpSpPr/>
          <p:nvPr/>
        </p:nvGrpSpPr>
        <p:grpSpPr>
          <a:xfrm>
            <a:off x="4729490" y="1901396"/>
            <a:ext cx="728363" cy="728363"/>
            <a:chOff x="4729110" y="1829388"/>
            <a:chExt cx="728363" cy="728363"/>
          </a:xfrm>
        </p:grpSpPr>
        <p:sp>
          <p:nvSpPr>
            <p:cNvPr id="47" name="椭圆 46"/>
            <p:cNvSpPr/>
            <p:nvPr/>
          </p:nvSpPr>
          <p:spPr>
            <a:xfrm>
              <a:off x="4729110" y="1829388"/>
              <a:ext cx="728363" cy="728363"/>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TextBox 19"/>
            <p:cNvSpPr txBox="1">
              <a:spLocks noChangeArrowheads="1"/>
            </p:cNvSpPr>
            <p:nvPr/>
          </p:nvSpPr>
          <p:spPr bwMode="auto">
            <a:xfrm>
              <a:off x="4833688"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04</a:t>
              </a:r>
            </a:p>
          </p:txBody>
        </p:sp>
      </p:grpSp>
      <p:grpSp>
        <p:nvGrpSpPr>
          <p:cNvPr id="49" name="组合 48"/>
          <p:cNvGrpSpPr/>
          <p:nvPr/>
        </p:nvGrpSpPr>
        <p:grpSpPr>
          <a:xfrm>
            <a:off x="7040693" y="1901396"/>
            <a:ext cx="728363" cy="728363"/>
            <a:chOff x="7040313" y="1829388"/>
            <a:chExt cx="728363" cy="728363"/>
          </a:xfrm>
        </p:grpSpPr>
        <p:sp>
          <p:nvSpPr>
            <p:cNvPr id="50" name="椭圆 49"/>
            <p:cNvSpPr/>
            <p:nvPr/>
          </p:nvSpPr>
          <p:spPr>
            <a:xfrm>
              <a:off x="7040313" y="1829388"/>
              <a:ext cx="728363" cy="728363"/>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TextBox 19"/>
            <p:cNvSpPr txBox="1">
              <a:spLocks noChangeArrowheads="1"/>
            </p:cNvSpPr>
            <p:nvPr/>
          </p:nvSpPr>
          <p:spPr bwMode="auto">
            <a:xfrm>
              <a:off x="7143469" y="1980240"/>
              <a:ext cx="566214" cy="401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2000" dirty="0" smtClean="0">
                  <a:solidFill>
                    <a:schemeClr val="accent2"/>
                  </a:solidFill>
                  <a:latin typeface="微软雅黑" panose="020B0503020204020204" pitchFamily="34" charset="-122"/>
                  <a:ea typeface="微软雅黑" panose="020B0503020204020204" pitchFamily="34" charset="-122"/>
                  <a:cs typeface="宋体" pitchFamily="2" charset="-122"/>
                </a:rPr>
                <a:t>05</a:t>
              </a:r>
            </a:p>
          </p:txBody>
        </p:sp>
      </p:gr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4175663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fade">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500"/>
                                        <p:tgtEl>
                                          <p:spTgt spid="3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down)">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500"/>
                                        <p:tgtEl>
                                          <p:spTgt spid="4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wipe(up)">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500"/>
                                        <p:tgtEl>
                                          <p:spTgt spid="3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fade">
                                      <p:cBhvr>
                                        <p:cTn id="57" dur="500"/>
                                        <p:tgtEl>
                                          <p:spTgt spid="49"/>
                                        </p:tgtEl>
                                      </p:cBhvr>
                                    </p:animEffect>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fade">
                                      <p:cBhvr>
                                        <p:cTn id="62" dur="500"/>
                                        <p:tgtEl>
                                          <p:spTgt spid="9"/>
                                        </p:tgtEl>
                                      </p:cBhvr>
                                    </p:animEffect>
                                    <p:anim calcmode="lin" valueType="num">
                                      <p:cBhvr>
                                        <p:cTn id="63" dur="500" fill="hold"/>
                                        <p:tgtEl>
                                          <p:spTgt spid="9"/>
                                        </p:tgtEl>
                                        <p:attrNameLst>
                                          <p:attrName>ppt_x</p:attrName>
                                        </p:attrNameLst>
                                      </p:cBhvr>
                                      <p:tavLst>
                                        <p:tav tm="0">
                                          <p:val>
                                            <p:strVal val="#ppt_x"/>
                                          </p:val>
                                        </p:tav>
                                        <p:tav tm="100000">
                                          <p:val>
                                            <p:strVal val="#ppt_x"/>
                                          </p:val>
                                        </p:tav>
                                      </p:tavLst>
                                    </p:anim>
                                    <p:anim calcmode="lin" valueType="num">
                                      <p:cBhvr>
                                        <p:cTn id="64" dur="500" fill="hold"/>
                                        <p:tgtEl>
                                          <p:spTgt spid="9"/>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anim calcmode="lin" valueType="num">
                                      <p:cBhvr>
                                        <p:cTn id="68" dur="500" fill="hold"/>
                                        <p:tgtEl>
                                          <p:spTgt spid="13"/>
                                        </p:tgtEl>
                                        <p:attrNameLst>
                                          <p:attrName>ppt_x</p:attrName>
                                        </p:attrNameLst>
                                      </p:cBhvr>
                                      <p:tavLst>
                                        <p:tav tm="0">
                                          <p:val>
                                            <p:strVal val="#ppt_x"/>
                                          </p:val>
                                        </p:tav>
                                        <p:tav tm="100000">
                                          <p:val>
                                            <p:strVal val="#ppt_x"/>
                                          </p:val>
                                        </p:tav>
                                      </p:tavLst>
                                    </p:anim>
                                    <p:anim calcmode="lin" valueType="num">
                                      <p:cBhvr>
                                        <p:cTn id="69" dur="500" fill="hold"/>
                                        <p:tgtEl>
                                          <p:spTgt spid="1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anim calcmode="lin" valueType="num">
                                      <p:cBhvr>
                                        <p:cTn id="73" dur="500" fill="hold"/>
                                        <p:tgtEl>
                                          <p:spTgt spid="18"/>
                                        </p:tgtEl>
                                        <p:attrNameLst>
                                          <p:attrName>ppt_x</p:attrName>
                                        </p:attrNameLst>
                                      </p:cBhvr>
                                      <p:tavLst>
                                        <p:tav tm="0">
                                          <p:val>
                                            <p:strVal val="#ppt_x"/>
                                          </p:val>
                                        </p:tav>
                                        <p:tav tm="100000">
                                          <p:val>
                                            <p:strVal val="#ppt_x"/>
                                          </p:val>
                                        </p:tav>
                                      </p:tavLst>
                                    </p:anim>
                                    <p:anim calcmode="lin" valueType="num">
                                      <p:cBhvr>
                                        <p:cTn id="74" dur="5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7" presetClass="entr" presetSubtype="0" fill="hold" nodeType="clickEffect">
                                  <p:stCondLst>
                                    <p:cond delay="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500"/>
                                        <p:tgtEl>
                                          <p:spTgt spid="21"/>
                                        </p:tgtEl>
                                      </p:cBhvr>
                                    </p:animEffect>
                                    <p:anim calcmode="lin" valueType="num">
                                      <p:cBhvr>
                                        <p:cTn id="80" dur="500" fill="hold"/>
                                        <p:tgtEl>
                                          <p:spTgt spid="21"/>
                                        </p:tgtEl>
                                        <p:attrNameLst>
                                          <p:attrName>ppt_x</p:attrName>
                                        </p:attrNameLst>
                                      </p:cBhvr>
                                      <p:tavLst>
                                        <p:tav tm="0">
                                          <p:val>
                                            <p:strVal val="#ppt_x"/>
                                          </p:val>
                                        </p:tav>
                                        <p:tav tm="100000">
                                          <p:val>
                                            <p:strVal val="#ppt_x"/>
                                          </p:val>
                                        </p:tav>
                                      </p:tavLst>
                                    </p:anim>
                                    <p:anim calcmode="lin" valueType="num">
                                      <p:cBhvr>
                                        <p:cTn id="81" dur="500" fill="hold"/>
                                        <p:tgtEl>
                                          <p:spTgt spid="21"/>
                                        </p:tgtEl>
                                        <p:attrNameLst>
                                          <p:attrName>ppt_y</p:attrName>
                                        </p:attrNameLst>
                                      </p:cBhvr>
                                      <p:tavLst>
                                        <p:tav tm="0">
                                          <p:val>
                                            <p:strVal val="#ppt_y-.1"/>
                                          </p:val>
                                        </p:tav>
                                        <p:tav tm="100000">
                                          <p:val>
                                            <p:strVal val="#ppt_y"/>
                                          </p:val>
                                        </p:tav>
                                      </p:tavLst>
                                    </p:anim>
                                  </p:childTnLst>
                                </p:cTn>
                              </p:par>
                              <p:par>
                                <p:cTn id="82" presetID="47" presetClass="entr" presetSubtype="0" fill="hold"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fade">
                                      <p:cBhvr>
                                        <p:cTn id="84" dur="500"/>
                                        <p:tgtEl>
                                          <p:spTgt spid="24"/>
                                        </p:tgtEl>
                                      </p:cBhvr>
                                    </p:animEffect>
                                    <p:anim calcmode="lin" valueType="num">
                                      <p:cBhvr>
                                        <p:cTn id="85" dur="500" fill="hold"/>
                                        <p:tgtEl>
                                          <p:spTgt spid="24"/>
                                        </p:tgtEl>
                                        <p:attrNameLst>
                                          <p:attrName>ppt_x</p:attrName>
                                        </p:attrNameLst>
                                      </p:cBhvr>
                                      <p:tavLst>
                                        <p:tav tm="0">
                                          <p:val>
                                            <p:strVal val="#ppt_x"/>
                                          </p:val>
                                        </p:tav>
                                        <p:tav tm="100000">
                                          <p:val>
                                            <p:strVal val="#ppt_x"/>
                                          </p:val>
                                        </p:tav>
                                      </p:tavLst>
                                    </p:anim>
                                    <p:anim calcmode="lin" valueType="num">
                                      <p:cBhvr>
                                        <p:cTn id="86" dur="500" fill="hold"/>
                                        <p:tgtEl>
                                          <p:spTgt spid="24"/>
                                        </p:tgtEl>
                                        <p:attrNameLst>
                                          <p:attrName>ppt_y</p:attrName>
                                        </p:attrNameLst>
                                      </p:cBhvr>
                                      <p:tavLst>
                                        <p:tav tm="0">
                                          <p:val>
                                            <p:strVal val="#ppt_y-.1"/>
                                          </p:val>
                                        </p:tav>
                                        <p:tav tm="100000">
                                          <p:val>
                                            <p:strVal val="#ppt_y"/>
                                          </p:val>
                                        </p:tav>
                                      </p:tavLst>
                                    </p:anim>
                                  </p:childTnLst>
                                </p:cTn>
                              </p:par>
                              <p:par>
                                <p:cTn id="87" presetID="47" presetClass="entr" presetSubtype="0" fill="hold" nodeType="withEffect">
                                  <p:stCondLst>
                                    <p:cond delay="0"/>
                                  </p:stCondLst>
                                  <p:childTnLst>
                                    <p:set>
                                      <p:cBhvr>
                                        <p:cTn id="88" dur="1" fill="hold">
                                          <p:stCondLst>
                                            <p:cond delay="0"/>
                                          </p:stCondLst>
                                        </p:cTn>
                                        <p:tgtEl>
                                          <p:spTgt spid="27"/>
                                        </p:tgtEl>
                                        <p:attrNameLst>
                                          <p:attrName>style.visibility</p:attrName>
                                        </p:attrNameLst>
                                      </p:cBhvr>
                                      <p:to>
                                        <p:strVal val="visible"/>
                                      </p:to>
                                    </p:set>
                                    <p:animEffect transition="in" filter="fade">
                                      <p:cBhvr>
                                        <p:cTn id="89" dur="500"/>
                                        <p:tgtEl>
                                          <p:spTgt spid="27"/>
                                        </p:tgtEl>
                                      </p:cBhvr>
                                    </p:animEffect>
                                    <p:anim calcmode="lin" valueType="num">
                                      <p:cBhvr>
                                        <p:cTn id="90" dur="500" fill="hold"/>
                                        <p:tgtEl>
                                          <p:spTgt spid="27"/>
                                        </p:tgtEl>
                                        <p:attrNameLst>
                                          <p:attrName>ppt_x</p:attrName>
                                        </p:attrNameLst>
                                      </p:cBhvr>
                                      <p:tavLst>
                                        <p:tav tm="0">
                                          <p:val>
                                            <p:strVal val="#ppt_x"/>
                                          </p:val>
                                        </p:tav>
                                        <p:tav tm="100000">
                                          <p:val>
                                            <p:strVal val="#ppt_x"/>
                                          </p:val>
                                        </p:tav>
                                      </p:tavLst>
                                    </p:anim>
                                    <p:anim calcmode="lin" valueType="num">
                                      <p:cBhvr>
                                        <p:cTn id="91"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06028" y="1476847"/>
            <a:ext cx="3310388" cy="665729"/>
            <a:chOff x="6327173" y="1681099"/>
            <a:chExt cx="4413851" cy="887639"/>
          </a:xfrm>
        </p:grpSpPr>
        <p:sp>
          <p:nvSpPr>
            <p:cNvPr id="8"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9"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1171167" y="2932407"/>
            <a:ext cx="667212" cy="548855"/>
            <a:chOff x="1465545" y="3524250"/>
            <a:chExt cx="889616" cy="731806"/>
          </a:xfrm>
        </p:grpSpPr>
        <p:sp>
          <p:nvSpPr>
            <p:cNvPr id="11" name="六边形 10"/>
            <p:cNvSpPr/>
            <p:nvPr/>
          </p:nvSpPr>
          <p:spPr>
            <a:xfrm>
              <a:off x="1480540" y="3524250"/>
              <a:ext cx="848894" cy="731806"/>
            </a:xfrm>
            <a:prstGeom prst="hexagon">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2"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1819083" y="3350481"/>
            <a:ext cx="1000697" cy="862670"/>
            <a:chOff x="2329434" y="4081682"/>
            <a:chExt cx="1334262" cy="1150226"/>
          </a:xfrm>
        </p:grpSpPr>
        <p:sp>
          <p:nvSpPr>
            <p:cNvPr id="14" name="六边形 13"/>
            <p:cNvSpPr/>
            <p:nvPr/>
          </p:nvSpPr>
          <p:spPr>
            <a:xfrm>
              <a:off x="2329434" y="4081682"/>
              <a:ext cx="1334262" cy="1150226"/>
            </a:xfrm>
            <a:prstGeom prst="hexagon">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5"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819780" y="2209206"/>
            <a:ext cx="1824228" cy="1572611"/>
            <a:chOff x="3663696" y="2559981"/>
            <a:chExt cx="2432304" cy="2096814"/>
          </a:xfrm>
        </p:grpSpPr>
        <p:sp>
          <p:nvSpPr>
            <p:cNvPr id="17" name="六边形 16"/>
            <p:cNvSpPr/>
            <p:nvPr/>
          </p:nvSpPr>
          <p:spPr>
            <a:xfrm>
              <a:off x="3663696" y="2559981"/>
              <a:ext cx="2432304" cy="2096814"/>
            </a:xfrm>
            <a:prstGeom prst="hexagon">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8"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1524189" y="1554272"/>
            <a:ext cx="1295591" cy="1116888"/>
            <a:chOff x="1936242" y="1686736"/>
            <a:chExt cx="1727454" cy="1489184"/>
          </a:xfrm>
        </p:grpSpPr>
        <p:sp>
          <p:nvSpPr>
            <p:cNvPr id="20" name="六边形 19"/>
            <p:cNvSpPr/>
            <p:nvPr/>
          </p:nvSpPr>
          <p:spPr>
            <a:xfrm>
              <a:off x="1936242" y="1686736"/>
              <a:ext cx="1727454" cy="1489184"/>
            </a:xfrm>
            <a:prstGeom prst="hexagon">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1"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5006028" y="3778229"/>
            <a:ext cx="3310388" cy="665729"/>
            <a:chOff x="6327173" y="4322384"/>
            <a:chExt cx="4413851" cy="887637"/>
          </a:xfrm>
        </p:grpSpPr>
        <p:sp>
          <p:nvSpPr>
            <p:cNvPr id="23"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4"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5006028" y="2227905"/>
            <a:ext cx="3310388" cy="665729"/>
            <a:chOff x="6327173" y="3001742"/>
            <a:chExt cx="4413851" cy="887637"/>
          </a:xfrm>
        </p:grpSpPr>
        <p:sp>
          <p:nvSpPr>
            <p:cNvPr id="26"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27"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006028" y="3039071"/>
            <a:ext cx="3310388" cy="665729"/>
            <a:chOff x="6327173" y="4322384"/>
            <a:chExt cx="4413851" cy="887637"/>
          </a:xfrm>
        </p:grpSpPr>
        <p:sp>
          <p:nvSpPr>
            <p:cNvPr id="29"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30"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8953938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anim calcmode="lin" valueType="num">
                                      <p:cBhvr>
                                        <p:cTn id="10" dur="500" fill="hold"/>
                                        <p:tgtEl>
                                          <p:spTgt spid="10"/>
                                        </p:tgtEl>
                                        <p:attrNameLst>
                                          <p:attrName>ppt_x</p:attrName>
                                        </p:attrNameLst>
                                      </p:cBhvr>
                                      <p:tavLst>
                                        <p:tav tm="0">
                                          <p:val>
                                            <p:fltVal val="0.5"/>
                                          </p:val>
                                        </p:tav>
                                        <p:tav tm="100000">
                                          <p:val>
                                            <p:strVal val="#ppt_x"/>
                                          </p:val>
                                        </p:tav>
                                      </p:tavLst>
                                    </p:anim>
                                    <p:anim calcmode="lin" valueType="num">
                                      <p:cBhvr>
                                        <p:cTn id="11" dur="500" fill="hold"/>
                                        <p:tgtEl>
                                          <p:spTgt spid="10"/>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anim calcmode="lin" valueType="num">
                                      <p:cBhvr>
                                        <p:cTn id="17" dur="500" fill="hold"/>
                                        <p:tgtEl>
                                          <p:spTgt spid="13"/>
                                        </p:tgtEl>
                                        <p:attrNameLst>
                                          <p:attrName>ppt_x</p:attrName>
                                        </p:attrNameLst>
                                      </p:cBhvr>
                                      <p:tavLst>
                                        <p:tav tm="0">
                                          <p:val>
                                            <p:fltVal val="0.5"/>
                                          </p:val>
                                        </p:tav>
                                        <p:tav tm="100000">
                                          <p:val>
                                            <p:strVal val="#ppt_x"/>
                                          </p:val>
                                        </p:tav>
                                      </p:tavLst>
                                    </p:anim>
                                    <p:anim calcmode="lin" valueType="num">
                                      <p:cBhvr>
                                        <p:cTn id="18" dur="500" fill="hold"/>
                                        <p:tgtEl>
                                          <p:spTgt spid="1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anim calcmode="lin" valueType="num">
                                      <p:cBhvr>
                                        <p:cTn id="24" dur="500" fill="hold"/>
                                        <p:tgtEl>
                                          <p:spTgt spid="19"/>
                                        </p:tgtEl>
                                        <p:attrNameLst>
                                          <p:attrName>ppt_x</p:attrName>
                                        </p:attrNameLst>
                                      </p:cBhvr>
                                      <p:tavLst>
                                        <p:tav tm="0">
                                          <p:val>
                                            <p:fltVal val="0.5"/>
                                          </p:val>
                                        </p:tav>
                                        <p:tav tm="100000">
                                          <p:val>
                                            <p:strVal val="#ppt_x"/>
                                          </p:val>
                                        </p:tav>
                                      </p:tavLst>
                                    </p:anim>
                                    <p:anim calcmode="lin" valueType="num">
                                      <p:cBhvr>
                                        <p:cTn id="25" dur="500" fill="hold"/>
                                        <p:tgtEl>
                                          <p:spTgt spid="19"/>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ppt_w</p:attrName>
                                        </p:attrNameLst>
                                      </p:cBhvr>
                                      <p:tavLst>
                                        <p:tav tm="0">
                                          <p:val>
                                            <p:fltVal val="0"/>
                                          </p:val>
                                        </p:tav>
                                        <p:tav tm="100000">
                                          <p:val>
                                            <p:strVal val="#ppt_w"/>
                                          </p:val>
                                        </p:tav>
                                      </p:tavLst>
                                    </p:anim>
                                    <p:anim calcmode="lin" valueType="num">
                                      <p:cBhvr>
                                        <p:cTn id="29" dur="500" fill="hold"/>
                                        <p:tgtEl>
                                          <p:spTgt spid="16"/>
                                        </p:tgtEl>
                                        <p:attrNameLst>
                                          <p:attrName>ppt_h</p:attrName>
                                        </p:attrNameLst>
                                      </p:cBhvr>
                                      <p:tavLst>
                                        <p:tav tm="0">
                                          <p:val>
                                            <p:fltVal val="0"/>
                                          </p:val>
                                        </p:tav>
                                        <p:tav tm="100000">
                                          <p:val>
                                            <p:strVal val="#ppt_h"/>
                                          </p:val>
                                        </p:tav>
                                      </p:tavLst>
                                    </p:anim>
                                    <p:animEffect transition="in" filter="fade">
                                      <p:cBhvr>
                                        <p:cTn id="30" dur="500"/>
                                        <p:tgtEl>
                                          <p:spTgt spid="16"/>
                                        </p:tgtEl>
                                      </p:cBhvr>
                                    </p:animEffect>
                                    <p:anim calcmode="lin" valueType="num">
                                      <p:cBhvr>
                                        <p:cTn id="31" dur="500" fill="hold"/>
                                        <p:tgtEl>
                                          <p:spTgt spid="16"/>
                                        </p:tgtEl>
                                        <p:attrNameLst>
                                          <p:attrName>ppt_x</p:attrName>
                                        </p:attrNameLst>
                                      </p:cBhvr>
                                      <p:tavLst>
                                        <p:tav tm="0">
                                          <p:val>
                                            <p:fltVal val="0.5"/>
                                          </p:val>
                                        </p:tav>
                                        <p:tav tm="100000">
                                          <p:val>
                                            <p:strVal val="#ppt_x"/>
                                          </p:val>
                                        </p:tav>
                                      </p:tavLst>
                                    </p:anim>
                                    <p:anim calcmode="lin" valueType="num">
                                      <p:cBhvr>
                                        <p:cTn id="32" dur="500" fill="hold"/>
                                        <p:tgtEl>
                                          <p:spTgt spid="16"/>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500"/>
                                        <p:tgtEl>
                                          <p:spTgt spid="7"/>
                                        </p:tgtEl>
                                      </p:cBhvr>
                                    </p:animEffect>
                                    <p:anim calcmode="lin" valueType="num">
                                      <p:cBhvr>
                                        <p:cTn id="37" dur="500" fill="hold"/>
                                        <p:tgtEl>
                                          <p:spTgt spid="7"/>
                                        </p:tgtEl>
                                        <p:attrNameLst>
                                          <p:attrName>ppt_x</p:attrName>
                                        </p:attrNameLst>
                                      </p:cBhvr>
                                      <p:tavLst>
                                        <p:tav tm="0">
                                          <p:val>
                                            <p:strVal val="#ppt_x"/>
                                          </p:val>
                                        </p:tav>
                                        <p:tav tm="100000">
                                          <p:val>
                                            <p:strVal val="#ppt_x"/>
                                          </p:val>
                                        </p:tav>
                                      </p:tavLst>
                                    </p:anim>
                                    <p:anim calcmode="lin" valueType="num">
                                      <p:cBhvr>
                                        <p:cTn id="38" dur="450" decel="100000" fill="hold"/>
                                        <p:tgtEl>
                                          <p:spTgt spid="7"/>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anim calcmode="lin" valueType="num">
                                      <p:cBhvr>
                                        <p:cTn id="43" dur="500" fill="hold"/>
                                        <p:tgtEl>
                                          <p:spTgt spid="25"/>
                                        </p:tgtEl>
                                        <p:attrNameLst>
                                          <p:attrName>ppt_x</p:attrName>
                                        </p:attrNameLst>
                                      </p:cBhvr>
                                      <p:tavLst>
                                        <p:tav tm="0">
                                          <p:val>
                                            <p:strVal val="#ppt_x"/>
                                          </p:val>
                                        </p:tav>
                                        <p:tav tm="100000">
                                          <p:val>
                                            <p:strVal val="#ppt_x"/>
                                          </p:val>
                                        </p:tav>
                                      </p:tavLst>
                                    </p:anim>
                                    <p:anim calcmode="lin" valueType="num">
                                      <p:cBhvr>
                                        <p:cTn id="44" dur="450" decel="100000" fill="hold"/>
                                        <p:tgtEl>
                                          <p:spTgt spid="25"/>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anim calcmode="lin" valueType="num">
                                      <p:cBhvr>
                                        <p:cTn id="49" dur="500" fill="hold"/>
                                        <p:tgtEl>
                                          <p:spTgt spid="28"/>
                                        </p:tgtEl>
                                        <p:attrNameLst>
                                          <p:attrName>ppt_x</p:attrName>
                                        </p:attrNameLst>
                                      </p:cBhvr>
                                      <p:tavLst>
                                        <p:tav tm="0">
                                          <p:val>
                                            <p:strVal val="#ppt_x"/>
                                          </p:val>
                                        </p:tav>
                                        <p:tav tm="100000">
                                          <p:val>
                                            <p:strVal val="#ppt_x"/>
                                          </p:val>
                                        </p:tav>
                                      </p:tavLst>
                                    </p:anim>
                                    <p:anim calcmode="lin" valueType="num">
                                      <p:cBhvr>
                                        <p:cTn id="50" dur="450" decel="100000" fill="hold"/>
                                        <p:tgtEl>
                                          <p:spTgt spid="28"/>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450" decel="100000" fill="hold"/>
                                        <p:tgtEl>
                                          <p:spTgt spid="22"/>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43608" y="1335359"/>
            <a:ext cx="27000" cy="1773361"/>
            <a:chOff x="1331651" y="1597980"/>
            <a:chExt cx="36000" cy="2364481"/>
          </a:xfrm>
          <a:solidFill>
            <a:srgbClr val="42BAC8"/>
          </a:solidFill>
        </p:grpSpPr>
        <p:cxnSp>
          <p:nvCxnSpPr>
            <p:cNvPr id="8" name="直接连接符 7"/>
            <p:cNvCxnSpPr/>
            <p:nvPr/>
          </p:nvCxnSpPr>
          <p:spPr>
            <a:xfrm>
              <a:off x="1331651" y="1597980"/>
              <a:ext cx="0" cy="2364481"/>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331651" y="1597980"/>
              <a:ext cx="36000" cy="1080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0" name="组合 9"/>
          <p:cNvGrpSpPr/>
          <p:nvPr/>
        </p:nvGrpSpPr>
        <p:grpSpPr>
          <a:xfrm flipV="1">
            <a:off x="2851600" y="2352894"/>
            <a:ext cx="27000" cy="1792745"/>
            <a:chOff x="1331651" y="1572132"/>
            <a:chExt cx="36000" cy="2390327"/>
          </a:xfrm>
          <a:solidFill>
            <a:srgbClr val="42BAC8"/>
          </a:solidFill>
        </p:grpSpPr>
        <p:cxnSp>
          <p:nvCxnSpPr>
            <p:cNvPr id="11" name="直接连接符 10"/>
            <p:cNvCxnSpPr/>
            <p:nvPr/>
          </p:nvCxnSpPr>
          <p:spPr>
            <a:xfrm>
              <a:off x="1331651" y="1576008"/>
              <a:ext cx="0" cy="2386451"/>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331651" y="1572132"/>
              <a:ext cx="36000" cy="108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3" name="组合 12"/>
          <p:cNvGrpSpPr/>
          <p:nvPr/>
        </p:nvGrpSpPr>
        <p:grpSpPr>
          <a:xfrm>
            <a:off x="4659591" y="1335359"/>
            <a:ext cx="27000" cy="1773361"/>
            <a:chOff x="1331651" y="1597980"/>
            <a:chExt cx="36000" cy="2364481"/>
          </a:xfrm>
          <a:solidFill>
            <a:srgbClr val="42BAC8"/>
          </a:solidFill>
        </p:grpSpPr>
        <p:cxnSp>
          <p:nvCxnSpPr>
            <p:cNvPr id="14" name="直接连接符 13"/>
            <p:cNvCxnSpPr/>
            <p:nvPr/>
          </p:nvCxnSpPr>
          <p:spPr>
            <a:xfrm>
              <a:off x="1331651" y="1597980"/>
              <a:ext cx="0" cy="2364481"/>
            </a:xfrm>
            <a:prstGeom prst="line">
              <a:avLst/>
            </a:prstGeom>
            <a:grpFill/>
            <a:ln>
              <a:solidFill>
                <a:schemeClr val="bg2"/>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331651" y="1597980"/>
              <a:ext cx="36000" cy="108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6" name="组合 15"/>
          <p:cNvGrpSpPr/>
          <p:nvPr/>
        </p:nvGrpSpPr>
        <p:grpSpPr>
          <a:xfrm flipV="1">
            <a:off x="6467581" y="2352892"/>
            <a:ext cx="27000" cy="1792746"/>
            <a:chOff x="1331651" y="1572132"/>
            <a:chExt cx="36000" cy="2390328"/>
          </a:xfrm>
          <a:solidFill>
            <a:srgbClr val="42BAC8"/>
          </a:solidFill>
        </p:grpSpPr>
        <p:cxnSp>
          <p:nvCxnSpPr>
            <p:cNvPr id="17" name="直接连接符 16"/>
            <p:cNvCxnSpPr/>
            <p:nvPr/>
          </p:nvCxnSpPr>
          <p:spPr>
            <a:xfrm>
              <a:off x="1331651" y="1576008"/>
              <a:ext cx="0" cy="2386452"/>
            </a:xfrm>
            <a:prstGeom prst="line">
              <a:avLst/>
            </a:prstGeom>
            <a:grpFill/>
            <a:ln>
              <a:solidFill>
                <a:schemeClr val="tx2"/>
              </a:solidFill>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1331651" y="1572132"/>
              <a:ext cx="36000" cy="108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80808"/>
                </a:solidFill>
              </a:endParaRPr>
            </a:p>
          </p:txBody>
        </p:sp>
      </p:grpSp>
      <p:grpSp>
        <p:nvGrpSpPr>
          <p:cNvPr id="19" name="组合 18"/>
          <p:cNvGrpSpPr/>
          <p:nvPr/>
        </p:nvGrpSpPr>
        <p:grpSpPr>
          <a:xfrm>
            <a:off x="1069541" y="1308866"/>
            <a:ext cx="1549008" cy="880780"/>
            <a:chOff x="1366228" y="1562658"/>
            <a:chExt cx="2065344" cy="1174373"/>
          </a:xfrm>
        </p:grpSpPr>
        <p:sp>
          <p:nvSpPr>
            <p:cNvPr id="20" name="文本框 55"/>
            <p:cNvSpPr txBox="1"/>
            <p:nvPr/>
          </p:nvSpPr>
          <p:spPr>
            <a:xfrm>
              <a:off x="1366228" y="1562658"/>
              <a:ext cx="2065344"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p>
          </p:txBody>
        </p:sp>
        <p:sp>
          <p:nvSpPr>
            <p:cNvPr id="21" name="文本框 56"/>
            <p:cNvSpPr txBox="1"/>
            <p:nvPr/>
          </p:nvSpPr>
          <p:spPr>
            <a:xfrm>
              <a:off x="1366228" y="1998367"/>
              <a:ext cx="2065344"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688435" y="1308866"/>
            <a:ext cx="1546096" cy="880780"/>
            <a:chOff x="6191419" y="1562658"/>
            <a:chExt cx="2061461" cy="1174373"/>
          </a:xfrm>
        </p:grpSpPr>
        <p:sp>
          <p:nvSpPr>
            <p:cNvPr id="23" name="文本框 57"/>
            <p:cNvSpPr txBox="1"/>
            <p:nvPr/>
          </p:nvSpPr>
          <p:spPr>
            <a:xfrm>
              <a:off x="6191419" y="1562658"/>
              <a:ext cx="2061461"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p>
          </p:txBody>
        </p:sp>
        <p:sp>
          <p:nvSpPr>
            <p:cNvPr id="24" name="文本框 58"/>
            <p:cNvSpPr txBox="1"/>
            <p:nvPr/>
          </p:nvSpPr>
          <p:spPr>
            <a:xfrm>
              <a:off x="6191419" y="1998367"/>
              <a:ext cx="2061461" cy="738664"/>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494581" y="3298071"/>
            <a:ext cx="1547939" cy="857855"/>
            <a:chOff x="8599614" y="4214928"/>
            <a:chExt cx="2063919" cy="1143806"/>
          </a:xfrm>
        </p:grpSpPr>
        <p:sp>
          <p:nvSpPr>
            <p:cNvPr id="26" name="文本框 59"/>
            <p:cNvSpPr txBox="1"/>
            <p:nvPr/>
          </p:nvSpPr>
          <p:spPr>
            <a:xfrm>
              <a:off x="8599614" y="4214928"/>
              <a:ext cx="2063919"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p>
          </p:txBody>
        </p:sp>
        <p:sp>
          <p:nvSpPr>
            <p:cNvPr id="27" name="文本框 60"/>
            <p:cNvSpPr txBox="1"/>
            <p:nvPr/>
          </p:nvSpPr>
          <p:spPr>
            <a:xfrm>
              <a:off x="8599614" y="4620069"/>
              <a:ext cx="2063919"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2878599" y="3298071"/>
            <a:ext cx="1547942" cy="857855"/>
            <a:chOff x="3778305" y="4214928"/>
            <a:chExt cx="2063922" cy="1143806"/>
          </a:xfrm>
        </p:grpSpPr>
        <p:sp>
          <p:nvSpPr>
            <p:cNvPr id="29" name="文本框 61"/>
            <p:cNvSpPr txBox="1"/>
            <p:nvPr/>
          </p:nvSpPr>
          <p:spPr>
            <a:xfrm>
              <a:off x="3778305" y="4214928"/>
              <a:ext cx="2063922"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p>
          </p:txBody>
        </p:sp>
        <p:sp>
          <p:nvSpPr>
            <p:cNvPr id="30" name="文本框 62"/>
            <p:cNvSpPr txBox="1"/>
            <p:nvPr/>
          </p:nvSpPr>
          <p:spPr>
            <a:xfrm>
              <a:off x="3778305" y="4620069"/>
              <a:ext cx="2063922" cy="738665"/>
            </a:xfrm>
            <a:prstGeom prst="rect">
              <a:avLst/>
            </a:prstGeom>
            <a:noFill/>
          </p:spPr>
          <p:txBody>
            <a:bodyPr wrap="square" rtlCol="0">
              <a:spAutoFit/>
            </a:bodyPr>
            <a:lstStyle/>
            <a:p>
              <a:pPr algn="just"/>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043609" y="2352892"/>
            <a:ext cx="1574941" cy="762971"/>
            <a:chOff x="1331651" y="2945166"/>
            <a:chExt cx="2099921" cy="1017295"/>
          </a:xfrm>
        </p:grpSpPr>
        <p:sp>
          <p:nvSpPr>
            <p:cNvPr id="34" name="矩形 33"/>
            <p:cNvSpPr/>
            <p:nvPr/>
          </p:nvSpPr>
          <p:spPr>
            <a:xfrm>
              <a:off x="1331651" y="2945166"/>
              <a:ext cx="2099921" cy="101729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5" name="文本框 63"/>
            <p:cNvSpPr txBox="1"/>
            <p:nvPr/>
          </p:nvSpPr>
          <p:spPr>
            <a:xfrm>
              <a:off x="141994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36" name="文本框 67"/>
            <p:cNvSpPr txBox="1"/>
            <p:nvPr/>
          </p:nvSpPr>
          <p:spPr>
            <a:xfrm>
              <a:off x="184380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1</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2851600" y="2352892"/>
            <a:ext cx="1574941" cy="762971"/>
            <a:chOff x="3742306" y="2945166"/>
            <a:chExt cx="2099921" cy="1017295"/>
          </a:xfrm>
        </p:grpSpPr>
        <p:sp>
          <p:nvSpPr>
            <p:cNvPr id="38" name="矩形 37"/>
            <p:cNvSpPr/>
            <p:nvPr/>
          </p:nvSpPr>
          <p:spPr>
            <a:xfrm flipV="1">
              <a:off x="3742306" y="2945166"/>
              <a:ext cx="2099921" cy="101729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39" name="文本框 64"/>
            <p:cNvSpPr txBox="1"/>
            <p:nvPr/>
          </p:nvSpPr>
          <p:spPr>
            <a:xfrm>
              <a:off x="3830598"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0" name="文本框 68"/>
            <p:cNvSpPr txBox="1"/>
            <p:nvPr/>
          </p:nvSpPr>
          <p:spPr>
            <a:xfrm>
              <a:off x="4270418"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2</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4659591" y="2352892"/>
            <a:ext cx="1574941" cy="762971"/>
            <a:chOff x="6152961" y="2945166"/>
            <a:chExt cx="2099921" cy="1017295"/>
          </a:xfrm>
        </p:grpSpPr>
        <p:sp>
          <p:nvSpPr>
            <p:cNvPr id="44" name="矩形 43"/>
            <p:cNvSpPr/>
            <p:nvPr/>
          </p:nvSpPr>
          <p:spPr>
            <a:xfrm>
              <a:off x="6152961" y="2945166"/>
              <a:ext cx="2099921" cy="1017295"/>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5" name="文本框 65"/>
            <p:cNvSpPr txBox="1"/>
            <p:nvPr/>
          </p:nvSpPr>
          <p:spPr>
            <a:xfrm>
              <a:off x="6246353"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46" name="文本框 69"/>
            <p:cNvSpPr txBox="1"/>
            <p:nvPr/>
          </p:nvSpPr>
          <p:spPr>
            <a:xfrm>
              <a:off x="6665116"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3</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6467582" y="2352892"/>
            <a:ext cx="1574941" cy="762971"/>
            <a:chOff x="8563615" y="2945166"/>
            <a:chExt cx="2099921" cy="1017295"/>
          </a:xfrm>
        </p:grpSpPr>
        <p:sp>
          <p:nvSpPr>
            <p:cNvPr id="48" name="矩形 47"/>
            <p:cNvSpPr/>
            <p:nvPr/>
          </p:nvSpPr>
          <p:spPr>
            <a:xfrm flipV="1">
              <a:off x="8563615" y="2945166"/>
              <a:ext cx="2099921" cy="1017295"/>
            </a:xfrm>
            <a:prstGeom prst="rect">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文本框 66"/>
            <p:cNvSpPr txBox="1"/>
            <p:nvPr/>
          </p:nvSpPr>
          <p:spPr>
            <a:xfrm>
              <a:off x="8651906" y="3543680"/>
              <a:ext cx="1923330" cy="400109"/>
            </a:xfrm>
            <a:prstGeom prst="rect">
              <a:avLst/>
            </a:prstGeom>
            <a:noFill/>
          </p:spPr>
          <p:txBody>
            <a:bodyPr wrap="square" rtlCol="0">
              <a:spAutoFit/>
            </a:bodyPr>
            <a:lstStyle/>
            <a:p>
              <a:pPr algn="ctr">
                <a:lnSpc>
                  <a:spcPct val="90000"/>
                </a:lnSpc>
                <a:spcBef>
                  <a:spcPts val="750"/>
                </a:spcBef>
              </a:pPr>
              <a:r>
                <a:rPr lang="zh-CN" altLang="en-US" sz="1500" dirty="0">
                  <a:solidFill>
                    <a:schemeClr val="accent2"/>
                  </a:solidFill>
                  <a:latin typeface="微软雅黑" panose="020B0503020204020204" pitchFamily="34" charset="-122"/>
                  <a:ea typeface="微软雅黑" panose="020B0503020204020204" pitchFamily="34" charset="-122"/>
                </a:rPr>
                <a:t>添加标题</a:t>
              </a:r>
            </a:p>
          </p:txBody>
        </p:sp>
        <p:sp>
          <p:nvSpPr>
            <p:cNvPr id="50" name="文本框 70"/>
            <p:cNvSpPr txBox="1"/>
            <p:nvPr/>
          </p:nvSpPr>
          <p:spPr>
            <a:xfrm>
              <a:off x="9087650" y="3042093"/>
              <a:ext cx="1075605" cy="584776"/>
            </a:xfrm>
            <a:prstGeom prst="rect">
              <a:avLst/>
            </a:prstGeom>
            <a:noFill/>
          </p:spPr>
          <p:txBody>
            <a:bodyPr wrap="square" rtlCol="0">
              <a:spAutoFit/>
            </a:bodyPr>
            <a:lstStyle/>
            <a:p>
              <a:pPr algn="ctr">
                <a:lnSpc>
                  <a:spcPct val="90000"/>
                </a:lnSpc>
                <a:spcBef>
                  <a:spcPts val="750"/>
                </a:spcBef>
              </a:pPr>
              <a:r>
                <a:rPr lang="en-US" altLang="zh-CN" sz="2500" dirty="0">
                  <a:solidFill>
                    <a:schemeClr val="accent2"/>
                  </a:solidFill>
                  <a:latin typeface="微软雅黑" panose="020B0503020204020204" pitchFamily="34" charset="-122"/>
                  <a:ea typeface="微软雅黑" panose="020B0503020204020204" pitchFamily="34" charset="-122"/>
                </a:rPr>
                <a:t>4</a:t>
              </a:r>
              <a:endParaRPr lang="zh-CN" altLang="en-US" sz="2500" dirty="0">
                <a:solidFill>
                  <a:schemeClr val="accent2"/>
                </a:solidFill>
                <a:latin typeface="微软雅黑" panose="020B0503020204020204" pitchFamily="34" charset="-122"/>
                <a:ea typeface="微软雅黑" panose="020B0503020204020204" pitchFamily="34" charset="-122"/>
              </a:endParaRPr>
            </a:p>
          </p:txBody>
        </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531361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1+#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1+#ppt_w/2"/>
                                          </p:val>
                                        </p:tav>
                                        <p:tav tm="100000">
                                          <p:val>
                                            <p:strVal val="#ppt_x"/>
                                          </p:val>
                                        </p:tav>
                                      </p:tavLst>
                                    </p:anim>
                                    <p:anim calcmode="lin" valueType="num">
                                      <p:cBhvr additive="base">
                                        <p:cTn id="12" dur="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43"/>
                                        </p:tgtEl>
                                        <p:attrNameLst>
                                          <p:attrName>style.visibility</p:attrName>
                                        </p:attrNameLst>
                                      </p:cBhvr>
                                      <p:to>
                                        <p:strVal val="visible"/>
                                      </p:to>
                                    </p:set>
                                    <p:anim calcmode="lin" valueType="num">
                                      <p:cBhvr additive="base">
                                        <p:cTn id="15" dur="500" fill="hold"/>
                                        <p:tgtEl>
                                          <p:spTgt spid="43"/>
                                        </p:tgtEl>
                                        <p:attrNameLst>
                                          <p:attrName>ppt_x</p:attrName>
                                        </p:attrNameLst>
                                      </p:cBhvr>
                                      <p:tavLst>
                                        <p:tav tm="0">
                                          <p:val>
                                            <p:strVal val="1+#ppt_w/2"/>
                                          </p:val>
                                        </p:tav>
                                        <p:tav tm="100000">
                                          <p:val>
                                            <p:strVal val="#ppt_x"/>
                                          </p:val>
                                        </p:tav>
                                      </p:tavLst>
                                    </p:anim>
                                    <p:anim calcmode="lin" valueType="num">
                                      <p:cBhvr additive="base">
                                        <p:cTn id="16" dur="500" fill="hold"/>
                                        <p:tgtEl>
                                          <p:spTgt spid="4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1+#ppt_w/2"/>
                                          </p:val>
                                        </p:tav>
                                        <p:tav tm="100000">
                                          <p:val>
                                            <p:strVal val="#ppt_x"/>
                                          </p:val>
                                        </p:tav>
                                      </p:tavLst>
                                    </p:anim>
                                    <p:anim calcmode="lin" valueType="num">
                                      <p:cBhvr additive="base">
                                        <p:cTn id="20" dur="50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250"/>
                                        <p:tgtEl>
                                          <p:spTgt spid="7"/>
                                        </p:tgtEl>
                                      </p:cBhvr>
                                    </p:animEffect>
                                  </p:childTnLst>
                                </p:cTn>
                              </p:par>
                              <p:par>
                                <p:cTn id="24" presetID="22" presetClass="entr" presetSubtype="8" fill="hold" nodeType="withEffect">
                                  <p:stCondLst>
                                    <p:cond delay="75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250"/>
                                        <p:tgtEl>
                                          <p:spTgt spid="19"/>
                                        </p:tgtEl>
                                      </p:cBhvr>
                                    </p:animEffect>
                                  </p:childTnLst>
                                </p:cTn>
                              </p:par>
                              <p:par>
                                <p:cTn id="27" presetID="22" presetClass="entr" presetSubtype="1" fill="hold" nodeType="withEffect">
                                  <p:stCondLst>
                                    <p:cond delay="750"/>
                                  </p:stCondLst>
                                  <p:childTnLst>
                                    <p:set>
                                      <p:cBhvr>
                                        <p:cTn id="28" dur="1" fill="hold">
                                          <p:stCondLst>
                                            <p:cond delay="0"/>
                                          </p:stCondLst>
                                        </p:cTn>
                                        <p:tgtEl>
                                          <p:spTgt spid="10"/>
                                        </p:tgtEl>
                                        <p:attrNameLst>
                                          <p:attrName>style.visibility</p:attrName>
                                        </p:attrNameLst>
                                      </p:cBhvr>
                                      <p:to>
                                        <p:strVal val="visible"/>
                                      </p:to>
                                    </p:set>
                                    <p:animEffect transition="in" filter="wipe(up)">
                                      <p:cBhvr>
                                        <p:cTn id="29" dur="250"/>
                                        <p:tgtEl>
                                          <p:spTgt spid="10"/>
                                        </p:tgtEl>
                                      </p:cBhvr>
                                    </p:animEffect>
                                  </p:childTnLst>
                                </p:cTn>
                              </p:par>
                              <p:par>
                                <p:cTn id="30" presetID="22" presetClass="entr" presetSubtype="8" fill="hold" nodeType="withEffect">
                                  <p:stCondLst>
                                    <p:cond delay="1000"/>
                                  </p:stCondLst>
                                  <p:childTnLst>
                                    <p:set>
                                      <p:cBhvr>
                                        <p:cTn id="31" dur="1" fill="hold">
                                          <p:stCondLst>
                                            <p:cond delay="0"/>
                                          </p:stCondLst>
                                        </p:cTn>
                                        <p:tgtEl>
                                          <p:spTgt spid="28"/>
                                        </p:tgtEl>
                                        <p:attrNameLst>
                                          <p:attrName>style.visibility</p:attrName>
                                        </p:attrNameLst>
                                      </p:cBhvr>
                                      <p:to>
                                        <p:strVal val="visible"/>
                                      </p:to>
                                    </p:set>
                                    <p:animEffect transition="in" filter="wipe(left)">
                                      <p:cBhvr>
                                        <p:cTn id="32" dur="250"/>
                                        <p:tgtEl>
                                          <p:spTgt spid="28"/>
                                        </p:tgtEl>
                                      </p:cBhvr>
                                    </p:animEffect>
                                  </p:childTnLst>
                                </p:cTn>
                              </p:par>
                              <p:par>
                                <p:cTn id="33" presetID="22" presetClass="entr" presetSubtype="4" fill="hold" nodeType="withEffect">
                                  <p:stCondLst>
                                    <p:cond delay="1000"/>
                                  </p:stCondLst>
                                  <p:childTnLst>
                                    <p:set>
                                      <p:cBhvr>
                                        <p:cTn id="34" dur="1" fill="hold">
                                          <p:stCondLst>
                                            <p:cond delay="0"/>
                                          </p:stCondLst>
                                        </p:cTn>
                                        <p:tgtEl>
                                          <p:spTgt spid="13"/>
                                        </p:tgtEl>
                                        <p:attrNameLst>
                                          <p:attrName>style.visibility</p:attrName>
                                        </p:attrNameLst>
                                      </p:cBhvr>
                                      <p:to>
                                        <p:strVal val="visible"/>
                                      </p:to>
                                    </p:set>
                                    <p:animEffect transition="in" filter="wipe(down)">
                                      <p:cBhvr>
                                        <p:cTn id="35" dur="250"/>
                                        <p:tgtEl>
                                          <p:spTgt spid="13"/>
                                        </p:tgtEl>
                                      </p:cBhvr>
                                    </p:animEffect>
                                  </p:childTnLst>
                                </p:cTn>
                              </p:par>
                              <p:par>
                                <p:cTn id="36" presetID="22" presetClass="entr" presetSubtype="8" fill="hold" nodeType="withEffect">
                                  <p:stCondLst>
                                    <p:cond delay="1250"/>
                                  </p:stCondLst>
                                  <p:childTnLst>
                                    <p:set>
                                      <p:cBhvr>
                                        <p:cTn id="37" dur="1" fill="hold">
                                          <p:stCondLst>
                                            <p:cond delay="0"/>
                                          </p:stCondLst>
                                        </p:cTn>
                                        <p:tgtEl>
                                          <p:spTgt spid="22"/>
                                        </p:tgtEl>
                                        <p:attrNameLst>
                                          <p:attrName>style.visibility</p:attrName>
                                        </p:attrNameLst>
                                      </p:cBhvr>
                                      <p:to>
                                        <p:strVal val="visible"/>
                                      </p:to>
                                    </p:set>
                                    <p:animEffect transition="in" filter="wipe(left)">
                                      <p:cBhvr>
                                        <p:cTn id="38" dur="250"/>
                                        <p:tgtEl>
                                          <p:spTgt spid="22"/>
                                        </p:tgtEl>
                                      </p:cBhvr>
                                    </p:animEffect>
                                  </p:childTnLst>
                                </p:cTn>
                              </p:par>
                              <p:par>
                                <p:cTn id="39" presetID="22" presetClass="entr" presetSubtype="1" fill="hold" nodeType="withEffect">
                                  <p:stCondLst>
                                    <p:cond delay="1250"/>
                                  </p:stCondLst>
                                  <p:childTnLst>
                                    <p:set>
                                      <p:cBhvr>
                                        <p:cTn id="40" dur="1" fill="hold">
                                          <p:stCondLst>
                                            <p:cond delay="0"/>
                                          </p:stCondLst>
                                        </p:cTn>
                                        <p:tgtEl>
                                          <p:spTgt spid="16"/>
                                        </p:tgtEl>
                                        <p:attrNameLst>
                                          <p:attrName>style.visibility</p:attrName>
                                        </p:attrNameLst>
                                      </p:cBhvr>
                                      <p:to>
                                        <p:strVal val="visible"/>
                                      </p:to>
                                    </p:set>
                                    <p:animEffect transition="in" filter="wipe(up)">
                                      <p:cBhvr>
                                        <p:cTn id="41" dur="250"/>
                                        <p:tgtEl>
                                          <p:spTgt spid="16"/>
                                        </p:tgtEl>
                                      </p:cBhvr>
                                    </p:animEffect>
                                  </p:childTnLst>
                                </p:cTn>
                              </p:par>
                              <p:par>
                                <p:cTn id="42" presetID="22" presetClass="entr" presetSubtype="8" fill="hold" nodeType="withEffect">
                                  <p:stCondLst>
                                    <p:cond delay="150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53" name="组合 52"/>
          <p:cNvGrpSpPr/>
          <p:nvPr/>
        </p:nvGrpSpPr>
        <p:grpSpPr>
          <a:xfrm rot="3172006" flipH="1">
            <a:off x="432339" y="3729946"/>
            <a:ext cx="662656" cy="957475"/>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等腰三角形 54"/>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等腰三角形 55"/>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等腰三角形 56"/>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8" name="组合 57"/>
          <p:cNvGrpSpPr/>
          <p:nvPr/>
        </p:nvGrpSpPr>
        <p:grpSpPr>
          <a:xfrm rot="19202141" flipH="1">
            <a:off x="1114239" y="2889358"/>
            <a:ext cx="781543" cy="998125"/>
            <a:chOff x="7608678" y="2072194"/>
            <a:chExt cx="1155251" cy="1492566"/>
          </a:xfrm>
        </p:grpSpPr>
        <p:sp>
          <p:nvSpPr>
            <p:cNvPr id="59" name="等腰三角形 5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6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6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3" name="组合 62"/>
          <p:cNvGrpSpPr/>
          <p:nvPr/>
        </p:nvGrpSpPr>
        <p:grpSpPr>
          <a:xfrm rot="2168517" flipH="1">
            <a:off x="784377" y="3203229"/>
            <a:ext cx="250452" cy="361879"/>
            <a:chOff x="7608678" y="2072194"/>
            <a:chExt cx="1155251" cy="1492566"/>
          </a:xfrm>
        </p:grpSpPr>
        <p:sp>
          <p:nvSpPr>
            <p:cNvPr id="64" name="等腰三角形 63"/>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等腰三角形 65"/>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7" name="等腰三角形 66"/>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8" name="椭圆 67"/>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69" name="椭圆 68"/>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70" name="椭圆 69"/>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2</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71" name="组合 70"/>
          <p:cNvGrpSpPr/>
          <p:nvPr/>
        </p:nvGrpSpPr>
        <p:grpSpPr>
          <a:xfrm rot="536351">
            <a:off x="5664200" y="1520162"/>
            <a:ext cx="205361" cy="296726"/>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rot="20080448">
            <a:off x="5623710" y="2026265"/>
            <a:ext cx="330310" cy="477267"/>
            <a:chOff x="7608678" y="2072194"/>
            <a:chExt cx="1155251" cy="1492566"/>
          </a:xfrm>
        </p:grpSpPr>
        <p:sp>
          <p:nvSpPr>
            <p:cNvPr id="77" name="等腰三角形 7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77"/>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等腰三角形 78"/>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1" name="组合 80"/>
          <p:cNvGrpSpPr/>
          <p:nvPr/>
        </p:nvGrpSpPr>
        <p:grpSpPr>
          <a:xfrm rot="1340142">
            <a:off x="5093252" y="1744135"/>
            <a:ext cx="386248" cy="499026"/>
            <a:chOff x="7608678" y="2072194"/>
            <a:chExt cx="1155251" cy="1492566"/>
          </a:xfrm>
        </p:grpSpPr>
        <p:sp>
          <p:nvSpPr>
            <p:cNvPr id="82" name="等腰三角形 81"/>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3" name="等腰三角形 82"/>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86"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完成情况</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6303742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0-#ppt_w/2"/>
                                          </p:val>
                                        </p:tav>
                                        <p:tav tm="100000">
                                          <p:val>
                                            <p:strVal val="#ppt_x"/>
                                          </p:val>
                                        </p:tav>
                                      </p:tavLst>
                                    </p:anim>
                                    <p:anim calcmode="lin" valueType="num">
                                      <p:cBhvr additive="base">
                                        <p:cTn id="12" dur="500" fill="hold"/>
                                        <p:tgtEl>
                                          <p:spTgt spid="58"/>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additive="base">
                                        <p:cTn id="19" dur="500" fill="hold"/>
                                        <p:tgtEl>
                                          <p:spTgt spid="68"/>
                                        </p:tgtEl>
                                        <p:attrNameLst>
                                          <p:attrName>ppt_x</p:attrName>
                                        </p:attrNameLst>
                                      </p:cBhvr>
                                      <p:tavLst>
                                        <p:tav tm="0">
                                          <p:val>
                                            <p:strVal val="0-#ppt_w/2"/>
                                          </p:val>
                                        </p:tav>
                                        <p:tav tm="100000">
                                          <p:val>
                                            <p:strVal val="#ppt_x"/>
                                          </p:val>
                                        </p:tav>
                                      </p:tavLst>
                                    </p:anim>
                                    <p:anim calcmode="lin" valueType="num">
                                      <p:cBhvr additive="base">
                                        <p:cTn id="20" dur="500" fill="hold"/>
                                        <p:tgtEl>
                                          <p:spTgt spid="68"/>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additive="base">
                                        <p:cTn id="23" dur="500" fill="hold"/>
                                        <p:tgtEl>
                                          <p:spTgt spid="69"/>
                                        </p:tgtEl>
                                        <p:attrNameLst>
                                          <p:attrName>ppt_x</p:attrName>
                                        </p:attrNameLst>
                                      </p:cBhvr>
                                      <p:tavLst>
                                        <p:tav tm="0">
                                          <p:val>
                                            <p:strVal val="0-#ppt_w/2"/>
                                          </p:val>
                                        </p:tav>
                                        <p:tav tm="100000">
                                          <p:val>
                                            <p:strVal val="#ppt_x"/>
                                          </p:val>
                                        </p:tav>
                                      </p:tavLst>
                                    </p:anim>
                                    <p:anim calcmode="lin" valueType="num">
                                      <p:cBhvr additive="base">
                                        <p:cTn id="24" dur="500" fill="hold"/>
                                        <p:tgtEl>
                                          <p:spTgt spid="69"/>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0-#ppt_w/2"/>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71"/>
                                        </p:tgtEl>
                                        <p:attrNameLst>
                                          <p:attrName>style.visibility</p:attrName>
                                        </p:attrNameLst>
                                      </p:cBhvr>
                                      <p:to>
                                        <p:strVal val="visible"/>
                                      </p:to>
                                    </p:set>
                                    <p:anim calcmode="lin" valueType="num">
                                      <p:cBhvr additive="base">
                                        <p:cTn id="31" dur="500" fill="hold"/>
                                        <p:tgtEl>
                                          <p:spTgt spid="71"/>
                                        </p:tgtEl>
                                        <p:attrNameLst>
                                          <p:attrName>ppt_x</p:attrName>
                                        </p:attrNameLst>
                                      </p:cBhvr>
                                      <p:tavLst>
                                        <p:tav tm="0">
                                          <p:val>
                                            <p:strVal val="0-#ppt_w/2"/>
                                          </p:val>
                                        </p:tav>
                                        <p:tav tm="100000">
                                          <p:val>
                                            <p:strVal val="#ppt_x"/>
                                          </p:val>
                                        </p:tav>
                                      </p:tavLst>
                                    </p:anim>
                                    <p:anim calcmode="lin" valueType="num">
                                      <p:cBhvr additive="base">
                                        <p:cTn id="32" dur="500" fill="hold"/>
                                        <p:tgtEl>
                                          <p:spTgt spid="71"/>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76"/>
                                        </p:tgtEl>
                                        <p:attrNameLst>
                                          <p:attrName>style.visibility</p:attrName>
                                        </p:attrNameLst>
                                      </p:cBhvr>
                                      <p:to>
                                        <p:strVal val="visible"/>
                                      </p:to>
                                    </p:set>
                                    <p:anim calcmode="lin" valueType="num">
                                      <p:cBhvr additive="base">
                                        <p:cTn id="35" dur="500" fill="hold"/>
                                        <p:tgtEl>
                                          <p:spTgt spid="76"/>
                                        </p:tgtEl>
                                        <p:attrNameLst>
                                          <p:attrName>ppt_x</p:attrName>
                                        </p:attrNameLst>
                                      </p:cBhvr>
                                      <p:tavLst>
                                        <p:tav tm="0">
                                          <p:val>
                                            <p:strVal val="0-#ppt_w/2"/>
                                          </p:val>
                                        </p:tav>
                                        <p:tav tm="100000">
                                          <p:val>
                                            <p:strVal val="#ppt_x"/>
                                          </p:val>
                                        </p:tav>
                                      </p:tavLst>
                                    </p:anim>
                                    <p:anim calcmode="lin" valueType="num">
                                      <p:cBhvr additive="base">
                                        <p:cTn id="36" dur="500" fill="hold"/>
                                        <p:tgtEl>
                                          <p:spTgt spid="76"/>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additive="base">
                                        <p:cTn id="39" dur="500" fill="hold"/>
                                        <p:tgtEl>
                                          <p:spTgt spid="81"/>
                                        </p:tgtEl>
                                        <p:attrNameLst>
                                          <p:attrName>ppt_x</p:attrName>
                                        </p:attrNameLst>
                                      </p:cBhvr>
                                      <p:tavLst>
                                        <p:tav tm="0">
                                          <p:val>
                                            <p:strVal val="0-#ppt_w/2"/>
                                          </p:val>
                                        </p:tav>
                                        <p:tav tm="100000">
                                          <p:val>
                                            <p:strVal val="#ppt_x"/>
                                          </p:val>
                                        </p:tav>
                                      </p:tavLst>
                                    </p:anim>
                                    <p:anim calcmode="lin" valueType="num">
                                      <p:cBhvr additive="base">
                                        <p:cTn id="40"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additive="base">
                                        <p:cTn id="45" dur="500" fill="hold"/>
                                        <p:tgtEl>
                                          <p:spTgt spid="86"/>
                                        </p:tgtEl>
                                        <p:attrNameLst>
                                          <p:attrName>ppt_x</p:attrName>
                                        </p:attrNameLst>
                                      </p:cBhvr>
                                      <p:tavLst>
                                        <p:tav tm="0">
                                          <p:val>
                                            <p:strVal val="1+#ppt_w/2"/>
                                          </p:val>
                                        </p:tav>
                                        <p:tav tm="100000">
                                          <p:val>
                                            <p:strVal val="#ppt_x"/>
                                          </p:val>
                                        </p:tav>
                                      </p:tavLst>
                                    </p:anim>
                                    <p:anim calcmode="lin" valueType="num">
                                      <p:cBhvr additive="base">
                                        <p:cTn id="46" dur="500" fill="hold"/>
                                        <p:tgtEl>
                                          <p:spTgt spid="86"/>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8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 name="图片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8" y="1301992"/>
            <a:ext cx="5733295" cy="3069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TextBox 152"/>
          <p:cNvSpPr>
            <a:spLocks noChangeArrowheads="1"/>
          </p:cNvSpPr>
          <p:nvPr/>
        </p:nvSpPr>
        <p:spPr bwMode="auto">
          <a:xfrm>
            <a:off x="145093" y="2453143"/>
            <a:ext cx="962990" cy="415498"/>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400" kern="0" dirty="0" smtClean="0">
                <a:solidFill>
                  <a:schemeClr val="accent2"/>
                </a:solidFill>
                <a:latin typeface="微软雅黑" panose="020B0503020204020204" pitchFamily="34" charset="-122"/>
                <a:ea typeface="微软雅黑" panose="020B0503020204020204" pitchFamily="34" charset="-122"/>
              </a:rPr>
              <a:t>标题文字</a:t>
            </a:r>
          </a:p>
        </p:txBody>
      </p:sp>
      <p:sp>
        <p:nvSpPr>
          <p:cNvPr id="61" name="TextBox 153"/>
          <p:cNvSpPr>
            <a:spLocks noChangeArrowheads="1"/>
          </p:cNvSpPr>
          <p:nvPr/>
        </p:nvSpPr>
        <p:spPr bwMode="auto">
          <a:xfrm>
            <a:off x="2198620" y="2511651"/>
            <a:ext cx="965115" cy="369332"/>
          </a:xfrm>
          <a:prstGeom prst="rect">
            <a:avLst/>
          </a:prstGeom>
          <a:solidFill>
            <a:srgbClr val="FFFFFF">
              <a:alpha val="50195"/>
            </a:srgbClr>
          </a:solidFill>
          <a:ln w="6350">
            <a:solidFill>
              <a:srgbClr val="FFFFFF"/>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nvGrpSpPr>
          <p:cNvPr id="62" name="组合 61"/>
          <p:cNvGrpSpPr/>
          <p:nvPr/>
        </p:nvGrpSpPr>
        <p:grpSpPr>
          <a:xfrm>
            <a:off x="2736449" y="1131590"/>
            <a:ext cx="5507959" cy="3744416"/>
            <a:chOff x="2736449" y="555526"/>
            <a:chExt cx="5507959" cy="4338637"/>
          </a:xfrm>
        </p:grpSpPr>
        <p:sp>
          <p:nvSpPr>
            <p:cNvPr id="63" name="TextBox 154"/>
            <p:cNvSpPr>
              <a:spLocks noChangeArrowheads="1"/>
            </p:cNvSpPr>
            <p:nvPr/>
          </p:nvSpPr>
          <p:spPr bwMode="auto">
            <a:xfrm>
              <a:off x="2891632" y="813564"/>
              <a:ext cx="962990" cy="427943"/>
            </a:xfrm>
            <a:prstGeom prst="rect">
              <a:avLst/>
            </a:prstGeom>
            <a:solidFill>
              <a:schemeClr val="bg1">
                <a:alpha val="45097"/>
              </a:schemeClr>
            </a:solidFill>
            <a:ln w="6350">
              <a:solidFill>
                <a:schemeClr val="accent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4" name="TextBox 155"/>
            <p:cNvSpPr>
              <a:spLocks noChangeArrowheads="1"/>
            </p:cNvSpPr>
            <p:nvPr/>
          </p:nvSpPr>
          <p:spPr bwMode="auto">
            <a:xfrm>
              <a:off x="4923902" y="1995737"/>
              <a:ext cx="965115" cy="427943"/>
            </a:xfrm>
            <a:prstGeom prst="rect">
              <a:avLst/>
            </a:prstGeom>
            <a:solidFill>
              <a:schemeClr val="tx1">
                <a:alpha val="39999"/>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5" name="TextBox 156"/>
            <p:cNvSpPr>
              <a:spLocks noChangeArrowheads="1"/>
            </p:cNvSpPr>
            <p:nvPr/>
          </p:nvSpPr>
          <p:spPr bwMode="auto">
            <a:xfrm>
              <a:off x="2736449" y="4075043"/>
              <a:ext cx="1437044" cy="427943"/>
            </a:xfrm>
            <a:prstGeom prst="rect">
              <a:avLst/>
            </a:prstGeom>
            <a:solidFill>
              <a:schemeClr val="tx1">
                <a:alpha val="50195"/>
              </a:schemeClr>
            </a:solidFill>
            <a:ln w="6350">
              <a:solidFill>
                <a:schemeClr val="tx1"/>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6" name="TextBox 157"/>
            <p:cNvSpPr>
              <a:spLocks noChangeArrowheads="1"/>
            </p:cNvSpPr>
            <p:nvPr/>
          </p:nvSpPr>
          <p:spPr bwMode="auto">
            <a:xfrm>
              <a:off x="5121602" y="2984383"/>
              <a:ext cx="962989" cy="427943"/>
            </a:xfrm>
            <a:prstGeom prst="rect">
              <a:avLst/>
            </a:prstGeom>
            <a:solidFill>
              <a:schemeClr val="bg2">
                <a:alpha val="50195"/>
              </a:schemeClr>
            </a:solidFill>
            <a:ln w="6350">
              <a:solidFill>
                <a:schemeClr val="bg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7" name="TextBox 158"/>
            <p:cNvSpPr>
              <a:spLocks noChangeArrowheads="1"/>
            </p:cNvSpPr>
            <p:nvPr/>
          </p:nvSpPr>
          <p:spPr bwMode="auto">
            <a:xfrm>
              <a:off x="4245771" y="3704489"/>
              <a:ext cx="965115" cy="427943"/>
            </a:xfrm>
            <a:prstGeom prst="rect">
              <a:avLst/>
            </a:prstGeom>
            <a:solidFill>
              <a:schemeClr val="tx2">
                <a:alpha val="50195"/>
              </a:schemeClr>
            </a:solidFill>
            <a:ln w="6350">
              <a:solidFill>
                <a:schemeClr val="tx2"/>
              </a:solidFill>
              <a:miter lim="800000"/>
              <a:headEnd/>
              <a:tailEnd/>
            </a:ln>
          </p:spPr>
          <p:txBody>
            <a:bodyPr>
              <a:spAutoFit/>
            </a:bodyPr>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8" name="线形标注 2 162"/>
            <p:cNvSpPr>
              <a:spLocks/>
            </p:cNvSpPr>
            <p:nvPr/>
          </p:nvSpPr>
          <p:spPr bwMode="auto">
            <a:xfrm>
              <a:off x="6305674" y="555526"/>
              <a:ext cx="1928105" cy="258038"/>
            </a:xfrm>
            <a:prstGeom prst="borderCallout2">
              <a:avLst>
                <a:gd name="adj1" fmla="val 28963"/>
                <a:gd name="adj2" fmla="val -1000"/>
                <a:gd name="adj3" fmla="val 22074"/>
                <a:gd name="adj4" fmla="val -111185"/>
                <a:gd name="adj5" fmla="val 127931"/>
                <a:gd name="adj6" fmla="val -132676"/>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69" name="线形标注 2 163"/>
            <p:cNvSpPr>
              <a:spLocks/>
            </p:cNvSpPr>
            <p:nvPr/>
          </p:nvSpPr>
          <p:spPr bwMode="auto">
            <a:xfrm>
              <a:off x="6305674" y="924580"/>
              <a:ext cx="1928105" cy="259539"/>
            </a:xfrm>
            <a:prstGeom prst="borderCallout2">
              <a:avLst>
                <a:gd name="adj1" fmla="val 28963"/>
                <a:gd name="adj2" fmla="val -1000"/>
                <a:gd name="adj3" fmla="val 25519"/>
                <a:gd name="adj4" fmla="val -109875"/>
                <a:gd name="adj5" fmla="val 55546"/>
                <a:gd name="adj6" fmla="val -130708"/>
              </a:avLst>
            </a:prstGeom>
            <a:solidFill>
              <a:schemeClr val="bg1">
                <a:alpha val="45097"/>
              </a:schemeClr>
            </a:solidFill>
            <a:ln w="6350">
              <a:solidFill>
                <a:schemeClr val="bg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0" name="线形标注 2 164"/>
            <p:cNvSpPr>
              <a:spLocks/>
            </p:cNvSpPr>
            <p:nvPr/>
          </p:nvSpPr>
          <p:spPr bwMode="auto">
            <a:xfrm>
              <a:off x="6316304" y="1328140"/>
              <a:ext cx="1928104" cy="258038"/>
            </a:xfrm>
            <a:prstGeom prst="borderCallout2">
              <a:avLst>
                <a:gd name="adj1" fmla="val 28963"/>
                <a:gd name="adj2" fmla="val -1000"/>
                <a:gd name="adj3" fmla="val 28963"/>
                <a:gd name="adj4" fmla="val -20852"/>
                <a:gd name="adj5" fmla="val 282764"/>
                <a:gd name="adj6" fmla="val -66560"/>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1" name="线形标注 2 165"/>
            <p:cNvSpPr>
              <a:spLocks/>
            </p:cNvSpPr>
            <p:nvPr/>
          </p:nvSpPr>
          <p:spPr bwMode="auto">
            <a:xfrm>
              <a:off x="6316304" y="1724198"/>
              <a:ext cx="1928104" cy="259538"/>
            </a:xfrm>
            <a:prstGeom prst="borderCallout2">
              <a:avLst>
                <a:gd name="adj1" fmla="val 28963"/>
                <a:gd name="adj2" fmla="val -1000"/>
                <a:gd name="adj3" fmla="val 28963"/>
                <a:gd name="adj4" fmla="val -14963"/>
                <a:gd name="adj5" fmla="val 127843"/>
                <a:gd name="adj6" fmla="val -25324"/>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2" name="线形标注 2 166"/>
            <p:cNvSpPr>
              <a:spLocks/>
            </p:cNvSpPr>
            <p:nvPr/>
          </p:nvSpPr>
          <p:spPr bwMode="auto">
            <a:xfrm>
              <a:off x="6305674" y="2127757"/>
              <a:ext cx="1928105" cy="258038"/>
            </a:xfrm>
            <a:prstGeom prst="borderCallout2">
              <a:avLst>
                <a:gd name="adj1" fmla="val 28963"/>
                <a:gd name="adj2" fmla="val -1000"/>
                <a:gd name="adj3" fmla="val 28963"/>
                <a:gd name="adj4" fmla="val -14963"/>
                <a:gd name="adj5" fmla="val 52106"/>
                <a:gd name="adj6" fmla="val -24671"/>
              </a:avLst>
            </a:prstGeom>
            <a:solidFill>
              <a:schemeClr val="tx1">
                <a:alpha val="39999"/>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3" name="线形标注 2 167"/>
            <p:cNvSpPr>
              <a:spLocks/>
            </p:cNvSpPr>
            <p:nvPr/>
          </p:nvSpPr>
          <p:spPr bwMode="auto">
            <a:xfrm>
              <a:off x="6316304" y="2733846"/>
              <a:ext cx="1928104" cy="259539"/>
            </a:xfrm>
            <a:prstGeom prst="borderCallout2">
              <a:avLst>
                <a:gd name="adj1" fmla="val 28963"/>
                <a:gd name="adj2" fmla="val -1000"/>
                <a:gd name="adj3" fmla="val 28963"/>
                <a:gd name="adj4" fmla="val -20852"/>
                <a:gd name="adj5" fmla="val 124491"/>
                <a:gd name="adj6" fmla="val -5478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4" name="线形标注 2 168"/>
            <p:cNvSpPr>
              <a:spLocks/>
            </p:cNvSpPr>
            <p:nvPr/>
          </p:nvSpPr>
          <p:spPr bwMode="auto">
            <a:xfrm>
              <a:off x="6316304" y="3135905"/>
              <a:ext cx="1928104" cy="258038"/>
            </a:xfrm>
            <a:prstGeom prst="borderCallout2">
              <a:avLst>
                <a:gd name="adj1" fmla="val 28963"/>
                <a:gd name="adj2" fmla="val -1000"/>
                <a:gd name="adj3" fmla="val 32403"/>
                <a:gd name="adj4" fmla="val -9069"/>
                <a:gd name="adj5" fmla="val -26981"/>
                <a:gd name="adj6" fmla="val -16162"/>
              </a:avLst>
            </a:prstGeom>
            <a:solidFill>
              <a:schemeClr val="bg2">
                <a:alpha val="50195"/>
              </a:schemeClr>
            </a:solidFill>
            <a:ln w="6350">
              <a:solidFill>
                <a:schemeClr val="bg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5" name="线形标注 2 169"/>
            <p:cNvSpPr>
              <a:spLocks/>
            </p:cNvSpPr>
            <p:nvPr/>
          </p:nvSpPr>
          <p:spPr bwMode="auto">
            <a:xfrm>
              <a:off x="6316304" y="3461453"/>
              <a:ext cx="1928104" cy="258038"/>
            </a:xfrm>
            <a:prstGeom prst="borderCallout2">
              <a:avLst>
                <a:gd name="adj1" fmla="val 28963"/>
                <a:gd name="adj2" fmla="val -1000"/>
                <a:gd name="adj3" fmla="val 28963"/>
                <a:gd name="adj4" fmla="val -92204"/>
                <a:gd name="adj5" fmla="val 117602"/>
                <a:gd name="adj6" fmla="val -100602"/>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6" name="线形标注 2 170"/>
            <p:cNvSpPr>
              <a:spLocks/>
            </p:cNvSpPr>
            <p:nvPr/>
          </p:nvSpPr>
          <p:spPr bwMode="auto">
            <a:xfrm>
              <a:off x="6316304" y="3863512"/>
              <a:ext cx="1928104" cy="258038"/>
            </a:xfrm>
            <a:prstGeom prst="borderCallout2">
              <a:avLst>
                <a:gd name="adj1" fmla="val 28963"/>
                <a:gd name="adj2" fmla="val -1000"/>
                <a:gd name="adj3" fmla="val 32403"/>
                <a:gd name="adj4" fmla="val -45727"/>
                <a:gd name="adj5" fmla="val -30426"/>
                <a:gd name="adj6" fmla="val -61329"/>
              </a:avLst>
            </a:prstGeom>
            <a:solidFill>
              <a:schemeClr val="tx2">
                <a:alpha val="50195"/>
              </a:schemeClr>
            </a:solidFill>
            <a:ln w="6350">
              <a:solidFill>
                <a:schemeClr val="tx2"/>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7" name="线形标注 2 171"/>
            <p:cNvSpPr>
              <a:spLocks/>
            </p:cNvSpPr>
            <p:nvPr/>
          </p:nvSpPr>
          <p:spPr bwMode="auto">
            <a:xfrm>
              <a:off x="6316304" y="4247569"/>
              <a:ext cx="1928104" cy="259538"/>
            </a:xfrm>
            <a:prstGeom prst="borderCallout2">
              <a:avLst>
                <a:gd name="adj1" fmla="val 28963"/>
                <a:gd name="adj2" fmla="val -1000"/>
                <a:gd name="adj3" fmla="val 35847"/>
                <a:gd name="adj4" fmla="val -97440"/>
                <a:gd name="adj5" fmla="val -44194"/>
                <a:gd name="adj6" fmla="val -11500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sp>
          <p:nvSpPr>
            <p:cNvPr id="78" name="线形标注 2 172"/>
            <p:cNvSpPr>
              <a:spLocks/>
            </p:cNvSpPr>
            <p:nvPr/>
          </p:nvSpPr>
          <p:spPr bwMode="auto">
            <a:xfrm>
              <a:off x="6316304" y="4634625"/>
              <a:ext cx="1928104" cy="259538"/>
            </a:xfrm>
            <a:prstGeom prst="borderCallout2">
              <a:avLst>
                <a:gd name="adj1" fmla="val 28963"/>
                <a:gd name="adj2" fmla="val -1000"/>
                <a:gd name="adj3" fmla="val 35847"/>
                <a:gd name="adj4" fmla="val -97440"/>
                <a:gd name="adj5" fmla="val -99278"/>
                <a:gd name="adj6" fmla="val -116310"/>
              </a:avLst>
            </a:prstGeom>
            <a:solidFill>
              <a:schemeClr val="tx1">
                <a:alpha val="50195"/>
              </a:schemeClr>
            </a:solidFill>
            <a:ln w="6350">
              <a:solidFill>
                <a:schemeClr val="tx1"/>
              </a:solidFill>
              <a:miter lim="800000"/>
              <a:headEnd type="oval" w="med" len="med"/>
              <a:tailEnd/>
            </a:ln>
          </p:spPr>
          <p:txBody>
            <a:bodyPr anchor="ctr" anchorCtr="1"/>
            <a:lstStyle/>
            <a:p>
              <a:pPr algn="ctr" fontAlgn="base">
                <a:lnSpc>
                  <a:spcPct val="150000"/>
                </a:lnSpc>
                <a:spcBef>
                  <a:spcPts val="600"/>
                </a:spcBef>
                <a:spcAft>
                  <a:spcPts val="600"/>
                </a:spcAft>
                <a:defRPr/>
              </a:pPr>
              <a:r>
                <a:rPr lang="zh-CN" altLang="en-US" sz="1200" kern="0" dirty="0">
                  <a:solidFill>
                    <a:schemeClr val="accent2"/>
                  </a:solidFill>
                  <a:latin typeface="微软雅黑" panose="020B0503020204020204" pitchFamily="34" charset="-122"/>
                  <a:ea typeface="微软雅黑" panose="020B0503020204020204" pitchFamily="34" charset="-122"/>
                </a:rPr>
                <a:t>标题文字</a:t>
              </a: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778804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500"/>
                                        <p:tgtEl>
                                          <p:spTgt spid="60"/>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fade">
                                      <p:cBhvr>
                                        <p:cTn id="16" dur="500"/>
                                        <p:tgtEl>
                                          <p:spTgt spid="61"/>
                                        </p:tgtEl>
                                      </p:cBhvr>
                                    </p:animEffect>
                                  </p:childTnLst>
                                </p:cTn>
                              </p:par>
                            </p:childTnLst>
                          </p:cTn>
                        </p:par>
                        <p:par>
                          <p:cTn id="17" fill="hold">
                            <p:stCondLst>
                              <p:cond delay="1500"/>
                            </p:stCondLst>
                            <p:childTnLst>
                              <p:par>
                                <p:cTn id="18" presetID="2" presetClass="entr" presetSubtype="8" fill="hold" nodeType="after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additive="base">
                                        <p:cTn id="20" dur="500" fill="hold"/>
                                        <p:tgtEl>
                                          <p:spTgt spid="62"/>
                                        </p:tgtEl>
                                        <p:attrNameLst>
                                          <p:attrName>ppt_x</p:attrName>
                                        </p:attrNameLst>
                                      </p:cBhvr>
                                      <p:tavLst>
                                        <p:tav tm="0">
                                          <p:val>
                                            <p:strVal val="0-#ppt_w/2"/>
                                          </p:val>
                                        </p:tav>
                                        <p:tav tm="100000">
                                          <p:val>
                                            <p:strVal val="#ppt_x"/>
                                          </p:val>
                                        </p:tav>
                                      </p:tavLst>
                                    </p:anim>
                                    <p:anim calcmode="lin" valueType="num">
                                      <p:cBhvr additive="base">
                                        <p:cTn id="21"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8"/>
          <p:cNvSpPr txBox="1"/>
          <p:nvPr/>
        </p:nvSpPr>
        <p:spPr>
          <a:xfrm>
            <a:off x="2041524" y="1373459"/>
            <a:ext cx="1483257" cy="343441"/>
          </a:xfrm>
          <a:prstGeom prst="rect">
            <a:avLst/>
          </a:prstGeom>
          <a:noFill/>
        </p:spPr>
        <p:txBody>
          <a:bodyPr wrap="none" lIns="77231" tIns="38615" rIns="77231" bIns="38615" rtlCol="0">
            <a:spAutoFit/>
          </a:bodyPr>
          <a:lstStyle/>
          <a:p>
            <a:r>
              <a:rPr lang="zh-CN" altLang="en-US" sz="1700" dirty="0">
                <a:solidFill>
                  <a:schemeClr val="accent1"/>
                </a:solidFill>
                <a:latin typeface="微软雅黑" pitchFamily="34" charset="-122"/>
                <a:ea typeface="微软雅黑" pitchFamily="34" charset="-122"/>
              </a:rPr>
              <a:t>点击添加标题</a:t>
            </a:r>
          </a:p>
        </p:txBody>
      </p:sp>
      <p:grpSp>
        <p:nvGrpSpPr>
          <p:cNvPr id="8" name="组合 7"/>
          <p:cNvGrpSpPr/>
          <p:nvPr/>
        </p:nvGrpSpPr>
        <p:grpSpPr>
          <a:xfrm>
            <a:off x="1331640" y="1896923"/>
            <a:ext cx="6434551" cy="397128"/>
            <a:chOff x="885641" y="1768388"/>
            <a:chExt cx="7617902" cy="469766"/>
          </a:xfrm>
        </p:grpSpPr>
        <p:grpSp>
          <p:nvGrpSpPr>
            <p:cNvPr id="9" name="组合 8"/>
            <p:cNvGrpSpPr/>
            <p:nvPr/>
          </p:nvGrpSpPr>
          <p:grpSpPr>
            <a:xfrm>
              <a:off x="885641" y="1768388"/>
              <a:ext cx="6782703" cy="469766"/>
              <a:chOff x="827584" y="1666788"/>
              <a:chExt cx="6782703" cy="469766"/>
            </a:xfrm>
          </p:grpSpPr>
          <p:sp>
            <p:nvSpPr>
              <p:cNvPr id="11" name="TextBox 72"/>
              <p:cNvSpPr txBox="1"/>
              <p:nvPr/>
            </p:nvSpPr>
            <p:spPr>
              <a:xfrm>
                <a:off x="827584" y="1741944"/>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2" name="右箭头 11"/>
              <p:cNvSpPr/>
              <p:nvPr/>
            </p:nvSpPr>
            <p:spPr>
              <a:xfrm>
                <a:off x="1735488" y="1666788"/>
                <a:ext cx="5874799"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13" name="TextBox 74"/>
              <p:cNvSpPr txBox="1"/>
              <p:nvPr/>
            </p:nvSpPr>
            <p:spPr>
              <a:xfrm>
                <a:off x="1872613" y="1770973"/>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0" name="TextBox 71"/>
            <p:cNvSpPr txBox="1"/>
            <p:nvPr/>
          </p:nvSpPr>
          <p:spPr>
            <a:xfrm>
              <a:off x="7783895" y="1811931"/>
              <a:ext cx="719648" cy="400479"/>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95%</a:t>
              </a:r>
              <a:endParaRPr lang="zh-CN" altLang="en-US" sz="1600" dirty="0">
                <a:solidFill>
                  <a:schemeClr val="accent1"/>
                </a:solidFill>
                <a:latin typeface="微软雅黑" pitchFamily="34" charset="-122"/>
                <a:ea typeface="微软雅黑" pitchFamily="34" charset="-122"/>
              </a:endParaRPr>
            </a:p>
          </p:txBody>
        </p:sp>
      </p:grpSp>
      <p:grpSp>
        <p:nvGrpSpPr>
          <p:cNvPr id="14" name="组合 13"/>
          <p:cNvGrpSpPr/>
          <p:nvPr/>
        </p:nvGrpSpPr>
        <p:grpSpPr>
          <a:xfrm>
            <a:off x="1331640" y="2338013"/>
            <a:ext cx="4902094" cy="397128"/>
            <a:chOff x="885641" y="2301788"/>
            <a:chExt cx="5803617" cy="469766"/>
          </a:xfrm>
        </p:grpSpPr>
        <p:grpSp>
          <p:nvGrpSpPr>
            <p:cNvPr id="15" name="组合 14"/>
            <p:cNvGrpSpPr/>
            <p:nvPr/>
          </p:nvGrpSpPr>
          <p:grpSpPr>
            <a:xfrm>
              <a:off x="885641" y="2301788"/>
              <a:ext cx="5040560" cy="469766"/>
              <a:chOff x="827584" y="2189302"/>
              <a:chExt cx="5040560" cy="469766"/>
            </a:xfrm>
          </p:grpSpPr>
          <p:sp>
            <p:nvSpPr>
              <p:cNvPr id="17" name="TextBox 78"/>
              <p:cNvSpPr txBox="1"/>
              <p:nvPr/>
            </p:nvSpPr>
            <p:spPr>
              <a:xfrm>
                <a:off x="827584" y="2289857"/>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18" name="右箭头 17"/>
              <p:cNvSpPr/>
              <p:nvPr/>
            </p:nvSpPr>
            <p:spPr>
              <a:xfrm>
                <a:off x="1735488" y="2189302"/>
                <a:ext cx="4132656" cy="469766"/>
              </a:xfrm>
              <a:prstGeom prst="rightArrow">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19" name="TextBox 80"/>
              <p:cNvSpPr txBox="1"/>
              <p:nvPr/>
            </p:nvSpPr>
            <p:spPr>
              <a:xfrm>
                <a:off x="1872613" y="2278974"/>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16" name="TextBox 77"/>
            <p:cNvSpPr txBox="1"/>
            <p:nvPr/>
          </p:nvSpPr>
          <p:spPr>
            <a:xfrm>
              <a:off x="5969610" y="2363474"/>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75%</a:t>
              </a:r>
              <a:endParaRPr lang="zh-CN" altLang="en-US" sz="160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1331641" y="2779103"/>
            <a:ext cx="5502815" cy="397128"/>
            <a:chOff x="885641" y="2835188"/>
            <a:chExt cx="6514815" cy="469766"/>
          </a:xfrm>
        </p:grpSpPr>
        <p:grpSp>
          <p:nvGrpSpPr>
            <p:cNvPr id="21" name="组合 20"/>
            <p:cNvGrpSpPr/>
            <p:nvPr/>
          </p:nvGrpSpPr>
          <p:grpSpPr>
            <a:xfrm>
              <a:off x="885641" y="2835188"/>
              <a:ext cx="5688632" cy="469766"/>
              <a:chOff x="827584" y="2682788"/>
              <a:chExt cx="5688632" cy="469766"/>
            </a:xfrm>
          </p:grpSpPr>
          <p:sp>
            <p:nvSpPr>
              <p:cNvPr id="23" name="TextBox 84"/>
              <p:cNvSpPr txBox="1"/>
              <p:nvPr/>
            </p:nvSpPr>
            <p:spPr>
              <a:xfrm>
                <a:off x="827584" y="2779716"/>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24" name="右箭头 23"/>
              <p:cNvSpPr/>
              <p:nvPr/>
            </p:nvSpPr>
            <p:spPr>
              <a:xfrm>
                <a:off x="1735488" y="2682788"/>
                <a:ext cx="4780728" cy="469766"/>
              </a:xfrm>
              <a:prstGeom prst="rightArrow">
                <a:avLst/>
              </a:prstGeom>
              <a:solidFill>
                <a:schemeClr val="bg2">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25" name="TextBox 86"/>
              <p:cNvSpPr txBox="1"/>
              <p:nvPr/>
            </p:nvSpPr>
            <p:spPr>
              <a:xfrm>
                <a:off x="1872613" y="2772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2" name="TextBox 83"/>
            <p:cNvSpPr txBox="1"/>
            <p:nvPr/>
          </p:nvSpPr>
          <p:spPr>
            <a:xfrm>
              <a:off x="6680808" y="2900502"/>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85%</a:t>
              </a:r>
              <a:endParaRPr lang="zh-CN" altLang="en-US" sz="1600" dirty="0">
                <a:solidFill>
                  <a:schemeClr val="accent1"/>
                </a:solidFill>
                <a:latin typeface="微软雅黑" pitchFamily="34" charset="-122"/>
                <a:ea typeface="微软雅黑" pitchFamily="34" charset="-122"/>
              </a:endParaRPr>
            </a:p>
          </p:txBody>
        </p:sp>
      </p:grpSp>
      <p:grpSp>
        <p:nvGrpSpPr>
          <p:cNvPr id="26" name="组合 25"/>
          <p:cNvGrpSpPr/>
          <p:nvPr/>
        </p:nvGrpSpPr>
        <p:grpSpPr>
          <a:xfrm>
            <a:off x="1331640" y="3220194"/>
            <a:ext cx="4215553" cy="397128"/>
            <a:chOff x="885641" y="3368588"/>
            <a:chExt cx="4990817" cy="469766"/>
          </a:xfrm>
        </p:grpSpPr>
        <p:grpSp>
          <p:nvGrpSpPr>
            <p:cNvPr id="27" name="组合 26"/>
            <p:cNvGrpSpPr/>
            <p:nvPr/>
          </p:nvGrpSpPr>
          <p:grpSpPr>
            <a:xfrm>
              <a:off x="885641" y="3368588"/>
              <a:ext cx="4176464" cy="469766"/>
              <a:chOff x="827584" y="3190788"/>
              <a:chExt cx="4176464" cy="469766"/>
            </a:xfrm>
          </p:grpSpPr>
          <p:sp>
            <p:nvSpPr>
              <p:cNvPr id="29" name="TextBox 90"/>
              <p:cNvSpPr txBox="1"/>
              <p:nvPr/>
            </p:nvSpPr>
            <p:spPr>
              <a:xfrm>
                <a:off x="827584" y="3288560"/>
                <a:ext cx="886654"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0" name="右箭头 29"/>
              <p:cNvSpPr/>
              <p:nvPr/>
            </p:nvSpPr>
            <p:spPr>
              <a:xfrm>
                <a:off x="1735488" y="3190788"/>
                <a:ext cx="3268560" cy="469766"/>
              </a:xfrm>
              <a:prstGeom prst="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微软雅黑" pitchFamily="34" charset="-122"/>
                  <a:ea typeface="微软雅黑" pitchFamily="34" charset="-122"/>
                </a:endParaRPr>
              </a:p>
            </p:txBody>
          </p:sp>
          <p:sp>
            <p:nvSpPr>
              <p:cNvPr id="32" name="TextBox 92"/>
              <p:cNvSpPr txBox="1"/>
              <p:nvPr/>
            </p:nvSpPr>
            <p:spPr>
              <a:xfrm>
                <a:off x="1872613" y="3280460"/>
                <a:ext cx="1038478" cy="273053"/>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28" name="TextBox 89"/>
            <p:cNvSpPr txBox="1"/>
            <p:nvPr/>
          </p:nvSpPr>
          <p:spPr>
            <a:xfrm>
              <a:off x="5156810" y="3437529"/>
              <a:ext cx="719648" cy="400478"/>
            </a:xfrm>
            <a:prstGeom prst="rect">
              <a:avLst/>
            </a:prstGeom>
            <a:noFill/>
          </p:spPr>
          <p:txBody>
            <a:bodyPr wrap="none" rtlCol="0">
              <a:spAutoFit/>
            </a:bodyPr>
            <a:lstStyle/>
            <a:p>
              <a:r>
                <a:rPr lang="en-US" altLang="zh-CN" sz="1600" dirty="0">
                  <a:solidFill>
                    <a:schemeClr val="accent1"/>
                  </a:solidFill>
                  <a:latin typeface="微软雅黑" pitchFamily="34" charset="-122"/>
                  <a:ea typeface="微软雅黑" pitchFamily="34" charset="-122"/>
                </a:rPr>
                <a:t>52%</a:t>
              </a:r>
              <a:endParaRPr lang="zh-CN" altLang="en-US" sz="1600" dirty="0">
                <a:solidFill>
                  <a:schemeClr val="accent1"/>
                </a:solidFill>
                <a:latin typeface="微软雅黑" pitchFamily="34" charset="-122"/>
                <a:ea typeface="微软雅黑" pitchFamily="34" charset="-122"/>
              </a:endParaRPr>
            </a:p>
          </p:txBody>
        </p:sp>
      </p:grpSp>
      <p:grpSp>
        <p:nvGrpSpPr>
          <p:cNvPr id="34" name="组合 33"/>
          <p:cNvGrpSpPr/>
          <p:nvPr/>
        </p:nvGrpSpPr>
        <p:grpSpPr>
          <a:xfrm>
            <a:off x="1331640" y="3661274"/>
            <a:ext cx="6130621" cy="397126"/>
            <a:chOff x="885641" y="3901988"/>
            <a:chExt cx="7258080" cy="469766"/>
          </a:xfrm>
        </p:grpSpPr>
        <p:grpSp>
          <p:nvGrpSpPr>
            <p:cNvPr id="35" name="组合 34"/>
            <p:cNvGrpSpPr/>
            <p:nvPr/>
          </p:nvGrpSpPr>
          <p:grpSpPr>
            <a:xfrm>
              <a:off x="885641" y="3901988"/>
              <a:ext cx="6336704" cy="469766"/>
              <a:chOff x="827584" y="3800388"/>
              <a:chExt cx="6336704" cy="469766"/>
            </a:xfrm>
          </p:grpSpPr>
          <p:sp>
            <p:nvSpPr>
              <p:cNvPr id="37" name="TextBox 96"/>
              <p:cNvSpPr txBox="1"/>
              <p:nvPr/>
            </p:nvSpPr>
            <p:spPr>
              <a:xfrm>
                <a:off x="827584" y="3933602"/>
                <a:ext cx="886655" cy="309461"/>
              </a:xfrm>
              <a:prstGeom prst="rect">
                <a:avLst/>
              </a:prstGeom>
              <a:noFill/>
            </p:spPr>
            <p:txBody>
              <a:bodyPr wrap="none" rtlCol="0">
                <a:spAutoFit/>
              </a:bodyPr>
              <a:lstStyle/>
              <a:p>
                <a:r>
                  <a:rPr lang="zh-CN" altLang="en-US" sz="1100" dirty="0">
                    <a:solidFill>
                      <a:schemeClr val="accent1"/>
                    </a:solidFill>
                    <a:latin typeface="微软雅黑" pitchFamily="34" charset="-122"/>
                    <a:ea typeface="微软雅黑" pitchFamily="34" charset="-122"/>
                  </a:rPr>
                  <a:t>添加标题</a:t>
                </a:r>
              </a:p>
            </p:txBody>
          </p:sp>
          <p:sp>
            <p:nvSpPr>
              <p:cNvPr id="38" name="右箭头 37"/>
              <p:cNvSpPr/>
              <p:nvPr/>
            </p:nvSpPr>
            <p:spPr>
              <a:xfrm>
                <a:off x="1735488" y="3800388"/>
                <a:ext cx="5428800" cy="469766"/>
              </a:xfrm>
              <a:prstGeom prst="rightArrow">
                <a:avLst/>
              </a:prstGeom>
              <a:solidFill>
                <a:schemeClr val="bg1">
                  <a:alpha val="50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latin typeface="微软雅黑" pitchFamily="34" charset="-122"/>
                  <a:ea typeface="微软雅黑" pitchFamily="34" charset="-122"/>
                </a:endParaRPr>
              </a:p>
            </p:txBody>
          </p:sp>
          <p:sp>
            <p:nvSpPr>
              <p:cNvPr id="39" name="TextBox 98"/>
              <p:cNvSpPr txBox="1"/>
              <p:nvPr/>
            </p:nvSpPr>
            <p:spPr>
              <a:xfrm>
                <a:off x="1872613" y="3904573"/>
                <a:ext cx="1038479" cy="273054"/>
              </a:xfrm>
              <a:prstGeom prst="rect">
                <a:avLst/>
              </a:prstGeom>
              <a:noFill/>
            </p:spPr>
            <p:txBody>
              <a:bodyPr wrap="none" rtlCol="0">
                <a:spAutoFit/>
              </a:bodyPr>
              <a:lstStyle/>
              <a:p>
                <a:r>
                  <a:rPr lang="zh-CN" altLang="en-US" sz="900" dirty="0">
                    <a:solidFill>
                      <a:schemeClr val="accent2"/>
                    </a:solidFill>
                    <a:latin typeface="微软雅黑" pitchFamily="34" charset="-122"/>
                    <a:ea typeface="微软雅黑" pitchFamily="34" charset="-122"/>
                  </a:rPr>
                  <a:t>点击添加文字</a:t>
                </a:r>
              </a:p>
            </p:txBody>
          </p:sp>
        </p:grpSp>
        <p:sp>
          <p:nvSpPr>
            <p:cNvPr id="36" name="TextBox 95"/>
            <p:cNvSpPr txBox="1"/>
            <p:nvPr/>
          </p:nvSpPr>
          <p:spPr>
            <a:xfrm>
              <a:off x="7304923" y="3945530"/>
              <a:ext cx="838798" cy="400480"/>
            </a:xfrm>
            <a:prstGeom prst="rect">
              <a:avLst/>
            </a:prstGeom>
            <a:noFill/>
          </p:spPr>
          <p:txBody>
            <a:bodyPr wrap="square" rtlCol="0">
              <a:spAutoFit/>
            </a:bodyPr>
            <a:lstStyle/>
            <a:p>
              <a:r>
                <a:rPr lang="en-US" altLang="zh-CN" sz="1600" dirty="0">
                  <a:solidFill>
                    <a:schemeClr val="accent1"/>
                  </a:solidFill>
                  <a:latin typeface="微软雅黑" pitchFamily="34" charset="-122"/>
                  <a:ea typeface="微软雅黑" pitchFamily="34" charset="-122"/>
                </a:rPr>
                <a:t>87%</a:t>
              </a:r>
              <a:endParaRPr lang="zh-CN" altLang="en-US" sz="1600" dirty="0">
                <a:solidFill>
                  <a:schemeClr val="accent1"/>
                </a:solidFill>
                <a:latin typeface="微软雅黑" pitchFamily="34" charset="-122"/>
                <a:ea typeface="微软雅黑" pitchFamily="34" charset="-122"/>
              </a:endParaRPr>
            </a:p>
          </p:txBody>
        </p:sp>
      </p:grpSp>
      <p:sp>
        <p:nvSpPr>
          <p:cNvPr id="4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687389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3000"/>
                                  </p:iterate>
                                  <p:childTnLst>
                                    <p:set>
                                      <p:cBhvr>
                                        <p:cTn id="6" dur="1" fill="hold">
                                          <p:stCondLst>
                                            <p:cond delay="0"/>
                                          </p:stCondLst>
                                        </p:cTn>
                                        <p:tgtEl>
                                          <p:spTgt spid="7"/>
                                        </p:tgtEl>
                                        <p:attrNameLst>
                                          <p:attrName>style.visibility</p:attrName>
                                        </p:attrNameLst>
                                      </p:cBhvr>
                                      <p:to>
                                        <p:strVal val="visible"/>
                                      </p:to>
                                    </p:set>
                                    <p:set>
                                      <p:cBhvr>
                                        <p:cTn id="7" dur="683" fill="hold">
                                          <p:stCondLst>
                                            <p:cond delay="0"/>
                                          </p:stCondLst>
                                        </p:cTn>
                                        <p:tgtEl>
                                          <p:spTgt spid="7"/>
                                        </p:tgtEl>
                                        <p:attrNameLst>
                                          <p:attrName>style.rotation</p:attrName>
                                        </p:attrNameLst>
                                      </p:cBhvr>
                                      <p:to>
                                        <p:strVal val="-45.0"/>
                                      </p:to>
                                    </p:set>
                                    <p:anim calcmode="lin" valueType="num">
                                      <p:cBhvr>
                                        <p:cTn id="8" dur="683" fill="hold">
                                          <p:stCondLst>
                                            <p:cond delay="683"/>
                                          </p:stCondLst>
                                        </p:cTn>
                                        <p:tgtEl>
                                          <p:spTgt spid="7"/>
                                        </p:tgtEl>
                                        <p:attrNameLst>
                                          <p:attrName>style.rotation</p:attrName>
                                        </p:attrNameLst>
                                      </p:cBhvr>
                                      <p:tavLst>
                                        <p:tav tm="0">
                                          <p:val>
                                            <p:fltVal val="-45"/>
                                          </p:val>
                                        </p:tav>
                                        <p:tav tm="69900">
                                          <p:val>
                                            <p:fltVal val="45"/>
                                          </p:val>
                                        </p:tav>
                                        <p:tav tm="100000">
                                          <p:val>
                                            <p:fltVal val="0"/>
                                          </p:val>
                                        </p:tav>
                                      </p:tavLst>
                                    </p:anim>
                                    <p:anim calcmode="lin" valueType="num">
                                      <p:cBhvr>
                                        <p:cTn id="9" dur="683" fill="hold">
                                          <p:stCondLst>
                                            <p:cond delay="0"/>
                                          </p:stCondLst>
                                        </p:cTn>
                                        <p:tgtEl>
                                          <p:spTgt spid="7"/>
                                        </p:tgtEl>
                                        <p:attrNameLst>
                                          <p:attrName>ppt_y</p:attrName>
                                        </p:attrNameLst>
                                      </p:cBhvr>
                                      <p:tavLst>
                                        <p:tav tm="0">
                                          <p:val>
                                            <p:strVal val="#ppt_y-1"/>
                                          </p:val>
                                        </p:tav>
                                        <p:tav tm="100000">
                                          <p:val>
                                            <p:strVal val="#ppt_y-(0.354*#ppt_w-0.172*#ppt_h)"/>
                                          </p:val>
                                        </p:tav>
                                      </p:tavLst>
                                    </p:anim>
                                    <p:anim calcmode="lin" valueType="num">
                                      <p:cBhvr>
                                        <p:cTn id="10" dur="234" decel="50000" autoRev="1" fill="hold">
                                          <p:stCondLst>
                                            <p:cond delay="683"/>
                                          </p:stCondLst>
                                        </p:cTn>
                                        <p:tgtEl>
                                          <p:spTgt spid="7"/>
                                        </p:tgtEl>
                                        <p:attrNameLst>
                                          <p:attrName>ppt_y</p:attrName>
                                        </p:attrNameLst>
                                      </p:cBhvr>
                                      <p:tavLst>
                                        <p:tav tm="0">
                                          <p:val>
                                            <p:strVal val="#ppt_y-(0.354*#ppt_w-0.172*#ppt_h)"/>
                                          </p:val>
                                        </p:tav>
                                        <p:tav tm="100000">
                                          <p:val>
                                            <p:strVal val="#ppt_y-(0.354*#ppt_w-0.172*#ppt_h)-#ppt_h/2"/>
                                          </p:val>
                                        </p:tav>
                                      </p:tavLst>
                                    </p:anim>
                                    <p:anim calcmode="lin" valueType="num">
                                      <p:cBhvr>
                                        <p:cTn id="11" dur="204" fill="hold">
                                          <p:stCondLst>
                                            <p:cond delay="1296"/>
                                          </p:stCondLst>
                                        </p:cTn>
                                        <p:tgtEl>
                                          <p:spTgt spid="7"/>
                                        </p:tgtEl>
                                        <p:attrNameLst>
                                          <p:attrName>ppt_y</p:attrName>
                                        </p:attrNameLst>
                                      </p:cBhvr>
                                      <p:tavLst>
                                        <p:tav tm="0">
                                          <p:val>
                                            <p:strVal val="#ppt_y-(0.354*#ppt_w-0.172*#ppt_h)"/>
                                          </p:val>
                                        </p:tav>
                                        <p:tav tm="100000">
                                          <p:val>
                                            <p:strVal val="#ppt_y"/>
                                          </p:val>
                                        </p:tav>
                                      </p:tavLst>
                                    </p:anim>
                                  </p:childTnLst>
                                </p:cTn>
                              </p:par>
                              <p:par>
                                <p:cTn id="12" presetID="12" presetClass="entr" presetSubtype="8" fill="hold" nodeType="withEffect">
                                  <p:stCondLst>
                                    <p:cond delay="1250"/>
                                  </p:stCondLst>
                                  <p:childTnLst>
                                    <p:set>
                                      <p:cBhvr>
                                        <p:cTn id="13" dur="1" fill="hold">
                                          <p:stCondLst>
                                            <p:cond delay="0"/>
                                          </p:stCondLst>
                                        </p:cTn>
                                        <p:tgtEl>
                                          <p:spTgt spid="8"/>
                                        </p:tgtEl>
                                        <p:attrNameLst>
                                          <p:attrName>style.visibility</p:attrName>
                                        </p:attrNameLst>
                                      </p:cBhvr>
                                      <p:to>
                                        <p:strVal val="visible"/>
                                      </p:to>
                                    </p:set>
                                    <p:anim calcmode="lin" valueType="num">
                                      <p:cBhvr additive="base">
                                        <p:cTn id="14" dur="1000"/>
                                        <p:tgtEl>
                                          <p:spTgt spid="8"/>
                                        </p:tgtEl>
                                        <p:attrNameLst>
                                          <p:attrName>ppt_x</p:attrName>
                                        </p:attrNameLst>
                                      </p:cBhvr>
                                      <p:tavLst>
                                        <p:tav tm="0">
                                          <p:val>
                                            <p:strVal val="#ppt_x-#ppt_w*1.125000"/>
                                          </p:val>
                                        </p:tav>
                                        <p:tav tm="100000">
                                          <p:val>
                                            <p:strVal val="#ppt_x"/>
                                          </p:val>
                                        </p:tav>
                                      </p:tavLst>
                                    </p:anim>
                                    <p:animEffect transition="in" filter="wipe(right)">
                                      <p:cBhvr>
                                        <p:cTn id="15" dur="1000"/>
                                        <p:tgtEl>
                                          <p:spTgt spid="8"/>
                                        </p:tgtEl>
                                      </p:cBhvr>
                                    </p:animEffect>
                                  </p:childTnLst>
                                </p:cTn>
                              </p:par>
                              <p:par>
                                <p:cTn id="16" presetID="12" presetClass="entr" presetSubtype="8" fill="hold" nodeType="withEffect">
                                  <p:stCondLst>
                                    <p:cond delay="1500"/>
                                  </p:stCondLst>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1000"/>
                                        <p:tgtEl>
                                          <p:spTgt spid="14"/>
                                        </p:tgtEl>
                                        <p:attrNameLst>
                                          <p:attrName>ppt_x</p:attrName>
                                        </p:attrNameLst>
                                      </p:cBhvr>
                                      <p:tavLst>
                                        <p:tav tm="0">
                                          <p:val>
                                            <p:strVal val="#ppt_x-#ppt_w*1.125000"/>
                                          </p:val>
                                        </p:tav>
                                        <p:tav tm="100000">
                                          <p:val>
                                            <p:strVal val="#ppt_x"/>
                                          </p:val>
                                        </p:tav>
                                      </p:tavLst>
                                    </p:anim>
                                    <p:animEffect transition="in" filter="wipe(right)">
                                      <p:cBhvr>
                                        <p:cTn id="19" dur="1000"/>
                                        <p:tgtEl>
                                          <p:spTgt spid="14"/>
                                        </p:tgtEl>
                                      </p:cBhvr>
                                    </p:animEffect>
                                  </p:childTnLst>
                                </p:cTn>
                              </p:par>
                              <p:par>
                                <p:cTn id="20" presetID="12" presetClass="entr" presetSubtype="8" fill="hold" nodeType="withEffect">
                                  <p:stCondLst>
                                    <p:cond delay="1700"/>
                                  </p:stCondLst>
                                  <p:childTnLst>
                                    <p:set>
                                      <p:cBhvr>
                                        <p:cTn id="21" dur="1" fill="hold">
                                          <p:stCondLst>
                                            <p:cond delay="0"/>
                                          </p:stCondLst>
                                        </p:cTn>
                                        <p:tgtEl>
                                          <p:spTgt spid="20"/>
                                        </p:tgtEl>
                                        <p:attrNameLst>
                                          <p:attrName>style.visibility</p:attrName>
                                        </p:attrNameLst>
                                      </p:cBhvr>
                                      <p:to>
                                        <p:strVal val="visible"/>
                                      </p:to>
                                    </p:set>
                                    <p:anim calcmode="lin" valueType="num">
                                      <p:cBhvr additive="base">
                                        <p:cTn id="22" dur="1000"/>
                                        <p:tgtEl>
                                          <p:spTgt spid="20"/>
                                        </p:tgtEl>
                                        <p:attrNameLst>
                                          <p:attrName>ppt_x</p:attrName>
                                        </p:attrNameLst>
                                      </p:cBhvr>
                                      <p:tavLst>
                                        <p:tav tm="0">
                                          <p:val>
                                            <p:strVal val="#ppt_x-#ppt_w*1.125000"/>
                                          </p:val>
                                        </p:tav>
                                        <p:tav tm="100000">
                                          <p:val>
                                            <p:strVal val="#ppt_x"/>
                                          </p:val>
                                        </p:tav>
                                      </p:tavLst>
                                    </p:anim>
                                    <p:animEffect transition="in" filter="wipe(right)">
                                      <p:cBhvr>
                                        <p:cTn id="23" dur="1000"/>
                                        <p:tgtEl>
                                          <p:spTgt spid="20"/>
                                        </p:tgtEl>
                                      </p:cBhvr>
                                    </p:animEffect>
                                  </p:childTnLst>
                                </p:cTn>
                              </p:par>
                              <p:par>
                                <p:cTn id="24" presetID="12" presetClass="entr" presetSubtype="8" fill="hold" nodeType="withEffect">
                                  <p:stCondLst>
                                    <p:cond delay="200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1000"/>
                                        <p:tgtEl>
                                          <p:spTgt spid="26"/>
                                        </p:tgtEl>
                                        <p:attrNameLst>
                                          <p:attrName>ppt_x</p:attrName>
                                        </p:attrNameLst>
                                      </p:cBhvr>
                                      <p:tavLst>
                                        <p:tav tm="0">
                                          <p:val>
                                            <p:strVal val="#ppt_x-#ppt_w*1.125000"/>
                                          </p:val>
                                        </p:tav>
                                        <p:tav tm="100000">
                                          <p:val>
                                            <p:strVal val="#ppt_x"/>
                                          </p:val>
                                        </p:tav>
                                      </p:tavLst>
                                    </p:anim>
                                    <p:animEffect transition="in" filter="wipe(right)">
                                      <p:cBhvr>
                                        <p:cTn id="27" dur="1000"/>
                                        <p:tgtEl>
                                          <p:spTgt spid="26"/>
                                        </p:tgtEl>
                                      </p:cBhvr>
                                    </p:animEffect>
                                  </p:childTnLst>
                                </p:cTn>
                              </p:par>
                              <p:par>
                                <p:cTn id="28" presetID="12" presetClass="entr" presetSubtype="8" fill="hold" nodeType="withEffect">
                                  <p:stCondLst>
                                    <p:cond delay="2300"/>
                                  </p:stCondLst>
                                  <p:childTnLst>
                                    <p:set>
                                      <p:cBhvr>
                                        <p:cTn id="29" dur="1" fill="hold">
                                          <p:stCondLst>
                                            <p:cond delay="0"/>
                                          </p:stCondLst>
                                        </p:cTn>
                                        <p:tgtEl>
                                          <p:spTgt spid="34"/>
                                        </p:tgtEl>
                                        <p:attrNameLst>
                                          <p:attrName>style.visibility</p:attrName>
                                        </p:attrNameLst>
                                      </p:cBhvr>
                                      <p:to>
                                        <p:strVal val="visible"/>
                                      </p:to>
                                    </p:set>
                                    <p:anim calcmode="lin" valueType="num">
                                      <p:cBhvr additive="base">
                                        <p:cTn id="30" dur="1000"/>
                                        <p:tgtEl>
                                          <p:spTgt spid="34"/>
                                        </p:tgtEl>
                                        <p:attrNameLst>
                                          <p:attrName>ppt_x</p:attrName>
                                        </p:attrNameLst>
                                      </p:cBhvr>
                                      <p:tavLst>
                                        <p:tav tm="0">
                                          <p:val>
                                            <p:strVal val="#ppt_x-#ppt_w*1.125000"/>
                                          </p:val>
                                        </p:tav>
                                        <p:tav tm="100000">
                                          <p:val>
                                            <p:strVal val="#ppt_x"/>
                                          </p:val>
                                        </p:tav>
                                      </p:tavLst>
                                    </p:anim>
                                    <p:animEffect transition="in" filter="wipe(right)">
                                      <p:cBhvr>
                                        <p:cTn id="3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1"/>
          <p:cNvSpPr>
            <a:spLocks noChangeArrowheads="1"/>
          </p:cNvSpPr>
          <p:nvPr/>
        </p:nvSpPr>
        <p:spPr bwMode="auto">
          <a:xfrm>
            <a:off x="3779912" y="3795886"/>
            <a:ext cx="4824536"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zh-CN" altLang="en-US" sz="1000" dirty="0">
              <a:solidFill>
                <a:schemeClr val="accent1"/>
              </a:solidFill>
              <a:latin typeface="微软雅黑" pitchFamily="34" charset="-122"/>
              <a:ea typeface="微软雅黑" pitchFamily="34" charset="-122"/>
              <a:sym typeface="微软雅黑" pitchFamily="34" charset="-122"/>
            </a:endParaRPr>
          </a:p>
        </p:txBody>
      </p:sp>
      <p:grpSp>
        <p:nvGrpSpPr>
          <p:cNvPr id="8" name="组合 7"/>
          <p:cNvGrpSpPr/>
          <p:nvPr/>
        </p:nvGrpSpPr>
        <p:grpSpPr>
          <a:xfrm>
            <a:off x="3849192" y="1007937"/>
            <a:ext cx="4467224" cy="3109596"/>
            <a:chOff x="2195736" y="915988"/>
            <a:chExt cx="4752752" cy="3308350"/>
          </a:xfrm>
        </p:grpSpPr>
        <p:sp>
          <p:nvSpPr>
            <p:cNvPr id="9" name="AutoShape 3"/>
            <p:cNvSpPr>
              <a:spLocks noChangeAspect="1" noChangeArrowheads="1" noTextEdit="1"/>
            </p:cNvSpPr>
            <p:nvPr/>
          </p:nvSpPr>
          <p:spPr bwMode="auto">
            <a:xfrm>
              <a:off x="2197100" y="915988"/>
              <a:ext cx="4748213" cy="330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200">
                <a:solidFill>
                  <a:schemeClr val="accent2"/>
                </a:solidFill>
              </a:endParaRPr>
            </a:p>
          </p:txBody>
        </p:sp>
        <p:sp>
          <p:nvSpPr>
            <p:cNvPr id="10" name="Freeform 150"/>
            <p:cNvSpPr>
              <a:spLocks/>
            </p:cNvSpPr>
            <p:nvPr/>
          </p:nvSpPr>
          <p:spPr bwMode="auto">
            <a:xfrm>
              <a:off x="3048000" y="1771651"/>
              <a:ext cx="3049588" cy="1522413"/>
            </a:xfrm>
            <a:custGeom>
              <a:avLst/>
              <a:gdLst>
                <a:gd name="T0" fmla="*/ 813 w 813"/>
                <a:gd name="T1" fmla="*/ 406 h 406"/>
                <a:gd name="T2" fmla="*/ 724 w 813"/>
                <a:gd name="T3" fmla="*/ 406 h 406"/>
                <a:gd name="T4" fmla="*/ 406 w 813"/>
                <a:gd name="T5" fmla="*/ 89 h 406"/>
                <a:gd name="T6" fmla="*/ 89 w 813"/>
                <a:gd name="T7" fmla="*/ 406 h 406"/>
                <a:gd name="T8" fmla="*/ 0 w 813"/>
                <a:gd name="T9" fmla="*/ 406 h 406"/>
                <a:gd name="T10" fmla="*/ 406 w 813"/>
                <a:gd name="T11" fmla="*/ 0 h 406"/>
                <a:gd name="T12" fmla="*/ 813 w 813"/>
                <a:gd name="T13" fmla="*/ 406 h 406"/>
              </a:gdLst>
              <a:ahLst/>
              <a:cxnLst>
                <a:cxn ang="0">
                  <a:pos x="T0" y="T1"/>
                </a:cxn>
                <a:cxn ang="0">
                  <a:pos x="T2" y="T3"/>
                </a:cxn>
                <a:cxn ang="0">
                  <a:pos x="T4" y="T5"/>
                </a:cxn>
                <a:cxn ang="0">
                  <a:pos x="T6" y="T7"/>
                </a:cxn>
                <a:cxn ang="0">
                  <a:pos x="T8" y="T9"/>
                </a:cxn>
                <a:cxn ang="0">
                  <a:pos x="T10" y="T11"/>
                </a:cxn>
                <a:cxn ang="0">
                  <a:pos x="T12" y="T13"/>
                </a:cxn>
              </a:cxnLst>
              <a:rect l="0" t="0" r="r" b="b"/>
              <a:pathLst>
                <a:path w="813" h="406">
                  <a:moveTo>
                    <a:pt x="813" y="406"/>
                  </a:moveTo>
                  <a:cubicBezTo>
                    <a:pt x="724" y="406"/>
                    <a:pt x="724" y="406"/>
                    <a:pt x="724" y="406"/>
                  </a:cubicBezTo>
                  <a:cubicBezTo>
                    <a:pt x="724" y="231"/>
                    <a:pt x="581" y="89"/>
                    <a:pt x="406" y="89"/>
                  </a:cubicBezTo>
                  <a:cubicBezTo>
                    <a:pt x="231" y="89"/>
                    <a:pt x="89" y="231"/>
                    <a:pt x="89" y="406"/>
                  </a:cubicBezTo>
                  <a:cubicBezTo>
                    <a:pt x="0" y="406"/>
                    <a:pt x="0" y="406"/>
                    <a:pt x="0" y="406"/>
                  </a:cubicBezTo>
                  <a:cubicBezTo>
                    <a:pt x="0" y="182"/>
                    <a:pt x="182" y="0"/>
                    <a:pt x="406" y="0"/>
                  </a:cubicBezTo>
                  <a:cubicBezTo>
                    <a:pt x="631" y="0"/>
                    <a:pt x="813" y="182"/>
                    <a:pt x="813" y="406"/>
                  </a:cubicBezTo>
                  <a:close/>
                </a:path>
              </a:pathLst>
            </a:custGeom>
            <a:solidFill>
              <a:schemeClr val="tx1">
                <a:alpha val="50000"/>
              </a:schemeClr>
            </a:solidFill>
            <a:ln>
              <a:noFill/>
            </a:ln>
            <a:extLst/>
          </p:spPr>
          <p:txBody>
            <a:bodyPr/>
            <a:lstStyle/>
            <a:p>
              <a:endParaRPr lang="zh-CN" altLang="en-US" sz="1200">
                <a:solidFill>
                  <a:schemeClr val="accent2"/>
                </a:solidFill>
              </a:endParaRPr>
            </a:p>
          </p:txBody>
        </p:sp>
        <p:sp>
          <p:nvSpPr>
            <p:cNvPr id="11" name="Freeform 151"/>
            <p:cNvSpPr>
              <a:spLocks/>
            </p:cNvSpPr>
            <p:nvPr/>
          </p:nvSpPr>
          <p:spPr bwMode="auto">
            <a:xfrm>
              <a:off x="2632075" y="1354138"/>
              <a:ext cx="3881438" cy="1939925"/>
            </a:xfrm>
            <a:custGeom>
              <a:avLst/>
              <a:gdLst>
                <a:gd name="T0" fmla="*/ 1035 w 1035"/>
                <a:gd name="T1" fmla="*/ 517 h 517"/>
                <a:gd name="T2" fmla="*/ 945 w 1035"/>
                <a:gd name="T3" fmla="*/ 517 h 517"/>
                <a:gd name="T4" fmla="*/ 517 w 1035"/>
                <a:gd name="T5" fmla="*/ 90 h 517"/>
                <a:gd name="T6" fmla="*/ 89 w 1035"/>
                <a:gd name="T7" fmla="*/ 517 h 517"/>
                <a:gd name="T8" fmla="*/ 0 w 1035"/>
                <a:gd name="T9" fmla="*/ 517 h 517"/>
                <a:gd name="T10" fmla="*/ 517 w 1035"/>
                <a:gd name="T11" fmla="*/ 0 h 517"/>
                <a:gd name="T12" fmla="*/ 1035 w 1035"/>
                <a:gd name="T13" fmla="*/ 517 h 517"/>
              </a:gdLst>
              <a:ahLst/>
              <a:cxnLst>
                <a:cxn ang="0">
                  <a:pos x="T0" y="T1"/>
                </a:cxn>
                <a:cxn ang="0">
                  <a:pos x="T2" y="T3"/>
                </a:cxn>
                <a:cxn ang="0">
                  <a:pos x="T4" y="T5"/>
                </a:cxn>
                <a:cxn ang="0">
                  <a:pos x="T6" y="T7"/>
                </a:cxn>
                <a:cxn ang="0">
                  <a:pos x="T8" y="T9"/>
                </a:cxn>
                <a:cxn ang="0">
                  <a:pos x="T10" y="T11"/>
                </a:cxn>
                <a:cxn ang="0">
                  <a:pos x="T12" y="T13"/>
                </a:cxn>
              </a:cxnLst>
              <a:rect l="0" t="0" r="r" b="b"/>
              <a:pathLst>
                <a:path w="1035" h="517">
                  <a:moveTo>
                    <a:pt x="1035" y="517"/>
                  </a:moveTo>
                  <a:cubicBezTo>
                    <a:pt x="945" y="517"/>
                    <a:pt x="945" y="517"/>
                    <a:pt x="945" y="517"/>
                  </a:cubicBezTo>
                  <a:cubicBezTo>
                    <a:pt x="945" y="282"/>
                    <a:pt x="753" y="90"/>
                    <a:pt x="517" y="90"/>
                  </a:cubicBezTo>
                  <a:cubicBezTo>
                    <a:pt x="281" y="90"/>
                    <a:pt x="89" y="282"/>
                    <a:pt x="89" y="517"/>
                  </a:cubicBezTo>
                  <a:cubicBezTo>
                    <a:pt x="0" y="517"/>
                    <a:pt x="0" y="517"/>
                    <a:pt x="0" y="517"/>
                  </a:cubicBezTo>
                  <a:cubicBezTo>
                    <a:pt x="0" y="232"/>
                    <a:pt x="232" y="0"/>
                    <a:pt x="517" y="0"/>
                  </a:cubicBezTo>
                  <a:cubicBezTo>
                    <a:pt x="803" y="0"/>
                    <a:pt x="1035" y="232"/>
                    <a:pt x="1035" y="517"/>
                  </a:cubicBezTo>
                  <a:close/>
                </a:path>
              </a:pathLst>
            </a:custGeom>
            <a:solidFill>
              <a:schemeClr val="bg2">
                <a:alpha val="50000"/>
              </a:schemeClr>
            </a:solidFill>
            <a:ln>
              <a:noFill/>
            </a:ln>
            <a:extLst/>
          </p:spPr>
          <p:txBody>
            <a:bodyPr/>
            <a:lstStyle/>
            <a:p>
              <a:endParaRPr lang="zh-CN" altLang="en-US" sz="1200">
                <a:solidFill>
                  <a:schemeClr val="accent2"/>
                </a:solidFill>
              </a:endParaRPr>
            </a:p>
          </p:txBody>
        </p:sp>
        <p:sp>
          <p:nvSpPr>
            <p:cNvPr id="12" name="Freeform 152"/>
            <p:cNvSpPr>
              <a:spLocks/>
            </p:cNvSpPr>
            <p:nvPr/>
          </p:nvSpPr>
          <p:spPr bwMode="auto">
            <a:xfrm>
              <a:off x="2197100" y="919163"/>
              <a:ext cx="4751388" cy="2374900"/>
            </a:xfrm>
            <a:custGeom>
              <a:avLst/>
              <a:gdLst>
                <a:gd name="T0" fmla="*/ 1267 w 1267"/>
                <a:gd name="T1" fmla="*/ 633 h 633"/>
                <a:gd name="T2" fmla="*/ 1178 w 1267"/>
                <a:gd name="T3" fmla="*/ 633 h 633"/>
                <a:gd name="T4" fmla="*/ 633 w 1267"/>
                <a:gd name="T5" fmla="*/ 89 h 633"/>
                <a:gd name="T6" fmla="*/ 89 w 1267"/>
                <a:gd name="T7" fmla="*/ 633 h 633"/>
                <a:gd name="T8" fmla="*/ 0 w 1267"/>
                <a:gd name="T9" fmla="*/ 633 h 633"/>
                <a:gd name="T10" fmla="*/ 633 w 1267"/>
                <a:gd name="T11" fmla="*/ 0 h 633"/>
                <a:gd name="T12" fmla="*/ 1267 w 1267"/>
                <a:gd name="T13" fmla="*/ 633 h 633"/>
              </a:gdLst>
              <a:ahLst/>
              <a:cxnLst>
                <a:cxn ang="0">
                  <a:pos x="T0" y="T1"/>
                </a:cxn>
                <a:cxn ang="0">
                  <a:pos x="T2" y="T3"/>
                </a:cxn>
                <a:cxn ang="0">
                  <a:pos x="T4" y="T5"/>
                </a:cxn>
                <a:cxn ang="0">
                  <a:pos x="T6" y="T7"/>
                </a:cxn>
                <a:cxn ang="0">
                  <a:pos x="T8" y="T9"/>
                </a:cxn>
                <a:cxn ang="0">
                  <a:pos x="T10" y="T11"/>
                </a:cxn>
                <a:cxn ang="0">
                  <a:pos x="T12" y="T13"/>
                </a:cxn>
              </a:cxnLst>
              <a:rect l="0" t="0" r="r" b="b"/>
              <a:pathLst>
                <a:path w="1267" h="633">
                  <a:moveTo>
                    <a:pt x="1267" y="633"/>
                  </a:moveTo>
                  <a:cubicBezTo>
                    <a:pt x="1178" y="633"/>
                    <a:pt x="1178" y="633"/>
                    <a:pt x="1178" y="633"/>
                  </a:cubicBezTo>
                  <a:cubicBezTo>
                    <a:pt x="1178" y="333"/>
                    <a:pt x="934" y="89"/>
                    <a:pt x="633" y="89"/>
                  </a:cubicBezTo>
                  <a:cubicBezTo>
                    <a:pt x="333" y="89"/>
                    <a:pt x="89" y="333"/>
                    <a:pt x="89" y="633"/>
                  </a:cubicBezTo>
                  <a:cubicBezTo>
                    <a:pt x="0" y="633"/>
                    <a:pt x="0" y="633"/>
                    <a:pt x="0" y="633"/>
                  </a:cubicBezTo>
                  <a:cubicBezTo>
                    <a:pt x="0" y="284"/>
                    <a:pt x="284" y="0"/>
                    <a:pt x="633" y="0"/>
                  </a:cubicBezTo>
                  <a:cubicBezTo>
                    <a:pt x="983" y="0"/>
                    <a:pt x="1267" y="284"/>
                    <a:pt x="1267" y="633"/>
                  </a:cubicBezTo>
                  <a:close/>
                </a:path>
              </a:pathLst>
            </a:custGeom>
            <a:solidFill>
              <a:schemeClr val="tx2">
                <a:alpha val="50000"/>
              </a:schemeClr>
            </a:solidFill>
            <a:ln>
              <a:noFill/>
            </a:ln>
            <a:extLst/>
          </p:spPr>
          <p:txBody>
            <a:bodyPr/>
            <a:lstStyle/>
            <a:p>
              <a:endParaRPr lang="zh-CN" altLang="en-US" sz="1200">
                <a:solidFill>
                  <a:schemeClr val="accent2"/>
                </a:solidFill>
              </a:endParaRPr>
            </a:p>
          </p:txBody>
        </p:sp>
        <p:sp>
          <p:nvSpPr>
            <p:cNvPr id="13" name="Freeform 153"/>
            <p:cNvSpPr>
              <a:spLocks/>
            </p:cNvSpPr>
            <p:nvPr/>
          </p:nvSpPr>
          <p:spPr bwMode="auto">
            <a:xfrm>
              <a:off x="3468688" y="2190751"/>
              <a:ext cx="2208213" cy="1103313"/>
            </a:xfrm>
            <a:custGeom>
              <a:avLst/>
              <a:gdLst>
                <a:gd name="T0" fmla="*/ 589 w 589"/>
                <a:gd name="T1" fmla="*/ 294 h 294"/>
                <a:gd name="T2" fmla="*/ 500 w 589"/>
                <a:gd name="T3" fmla="*/ 294 h 294"/>
                <a:gd name="T4" fmla="*/ 294 w 589"/>
                <a:gd name="T5" fmla="*/ 89 h 294"/>
                <a:gd name="T6" fmla="*/ 89 w 589"/>
                <a:gd name="T7" fmla="*/ 294 h 294"/>
                <a:gd name="T8" fmla="*/ 0 w 589"/>
                <a:gd name="T9" fmla="*/ 294 h 294"/>
                <a:gd name="T10" fmla="*/ 294 w 589"/>
                <a:gd name="T11" fmla="*/ 0 h 294"/>
                <a:gd name="T12" fmla="*/ 589 w 589"/>
                <a:gd name="T13" fmla="*/ 294 h 294"/>
              </a:gdLst>
              <a:ahLst/>
              <a:cxnLst>
                <a:cxn ang="0">
                  <a:pos x="T0" y="T1"/>
                </a:cxn>
                <a:cxn ang="0">
                  <a:pos x="T2" y="T3"/>
                </a:cxn>
                <a:cxn ang="0">
                  <a:pos x="T4" y="T5"/>
                </a:cxn>
                <a:cxn ang="0">
                  <a:pos x="T6" y="T7"/>
                </a:cxn>
                <a:cxn ang="0">
                  <a:pos x="T8" y="T9"/>
                </a:cxn>
                <a:cxn ang="0">
                  <a:pos x="T10" y="T11"/>
                </a:cxn>
                <a:cxn ang="0">
                  <a:pos x="T12" y="T13"/>
                </a:cxn>
              </a:cxnLst>
              <a:rect l="0" t="0" r="r" b="b"/>
              <a:pathLst>
                <a:path w="589" h="294">
                  <a:moveTo>
                    <a:pt x="589" y="294"/>
                  </a:moveTo>
                  <a:cubicBezTo>
                    <a:pt x="500" y="294"/>
                    <a:pt x="500" y="294"/>
                    <a:pt x="500" y="294"/>
                  </a:cubicBezTo>
                  <a:cubicBezTo>
                    <a:pt x="500" y="181"/>
                    <a:pt x="408" y="89"/>
                    <a:pt x="294" y="89"/>
                  </a:cubicBezTo>
                  <a:cubicBezTo>
                    <a:pt x="181" y="89"/>
                    <a:pt x="89" y="181"/>
                    <a:pt x="89" y="294"/>
                  </a:cubicBezTo>
                  <a:cubicBezTo>
                    <a:pt x="0" y="294"/>
                    <a:pt x="0" y="294"/>
                    <a:pt x="0" y="294"/>
                  </a:cubicBezTo>
                  <a:cubicBezTo>
                    <a:pt x="0" y="132"/>
                    <a:pt x="132" y="0"/>
                    <a:pt x="294" y="0"/>
                  </a:cubicBezTo>
                  <a:cubicBezTo>
                    <a:pt x="457" y="0"/>
                    <a:pt x="589" y="132"/>
                    <a:pt x="589" y="294"/>
                  </a:cubicBezTo>
                  <a:close/>
                </a:path>
              </a:pathLst>
            </a:custGeom>
            <a:solidFill>
              <a:schemeClr val="bg1">
                <a:alpha val="50000"/>
              </a:schemeClr>
            </a:solidFill>
            <a:ln>
              <a:noFill/>
            </a:ln>
            <a:extLst/>
          </p:spPr>
          <p:txBody>
            <a:bodyPr/>
            <a:lstStyle/>
            <a:p>
              <a:endParaRPr lang="zh-CN" altLang="en-US" sz="1200">
                <a:solidFill>
                  <a:schemeClr val="accent2"/>
                </a:solidFill>
              </a:endParaRPr>
            </a:p>
          </p:txBody>
        </p:sp>
        <p:sp>
          <p:nvSpPr>
            <p:cNvPr id="14" name="TextBox 41"/>
            <p:cNvSpPr txBox="1"/>
            <p:nvPr/>
          </p:nvSpPr>
          <p:spPr bwMode="auto">
            <a:xfrm>
              <a:off x="2195736" y="3338102"/>
              <a:ext cx="1342539" cy="392938"/>
            </a:xfrm>
            <a:prstGeom prst="rect">
              <a:avLst/>
            </a:prstGeom>
            <a:noFill/>
          </p:spPr>
          <p:txBody>
            <a:bodyPr wrap="none">
              <a:spAutoFit/>
            </a:bodyPr>
            <a:lstStyle>
              <a:defPPr>
                <a:defRPr lang="zh-CN"/>
              </a:defPPr>
              <a:lvl1pPr fontAlgn="auto">
                <a:spcBef>
                  <a:spcPts val="0"/>
                </a:spcBef>
                <a:spcAft>
                  <a:spcPts val="0"/>
                </a:spcAft>
                <a:defRPr sz="1600" spc="300">
                  <a:latin typeface="微软雅黑" pitchFamily="34" charset="-122"/>
                  <a:ea typeface="微软雅黑" pitchFamily="34" charset="-122"/>
                  <a:cs typeface="Arial" pitchFamily="34" charset="0"/>
                </a:defRPr>
              </a:lvl1pPr>
            </a:lstStyle>
            <a:p>
              <a:r>
                <a:rPr lang="zh-CN" altLang="en-US" sz="1800" dirty="0"/>
                <a:t>添加标题</a:t>
              </a:r>
            </a:p>
          </p:txBody>
        </p:sp>
        <p:sp>
          <p:nvSpPr>
            <p:cNvPr id="15" name="TextBox 43"/>
            <p:cNvSpPr txBox="1"/>
            <p:nvPr/>
          </p:nvSpPr>
          <p:spPr bwMode="auto">
            <a:xfrm>
              <a:off x="5771734" y="3303081"/>
              <a:ext cx="32426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200" dirty="0" smtClean="0">
                  <a:solidFill>
                    <a:schemeClr val="tx1"/>
                  </a:solidFill>
                </a:rPr>
                <a:t>标题</a:t>
              </a:r>
              <a:endParaRPr lang="zh-CN" altLang="en-US" sz="1200" dirty="0">
                <a:solidFill>
                  <a:schemeClr val="tx1"/>
                </a:solidFill>
              </a:endParaRPr>
            </a:p>
          </p:txBody>
        </p:sp>
        <p:sp>
          <p:nvSpPr>
            <p:cNvPr id="16" name="TextBox 44"/>
            <p:cNvSpPr txBox="1"/>
            <p:nvPr/>
          </p:nvSpPr>
          <p:spPr bwMode="auto">
            <a:xfrm>
              <a:off x="6667172" y="3303081"/>
              <a:ext cx="281316"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200" dirty="0" smtClean="0">
                  <a:solidFill>
                    <a:schemeClr val="tx2"/>
                  </a:solidFill>
                </a:rPr>
                <a:t>标题</a:t>
              </a:r>
              <a:endParaRPr lang="zh-CN" altLang="en-US" sz="1200" dirty="0">
                <a:solidFill>
                  <a:schemeClr val="tx2"/>
                </a:solidFill>
              </a:endParaRPr>
            </a:p>
          </p:txBody>
        </p:sp>
        <p:sp>
          <p:nvSpPr>
            <p:cNvPr id="17" name="TextBox 45"/>
            <p:cNvSpPr txBox="1"/>
            <p:nvPr/>
          </p:nvSpPr>
          <p:spPr bwMode="auto">
            <a:xfrm>
              <a:off x="6224170" y="3303081"/>
              <a:ext cx="28934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200" dirty="0" smtClean="0">
                  <a:solidFill>
                    <a:schemeClr val="bg2"/>
                  </a:solidFill>
                </a:rPr>
                <a:t>标题</a:t>
              </a:r>
              <a:endParaRPr lang="zh-CN" altLang="en-US" sz="1200" dirty="0">
                <a:solidFill>
                  <a:schemeClr val="bg2"/>
                </a:solidFill>
              </a:endParaRPr>
            </a:p>
          </p:txBody>
        </p:sp>
        <p:sp>
          <p:nvSpPr>
            <p:cNvPr id="18" name="TextBox 46"/>
            <p:cNvSpPr txBox="1"/>
            <p:nvPr/>
          </p:nvSpPr>
          <p:spPr bwMode="auto">
            <a:xfrm>
              <a:off x="5338514" y="3303081"/>
              <a:ext cx="288814" cy="491173"/>
            </a:xfrm>
            <a:prstGeom prst="rect">
              <a:avLst/>
            </a:prstGeom>
            <a:noFill/>
          </p:spPr>
          <p:txBody>
            <a:bodyPr wrap="squar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200" dirty="0" smtClean="0">
                  <a:solidFill>
                    <a:schemeClr val="bg1"/>
                  </a:solidFill>
                </a:rPr>
                <a:t>标题</a:t>
              </a:r>
              <a:endParaRPr lang="zh-CN" altLang="en-US" sz="1200" dirty="0">
                <a:solidFill>
                  <a:schemeClr val="bg1"/>
                </a:solidFill>
              </a:endParaRPr>
            </a:p>
          </p:txBody>
        </p:sp>
        <p:sp>
          <p:nvSpPr>
            <p:cNvPr id="19" name="TextBox 682"/>
            <p:cNvSpPr txBox="1"/>
            <p:nvPr/>
          </p:nvSpPr>
          <p:spPr>
            <a:xfrm>
              <a:off x="4313157" y="2208441"/>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20%</a:t>
              </a:r>
              <a:endParaRPr lang="zh-CN" altLang="en-US" sz="1200" dirty="0">
                <a:solidFill>
                  <a:schemeClr val="accent2"/>
                </a:solidFill>
              </a:endParaRPr>
            </a:p>
          </p:txBody>
        </p:sp>
        <p:sp>
          <p:nvSpPr>
            <p:cNvPr id="20" name="TextBox 682"/>
            <p:cNvSpPr txBox="1"/>
            <p:nvPr/>
          </p:nvSpPr>
          <p:spPr>
            <a:xfrm>
              <a:off x="4313157" y="1825389"/>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40%</a:t>
              </a:r>
              <a:endParaRPr lang="zh-CN" altLang="en-US" sz="1200" dirty="0">
                <a:solidFill>
                  <a:schemeClr val="accent2"/>
                </a:solidFill>
              </a:endParaRPr>
            </a:p>
          </p:txBody>
        </p:sp>
        <p:sp>
          <p:nvSpPr>
            <p:cNvPr id="21" name="TextBox 682"/>
            <p:cNvSpPr txBox="1"/>
            <p:nvPr/>
          </p:nvSpPr>
          <p:spPr>
            <a:xfrm>
              <a:off x="4313157" y="1365726"/>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60%</a:t>
              </a:r>
              <a:endParaRPr lang="zh-CN" altLang="en-US" sz="1200" dirty="0">
                <a:solidFill>
                  <a:schemeClr val="accent2"/>
                </a:solidFill>
              </a:endParaRPr>
            </a:p>
          </p:txBody>
        </p:sp>
        <p:sp>
          <p:nvSpPr>
            <p:cNvPr id="22" name="TextBox 682"/>
            <p:cNvSpPr txBox="1"/>
            <p:nvPr/>
          </p:nvSpPr>
          <p:spPr>
            <a:xfrm>
              <a:off x="4313157" y="942137"/>
              <a:ext cx="522213" cy="29470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80%</a:t>
              </a:r>
              <a:endParaRPr lang="zh-CN" altLang="en-US" sz="1200" dirty="0">
                <a:solidFill>
                  <a:schemeClr val="accent2"/>
                </a:solidFill>
              </a:endParaRPr>
            </a:p>
          </p:txBody>
        </p:sp>
      </p:gr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46" y="1405941"/>
            <a:ext cx="4648756" cy="3728544"/>
          </a:xfrm>
          <a:prstGeom prst="rect">
            <a:avLst/>
          </a:prstGeom>
        </p:spPr>
      </p:pic>
      <p:sp>
        <p:nvSpPr>
          <p:cNvPr id="2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378897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anim calcmode="lin" valueType="num">
                                      <p:cBhvr>
                                        <p:cTn id="19" dur="500" fill="hold"/>
                                        <p:tgtEl>
                                          <p:spTgt spid="7"/>
                                        </p:tgtEl>
                                        <p:attrNameLst>
                                          <p:attrName>ppt_x</p:attrName>
                                        </p:attrNameLst>
                                      </p:cBhvr>
                                      <p:tavLst>
                                        <p:tav tm="0">
                                          <p:val>
                                            <p:strVal val="#ppt_x"/>
                                          </p:val>
                                        </p:tav>
                                        <p:tav tm="100000">
                                          <p:val>
                                            <p:strVal val="#ppt_x"/>
                                          </p:val>
                                        </p:tav>
                                      </p:tavLst>
                                    </p:anim>
                                    <p:anim calcmode="lin" valueType="num">
                                      <p:cBhvr>
                                        <p:cTn id="20"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94016" y="1399773"/>
            <a:ext cx="6878399" cy="2540129"/>
            <a:chOff x="680429" y="1347614"/>
            <a:chExt cx="7611628" cy="2810903"/>
          </a:xfrm>
        </p:grpSpPr>
        <p:sp>
          <p:nvSpPr>
            <p:cNvPr id="8" name="Freeform 5"/>
            <p:cNvSpPr>
              <a:spLocks/>
            </p:cNvSpPr>
            <p:nvPr/>
          </p:nvSpPr>
          <p:spPr bwMode="auto">
            <a:xfrm>
              <a:off x="3862679" y="1686565"/>
              <a:ext cx="705773" cy="1172154"/>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9" name="Freeform 6"/>
            <p:cNvSpPr>
              <a:spLocks/>
            </p:cNvSpPr>
            <p:nvPr/>
          </p:nvSpPr>
          <p:spPr bwMode="auto">
            <a:xfrm>
              <a:off x="4596981"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0" name="Freeform 7"/>
            <p:cNvSpPr>
              <a:spLocks/>
            </p:cNvSpPr>
            <p:nvPr/>
          </p:nvSpPr>
          <p:spPr bwMode="auto">
            <a:xfrm>
              <a:off x="7586284" y="1686565"/>
              <a:ext cx="705773" cy="1638534"/>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1" name="Freeform 8"/>
            <p:cNvSpPr>
              <a:spLocks/>
            </p:cNvSpPr>
            <p:nvPr/>
          </p:nvSpPr>
          <p:spPr bwMode="auto">
            <a:xfrm>
              <a:off x="5331283"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2" name="Freeform 9"/>
            <p:cNvSpPr>
              <a:spLocks/>
            </p:cNvSpPr>
            <p:nvPr/>
          </p:nvSpPr>
          <p:spPr bwMode="auto">
            <a:xfrm>
              <a:off x="6065585" y="1686565"/>
              <a:ext cx="707014" cy="1172154"/>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3" name="Freeform 10"/>
            <p:cNvSpPr>
              <a:spLocks/>
            </p:cNvSpPr>
            <p:nvPr/>
          </p:nvSpPr>
          <p:spPr bwMode="auto">
            <a:xfrm>
              <a:off x="6801127"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4" name="Freeform 11"/>
            <p:cNvSpPr>
              <a:spLocks/>
            </p:cNvSpPr>
            <p:nvPr/>
          </p:nvSpPr>
          <p:spPr bwMode="auto">
            <a:xfrm>
              <a:off x="3107292" y="1686565"/>
              <a:ext cx="707014" cy="1638534"/>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tx2">
                <a:alpha val="50000"/>
              </a:schemeClr>
            </a:solidFill>
            <a:ln>
              <a:noFill/>
            </a:ln>
            <a:extLst/>
          </p:spPr>
          <p:txBody>
            <a:bodyPr/>
            <a:lstStyle/>
            <a:p>
              <a:endParaRPr lang="zh-CN" altLang="en-US" sz="1400">
                <a:solidFill>
                  <a:schemeClr val="accent1"/>
                </a:solidFill>
              </a:endParaRPr>
            </a:p>
          </p:txBody>
        </p:sp>
        <p:sp>
          <p:nvSpPr>
            <p:cNvPr id="15" name="Freeform 12"/>
            <p:cNvSpPr>
              <a:spLocks/>
            </p:cNvSpPr>
            <p:nvPr/>
          </p:nvSpPr>
          <p:spPr bwMode="auto">
            <a:xfrm>
              <a:off x="853531" y="1686565"/>
              <a:ext cx="707014" cy="860820"/>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bg1">
                <a:alpha val="50000"/>
              </a:schemeClr>
            </a:solidFill>
            <a:ln>
              <a:noFill/>
            </a:ln>
            <a:extLst/>
          </p:spPr>
          <p:txBody>
            <a:bodyPr/>
            <a:lstStyle/>
            <a:p>
              <a:endParaRPr lang="zh-CN" altLang="en-US" sz="1400">
                <a:solidFill>
                  <a:schemeClr val="accent1"/>
                </a:solidFill>
              </a:endParaRPr>
            </a:p>
          </p:txBody>
        </p:sp>
        <p:sp>
          <p:nvSpPr>
            <p:cNvPr id="16" name="Freeform 13"/>
            <p:cNvSpPr>
              <a:spLocks/>
            </p:cNvSpPr>
            <p:nvPr/>
          </p:nvSpPr>
          <p:spPr bwMode="auto">
            <a:xfrm>
              <a:off x="1587833" y="1686565"/>
              <a:ext cx="707014" cy="1172154"/>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tx1">
                <a:alpha val="50000"/>
              </a:schemeClr>
            </a:solidFill>
            <a:ln>
              <a:noFill/>
            </a:ln>
            <a:extLst/>
          </p:spPr>
          <p:txBody>
            <a:bodyPr/>
            <a:lstStyle/>
            <a:p>
              <a:endParaRPr lang="zh-CN" altLang="en-US" sz="1400">
                <a:solidFill>
                  <a:schemeClr val="accent1"/>
                </a:solidFill>
              </a:endParaRPr>
            </a:p>
          </p:txBody>
        </p:sp>
        <p:sp>
          <p:nvSpPr>
            <p:cNvPr id="17" name="Freeform 14"/>
            <p:cNvSpPr>
              <a:spLocks/>
            </p:cNvSpPr>
            <p:nvPr/>
          </p:nvSpPr>
          <p:spPr bwMode="auto">
            <a:xfrm>
              <a:off x="2323375" y="1686565"/>
              <a:ext cx="705773" cy="2028012"/>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bg2">
                <a:alpha val="50000"/>
              </a:schemeClr>
            </a:solidFill>
            <a:ln>
              <a:noFill/>
            </a:ln>
            <a:extLst/>
          </p:spPr>
          <p:txBody>
            <a:bodyPr/>
            <a:lstStyle/>
            <a:p>
              <a:endParaRPr lang="zh-CN" altLang="en-US" sz="1400">
                <a:solidFill>
                  <a:schemeClr val="accent1"/>
                </a:solidFill>
              </a:endParaRPr>
            </a:p>
          </p:txBody>
        </p:sp>
        <p:sp>
          <p:nvSpPr>
            <p:cNvPr id="18" name="TextBox 47"/>
            <p:cNvSpPr txBox="1"/>
            <p:nvPr/>
          </p:nvSpPr>
          <p:spPr bwMode="auto">
            <a:xfrm>
              <a:off x="871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19" name="TextBox 48"/>
            <p:cNvSpPr txBox="1"/>
            <p:nvPr/>
          </p:nvSpPr>
          <p:spPr bwMode="auto">
            <a:xfrm>
              <a:off x="1594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0" name="TextBox 49"/>
            <p:cNvSpPr txBox="1"/>
            <p:nvPr/>
          </p:nvSpPr>
          <p:spPr bwMode="auto">
            <a:xfrm>
              <a:off x="2325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1" name="TextBox 50"/>
            <p:cNvSpPr txBox="1"/>
            <p:nvPr/>
          </p:nvSpPr>
          <p:spPr bwMode="auto">
            <a:xfrm>
              <a:off x="31125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2" name="TextBox 51"/>
            <p:cNvSpPr txBox="1"/>
            <p:nvPr/>
          </p:nvSpPr>
          <p:spPr bwMode="auto">
            <a:xfrm>
              <a:off x="38682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3" name="TextBox 55"/>
            <p:cNvSpPr txBox="1"/>
            <p:nvPr/>
          </p:nvSpPr>
          <p:spPr bwMode="auto">
            <a:xfrm>
              <a:off x="46111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4" name="TextBox 56"/>
            <p:cNvSpPr txBox="1"/>
            <p:nvPr/>
          </p:nvSpPr>
          <p:spPr bwMode="auto">
            <a:xfrm>
              <a:off x="53541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1400" dirty="0" smtClean="0">
                  <a:solidFill>
                    <a:schemeClr val="accent1"/>
                  </a:solidFill>
                </a:rPr>
                <a:t>标题</a:t>
              </a:r>
              <a:endParaRPr lang="zh-CN" altLang="en-US" sz="1400" dirty="0">
                <a:solidFill>
                  <a:schemeClr val="accent1"/>
                </a:solidFill>
              </a:endParaRPr>
            </a:p>
          </p:txBody>
        </p:sp>
        <p:sp>
          <p:nvSpPr>
            <p:cNvPr id="25" name="TextBox 57"/>
            <p:cNvSpPr txBox="1"/>
            <p:nvPr/>
          </p:nvSpPr>
          <p:spPr bwMode="auto">
            <a:xfrm>
              <a:off x="608439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6" name="TextBox 58"/>
            <p:cNvSpPr txBox="1"/>
            <p:nvPr/>
          </p:nvSpPr>
          <p:spPr bwMode="auto">
            <a:xfrm>
              <a:off x="68019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7" name="TextBox 59"/>
            <p:cNvSpPr txBox="1"/>
            <p:nvPr/>
          </p:nvSpPr>
          <p:spPr bwMode="auto">
            <a:xfrm>
              <a:off x="7602048" y="1347614"/>
              <a:ext cx="671979"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3D9077"/>
                  </a:solidFill>
                  <a:latin typeface="微软雅黑" pitchFamily="34" charset="-122"/>
                  <a:ea typeface="微软雅黑" pitchFamily="34" charset="-122"/>
                  <a:cs typeface="Arial" pitchFamily="34" charset="0"/>
                </a:defRPr>
              </a:lvl1pPr>
            </a:lstStyle>
            <a:p>
              <a:r>
                <a:rPr lang="zh-CN" altLang="en-US" sz="1400" dirty="0">
                  <a:solidFill>
                    <a:schemeClr val="accent1"/>
                  </a:solidFill>
                </a:rPr>
                <a:t>标题</a:t>
              </a:r>
            </a:p>
          </p:txBody>
        </p:sp>
        <p:sp>
          <p:nvSpPr>
            <p:cNvPr id="28" name="TextBox 682"/>
            <p:cNvSpPr txBox="1"/>
            <p:nvPr/>
          </p:nvSpPr>
          <p:spPr>
            <a:xfrm>
              <a:off x="9311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36%</a:t>
              </a:r>
              <a:endParaRPr lang="zh-CN" altLang="en-US" sz="1400" dirty="0">
                <a:solidFill>
                  <a:schemeClr val="accent2"/>
                </a:solidFill>
              </a:endParaRPr>
            </a:p>
          </p:txBody>
        </p:sp>
        <p:sp>
          <p:nvSpPr>
            <p:cNvPr id="29" name="TextBox 682"/>
            <p:cNvSpPr txBox="1"/>
            <p:nvPr/>
          </p:nvSpPr>
          <p:spPr>
            <a:xfrm>
              <a:off x="1645500" y="219062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45%</a:t>
              </a:r>
              <a:endParaRPr lang="zh-CN" altLang="en-US" sz="1400" dirty="0">
                <a:solidFill>
                  <a:schemeClr val="accent2"/>
                </a:solidFill>
              </a:endParaRPr>
            </a:p>
          </p:txBody>
        </p:sp>
        <p:sp>
          <p:nvSpPr>
            <p:cNvPr id="30" name="TextBox 682"/>
            <p:cNvSpPr txBox="1"/>
            <p:nvPr/>
          </p:nvSpPr>
          <p:spPr>
            <a:xfrm>
              <a:off x="2369400" y="3022845"/>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64%</a:t>
              </a:r>
              <a:endParaRPr lang="zh-CN" altLang="en-US" sz="1400" dirty="0">
                <a:solidFill>
                  <a:schemeClr val="accent2"/>
                </a:solidFill>
              </a:endParaRPr>
            </a:p>
          </p:txBody>
        </p:sp>
        <p:sp>
          <p:nvSpPr>
            <p:cNvPr id="32" name="TextBox 682"/>
            <p:cNvSpPr txBox="1"/>
            <p:nvPr/>
          </p:nvSpPr>
          <p:spPr>
            <a:xfrm>
              <a:off x="3150450" y="266067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51%</a:t>
              </a:r>
              <a:endParaRPr lang="zh-CN" altLang="en-US" sz="1400" dirty="0">
                <a:solidFill>
                  <a:schemeClr val="accent2"/>
                </a:solidFill>
              </a:endParaRPr>
            </a:p>
          </p:txBody>
        </p:sp>
        <p:sp>
          <p:nvSpPr>
            <p:cNvPr id="34" name="TextBox 682"/>
            <p:cNvSpPr txBox="1"/>
            <p:nvPr/>
          </p:nvSpPr>
          <p:spPr>
            <a:xfrm>
              <a:off x="3912451" y="2206043"/>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47%</a:t>
              </a:r>
              <a:endParaRPr lang="zh-CN" altLang="en-US" sz="1400" dirty="0">
                <a:solidFill>
                  <a:schemeClr val="accent2"/>
                </a:solidFill>
              </a:endParaRPr>
            </a:p>
          </p:txBody>
        </p:sp>
        <p:sp>
          <p:nvSpPr>
            <p:cNvPr id="35" name="TextBox 682"/>
            <p:cNvSpPr txBox="1"/>
            <p:nvPr/>
          </p:nvSpPr>
          <p:spPr>
            <a:xfrm>
              <a:off x="4655400" y="2693861"/>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52%</a:t>
              </a:r>
              <a:endParaRPr lang="zh-CN" altLang="en-US" sz="1400" dirty="0">
                <a:solidFill>
                  <a:schemeClr val="accent2"/>
                </a:solidFill>
              </a:endParaRPr>
            </a:p>
          </p:txBody>
        </p:sp>
        <p:sp>
          <p:nvSpPr>
            <p:cNvPr id="36" name="TextBox 682"/>
            <p:cNvSpPr txBox="1"/>
            <p:nvPr/>
          </p:nvSpPr>
          <p:spPr>
            <a:xfrm>
              <a:off x="5388825" y="19169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38%</a:t>
              </a:r>
              <a:endParaRPr lang="zh-CN" altLang="en-US" sz="1400" dirty="0">
                <a:solidFill>
                  <a:schemeClr val="accent2"/>
                </a:solidFill>
              </a:endParaRPr>
            </a:p>
          </p:txBody>
        </p:sp>
        <p:sp>
          <p:nvSpPr>
            <p:cNvPr id="37" name="TextBox 682"/>
            <p:cNvSpPr txBox="1"/>
            <p:nvPr/>
          </p:nvSpPr>
          <p:spPr>
            <a:xfrm>
              <a:off x="6122251" y="220861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46%</a:t>
              </a:r>
              <a:endParaRPr lang="zh-CN" altLang="en-US" sz="1400" dirty="0">
                <a:solidFill>
                  <a:schemeClr val="accent2"/>
                </a:solidFill>
              </a:endParaRPr>
            </a:p>
          </p:txBody>
        </p:sp>
        <p:sp>
          <p:nvSpPr>
            <p:cNvPr id="38" name="TextBox 682"/>
            <p:cNvSpPr txBox="1"/>
            <p:nvPr/>
          </p:nvSpPr>
          <p:spPr>
            <a:xfrm>
              <a:off x="6855675" y="3051757"/>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68%</a:t>
              </a:r>
              <a:endParaRPr lang="zh-CN" altLang="en-US" sz="1400" dirty="0">
                <a:solidFill>
                  <a:schemeClr val="accent2"/>
                </a:solidFill>
              </a:endParaRPr>
            </a:p>
          </p:txBody>
        </p:sp>
        <p:sp>
          <p:nvSpPr>
            <p:cNvPr id="39" name="TextBox 682"/>
            <p:cNvSpPr txBox="1"/>
            <p:nvPr/>
          </p:nvSpPr>
          <p:spPr>
            <a:xfrm>
              <a:off x="7636725" y="2656720"/>
              <a:ext cx="583177" cy="331076"/>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1400" dirty="0" smtClean="0">
                  <a:solidFill>
                    <a:schemeClr val="accent2"/>
                  </a:solidFill>
                </a:rPr>
                <a:t>55%</a:t>
              </a:r>
              <a:endParaRPr lang="zh-CN" altLang="en-US" sz="1400" dirty="0">
                <a:solidFill>
                  <a:schemeClr val="accent2"/>
                </a:solidFill>
              </a:endParaRPr>
            </a:p>
          </p:txBody>
        </p:sp>
        <p:sp>
          <p:nvSpPr>
            <p:cNvPr id="40" name="TextBox 70"/>
            <p:cNvSpPr txBox="1"/>
            <p:nvPr/>
          </p:nvSpPr>
          <p:spPr bwMode="auto">
            <a:xfrm>
              <a:off x="2154111"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3" name="TextBox 71"/>
            <p:cNvSpPr txBox="1"/>
            <p:nvPr/>
          </p:nvSpPr>
          <p:spPr bwMode="auto">
            <a:xfrm>
              <a:off x="5168547"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4" name="TextBox 72"/>
            <p:cNvSpPr txBox="1"/>
            <p:nvPr/>
          </p:nvSpPr>
          <p:spPr bwMode="auto">
            <a:xfrm>
              <a:off x="6640110" y="382744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sp>
          <p:nvSpPr>
            <p:cNvPr id="45" name="TextBox 73"/>
            <p:cNvSpPr txBox="1"/>
            <p:nvPr/>
          </p:nvSpPr>
          <p:spPr bwMode="auto">
            <a:xfrm>
              <a:off x="680429" y="2610951"/>
              <a:ext cx="1136695" cy="331076"/>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1400" dirty="0">
                  <a:solidFill>
                    <a:schemeClr val="accent1"/>
                  </a:solidFill>
                </a:rPr>
                <a:t>添加标题</a:t>
              </a:r>
            </a:p>
          </p:txBody>
        </p:sp>
      </p:grpSp>
      <p:sp>
        <p:nvSpPr>
          <p:cNvPr id="4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932434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7"/>
          <p:cNvSpPr txBox="1"/>
          <p:nvPr/>
        </p:nvSpPr>
        <p:spPr>
          <a:xfrm>
            <a:off x="933971" y="1400880"/>
            <a:ext cx="3494013" cy="872034"/>
          </a:xfrm>
          <a:prstGeom prst="rect">
            <a:avLst/>
          </a:prstGeom>
          <a:noFill/>
        </p:spPr>
        <p:txBody>
          <a:bodyPr wrap="square" lIns="68580" tIns="34290" rIns="68580" bIns="34290" rtlCol="0">
            <a:spAutoFit/>
          </a:bodyPr>
          <a:lstStyle/>
          <a:p>
            <a:pPr>
              <a:spcBef>
                <a:spcPts val="4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en-US" altLang="zh-CN" sz="16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，在此处</a:t>
            </a:r>
            <a:r>
              <a:rPr lang="zh-CN" altLang="en-US" sz="1000" dirty="0">
                <a:solidFill>
                  <a:schemeClr val="accent1"/>
                </a:solidFill>
                <a:latin typeface="微软雅黑" panose="020B0503020204020204" pitchFamily="34" charset="-122"/>
                <a:ea typeface="微软雅黑" panose="020B0503020204020204" pitchFamily="34" charset="-122"/>
              </a:rPr>
              <a:t>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en-US" altLang="zh-CN" sz="1000" dirty="0" smtClean="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en-US" altLang="zh-CN" sz="1000" dirty="0" smtClean="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899592" y="2838067"/>
            <a:ext cx="377599" cy="377599"/>
            <a:chOff x="1090938" y="2029373"/>
            <a:chExt cx="1012696" cy="1012696"/>
          </a:xfrm>
        </p:grpSpPr>
        <p:sp>
          <p:nvSpPr>
            <p:cNvPr id="15" name="椭圆 14"/>
            <p:cNvSpPr/>
            <p:nvPr/>
          </p:nvSpPr>
          <p:spPr>
            <a:xfrm>
              <a:off x="1090938" y="2029373"/>
              <a:ext cx="1012696" cy="1012696"/>
            </a:xfrm>
            <a:prstGeom prst="ellipse">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4"/>
            <p:cNvSpPr>
              <a:spLocks noEditPoints="1"/>
            </p:cNvSpPr>
            <p:nvPr/>
          </p:nvSpPr>
          <p:spPr bwMode="auto">
            <a:xfrm>
              <a:off x="1339894" y="2290190"/>
              <a:ext cx="514784" cy="491062"/>
            </a:xfrm>
            <a:custGeom>
              <a:avLst/>
              <a:gdLst>
                <a:gd name="T0" fmla="*/ 1302 w 1302"/>
                <a:gd name="T1" fmla="*/ 651 h 1241"/>
                <a:gd name="T2" fmla="*/ 1297 w 1302"/>
                <a:gd name="T3" fmla="*/ 675 h 1241"/>
                <a:gd name="T4" fmla="*/ 1285 w 1302"/>
                <a:gd name="T5" fmla="*/ 694 h 1241"/>
                <a:gd name="T6" fmla="*/ 1266 w 1302"/>
                <a:gd name="T7" fmla="*/ 708 h 1241"/>
                <a:gd name="T8" fmla="*/ 1241 w 1302"/>
                <a:gd name="T9" fmla="*/ 712 h 1241"/>
                <a:gd name="T10" fmla="*/ 1230 w 1302"/>
                <a:gd name="T11" fmla="*/ 711 h 1241"/>
                <a:gd name="T12" fmla="*/ 1209 w 1302"/>
                <a:gd name="T13" fmla="*/ 703 h 1241"/>
                <a:gd name="T14" fmla="*/ 1199 w 1302"/>
                <a:gd name="T15" fmla="*/ 695 h 1241"/>
                <a:gd name="T16" fmla="*/ 653 w 1302"/>
                <a:gd name="T17" fmla="*/ 149 h 1241"/>
                <a:gd name="T18" fmla="*/ 104 w 1302"/>
                <a:gd name="T19" fmla="*/ 694 h 1241"/>
                <a:gd name="T20" fmla="*/ 104 w 1302"/>
                <a:gd name="T21" fmla="*/ 694 h 1241"/>
                <a:gd name="T22" fmla="*/ 84 w 1302"/>
                <a:gd name="T23" fmla="*/ 708 h 1241"/>
                <a:gd name="T24" fmla="*/ 61 w 1302"/>
                <a:gd name="T25" fmla="*/ 712 h 1241"/>
                <a:gd name="T26" fmla="*/ 49 w 1302"/>
                <a:gd name="T27" fmla="*/ 711 h 1241"/>
                <a:gd name="T28" fmla="*/ 27 w 1302"/>
                <a:gd name="T29" fmla="*/ 701 h 1241"/>
                <a:gd name="T30" fmla="*/ 11 w 1302"/>
                <a:gd name="T31" fmla="*/ 686 h 1241"/>
                <a:gd name="T32" fmla="*/ 1 w 1302"/>
                <a:gd name="T33" fmla="*/ 663 h 1241"/>
                <a:gd name="T34" fmla="*/ 0 w 1302"/>
                <a:gd name="T35" fmla="*/ 651 h 1241"/>
                <a:gd name="T36" fmla="*/ 5 w 1302"/>
                <a:gd name="T37" fmla="*/ 627 h 1241"/>
                <a:gd name="T38" fmla="*/ 19 w 1302"/>
                <a:gd name="T39" fmla="*/ 607 h 1241"/>
                <a:gd name="T40" fmla="*/ 607 w 1302"/>
                <a:gd name="T41" fmla="*/ 18 h 1241"/>
                <a:gd name="T42" fmla="*/ 627 w 1302"/>
                <a:gd name="T43" fmla="*/ 5 h 1241"/>
                <a:gd name="T44" fmla="*/ 651 w 1302"/>
                <a:gd name="T45" fmla="*/ 0 h 1241"/>
                <a:gd name="T46" fmla="*/ 651 w 1302"/>
                <a:gd name="T47" fmla="*/ 0 h 1241"/>
                <a:gd name="T48" fmla="*/ 655 w 1302"/>
                <a:gd name="T49" fmla="*/ 0 h 1241"/>
                <a:gd name="T50" fmla="*/ 655 w 1302"/>
                <a:gd name="T51" fmla="*/ 0 h 1241"/>
                <a:gd name="T52" fmla="*/ 658 w 1302"/>
                <a:gd name="T53" fmla="*/ 0 h 1241"/>
                <a:gd name="T54" fmla="*/ 658 w 1302"/>
                <a:gd name="T55" fmla="*/ 0 h 1241"/>
                <a:gd name="T56" fmla="*/ 679 w 1302"/>
                <a:gd name="T57" fmla="*/ 6 h 1241"/>
                <a:gd name="T58" fmla="*/ 696 w 1302"/>
                <a:gd name="T59" fmla="*/ 20 h 1241"/>
                <a:gd name="T60" fmla="*/ 936 w 1302"/>
                <a:gd name="T61" fmla="*/ 260 h 1241"/>
                <a:gd name="T62" fmla="*/ 936 w 1302"/>
                <a:gd name="T63" fmla="*/ 203 h 1241"/>
                <a:gd name="T64" fmla="*/ 941 w 1302"/>
                <a:gd name="T65" fmla="*/ 180 h 1241"/>
                <a:gd name="T66" fmla="*/ 955 w 1302"/>
                <a:gd name="T67" fmla="*/ 160 h 1241"/>
                <a:gd name="T68" fmla="*/ 973 w 1302"/>
                <a:gd name="T69" fmla="*/ 147 h 1241"/>
                <a:gd name="T70" fmla="*/ 997 w 1302"/>
                <a:gd name="T71" fmla="*/ 142 h 1241"/>
                <a:gd name="T72" fmla="*/ 1010 w 1302"/>
                <a:gd name="T73" fmla="*/ 143 h 1241"/>
                <a:gd name="T74" fmla="*/ 1032 w 1302"/>
                <a:gd name="T75" fmla="*/ 153 h 1241"/>
                <a:gd name="T76" fmla="*/ 1048 w 1302"/>
                <a:gd name="T77" fmla="*/ 169 h 1241"/>
                <a:gd name="T78" fmla="*/ 1057 w 1302"/>
                <a:gd name="T79" fmla="*/ 191 h 1241"/>
                <a:gd name="T80" fmla="*/ 1059 w 1302"/>
                <a:gd name="T81" fmla="*/ 382 h 1241"/>
                <a:gd name="T82" fmla="*/ 1286 w 1302"/>
                <a:gd name="T83" fmla="*/ 610 h 1241"/>
                <a:gd name="T84" fmla="*/ 1292 w 1302"/>
                <a:gd name="T85" fmla="*/ 618 h 1241"/>
                <a:gd name="T86" fmla="*/ 1301 w 1302"/>
                <a:gd name="T87" fmla="*/ 639 h 1241"/>
                <a:gd name="T88" fmla="*/ 1180 w 1302"/>
                <a:gd name="T89" fmla="*/ 753 h 1241"/>
                <a:gd name="T90" fmla="*/ 1180 w 1302"/>
                <a:gd name="T91" fmla="*/ 1017 h 1241"/>
                <a:gd name="T92" fmla="*/ 1180 w 1302"/>
                <a:gd name="T93" fmla="*/ 1180 h 1241"/>
                <a:gd name="T94" fmla="*/ 1176 w 1302"/>
                <a:gd name="T95" fmla="*/ 1205 h 1241"/>
                <a:gd name="T96" fmla="*/ 1163 w 1302"/>
                <a:gd name="T97" fmla="*/ 1223 h 1241"/>
                <a:gd name="T98" fmla="*/ 1143 w 1302"/>
                <a:gd name="T99" fmla="*/ 1236 h 1241"/>
                <a:gd name="T100" fmla="*/ 1120 w 1302"/>
                <a:gd name="T101" fmla="*/ 1241 h 1241"/>
                <a:gd name="T102" fmla="*/ 997 w 1302"/>
                <a:gd name="T103" fmla="*/ 753 h 1241"/>
                <a:gd name="T104" fmla="*/ 753 w 1302"/>
                <a:gd name="T105" fmla="*/ 1241 h 1241"/>
                <a:gd name="T106" fmla="*/ 183 w 1302"/>
                <a:gd name="T107" fmla="*/ 1241 h 1241"/>
                <a:gd name="T108" fmla="*/ 160 w 1302"/>
                <a:gd name="T109" fmla="*/ 1236 h 1241"/>
                <a:gd name="T110" fmla="*/ 141 w 1302"/>
                <a:gd name="T111" fmla="*/ 1223 h 1241"/>
                <a:gd name="T112" fmla="*/ 127 w 1302"/>
                <a:gd name="T113" fmla="*/ 1205 h 1241"/>
                <a:gd name="T114" fmla="*/ 122 w 1302"/>
                <a:gd name="T115" fmla="*/ 1180 h 1241"/>
                <a:gd name="T116" fmla="*/ 122 w 1302"/>
                <a:gd name="T117" fmla="*/ 936 h 1241"/>
                <a:gd name="T118" fmla="*/ 651 w 1302"/>
                <a:gd name="T119" fmla="*/ 224 h 1241"/>
                <a:gd name="T120" fmla="*/ 549 w 1302"/>
                <a:gd name="T121" fmla="*/ 753 h 1241"/>
                <a:gd name="T122" fmla="*/ 306 w 1302"/>
                <a:gd name="T123" fmla="*/ 998 h 1241"/>
                <a:gd name="T124" fmla="*/ 549 w 1302"/>
                <a:gd name="T125" fmla="*/ 753 h 1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2" h="1241">
                  <a:moveTo>
                    <a:pt x="1302" y="651"/>
                  </a:moveTo>
                  <a:lnTo>
                    <a:pt x="1302" y="651"/>
                  </a:lnTo>
                  <a:lnTo>
                    <a:pt x="1301" y="663"/>
                  </a:lnTo>
                  <a:lnTo>
                    <a:pt x="1297" y="675"/>
                  </a:lnTo>
                  <a:lnTo>
                    <a:pt x="1292" y="686"/>
                  </a:lnTo>
                  <a:lnTo>
                    <a:pt x="1285" y="694"/>
                  </a:lnTo>
                  <a:lnTo>
                    <a:pt x="1275" y="701"/>
                  </a:lnTo>
                  <a:lnTo>
                    <a:pt x="1266" y="708"/>
                  </a:lnTo>
                  <a:lnTo>
                    <a:pt x="1253" y="711"/>
                  </a:lnTo>
                  <a:lnTo>
                    <a:pt x="1241" y="712"/>
                  </a:lnTo>
                  <a:lnTo>
                    <a:pt x="1241" y="712"/>
                  </a:lnTo>
                  <a:lnTo>
                    <a:pt x="1230" y="711"/>
                  </a:lnTo>
                  <a:lnTo>
                    <a:pt x="1219" y="708"/>
                  </a:lnTo>
                  <a:lnTo>
                    <a:pt x="1209" y="703"/>
                  </a:lnTo>
                  <a:lnTo>
                    <a:pt x="1199" y="695"/>
                  </a:lnTo>
                  <a:lnTo>
                    <a:pt x="1199" y="695"/>
                  </a:lnTo>
                  <a:lnTo>
                    <a:pt x="653" y="149"/>
                  </a:lnTo>
                  <a:lnTo>
                    <a:pt x="653" y="149"/>
                  </a:lnTo>
                  <a:lnTo>
                    <a:pt x="651" y="147"/>
                  </a:lnTo>
                  <a:lnTo>
                    <a:pt x="104" y="694"/>
                  </a:lnTo>
                  <a:lnTo>
                    <a:pt x="104" y="694"/>
                  </a:lnTo>
                  <a:lnTo>
                    <a:pt x="104" y="694"/>
                  </a:lnTo>
                  <a:lnTo>
                    <a:pt x="95" y="701"/>
                  </a:lnTo>
                  <a:lnTo>
                    <a:pt x="84" y="708"/>
                  </a:lnTo>
                  <a:lnTo>
                    <a:pt x="73" y="711"/>
                  </a:lnTo>
                  <a:lnTo>
                    <a:pt x="61" y="712"/>
                  </a:lnTo>
                  <a:lnTo>
                    <a:pt x="61" y="712"/>
                  </a:lnTo>
                  <a:lnTo>
                    <a:pt x="49" y="711"/>
                  </a:lnTo>
                  <a:lnTo>
                    <a:pt x="38" y="708"/>
                  </a:lnTo>
                  <a:lnTo>
                    <a:pt x="27" y="701"/>
                  </a:lnTo>
                  <a:lnTo>
                    <a:pt x="18" y="694"/>
                  </a:lnTo>
                  <a:lnTo>
                    <a:pt x="11" y="686"/>
                  </a:lnTo>
                  <a:lnTo>
                    <a:pt x="5" y="675"/>
                  </a:lnTo>
                  <a:lnTo>
                    <a:pt x="1" y="663"/>
                  </a:lnTo>
                  <a:lnTo>
                    <a:pt x="0" y="651"/>
                  </a:lnTo>
                  <a:lnTo>
                    <a:pt x="0" y="651"/>
                  </a:lnTo>
                  <a:lnTo>
                    <a:pt x="1" y="639"/>
                  </a:lnTo>
                  <a:lnTo>
                    <a:pt x="5" y="627"/>
                  </a:lnTo>
                  <a:lnTo>
                    <a:pt x="11" y="616"/>
                  </a:lnTo>
                  <a:lnTo>
                    <a:pt x="19" y="607"/>
                  </a:lnTo>
                  <a:lnTo>
                    <a:pt x="607" y="18"/>
                  </a:lnTo>
                  <a:lnTo>
                    <a:pt x="607" y="18"/>
                  </a:lnTo>
                  <a:lnTo>
                    <a:pt x="617" y="11"/>
                  </a:lnTo>
                  <a:lnTo>
                    <a:pt x="627" y="5"/>
                  </a:lnTo>
                  <a:lnTo>
                    <a:pt x="639" y="1"/>
                  </a:lnTo>
                  <a:lnTo>
                    <a:pt x="651" y="0"/>
                  </a:lnTo>
                  <a:lnTo>
                    <a:pt x="651" y="0"/>
                  </a:lnTo>
                  <a:lnTo>
                    <a:pt x="651" y="0"/>
                  </a:lnTo>
                  <a:lnTo>
                    <a:pt x="655" y="0"/>
                  </a:lnTo>
                  <a:lnTo>
                    <a:pt x="655" y="0"/>
                  </a:lnTo>
                  <a:lnTo>
                    <a:pt x="655" y="0"/>
                  </a:lnTo>
                  <a:lnTo>
                    <a:pt x="655" y="0"/>
                  </a:lnTo>
                  <a:lnTo>
                    <a:pt x="658" y="0"/>
                  </a:lnTo>
                  <a:lnTo>
                    <a:pt x="658" y="0"/>
                  </a:lnTo>
                  <a:lnTo>
                    <a:pt x="658" y="0"/>
                  </a:lnTo>
                  <a:lnTo>
                    <a:pt x="658" y="0"/>
                  </a:lnTo>
                  <a:lnTo>
                    <a:pt x="669" y="2"/>
                  </a:lnTo>
                  <a:lnTo>
                    <a:pt x="679" y="6"/>
                  </a:lnTo>
                  <a:lnTo>
                    <a:pt x="688" y="12"/>
                  </a:lnTo>
                  <a:lnTo>
                    <a:pt x="696" y="20"/>
                  </a:lnTo>
                  <a:lnTo>
                    <a:pt x="696" y="20"/>
                  </a:lnTo>
                  <a:lnTo>
                    <a:pt x="936" y="260"/>
                  </a:lnTo>
                  <a:lnTo>
                    <a:pt x="936" y="203"/>
                  </a:lnTo>
                  <a:lnTo>
                    <a:pt x="936" y="203"/>
                  </a:lnTo>
                  <a:lnTo>
                    <a:pt x="937" y="191"/>
                  </a:lnTo>
                  <a:lnTo>
                    <a:pt x="941" y="180"/>
                  </a:lnTo>
                  <a:lnTo>
                    <a:pt x="946" y="169"/>
                  </a:lnTo>
                  <a:lnTo>
                    <a:pt x="955" y="160"/>
                  </a:lnTo>
                  <a:lnTo>
                    <a:pt x="963" y="153"/>
                  </a:lnTo>
                  <a:lnTo>
                    <a:pt x="973" y="147"/>
                  </a:lnTo>
                  <a:lnTo>
                    <a:pt x="985" y="143"/>
                  </a:lnTo>
                  <a:lnTo>
                    <a:pt x="997" y="142"/>
                  </a:lnTo>
                  <a:lnTo>
                    <a:pt x="997" y="142"/>
                  </a:lnTo>
                  <a:lnTo>
                    <a:pt x="1010" y="143"/>
                  </a:lnTo>
                  <a:lnTo>
                    <a:pt x="1021" y="147"/>
                  </a:lnTo>
                  <a:lnTo>
                    <a:pt x="1032" y="153"/>
                  </a:lnTo>
                  <a:lnTo>
                    <a:pt x="1040" y="160"/>
                  </a:lnTo>
                  <a:lnTo>
                    <a:pt x="1048" y="169"/>
                  </a:lnTo>
                  <a:lnTo>
                    <a:pt x="1054" y="180"/>
                  </a:lnTo>
                  <a:lnTo>
                    <a:pt x="1057" y="191"/>
                  </a:lnTo>
                  <a:lnTo>
                    <a:pt x="1059" y="203"/>
                  </a:lnTo>
                  <a:lnTo>
                    <a:pt x="1059" y="382"/>
                  </a:lnTo>
                  <a:lnTo>
                    <a:pt x="1286" y="610"/>
                  </a:lnTo>
                  <a:lnTo>
                    <a:pt x="1286" y="610"/>
                  </a:lnTo>
                  <a:lnTo>
                    <a:pt x="1286" y="610"/>
                  </a:lnTo>
                  <a:lnTo>
                    <a:pt x="1292" y="618"/>
                  </a:lnTo>
                  <a:lnTo>
                    <a:pt x="1299" y="628"/>
                  </a:lnTo>
                  <a:lnTo>
                    <a:pt x="1301" y="639"/>
                  </a:lnTo>
                  <a:lnTo>
                    <a:pt x="1302" y="651"/>
                  </a:lnTo>
                  <a:close/>
                  <a:moveTo>
                    <a:pt x="1180" y="753"/>
                  </a:moveTo>
                  <a:lnTo>
                    <a:pt x="1180" y="936"/>
                  </a:lnTo>
                  <a:lnTo>
                    <a:pt x="1180" y="1017"/>
                  </a:lnTo>
                  <a:lnTo>
                    <a:pt x="1180" y="1180"/>
                  </a:lnTo>
                  <a:lnTo>
                    <a:pt x="1180" y="1180"/>
                  </a:lnTo>
                  <a:lnTo>
                    <a:pt x="1179" y="1192"/>
                  </a:lnTo>
                  <a:lnTo>
                    <a:pt x="1176" y="1205"/>
                  </a:lnTo>
                  <a:lnTo>
                    <a:pt x="1170" y="1214"/>
                  </a:lnTo>
                  <a:lnTo>
                    <a:pt x="1163" y="1223"/>
                  </a:lnTo>
                  <a:lnTo>
                    <a:pt x="1153" y="1230"/>
                  </a:lnTo>
                  <a:lnTo>
                    <a:pt x="1143" y="1236"/>
                  </a:lnTo>
                  <a:lnTo>
                    <a:pt x="1132" y="1240"/>
                  </a:lnTo>
                  <a:lnTo>
                    <a:pt x="1120" y="1241"/>
                  </a:lnTo>
                  <a:lnTo>
                    <a:pt x="997" y="1241"/>
                  </a:lnTo>
                  <a:lnTo>
                    <a:pt x="997" y="753"/>
                  </a:lnTo>
                  <a:lnTo>
                    <a:pt x="753" y="753"/>
                  </a:lnTo>
                  <a:lnTo>
                    <a:pt x="753" y="1241"/>
                  </a:lnTo>
                  <a:lnTo>
                    <a:pt x="183" y="1241"/>
                  </a:lnTo>
                  <a:lnTo>
                    <a:pt x="183" y="1241"/>
                  </a:lnTo>
                  <a:lnTo>
                    <a:pt x="171" y="1240"/>
                  </a:lnTo>
                  <a:lnTo>
                    <a:pt x="160" y="1236"/>
                  </a:lnTo>
                  <a:lnTo>
                    <a:pt x="149" y="1230"/>
                  </a:lnTo>
                  <a:lnTo>
                    <a:pt x="141" y="1223"/>
                  </a:lnTo>
                  <a:lnTo>
                    <a:pt x="133" y="1214"/>
                  </a:lnTo>
                  <a:lnTo>
                    <a:pt x="127" y="1205"/>
                  </a:lnTo>
                  <a:lnTo>
                    <a:pt x="123" y="1192"/>
                  </a:lnTo>
                  <a:lnTo>
                    <a:pt x="122" y="1180"/>
                  </a:lnTo>
                  <a:lnTo>
                    <a:pt x="122" y="1017"/>
                  </a:lnTo>
                  <a:lnTo>
                    <a:pt x="122" y="936"/>
                  </a:lnTo>
                  <a:lnTo>
                    <a:pt x="122" y="753"/>
                  </a:lnTo>
                  <a:lnTo>
                    <a:pt x="651" y="224"/>
                  </a:lnTo>
                  <a:lnTo>
                    <a:pt x="1180" y="753"/>
                  </a:lnTo>
                  <a:close/>
                  <a:moveTo>
                    <a:pt x="549" y="753"/>
                  </a:moveTo>
                  <a:lnTo>
                    <a:pt x="306" y="753"/>
                  </a:lnTo>
                  <a:lnTo>
                    <a:pt x="306" y="998"/>
                  </a:lnTo>
                  <a:lnTo>
                    <a:pt x="549" y="998"/>
                  </a:lnTo>
                  <a:lnTo>
                    <a:pt x="549" y="75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p:nvGrpSpPr>
        <p:grpSpPr>
          <a:xfrm>
            <a:off x="899592" y="3731074"/>
            <a:ext cx="377599" cy="377599"/>
            <a:chOff x="5640582" y="2029373"/>
            <a:chExt cx="1012696" cy="1012696"/>
          </a:xfrm>
        </p:grpSpPr>
        <p:sp>
          <p:nvSpPr>
            <p:cNvPr id="18" name="椭圆 17"/>
            <p:cNvSpPr/>
            <p:nvPr/>
          </p:nvSpPr>
          <p:spPr>
            <a:xfrm>
              <a:off x="5640582" y="2029373"/>
              <a:ext cx="1012696" cy="1012696"/>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p:cNvSpPr>
              <a:spLocks noEditPoints="1"/>
            </p:cNvSpPr>
            <p:nvPr/>
          </p:nvSpPr>
          <p:spPr bwMode="auto">
            <a:xfrm>
              <a:off x="5889934" y="2302448"/>
              <a:ext cx="513992" cy="466546"/>
            </a:xfrm>
            <a:custGeom>
              <a:avLst/>
              <a:gdLst>
                <a:gd name="T0" fmla="*/ 1138 w 1301"/>
                <a:gd name="T1" fmla="*/ 691 h 1180"/>
                <a:gd name="T2" fmla="*/ 1241 w 1301"/>
                <a:gd name="T3" fmla="*/ 304 h 1180"/>
                <a:gd name="T4" fmla="*/ 1274 w 1301"/>
                <a:gd name="T5" fmla="*/ 315 h 1180"/>
                <a:gd name="T6" fmla="*/ 1297 w 1301"/>
                <a:gd name="T7" fmla="*/ 342 h 1180"/>
                <a:gd name="T8" fmla="*/ 1301 w 1301"/>
                <a:gd name="T9" fmla="*/ 752 h 1180"/>
                <a:gd name="T10" fmla="*/ 1301 w 1301"/>
                <a:gd name="T11" fmla="*/ 1118 h 1180"/>
                <a:gd name="T12" fmla="*/ 1291 w 1301"/>
                <a:gd name="T13" fmla="*/ 1153 h 1180"/>
                <a:gd name="T14" fmla="*/ 1264 w 1301"/>
                <a:gd name="T15" fmla="*/ 1175 h 1180"/>
                <a:gd name="T16" fmla="*/ 223 w 1301"/>
                <a:gd name="T17" fmla="*/ 1180 h 1180"/>
                <a:gd name="T18" fmla="*/ 223 w 1301"/>
                <a:gd name="T19" fmla="*/ 304 h 1180"/>
                <a:gd name="T20" fmla="*/ 346 w 1301"/>
                <a:gd name="T21" fmla="*/ 289 h 1180"/>
                <a:gd name="T22" fmla="*/ 351 w 1301"/>
                <a:gd name="T23" fmla="*/ 243 h 1180"/>
                <a:gd name="T24" fmla="*/ 363 w 1301"/>
                <a:gd name="T25" fmla="*/ 200 h 1180"/>
                <a:gd name="T26" fmla="*/ 398 w 1301"/>
                <a:gd name="T27" fmla="*/ 134 h 1180"/>
                <a:gd name="T28" fmla="*/ 456 w 1301"/>
                <a:gd name="T29" fmla="*/ 69 h 1180"/>
                <a:gd name="T30" fmla="*/ 531 w 1301"/>
                <a:gd name="T31" fmla="*/ 24 h 1180"/>
                <a:gd name="T32" fmla="*/ 574 w 1301"/>
                <a:gd name="T33" fmla="*/ 9 h 1180"/>
                <a:gd name="T34" fmla="*/ 619 w 1301"/>
                <a:gd name="T35" fmla="*/ 1 h 1180"/>
                <a:gd name="T36" fmla="*/ 651 w 1301"/>
                <a:gd name="T37" fmla="*/ 0 h 1180"/>
                <a:gd name="T38" fmla="*/ 697 w 1301"/>
                <a:gd name="T39" fmla="*/ 3 h 1180"/>
                <a:gd name="T40" fmla="*/ 742 w 1301"/>
                <a:gd name="T41" fmla="*/ 13 h 1180"/>
                <a:gd name="T42" fmla="*/ 795 w 1301"/>
                <a:gd name="T43" fmla="*/ 36 h 1180"/>
                <a:gd name="T44" fmla="*/ 866 w 1301"/>
                <a:gd name="T45" fmla="*/ 89 h 1180"/>
                <a:gd name="T46" fmla="*/ 919 w 1301"/>
                <a:gd name="T47" fmla="*/ 159 h 1180"/>
                <a:gd name="T48" fmla="*/ 942 w 1301"/>
                <a:gd name="T49" fmla="*/ 214 h 1180"/>
                <a:gd name="T50" fmla="*/ 952 w 1301"/>
                <a:gd name="T51" fmla="*/ 258 h 1180"/>
                <a:gd name="T52" fmla="*/ 956 w 1301"/>
                <a:gd name="T53" fmla="*/ 304 h 1180"/>
                <a:gd name="T54" fmla="*/ 1078 w 1301"/>
                <a:gd name="T55" fmla="*/ 1180 h 1180"/>
                <a:gd name="T56" fmla="*/ 651 w 1301"/>
                <a:gd name="T57" fmla="*/ 122 h 1180"/>
                <a:gd name="T58" fmla="*/ 596 w 1301"/>
                <a:gd name="T59" fmla="*/ 129 h 1180"/>
                <a:gd name="T60" fmla="*/ 548 w 1301"/>
                <a:gd name="T61" fmla="*/ 153 h 1180"/>
                <a:gd name="T62" fmla="*/ 509 w 1301"/>
                <a:gd name="T63" fmla="*/ 188 h 1180"/>
                <a:gd name="T64" fmla="*/ 482 w 1301"/>
                <a:gd name="T65" fmla="*/ 233 h 1180"/>
                <a:gd name="T66" fmla="*/ 469 w 1301"/>
                <a:gd name="T67" fmla="*/ 286 h 1180"/>
                <a:gd name="T68" fmla="*/ 833 w 1301"/>
                <a:gd name="T69" fmla="*/ 304 h 1180"/>
                <a:gd name="T70" fmla="*/ 825 w 1301"/>
                <a:gd name="T71" fmla="*/ 251 h 1180"/>
                <a:gd name="T72" fmla="*/ 803 w 1301"/>
                <a:gd name="T73" fmla="*/ 203 h 1180"/>
                <a:gd name="T74" fmla="*/ 767 w 1301"/>
                <a:gd name="T75" fmla="*/ 164 h 1180"/>
                <a:gd name="T76" fmla="*/ 722 w 1301"/>
                <a:gd name="T77" fmla="*/ 135 h 1180"/>
                <a:gd name="T78" fmla="*/ 669 w 1301"/>
                <a:gd name="T79" fmla="*/ 122 h 1180"/>
                <a:gd name="T80" fmla="*/ 0 w 1301"/>
                <a:gd name="T81" fmla="*/ 996 h 1180"/>
                <a:gd name="T82" fmla="*/ 0 w 1301"/>
                <a:gd name="T83" fmla="*/ 366 h 1180"/>
                <a:gd name="T84" fmla="*/ 10 w 1301"/>
                <a:gd name="T85" fmla="*/ 331 h 1180"/>
                <a:gd name="T86" fmla="*/ 36 w 1301"/>
                <a:gd name="T87" fmla="*/ 309 h 1180"/>
                <a:gd name="T88" fmla="*/ 163 w 1301"/>
                <a:gd name="T89" fmla="*/ 304 h 1180"/>
                <a:gd name="T90" fmla="*/ 163 w 1301"/>
                <a:gd name="T91" fmla="*/ 1180 h 1180"/>
                <a:gd name="T92" fmla="*/ 47 w 1301"/>
                <a:gd name="T93" fmla="*/ 1178 h 1180"/>
                <a:gd name="T94" fmla="*/ 17 w 1301"/>
                <a:gd name="T95" fmla="*/ 1161 h 1180"/>
                <a:gd name="T96" fmla="*/ 1 w 1301"/>
                <a:gd name="T97" fmla="*/ 1131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1" h="1180">
                  <a:moveTo>
                    <a:pt x="1241" y="1180"/>
                  </a:moveTo>
                  <a:lnTo>
                    <a:pt x="1138" y="1180"/>
                  </a:lnTo>
                  <a:lnTo>
                    <a:pt x="1138" y="691"/>
                  </a:lnTo>
                  <a:lnTo>
                    <a:pt x="1138" y="304"/>
                  </a:lnTo>
                  <a:lnTo>
                    <a:pt x="1241" y="304"/>
                  </a:lnTo>
                  <a:lnTo>
                    <a:pt x="1241" y="304"/>
                  </a:lnTo>
                  <a:lnTo>
                    <a:pt x="1253" y="306"/>
                  </a:lnTo>
                  <a:lnTo>
                    <a:pt x="1264" y="309"/>
                  </a:lnTo>
                  <a:lnTo>
                    <a:pt x="1274" y="315"/>
                  </a:lnTo>
                  <a:lnTo>
                    <a:pt x="1284" y="323"/>
                  </a:lnTo>
                  <a:lnTo>
                    <a:pt x="1291" y="331"/>
                  </a:lnTo>
                  <a:lnTo>
                    <a:pt x="1297" y="342"/>
                  </a:lnTo>
                  <a:lnTo>
                    <a:pt x="1300" y="353"/>
                  </a:lnTo>
                  <a:lnTo>
                    <a:pt x="1301" y="366"/>
                  </a:lnTo>
                  <a:lnTo>
                    <a:pt x="1301" y="752"/>
                  </a:lnTo>
                  <a:lnTo>
                    <a:pt x="1301" y="996"/>
                  </a:lnTo>
                  <a:lnTo>
                    <a:pt x="1301" y="1118"/>
                  </a:lnTo>
                  <a:lnTo>
                    <a:pt x="1301" y="1118"/>
                  </a:lnTo>
                  <a:lnTo>
                    <a:pt x="1300" y="1131"/>
                  </a:lnTo>
                  <a:lnTo>
                    <a:pt x="1297" y="1143"/>
                  </a:lnTo>
                  <a:lnTo>
                    <a:pt x="1291" y="1153"/>
                  </a:lnTo>
                  <a:lnTo>
                    <a:pt x="1284" y="1161"/>
                  </a:lnTo>
                  <a:lnTo>
                    <a:pt x="1274" y="1170"/>
                  </a:lnTo>
                  <a:lnTo>
                    <a:pt x="1264" y="1175"/>
                  </a:lnTo>
                  <a:lnTo>
                    <a:pt x="1253" y="1178"/>
                  </a:lnTo>
                  <a:lnTo>
                    <a:pt x="1241" y="1180"/>
                  </a:lnTo>
                  <a:close/>
                  <a:moveTo>
                    <a:pt x="223" y="1180"/>
                  </a:moveTo>
                  <a:lnTo>
                    <a:pt x="223" y="691"/>
                  </a:lnTo>
                  <a:lnTo>
                    <a:pt x="223" y="672"/>
                  </a:lnTo>
                  <a:lnTo>
                    <a:pt x="223" y="304"/>
                  </a:lnTo>
                  <a:lnTo>
                    <a:pt x="345" y="304"/>
                  </a:lnTo>
                  <a:lnTo>
                    <a:pt x="345" y="304"/>
                  </a:lnTo>
                  <a:lnTo>
                    <a:pt x="346" y="289"/>
                  </a:lnTo>
                  <a:lnTo>
                    <a:pt x="347" y="274"/>
                  </a:lnTo>
                  <a:lnTo>
                    <a:pt x="349" y="258"/>
                  </a:lnTo>
                  <a:lnTo>
                    <a:pt x="351" y="243"/>
                  </a:lnTo>
                  <a:lnTo>
                    <a:pt x="355" y="229"/>
                  </a:lnTo>
                  <a:lnTo>
                    <a:pt x="358" y="214"/>
                  </a:lnTo>
                  <a:lnTo>
                    <a:pt x="363" y="200"/>
                  </a:lnTo>
                  <a:lnTo>
                    <a:pt x="369" y="186"/>
                  </a:lnTo>
                  <a:lnTo>
                    <a:pt x="382" y="159"/>
                  </a:lnTo>
                  <a:lnTo>
                    <a:pt x="398" y="134"/>
                  </a:lnTo>
                  <a:lnTo>
                    <a:pt x="415" y="111"/>
                  </a:lnTo>
                  <a:lnTo>
                    <a:pt x="434" y="89"/>
                  </a:lnTo>
                  <a:lnTo>
                    <a:pt x="456" y="69"/>
                  </a:lnTo>
                  <a:lnTo>
                    <a:pt x="480" y="52"/>
                  </a:lnTo>
                  <a:lnTo>
                    <a:pt x="505" y="36"/>
                  </a:lnTo>
                  <a:lnTo>
                    <a:pt x="531" y="24"/>
                  </a:lnTo>
                  <a:lnTo>
                    <a:pt x="546" y="18"/>
                  </a:lnTo>
                  <a:lnTo>
                    <a:pt x="559" y="13"/>
                  </a:lnTo>
                  <a:lnTo>
                    <a:pt x="574" y="9"/>
                  </a:lnTo>
                  <a:lnTo>
                    <a:pt x="589" y="6"/>
                  </a:lnTo>
                  <a:lnTo>
                    <a:pt x="604" y="3"/>
                  </a:lnTo>
                  <a:lnTo>
                    <a:pt x="619" y="1"/>
                  </a:lnTo>
                  <a:lnTo>
                    <a:pt x="635" y="0"/>
                  </a:lnTo>
                  <a:lnTo>
                    <a:pt x="651" y="0"/>
                  </a:lnTo>
                  <a:lnTo>
                    <a:pt x="651" y="0"/>
                  </a:lnTo>
                  <a:lnTo>
                    <a:pt x="666" y="0"/>
                  </a:lnTo>
                  <a:lnTo>
                    <a:pt x="682" y="1"/>
                  </a:lnTo>
                  <a:lnTo>
                    <a:pt x="697" y="3"/>
                  </a:lnTo>
                  <a:lnTo>
                    <a:pt x="712" y="6"/>
                  </a:lnTo>
                  <a:lnTo>
                    <a:pt x="727" y="9"/>
                  </a:lnTo>
                  <a:lnTo>
                    <a:pt x="742" y="13"/>
                  </a:lnTo>
                  <a:lnTo>
                    <a:pt x="755" y="18"/>
                  </a:lnTo>
                  <a:lnTo>
                    <a:pt x="770" y="24"/>
                  </a:lnTo>
                  <a:lnTo>
                    <a:pt x="795" y="36"/>
                  </a:lnTo>
                  <a:lnTo>
                    <a:pt x="821" y="52"/>
                  </a:lnTo>
                  <a:lnTo>
                    <a:pt x="844" y="69"/>
                  </a:lnTo>
                  <a:lnTo>
                    <a:pt x="866" y="89"/>
                  </a:lnTo>
                  <a:lnTo>
                    <a:pt x="886" y="111"/>
                  </a:lnTo>
                  <a:lnTo>
                    <a:pt x="903" y="134"/>
                  </a:lnTo>
                  <a:lnTo>
                    <a:pt x="919" y="159"/>
                  </a:lnTo>
                  <a:lnTo>
                    <a:pt x="931" y="186"/>
                  </a:lnTo>
                  <a:lnTo>
                    <a:pt x="937" y="200"/>
                  </a:lnTo>
                  <a:lnTo>
                    <a:pt x="942" y="214"/>
                  </a:lnTo>
                  <a:lnTo>
                    <a:pt x="946" y="229"/>
                  </a:lnTo>
                  <a:lnTo>
                    <a:pt x="950" y="243"/>
                  </a:lnTo>
                  <a:lnTo>
                    <a:pt x="952" y="258"/>
                  </a:lnTo>
                  <a:lnTo>
                    <a:pt x="955" y="274"/>
                  </a:lnTo>
                  <a:lnTo>
                    <a:pt x="956" y="289"/>
                  </a:lnTo>
                  <a:lnTo>
                    <a:pt x="956" y="304"/>
                  </a:lnTo>
                  <a:lnTo>
                    <a:pt x="1078" y="304"/>
                  </a:lnTo>
                  <a:lnTo>
                    <a:pt x="1078" y="691"/>
                  </a:lnTo>
                  <a:lnTo>
                    <a:pt x="1078" y="1180"/>
                  </a:lnTo>
                  <a:lnTo>
                    <a:pt x="223" y="1180"/>
                  </a:lnTo>
                  <a:close/>
                  <a:moveTo>
                    <a:pt x="651" y="122"/>
                  </a:moveTo>
                  <a:lnTo>
                    <a:pt x="651" y="122"/>
                  </a:lnTo>
                  <a:lnTo>
                    <a:pt x="631" y="122"/>
                  </a:lnTo>
                  <a:lnTo>
                    <a:pt x="613" y="126"/>
                  </a:lnTo>
                  <a:lnTo>
                    <a:pt x="596" y="129"/>
                  </a:lnTo>
                  <a:lnTo>
                    <a:pt x="579" y="135"/>
                  </a:lnTo>
                  <a:lnTo>
                    <a:pt x="563" y="144"/>
                  </a:lnTo>
                  <a:lnTo>
                    <a:pt x="548" y="153"/>
                  </a:lnTo>
                  <a:lnTo>
                    <a:pt x="533" y="164"/>
                  </a:lnTo>
                  <a:lnTo>
                    <a:pt x="521" y="176"/>
                  </a:lnTo>
                  <a:lnTo>
                    <a:pt x="509" y="188"/>
                  </a:lnTo>
                  <a:lnTo>
                    <a:pt x="498" y="203"/>
                  </a:lnTo>
                  <a:lnTo>
                    <a:pt x="489" y="218"/>
                  </a:lnTo>
                  <a:lnTo>
                    <a:pt x="482" y="233"/>
                  </a:lnTo>
                  <a:lnTo>
                    <a:pt x="476" y="251"/>
                  </a:lnTo>
                  <a:lnTo>
                    <a:pt x="471" y="268"/>
                  </a:lnTo>
                  <a:lnTo>
                    <a:pt x="469" y="286"/>
                  </a:lnTo>
                  <a:lnTo>
                    <a:pt x="467" y="304"/>
                  </a:lnTo>
                  <a:lnTo>
                    <a:pt x="833" y="304"/>
                  </a:lnTo>
                  <a:lnTo>
                    <a:pt x="833" y="304"/>
                  </a:lnTo>
                  <a:lnTo>
                    <a:pt x="832" y="286"/>
                  </a:lnTo>
                  <a:lnTo>
                    <a:pt x="830" y="268"/>
                  </a:lnTo>
                  <a:lnTo>
                    <a:pt x="825" y="251"/>
                  </a:lnTo>
                  <a:lnTo>
                    <a:pt x="819" y="233"/>
                  </a:lnTo>
                  <a:lnTo>
                    <a:pt x="811" y="218"/>
                  </a:lnTo>
                  <a:lnTo>
                    <a:pt x="803" y="203"/>
                  </a:lnTo>
                  <a:lnTo>
                    <a:pt x="792" y="188"/>
                  </a:lnTo>
                  <a:lnTo>
                    <a:pt x="780" y="176"/>
                  </a:lnTo>
                  <a:lnTo>
                    <a:pt x="767" y="164"/>
                  </a:lnTo>
                  <a:lnTo>
                    <a:pt x="753" y="153"/>
                  </a:lnTo>
                  <a:lnTo>
                    <a:pt x="738" y="144"/>
                  </a:lnTo>
                  <a:lnTo>
                    <a:pt x="722" y="135"/>
                  </a:lnTo>
                  <a:lnTo>
                    <a:pt x="705" y="129"/>
                  </a:lnTo>
                  <a:lnTo>
                    <a:pt x="688" y="126"/>
                  </a:lnTo>
                  <a:lnTo>
                    <a:pt x="669" y="122"/>
                  </a:lnTo>
                  <a:lnTo>
                    <a:pt x="651" y="122"/>
                  </a:lnTo>
                  <a:close/>
                  <a:moveTo>
                    <a:pt x="0" y="1118"/>
                  </a:moveTo>
                  <a:lnTo>
                    <a:pt x="0" y="996"/>
                  </a:lnTo>
                  <a:lnTo>
                    <a:pt x="0" y="752"/>
                  </a:lnTo>
                  <a:lnTo>
                    <a:pt x="0" y="366"/>
                  </a:lnTo>
                  <a:lnTo>
                    <a:pt x="0" y="366"/>
                  </a:lnTo>
                  <a:lnTo>
                    <a:pt x="1" y="353"/>
                  </a:lnTo>
                  <a:lnTo>
                    <a:pt x="5" y="342"/>
                  </a:lnTo>
                  <a:lnTo>
                    <a:pt x="10" y="331"/>
                  </a:lnTo>
                  <a:lnTo>
                    <a:pt x="17" y="323"/>
                  </a:lnTo>
                  <a:lnTo>
                    <a:pt x="27" y="315"/>
                  </a:lnTo>
                  <a:lnTo>
                    <a:pt x="36" y="309"/>
                  </a:lnTo>
                  <a:lnTo>
                    <a:pt x="47" y="306"/>
                  </a:lnTo>
                  <a:lnTo>
                    <a:pt x="61" y="304"/>
                  </a:lnTo>
                  <a:lnTo>
                    <a:pt x="163" y="304"/>
                  </a:lnTo>
                  <a:lnTo>
                    <a:pt x="163" y="672"/>
                  </a:lnTo>
                  <a:lnTo>
                    <a:pt x="163" y="691"/>
                  </a:lnTo>
                  <a:lnTo>
                    <a:pt x="163" y="1180"/>
                  </a:lnTo>
                  <a:lnTo>
                    <a:pt x="61" y="1180"/>
                  </a:lnTo>
                  <a:lnTo>
                    <a:pt x="61" y="1180"/>
                  </a:lnTo>
                  <a:lnTo>
                    <a:pt x="47" y="1178"/>
                  </a:lnTo>
                  <a:lnTo>
                    <a:pt x="36" y="1175"/>
                  </a:lnTo>
                  <a:lnTo>
                    <a:pt x="27" y="1170"/>
                  </a:lnTo>
                  <a:lnTo>
                    <a:pt x="17" y="1161"/>
                  </a:lnTo>
                  <a:lnTo>
                    <a:pt x="10" y="1153"/>
                  </a:lnTo>
                  <a:lnTo>
                    <a:pt x="5" y="1143"/>
                  </a:lnTo>
                  <a:lnTo>
                    <a:pt x="1" y="1131"/>
                  </a:lnTo>
                  <a:lnTo>
                    <a:pt x="0" y="1118"/>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0" name="组合 19"/>
          <p:cNvGrpSpPr/>
          <p:nvPr/>
        </p:nvGrpSpPr>
        <p:grpSpPr>
          <a:xfrm>
            <a:off x="3012743" y="2838067"/>
            <a:ext cx="377599" cy="377599"/>
            <a:chOff x="7915404" y="2029373"/>
            <a:chExt cx="1012696" cy="1012696"/>
          </a:xfrm>
        </p:grpSpPr>
        <p:sp>
          <p:nvSpPr>
            <p:cNvPr id="21" name="椭圆 20"/>
            <p:cNvSpPr/>
            <p:nvPr/>
          </p:nvSpPr>
          <p:spPr>
            <a:xfrm>
              <a:off x="7915404" y="2029373"/>
              <a:ext cx="1012696" cy="1012696"/>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27"/>
            <p:cNvSpPr>
              <a:spLocks noEditPoints="1"/>
            </p:cNvSpPr>
            <p:nvPr/>
          </p:nvSpPr>
          <p:spPr bwMode="auto">
            <a:xfrm>
              <a:off x="8193374" y="2326171"/>
              <a:ext cx="522028" cy="522028"/>
            </a:xfrm>
            <a:custGeom>
              <a:avLst/>
              <a:gdLst>
                <a:gd name="T0" fmla="*/ 975 w 977"/>
                <a:gd name="T1" fmla="*/ 497 h 977"/>
                <a:gd name="T2" fmla="*/ 975 w 977"/>
                <a:gd name="T3" fmla="*/ 502 h 977"/>
                <a:gd name="T4" fmla="*/ 977 w 977"/>
                <a:gd name="T5" fmla="*/ 508 h 977"/>
                <a:gd name="T6" fmla="*/ 977 w 977"/>
                <a:gd name="T7" fmla="*/ 509 h 977"/>
                <a:gd name="T8" fmla="*/ 968 w 977"/>
                <a:gd name="T9" fmla="*/ 540 h 977"/>
                <a:gd name="T10" fmla="*/ 616 w 977"/>
                <a:gd name="T11" fmla="*/ 955 h 977"/>
                <a:gd name="T12" fmla="*/ 607 w 977"/>
                <a:gd name="T13" fmla="*/ 965 h 977"/>
                <a:gd name="T14" fmla="*/ 576 w 977"/>
                <a:gd name="T15" fmla="*/ 977 h 977"/>
                <a:gd name="T16" fmla="*/ 563 w 977"/>
                <a:gd name="T17" fmla="*/ 977 h 977"/>
                <a:gd name="T18" fmla="*/ 559 w 977"/>
                <a:gd name="T19" fmla="*/ 976 h 977"/>
                <a:gd name="T20" fmla="*/ 549 w 977"/>
                <a:gd name="T21" fmla="*/ 973 h 977"/>
                <a:gd name="T22" fmla="*/ 529 w 977"/>
                <a:gd name="T23" fmla="*/ 962 h 977"/>
                <a:gd name="T24" fmla="*/ 21 w 977"/>
                <a:gd name="T25" fmla="*/ 494 h 977"/>
                <a:gd name="T26" fmla="*/ 6 w 977"/>
                <a:gd name="T27" fmla="*/ 474 h 977"/>
                <a:gd name="T28" fmla="*/ 0 w 977"/>
                <a:gd name="T29" fmla="*/ 449 h 977"/>
                <a:gd name="T30" fmla="*/ 0 w 977"/>
                <a:gd name="T31" fmla="*/ 61 h 977"/>
                <a:gd name="T32" fmla="*/ 1 w 977"/>
                <a:gd name="T33" fmla="*/ 49 h 977"/>
                <a:gd name="T34" fmla="*/ 17 w 977"/>
                <a:gd name="T35" fmla="*/ 19 h 977"/>
                <a:gd name="T36" fmla="*/ 49 w 977"/>
                <a:gd name="T37" fmla="*/ 1 h 977"/>
                <a:gd name="T38" fmla="*/ 447 w 977"/>
                <a:gd name="T39" fmla="*/ 0 h 977"/>
                <a:gd name="T40" fmla="*/ 448 w 977"/>
                <a:gd name="T41" fmla="*/ 0 h 977"/>
                <a:gd name="T42" fmla="*/ 471 w 977"/>
                <a:gd name="T43" fmla="*/ 5 h 977"/>
                <a:gd name="T44" fmla="*/ 958 w 977"/>
                <a:gd name="T45" fmla="*/ 465 h 977"/>
                <a:gd name="T46" fmla="*/ 969 w 977"/>
                <a:gd name="T47" fmla="*/ 480 h 977"/>
                <a:gd name="T48" fmla="*/ 163 w 977"/>
                <a:gd name="T49" fmla="*/ 82 h 977"/>
                <a:gd name="T50" fmla="*/ 145 w 977"/>
                <a:gd name="T51" fmla="*/ 83 h 977"/>
                <a:gd name="T52" fmla="*/ 123 w 977"/>
                <a:gd name="T53" fmla="*/ 92 h 977"/>
                <a:gd name="T54" fmla="*/ 105 w 977"/>
                <a:gd name="T55" fmla="*/ 105 h 977"/>
                <a:gd name="T56" fmla="*/ 90 w 977"/>
                <a:gd name="T57" fmla="*/ 124 h 977"/>
                <a:gd name="T58" fmla="*/ 83 w 977"/>
                <a:gd name="T59" fmla="*/ 147 h 977"/>
                <a:gd name="T60" fmla="*/ 81 w 977"/>
                <a:gd name="T61" fmla="*/ 163 h 977"/>
                <a:gd name="T62" fmla="*/ 84 w 977"/>
                <a:gd name="T63" fmla="*/ 188 h 977"/>
                <a:gd name="T64" fmla="*/ 95 w 977"/>
                <a:gd name="T65" fmla="*/ 208 h 977"/>
                <a:gd name="T66" fmla="*/ 111 w 977"/>
                <a:gd name="T67" fmla="*/ 225 h 977"/>
                <a:gd name="T68" fmla="*/ 131 w 977"/>
                <a:gd name="T69" fmla="*/ 238 h 977"/>
                <a:gd name="T70" fmla="*/ 154 w 977"/>
                <a:gd name="T71" fmla="*/ 244 h 977"/>
                <a:gd name="T72" fmla="*/ 171 w 977"/>
                <a:gd name="T73" fmla="*/ 244 h 977"/>
                <a:gd name="T74" fmla="*/ 194 w 977"/>
                <a:gd name="T75" fmla="*/ 238 h 977"/>
                <a:gd name="T76" fmla="*/ 214 w 977"/>
                <a:gd name="T77" fmla="*/ 225 h 977"/>
                <a:gd name="T78" fmla="*/ 230 w 977"/>
                <a:gd name="T79" fmla="*/ 208 h 977"/>
                <a:gd name="T80" fmla="*/ 240 w 977"/>
                <a:gd name="T81" fmla="*/ 188 h 977"/>
                <a:gd name="T82" fmla="*/ 243 w 977"/>
                <a:gd name="T83" fmla="*/ 163 h 977"/>
                <a:gd name="T84" fmla="*/ 242 w 977"/>
                <a:gd name="T85" fmla="*/ 147 h 977"/>
                <a:gd name="T86" fmla="*/ 234 w 977"/>
                <a:gd name="T87" fmla="*/ 124 h 977"/>
                <a:gd name="T88" fmla="*/ 220 w 977"/>
                <a:gd name="T89" fmla="*/ 105 h 977"/>
                <a:gd name="T90" fmla="*/ 202 w 977"/>
                <a:gd name="T91" fmla="*/ 92 h 977"/>
                <a:gd name="T92" fmla="*/ 179 w 977"/>
                <a:gd name="T93" fmla="*/ 83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7" h="977">
                  <a:moveTo>
                    <a:pt x="975" y="497"/>
                  </a:moveTo>
                  <a:lnTo>
                    <a:pt x="975" y="497"/>
                  </a:lnTo>
                  <a:lnTo>
                    <a:pt x="975" y="497"/>
                  </a:lnTo>
                  <a:lnTo>
                    <a:pt x="975" y="497"/>
                  </a:lnTo>
                  <a:lnTo>
                    <a:pt x="975" y="502"/>
                  </a:lnTo>
                  <a:lnTo>
                    <a:pt x="975" y="502"/>
                  </a:lnTo>
                  <a:lnTo>
                    <a:pt x="975" y="503"/>
                  </a:lnTo>
                  <a:lnTo>
                    <a:pt x="975" y="503"/>
                  </a:lnTo>
                  <a:lnTo>
                    <a:pt x="977" y="508"/>
                  </a:lnTo>
                  <a:lnTo>
                    <a:pt x="977" y="508"/>
                  </a:lnTo>
                  <a:lnTo>
                    <a:pt x="977" y="509"/>
                  </a:lnTo>
                  <a:lnTo>
                    <a:pt x="977" y="509"/>
                  </a:lnTo>
                  <a:lnTo>
                    <a:pt x="975" y="520"/>
                  </a:lnTo>
                  <a:lnTo>
                    <a:pt x="973" y="530"/>
                  </a:lnTo>
                  <a:lnTo>
                    <a:pt x="968" y="540"/>
                  </a:lnTo>
                  <a:lnTo>
                    <a:pt x="962" y="549"/>
                  </a:lnTo>
                  <a:lnTo>
                    <a:pt x="962" y="549"/>
                  </a:lnTo>
                  <a:lnTo>
                    <a:pt x="616" y="955"/>
                  </a:lnTo>
                  <a:lnTo>
                    <a:pt x="616" y="955"/>
                  </a:lnTo>
                  <a:lnTo>
                    <a:pt x="616" y="955"/>
                  </a:lnTo>
                  <a:lnTo>
                    <a:pt x="607" y="965"/>
                  </a:lnTo>
                  <a:lnTo>
                    <a:pt x="596" y="971"/>
                  </a:lnTo>
                  <a:lnTo>
                    <a:pt x="582" y="976"/>
                  </a:lnTo>
                  <a:lnTo>
                    <a:pt x="576" y="977"/>
                  </a:lnTo>
                  <a:lnTo>
                    <a:pt x="569" y="977"/>
                  </a:lnTo>
                  <a:lnTo>
                    <a:pt x="569" y="977"/>
                  </a:lnTo>
                  <a:lnTo>
                    <a:pt x="563" y="977"/>
                  </a:lnTo>
                  <a:lnTo>
                    <a:pt x="563" y="977"/>
                  </a:lnTo>
                  <a:lnTo>
                    <a:pt x="559" y="976"/>
                  </a:lnTo>
                  <a:lnTo>
                    <a:pt x="559" y="976"/>
                  </a:lnTo>
                  <a:lnTo>
                    <a:pt x="558" y="976"/>
                  </a:lnTo>
                  <a:lnTo>
                    <a:pt x="558" y="976"/>
                  </a:lnTo>
                  <a:lnTo>
                    <a:pt x="549" y="973"/>
                  </a:lnTo>
                  <a:lnTo>
                    <a:pt x="542" y="971"/>
                  </a:lnTo>
                  <a:lnTo>
                    <a:pt x="536" y="967"/>
                  </a:lnTo>
                  <a:lnTo>
                    <a:pt x="529" y="962"/>
                  </a:lnTo>
                  <a:lnTo>
                    <a:pt x="529" y="962"/>
                  </a:lnTo>
                  <a:lnTo>
                    <a:pt x="21" y="494"/>
                  </a:lnTo>
                  <a:lnTo>
                    <a:pt x="21" y="494"/>
                  </a:lnTo>
                  <a:lnTo>
                    <a:pt x="21" y="494"/>
                  </a:lnTo>
                  <a:lnTo>
                    <a:pt x="12" y="485"/>
                  </a:lnTo>
                  <a:lnTo>
                    <a:pt x="6" y="474"/>
                  </a:lnTo>
                  <a:lnTo>
                    <a:pt x="1" y="462"/>
                  </a:lnTo>
                  <a:lnTo>
                    <a:pt x="0" y="449"/>
                  </a:lnTo>
                  <a:lnTo>
                    <a:pt x="0" y="449"/>
                  </a:lnTo>
                  <a:lnTo>
                    <a:pt x="0" y="123"/>
                  </a:lnTo>
                  <a:lnTo>
                    <a:pt x="0" y="63"/>
                  </a:lnTo>
                  <a:lnTo>
                    <a:pt x="0" y="61"/>
                  </a:lnTo>
                  <a:lnTo>
                    <a:pt x="0" y="61"/>
                  </a:lnTo>
                  <a:lnTo>
                    <a:pt x="0" y="61"/>
                  </a:lnTo>
                  <a:lnTo>
                    <a:pt x="1" y="49"/>
                  </a:lnTo>
                  <a:lnTo>
                    <a:pt x="5" y="38"/>
                  </a:lnTo>
                  <a:lnTo>
                    <a:pt x="10" y="27"/>
                  </a:lnTo>
                  <a:lnTo>
                    <a:pt x="17" y="19"/>
                  </a:lnTo>
                  <a:lnTo>
                    <a:pt x="27" y="11"/>
                  </a:lnTo>
                  <a:lnTo>
                    <a:pt x="37" y="5"/>
                  </a:lnTo>
                  <a:lnTo>
                    <a:pt x="49" y="1"/>
                  </a:lnTo>
                  <a:lnTo>
                    <a:pt x="61" y="0"/>
                  </a:lnTo>
                  <a:lnTo>
                    <a:pt x="61" y="0"/>
                  </a:lnTo>
                  <a:lnTo>
                    <a:pt x="447" y="0"/>
                  </a:lnTo>
                  <a:lnTo>
                    <a:pt x="447" y="0"/>
                  </a:lnTo>
                  <a:lnTo>
                    <a:pt x="447" y="0"/>
                  </a:lnTo>
                  <a:lnTo>
                    <a:pt x="448" y="0"/>
                  </a:lnTo>
                  <a:lnTo>
                    <a:pt x="448" y="0"/>
                  </a:lnTo>
                  <a:lnTo>
                    <a:pt x="460" y="1"/>
                  </a:lnTo>
                  <a:lnTo>
                    <a:pt x="471" y="5"/>
                  </a:lnTo>
                  <a:lnTo>
                    <a:pt x="482" y="11"/>
                  </a:lnTo>
                  <a:lnTo>
                    <a:pt x="491" y="19"/>
                  </a:lnTo>
                  <a:lnTo>
                    <a:pt x="958" y="465"/>
                  </a:lnTo>
                  <a:lnTo>
                    <a:pt x="958" y="465"/>
                  </a:lnTo>
                  <a:lnTo>
                    <a:pt x="964" y="473"/>
                  </a:lnTo>
                  <a:lnTo>
                    <a:pt x="969" y="480"/>
                  </a:lnTo>
                  <a:lnTo>
                    <a:pt x="973" y="487"/>
                  </a:lnTo>
                  <a:lnTo>
                    <a:pt x="975" y="497"/>
                  </a:lnTo>
                  <a:close/>
                  <a:moveTo>
                    <a:pt x="163" y="82"/>
                  </a:moveTo>
                  <a:lnTo>
                    <a:pt x="163" y="82"/>
                  </a:lnTo>
                  <a:lnTo>
                    <a:pt x="154" y="82"/>
                  </a:lnTo>
                  <a:lnTo>
                    <a:pt x="145" y="83"/>
                  </a:lnTo>
                  <a:lnTo>
                    <a:pt x="138" y="86"/>
                  </a:lnTo>
                  <a:lnTo>
                    <a:pt x="131" y="88"/>
                  </a:lnTo>
                  <a:lnTo>
                    <a:pt x="123" y="92"/>
                  </a:lnTo>
                  <a:lnTo>
                    <a:pt x="117" y="96"/>
                  </a:lnTo>
                  <a:lnTo>
                    <a:pt x="111" y="101"/>
                  </a:lnTo>
                  <a:lnTo>
                    <a:pt x="105" y="105"/>
                  </a:lnTo>
                  <a:lnTo>
                    <a:pt x="100" y="112"/>
                  </a:lnTo>
                  <a:lnTo>
                    <a:pt x="95" y="118"/>
                  </a:lnTo>
                  <a:lnTo>
                    <a:pt x="90" y="124"/>
                  </a:lnTo>
                  <a:lnTo>
                    <a:pt x="88" y="131"/>
                  </a:lnTo>
                  <a:lnTo>
                    <a:pt x="84" y="139"/>
                  </a:lnTo>
                  <a:lnTo>
                    <a:pt x="83" y="147"/>
                  </a:lnTo>
                  <a:lnTo>
                    <a:pt x="82" y="154"/>
                  </a:lnTo>
                  <a:lnTo>
                    <a:pt x="81" y="163"/>
                  </a:lnTo>
                  <a:lnTo>
                    <a:pt x="81" y="163"/>
                  </a:lnTo>
                  <a:lnTo>
                    <a:pt x="82" y="172"/>
                  </a:lnTo>
                  <a:lnTo>
                    <a:pt x="83" y="180"/>
                  </a:lnTo>
                  <a:lnTo>
                    <a:pt x="84" y="188"/>
                  </a:lnTo>
                  <a:lnTo>
                    <a:pt x="88" y="195"/>
                  </a:lnTo>
                  <a:lnTo>
                    <a:pt x="90" y="202"/>
                  </a:lnTo>
                  <a:lnTo>
                    <a:pt x="95" y="208"/>
                  </a:lnTo>
                  <a:lnTo>
                    <a:pt x="100" y="214"/>
                  </a:lnTo>
                  <a:lnTo>
                    <a:pt x="105" y="221"/>
                  </a:lnTo>
                  <a:lnTo>
                    <a:pt x="111" y="225"/>
                  </a:lnTo>
                  <a:lnTo>
                    <a:pt x="117" y="230"/>
                  </a:lnTo>
                  <a:lnTo>
                    <a:pt x="123" y="235"/>
                  </a:lnTo>
                  <a:lnTo>
                    <a:pt x="131" y="238"/>
                  </a:lnTo>
                  <a:lnTo>
                    <a:pt x="138" y="241"/>
                  </a:lnTo>
                  <a:lnTo>
                    <a:pt x="145" y="243"/>
                  </a:lnTo>
                  <a:lnTo>
                    <a:pt x="154" y="244"/>
                  </a:lnTo>
                  <a:lnTo>
                    <a:pt x="163" y="245"/>
                  </a:lnTo>
                  <a:lnTo>
                    <a:pt x="163" y="245"/>
                  </a:lnTo>
                  <a:lnTo>
                    <a:pt x="171" y="244"/>
                  </a:lnTo>
                  <a:lnTo>
                    <a:pt x="179" y="243"/>
                  </a:lnTo>
                  <a:lnTo>
                    <a:pt x="187" y="241"/>
                  </a:lnTo>
                  <a:lnTo>
                    <a:pt x="194" y="238"/>
                  </a:lnTo>
                  <a:lnTo>
                    <a:pt x="202" y="235"/>
                  </a:lnTo>
                  <a:lnTo>
                    <a:pt x="208" y="230"/>
                  </a:lnTo>
                  <a:lnTo>
                    <a:pt x="214" y="225"/>
                  </a:lnTo>
                  <a:lnTo>
                    <a:pt x="220" y="221"/>
                  </a:lnTo>
                  <a:lnTo>
                    <a:pt x="225" y="214"/>
                  </a:lnTo>
                  <a:lnTo>
                    <a:pt x="230" y="208"/>
                  </a:lnTo>
                  <a:lnTo>
                    <a:pt x="234" y="202"/>
                  </a:lnTo>
                  <a:lnTo>
                    <a:pt x="237" y="195"/>
                  </a:lnTo>
                  <a:lnTo>
                    <a:pt x="240" y="188"/>
                  </a:lnTo>
                  <a:lnTo>
                    <a:pt x="242" y="180"/>
                  </a:lnTo>
                  <a:lnTo>
                    <a:pt x="243" y="172"/>
                  </a:lnTo>
                  <a:lnTo>
                    <a:pt x="243" y="163"/>
                  </a:lnTo>
                  <a:lnTo>
                    <a:pt x="243" y="163"/>
                  </a:lnTo>
                  <a:lnTo>
                    <a:pt x="243" y="154"/>
                  </a:lnTo>
                  <a:lnTo>
                    <a:pt x="242" y="147"/>
                  </a:lnTo>
                  <a:lnTo>
                    <a:pt x="240" y="139"/>
                  </a:lnTo>
                  <a:lnTo>
                    <a:pt x="237" y="131"/>
                  </a:lnTo>
                  <a:lnTo>
                    <a:pt x="234" y="124"/>
                  </a:lnTo>
                  <a:lnTo>
                    <a:pt x="230" y="118"/>
                  </a:lnTo>
                  <a:lnTo>
                    <a:pt x="225" y="112"/>
                  </a:lnTo>
                  <a:lnTo>
                    <a:pt x="220" y="105"/>
                  </a:lnTo>
                  <a:lnTo>
                    <a:pt x="214" y="101"/>
                  </a:lnTo>
                  <a:lnTo>
                    <a:pt x="208" y="96"/>
                  </a:lnTo>
                  <a:lnTo>
                    <a:pt x="202" y="92"/>
                  </a:lnTo>
                  <a:lnTo>
                    <a:pt x="194" y="88"/>
                  </a:lnTo>
                  <a:lnTo>
                    <a:pt x="187" y="86"/>
                  </a:lnTo>
                  <a:lnTo>
                    <a:pt x="179" y="83"/>
                  </a:lnTo>
                  <a:lnTo>
                    <a:pt x="171" y="82"/>
                  </a:lnTo>
                  <a:lnTo>
                    <a:pt x="163" y="82"/>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3012743" y="3731074"/>
            <a:ext cx="377599" cy="377599"/>
            <a:chOff x="3480926" y="4216961"/>
            <a:chExt cx="607562" cy="607562"/>
          </a:xfrm>
        </p:grpSpPr>
        <p:sp>
          <p:nvSpPr>
            <p:cNvPr id="24" name="椭圆 23"/>
            <p:cNvSpPr/>
            <p:nvPr/>
          </p:nvSpPr>
          <p:spPr>
            <a:xfrm>
              <a:off x="3480926" y="4216961"/>
              <a:ext cx="607562" cy="607562"/>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43"/>
            <p:cNvSpPr>
              <a:spLocks/>
            </p:cNvSpPr>
            <p:nvPr/>
          </p:nvSpPr>
          <p:spPr bwMode="auto">
            <a:xfrm>
              <a:off x="3628867" y="4363723"/>
              <a:ext cx="304406" cy="314038"/>
            </a:xfrm>
            <a:custGeom>
              <a:avLst/>
              <a:gdLst>
                <a:gd name="T0" fmla="*/ 1261 w 1263"/>
                <a:gd name="T1" fmla="*/ 1012 h 1305"/>
                <a:gd name="T2" fmla="*/ 1245 w 1263"/>
                <a:gd name="T3" fmla="*/ 1047 h 1305"/>
                <a:gd name="T4" fmla="*/ 1211 w 1263"/>
                <a:gd name="T5" fmla="*/ 1077 h 1305"/>
                <a:gd name="T6" fmla="*/ 1164 w 1263"/>
                <a:gd name="T7" fmla="*/ 1101 h 1305"/>
                <a:gd name="T8" fmla="*/ 1105 w 1263"/>
                <a:gd name="T9" fmla="*/ 1115 h 1305"/>
                <a:gd name="T10" fmla="*/ 1038 w 1263"/>
                <a:gd name="T11" fmla="*/ 1121 h 1305"/>
                <a:gd name="T12" fmla="*/ 993 w 1263"/>
                <a:gd name="T13" fmla="*/ 1119 h 1305"/>
                <a:gd name="T14" fmla="*/ 931 w 1263"/>
                <a:gd name="T15" fmla="*/ 1107 h 1305"/>
                <a:gd name="T16" fmla="*/ 879 w 1263"/>
                <a:gd name="T17" fmla="*/ 1085 h 1305"/>
                <a:gd name="T18" fmla="*/ 841 w 1263"/>
                <a:gd name="T19" fmla="*/ 1057 h 1305"/>
                <a:gd name="T20" fmla="*/ 819 w 1263"/>
                <a:gd name="T21" fmla="*/ 1024 h 1305"/>
                <a:gd name="T22" fmla="*/ 814 w 1263"/>
                <a:gd name="T23" fmla="*/ 999 h 1305"/>
                <a:gd name="T24" fmla="*/ 824 w 1263"/>
                <a:gd name="T25" fmla="*/ 962 h 1305"/>
                <a:gd name="T26" fmla="*/ 853 w 1263"/>
                <a:gd name="T27" fmla="*/ 930 h 1305"/>
                <a:gd name="T28" fmla="*/ 896 w 1263"/>
                <a:gd name="T29" fmla="*/ 905 h 1305"/>
                <a:gd name="T30" fmla="*/ 951 w 1263"/>
                <a:gd name="T31" fmla="*/ 886 h 1305"/>
                <a:gd name="T32" fmla="*/ 1015 w 1263"/>
                <a:gd name="T33" fmla="*/ 877 h 1305"/>
                <a:gd name="T34" fmla="*/ 1066 w 1263"/>
                <a:gd name="T35" fmla="*/ 877 h 1305"/>
                <a:gd name="T36" fmla="*/ 1140 w 1263"/>
                <a:gd name="T37" fmla="*/ 890 h 1305"/>
                <a:gd name="T38" fmla="*/ 448 w 1263"/>
                <a:gd name="T39" fmla="*/ 532 h 1305"/>
                <a:gd name="T40" fmla="*/ 447 w 1263"/>
                <a:gd name="T41" fmla="*/ 1194 h 1305"/>
                <a:gd name="T42" fmla="*/ 430 w 1263"/>
                <a:gd name="T43" fmla="*/ 1229 h 1305"/>
                <a:gd name="T44" fmla="*/ 396 w 1263"/>
                <a:gd name="T45" fmla="*/ 1259 h 1305"/>
                <a:gd name="T46" fmla="*/ 348 w 1263"/>
                <a:gd name="T47" fmla="*/ 1283 h 1305"/>
                <a:gd name="T48" fmla="*/ 291 w 1263"/>
                <a:gd name="T49" fmla="*/ 1299 h 1305"/>
                <a:gd name="T50" fmla="*/ 223 w 1263"/>
                <a:gd name="T51" fmla="*/ 1305 h 1305"/>
                <a:gd name="T52" fmla="*/ 178 w 1263"/>
                <a:gd name="T53" fmla="*/ 1301 h 1305"/>
                <a:gd name="T54" fmla="*/ 116 w 1263"/>
                <a:gd name="T55" fmla="*/ 1289 h 1305"/>
                <a:gd name="T56" fmla="*/ 65 w 1263"/>
                <a:gd name="T57" fmla="*/ 1269 h 1305"/>
                <a:gd name="T58" fmla="*/ 26 w 1263"/>
                <a:gd name="T59" fmla="*/ 1240 h 1305"/>
                <a:gd name="T60" fmla="*/ 3 w 1263"/>
                <a:gd name="T61" fmla="*/ 1206 h 1305"/>
                <a:gd name="T62" fmla="*/ 0 w 1263"/>
                <a:gd name="T63" fmla="*/ 1182 h 1305"/>
                <a:gd name="T64" fmla="*/ 9 w 1263"/>
                <a:gd name="T65" fmla="*/ 1146 h 1305"/>
                <a:gd name="T66" fmla="*/ 37 w 1263"/>
                <a:gd name="T67" fmla="*/ 1114 h 1305"/>
                <a:gd name="T68" fmla="*/ 80 w 1263"/>
                <a:gd name="T69" fmla="*/ 1087 h 1305"/>
                <a:gd name="T70" fmla="*/ 136 w 1263"/>
                <a:gd name="T71" fmla="*/ 1069 h 1305"/>
                <a:gd name="T72" fmla="*/ 200 w 1263"/>
                <a:gd name="T73" fmla="*/ 1061 h 1305"/>
                <a:gd name="T74" fmla="*/ 251 w 1263"/>
                <a:gd name="T75" fmla="*/ 1061 h 1305"/>
                <a:gd name="T76" fmla="*/ 325 w 1263"/>
                <a:gd name="T77" fmla="*/ 1073 h 1305"/>
                <a:gd name="T78" fmla="*/ 325 w 1263"/>
                <a:gd name="T79" fmla="*/ 245 h 1305"/>
                <a:gd name="T80" fmla="*/ 331 w 1263"/>
                <a:gd name="T81" fmla="*/ 221 h 1305"/>
                <a:gd name="T82" fmla="*/ 345 w 1263"/>
                <a:gd name="T83" fmla="*/ 204 h 1305"/>
                <a:gd name="T84" fmla="*/ 377 w 1263"/>
                <a:gd name="T85" fmla="*/ 186 h 1305"/>
                <a:gd name="T86" fmla="*/ 1201 w 1263"/>
                <a:gd name="T87" fmla="*/ 0 h 1305"/>
                <a:gd name="T88" fmla="*/ 1235 w 1263"/>
                <a:gd name="T89" fmla="*/ 11 h 1305"/>
                <a:gd name="T90" fmla="*/ 1258 w 1263"/>
                <a:gd name="T91" fmla="*/ 37 h 1305"/>
                <a:gd name="T92" fmla="*/ 1263 w 1263"/>
                <a:gd name="T93" fmla="*/ 937 h 1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63" h="1305">
                  <a:moveTo>
                    <a:pt x="1263" y="999"/>
                  </a:moveTo>
                  <a:lnTo>
                    <a:pt x="1263" y="999"/>
                  </a:lnTo>
                  <a:lnTo>
                    <a:pt x="1261" y="1012"/>
                  </a:lnTo>
                  <a:lnTo>
                    <a:pt x="1258" y="1024"/>
                  </a:lnTo>
                  <a:lnTo>
                    <a:pt x="1252" y="1035"/>
                  </a:lnTo>
                  <a:lnTo>
                    <a:pt x="1245" y="1047"/>
                  </a:lnTo>
                  <a:lnTo>
                    <a:pt x="1235" y="1057"/>
                  </a:lnTo>
                  <a:lnTo>
                    <a:pt x="1224" y="1067"/>
                  </a:lnTo>
                  <a:lnTo>
                    <a:pt x="1211" y="1077"/>
                  </a:lnTo>
                  <a:lnTo>
                    <a:pt x="1197" y="1085"/>
                  </a:lnTo>
                  <a:lnTo>
                    <a:pt x="1181" y="1093"/>
                  </a:lnTo>
                  <a:lnTo>
                    <a:pt x="1164" y="1101"/>
                  </a:lnTo>
                  <a:lnTo>
                    <a:pt x="1145" y="1107"/>
                  </a:lnTo>
                  <a:lnTo>
                    <a:pt x="1126" y="1111"/>
                  </a:lnTo>
                  <a:lnTo>
                    <a:pt x="1105" y="1115"/>
                  </a:lnTo>
                  <a:lnTo>
                    <a:pt x="1084" y="1119"/>
                  </a:lnTo>
                  <a:lnTo>
                    <a:pt x="1061" y="1120"/>
                  </a:lnTo>
                  <a:lnTo>
                    <a:pt x="1038" y="1121"/>
                  </a:lnTo>
                  <a:lnTo>
                    <a:pt x="1038" y="1121"/>
                  </a:lnTo>
                  <a:lnTo>
                    <a:pt x="1015" y="1120"/>
                  </a:lnTo>
                  <a:lnTo>
                    <a:pt x="993" y="1119"/>
                  </a:lnTo>
                  <a:lnTo>
                    <a:pt x="972" y="1115"/>
                  </a:lnTo>
                  <a:lnTo>
                    <a:pt x="951" y="1111"/>
                  </a:lnTo>
                  <a:lnTo>
                    <a:pt x="931" y="1107"/>
                  </a:lnTo>
                  <a:lnTo>
                    <a:pt x="913" y="1101"/>
                  </a:lnTo>
                  <a:lnTo>
                    <a:pt x="896" y="1093"/>
                  </a:lnTo>
                  <a:lnTo>
                    <a:pt x="879" y="1085"/>
                  </a:lnTo>
                  <a:lnTo>
                    <a:pt x="865" y="1077"/>
                  </a:lnTo>
                  <a:lnTo>
                    <a:pt x="853" y="1067"/>
                  </a:lnTo>
                  <a:lnTo>
                    <a:pt x="841" y="1057"/>
                  </a:lnTo>
                  <a:lnTo>
                    <a:pt x="831" y="1047"/>
                  </a:lnTo>
                  <a:lnTo>
                    <a:pt x="824" y="1035"/>
                  </a:lnTo>
                  <a:lnTo>
                    <a:pt x="819" y="1024"/>
                  </a:lnTo>
                  <a:lnTo>
                    <a:pt x="816" y="1012"/>
                  </a:lnTo>
                  <a:lnTo>
                    <a:pt x="814" y="999"/>
                  </a:lnTo>
                  <a:lnTo>
                    <a:pt x="814" y="999"/>
                  </a:lnTo>
                  <a:lnTo>
                    <a:pt x="816" y="987"/>
                  </a:lnTo>
                  <a:lnTo>
                    <a:pt x="819" y="975"/>
                  </a:lnTo>
                  <a:lnTo>
                    <a:pt x="824" y="962"/>
                  </a:lnTo>
                  <a:lnTo>
                    <a:pt x="831" y="952"/>
                  </a:lnTo>
                  <a:lnTo>
                    <a:pt x="841" y="941"/>
                  </a:lnTo>
                  <a:lnTo>
                    <a:pt x="853" y="930"/>
                  </a:lnTo>
                  <a:lnTo>
                    <a:pt x="865" y="920"/>
                  </a:lnTo>
                  <a:lnTo>
                    <a:pt x="879" y="912"/>
                  </a:lnTo>
                  <a:lnTo>
                    <a:pt x="896" y="905"/>
                  </a:lnTo>
                  <a:lnTo>
                    <a:pt x="913" y="898"/>
                  </a:lnTo>
                  <a:lnTo>
                    <a:pt x="931" y="892"/>
                  </a:lnTo>
                  <a:lnTo>
                    <a:pt x="951" y="886"/>
                  </a:lnTo>
                  <a:lnTo>
                    <a:pt x="972" y="882"/>
                  </a:lnTo>
                  <a:lnTo>
                    <a:pt x="993" y="878"/>
                  </a:lnTo>
                  <a:lnTo>
                    <a:pt x="1015" y="877"/>
                  </a:lnTo>
                  <a:lnTo>
                    <a:pt x="1038" y="876"/>
                  </a:lnTo>
                  <a:lnTo>
                    <a:pt x="1038" y="876"/>
                  </a:lnTo>
                  <a:lnTo>
                    <a:pt x="1066" y="877"/>
                  </a:lnTo>
                  <a:lnTo>
                    <a:pt x="1092" y="880"/>
                  </a:lnTo>
                  <a:lnTo>
                    <a:pt x="1116" y="884"/>
                  </a:lnTo>
                  <a:lnTo>
                    <a:pt x="1140" y="890"/>
                  </a:lnTo>
                  <a:lnTo>
                    <a:pt x="1140" y="775"/>
                  </a:lnTo>
                  <a:lnTo>
                    <a:pt x="1140" y="382"/>
                  </a:lnTo>
                  <a:lnTo>
                    <a:pt x="448" y="532"/>
                  </a:lnTo>
                  <a:lnTo>
                    <a:pt x="448" y="1182"/>
                  </a:lnTo>
                  <a:lnTo>
                    <a:pt x="448" y="1182"/>
                  </a:lnTo>
                  <a:lnTo>
                    <a:pt x="447" y="1194"/>
                  </a:lnTo>
                  <a:lnTo>
                    <a:pt x="443" y="1206"/>
                  </a:lnTo>
                  <a:lnTo>
                    <a:pt x="437" y="1218"/>
                  </a:lnTo>
                  <a:lnTo>
                    <a:pt x="430" y="1229"/>
                  </a:lnTo>
                  <a:lnTo>
                    <a:pt x="420" y="1240"/>
                  </a:lnTo>
                  <a:lnTo>
                    <a:pt x="410" y="1251"/>
                  </a:lnTo>
                  <a:lnTo>
                    <a:pt x="396" y="1259"/>
                  </a:lnTo>
                  <a:lnTo>
                    <a:pt x="382" y="1269"/>
                  </a:lnTo>
                  <a:lnTo>
                    <a:pt x="366" y="1276"/>
                  </a:lnTo>
                  <a:lnTo>
                    <a:pt x="348" y="1283"/>
                  </a:lnTo>
                  <a:lnTo>
                    <a:pt x="330" y="1289"/>
                  </a:lnTo>
                  <a:lnTo>
                    <a:pt x="311" y="1295"/>
                  </a:lnTo>
                  <a:lnTo>
                    <a:pt x="291" y="1299"/>
                  </a:lnTo>
                  <a:lnTo>
                    <a:pt x="269" y="1301"/>
                  </a:lnTo>
                  <a:lnTo>
                    <a:pt x="246" y="1304"/>
                  </a:lnTo>
                  <a:lnTo>
                    <a:pt x="223" y="1305"/>
                  </a:lnTo>
                  <a:lnTo>
                    <a:pt x="223" y="1305"/>
                  </a:lnTo>
                  <a:lnTo>
                    <a:pt x="200" y="1304"/>
                  </a:lnTo>
                  <a:lnTo>
                    <a:pt x="178" y="1301"/>
                  </a:lnTo>
                  <a:lnTo>
                    <a:pt x="157" y="1299"/>
                  </a:lnTo>
                  <a:lnTo>
                    <a:pt x="136" y="1295"/>
                  </a:lnTo>
                  <a:lnTo>
                    <a:pt x="116" y="1289"/>
                  </a:lnTo>
                  <a:lnTo>
                    <a:pt x="98" y="1283"/>
                  </a:lnTo>
                  <a:lnTo>
                    <a:pt x="80" y="1276"/>
                  </a:lnTo>
                  <a:lnTo>
                    <a:pt x="65" y="1269"/>
                  </a:lnTo>
                  <a:lnTo>
                    <a:pt x="50" y="1259"/>
                  </a:lnTo>
                  <a:lnTo>
                    <a:pt x="37" y="1251"/>
                  </a:lnTo>
                  <a:lnTo>
                    <a:pt x="26" y="1240"/>
                  </a:lnTo>
                  <a:lnTo>
                    <a:pt x="17" y="1229"/>
                  </a:lnTo>
                  <a:lnTo>
                    <a:pt x="9" y="1218"/>
                  </a:lnTo>
                  <a:lnTo>
                    <a:pt x="3" y="1206"/>
                  </a:lnTo>
                  <a:lnTo>
                    <a:pt x="0" y="1194"/>
                  </a:lnTo>
                  <a:lnTo>
                    <a:pt x="0" y="1182"/>
                  </a:lnTo>
                  <a:lnTo>
                    <a:pt x="0" y="1182"/>
                  </a:lnTo>
                  <a:lnTo>
                    <a:pt x="0" y="1169"/>
                  </a:lnTo>
                  <a:lnTo>
                    <a:pt x="3" y="1157"/>
                  </a:lnTo>
                  <a:lnTo>
                    <a:pt x="9" y="1146"/>
                  </a:lnTo>
                  <a:lnTo>
                    <a:pt x="17" y="1134"/>
                  </a:lnTo>
                  <a:lnTo>
                    <a:pt x="26" y="1124"/>
                  </a:lnTo>
                  <a:lnTo>
                    <a:pt x="37" y="1114"/>
                  </a:lnTo>
                  <a:lnTo>
                    <a:pt x="50" y="1104"/>
                  </a:lnTo>
                  <a:lnTo>
                    <a:pt x="65" y="1096"/>
                  </a:lnTo>
                  <a:lnTo>
                    <a:pt x="80" y="1087"/>
                  </a:lnTo>
                  <a:lnTo>
                    <a:pt x="98" y="1080"/>
                  </a:lnTo>
                  <a:lnTo>
                    <a:pt x="116" y="1074"/>
                  </a:lnTo>
                  <a:lnTo>
                    <a:pt x="136" y="1069"/>
                  </a:lnTo>
                  <a:lnTo>
                    <a:pt x="157" y="1066"/>
                  </a:lnTo>
                  <a:lnTo>
                    <a:pt x="178" y="1062"/>
                  </a:lnTo>
                  <a:lnTo>
                    <a:pt x="200" y="1061"/>
                  </a:lnTo>
                  <a:lnTo>
                    <a:pt x="223" y="1060"/>
                  </a:lnTo>
                  <a:lnTo>
                    <a:pt x="223" y="1060"/>
                  </a:lnTo>
                  <a:lnTo>
                    <a:pt x="251" y="1061"/>
                  </a:lnTo>
                  <a:lnTo>
                    <a:pt x="276" y="1063"/>
                  </a:lnTo>
                  <a:lnTo>
                    <a:pt x="301" y="1067"/>
                  </a:lnTo>
                  <a:lnTo>
                    <a:pt x="325" y="1073"/>
                  </a:lnTo>
                  <a:lnTo>
                    <a:pt x="325" y="978"/>
                  </a:lnTo>
                  <a:lnTo>
                    <a:pt x="325" y="245"/>
                  </a:lnTo>
                  <a:lnTo>
                    <a:pt x="325" y="245"/>
                  </a:lnTo>
                  <a:lnTo>
                    <a:pt x="325" y="237"/>
                  </a:lnTo>
                  <a:lnTo>
                    <a:pt x="328" y="228"/>
                  </a:lnTo>
                  <a:lnTo>
                    <a:pt x="331" y="221"/>
                  </a:lnTo>
                  <a:lnTo>
                    <a:pt x="335" y="215"/>
                  </a:lnTo>
                  <a:lnTo>
                    <a:pt x="340" y="210"/>
                  </a:lnTo>
                  <a:lnTo>
                    <a:pt x="345" y="204"/>
                  </a:lnTo>
                  <a:lnTo>
                    <a:pt x="355" y="197"/>
                  </a:lnTo>
                  <a:lnTo>
                    <a:pt x="367" y="191"/>
                  </a:lnTo>
                  <a:lnTo>
                    <a:pt x="377" y="186"/>
                  </a:lnTo>
                  <a:lnTo>
                    <a:pt x="387" y="184"/>
                  </a:lnTo>
                  <a:lnTo>
                    <a:pt x="1201" y="0"/>
                  </a:lnTo>
                  <a:lnTo>
                    <a:pt x="1201" y="0"/>
                  </a:lnTo>
                  <a:lnTo>
                    <a:pt x="1213" y="1"/>
                  </a:lnTo>
                  <a:lnTo>
                    <a:pt x="1225" y="5"/>
                  </a:lnTo>
                  <a:lnTo>
                    <a:pt x="1235" y="11"/>
                  </a:lnTo>
                  <a:lnTo>
                    <a:pt x="1245" y="18"/>
                  </a:lnTo>
                  <a:lnTo>
                    <a:pt x="1252" y="28"/>
                  </a:lnTo>
                  <a:lnTo>
                    <a:pt x="1258" y="37"/>
                  </a:lnTo>
                  <a:lnTo>
                    <a:pt x="1261" y="49"/>
                  </a:lnTo>
                  <a:lnTo>
                    <a:pt x="1263" y="61"/>
                  </a:lnTo>
                  <a:lnTo>
                    <a:pt x="1263" y="937"/>
                  </a:lnTo>
                  <a:lnTo>
                    <a:pt x="1263" y="978"/>
                  </a:lnTo>
                  <a:lnTo>
                    <a:pt x="1263" y="999"/>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文本框 70"/>
          <p:cNvSpPr txBox="1"/>
          <p:nvPr/>
        </p:nvSpPr>
        <p:spPr>
          <a:xfrm>
            <a:off x="1331640"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7" name="文本框 70"/>
          <p:cNvSpPr txBox="1"/>
          <p:nvPr/>
        </p:nvSpPr>
        <p:spPr>
          <a:xfrm>
            <a:off x="3491247" y="2805074"/>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8" name="文本框 70"/>
          <p:cNvSpPr txBox="1"/>
          <p:nvPr/>
        </p:nvSpPr>
        <p:spPr>
          <a:xfrm>
            <a:off x="1331640"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9" name="文本框 70"/>
          <p:cNvSpPr txBox="1"/>
          <p:nvPr/>
        </p:nvSpPr>
        <p:spPr>
          <a:xfrm>
            <a:off x="3491247" y="3663326"/>
            <a:ext cx="1393072"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r>
              <a:rPr lang="en-US" altLang="zh-CN" sz="1000" dirty="0">
                <a:solidFill>
                  <a:schemeClr val="accent1"/>
                </a:solidFill>
                <a:latin typeface="微软雅黑" panose="020B0503020204020204" pitchFamily="34" charset="-122"/>
                <a:ea typeface="微软雅黑" panose="020B0503020204020204" pitchFamily="34" charset="-122"/>
              </a:rPr>
              <a:t>,</a:t>
            </a:r>
            <a:r>
              <a:rPr lang="zh-CN" altLang="en-US" sz="1000" dirty="0">
                <a:solidFill>
                  <a:schemeClr val="accent1"/>
                </a:solidFill>
                <a:latin typeface="微软雅黑" panose="020B0503020204020204" pitchFamily="34" charset="-122"/>
                <a:ea typeface="微软雅黑" panose="020B0503020204020204" pitchFamily="34" charset="-122"/>
              </a:rPr>
              <a:t>在此处添加文字。</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8541" y="0"/>
            <a:ext cx="3745459" cy="5143500"/>
          </a:xfrm>
          <a:prstGeom prst="rect">
            <a:avLst/>
          </a:prstGeom>
        </p:spPr>
      </p:pic>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190511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anim calcmode="lin" valueType="num">
                                      <p:cBhvr>
                                        <p:cTn id="13" dur="500" fill="hold"/>
                                        <p:tgtEl>
                                          <p:spTgt spid="13"/>
                                        </p:tgtEl>
                                        <p:attrNameLst>
                                          <p:attrName>ppt_x</p:attrName>
                                        </p:attrNameLst>
                                      </p:cBhvr>
                                      <p:tavLst>
                                        <p:tav tm="0">
                                          <p:val>
                                            <p:strVal val="#ppt_x"/>
                                          </p:val>
                                        </p:tav>
                                        <p:tav tm="100000">
                                          <p:val>
                                            <p:strVal val="#ppt_x"/>
                                          </p:val>
                                        </p:tav>
                                      </p:tavLst>
                                    </p:anim>
                                    <p:anim calcmode="lin" valueType="num">
                                      <p:cBhvr>
                                        <p:cTn id="14" dur="5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ppt_x"/>
                                          </p:val>
                                        </p:tav>
                                        <p:tav tm="100000">
                                          <p:val>
                                            <p:strVal val="#ppt_x"/>
                                          </p:val>
                                        </p:tav>
                                      </p:tavLst>
                                    </p:anim>
                                    <p:anim calcmode="lin" valueType="num">
                                      <p:cBhvr additive="base">
                                        <p:cTn id="24" dur="500" fill="hold"/>
                                        <p:tgtEl>
                                          <p:spTgt spid="1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ppt_x"/>
                                          </p:val>
                                        </p:tav>
                                        <p:tav tm="100000">
                                          <p:val>
                                            <p:strVal val="#ppt_x"/>
                                          </p:val>
                                        </p:tav>
                                      </p:tavLst>
                                    </p:anim>
                                    <p:anim calcmode="lin" valueType="num">
                                      <p:cBhvr additive="base">
                                        <p:cTn id="32" dur="500" fill="hold"/>
                                        <p:tgtEl>
                                          <p:spTgt spid="23"/>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ppt_x"/>
                                          </p:val>
                                        </p:tav>
                                        <p:tav tm="100000">
                                          <p:val>
                                            <p:strVal val="#ppt_x"/>
                                          </p:val>
                                        </p:tav>
                                      </p:tavLst>
                                    </p:anim>
                                    <p:anim calcmode="lin" valueType="num">
                                      <p:cBhvr additive="base">
                                        <p:cTn id="36" dur="500" fill="hold"/>
                                        <p:tgtEl>
                                          <p:spTgt spid="26"/>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ppt_x"/>
                                          </p:val>
                                        </p:tav>
                                        <p:tav tm="100000">
                                          <p:val>
                                            <p:strVal val="#ppt_x"/>
                                          </p:val>
                                        </p:tav>
                                      </p:tavLst>
                                    </p:anim>
                                    <p:anim calcmode="lin" valueType="num">
                                      <p:cBhvr additive="base">
                                        <p:cTn id="40" dur="500" fill="hold"/>
                                        <p:tgtEl>
                                          <p:spTgt spid="27"/>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additive="base">
                                        <p:cTn id="43" dur="500" fill="hold"/>
                                        <p:tgtEl>
                                          <p:spTgt spid="28"/>
                                        </p:tgtEl>
                                        <p:attrNameLst>
                                          <p:attrName>ppt_x</p:attrName>
                                        </p:attrNameLst>
                                      </p:cBhvr>
                                      <p:tavLst>
                                        <p:tav tm="0">
                                          <p:val>
                                            <p:strVal val="#ppt_x"/>
                                          </p:val>
                                        </p:tav>
                                        <p:tav tm="100000">
                                          <p:val>
                                            <p:strVal val="#ppt_x"/>
                                          </p:val>
                                        </p:tav>
                                      </p:tavLst>
                                    </p:anim>
                                    <p:anim calcmode="lin" valueType="num">
                                      <p:cBhvr additive="base">
                                        <p:cTn id="44" dur="500" fill="hold"/>
                                        <p:tgtEl>
                                          <p:spTgt spid="28"/>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additive="base">
                                        <p:cTn id="47" dur="500" fill="hold"/>
                                        <p:tgtEl>
                                          <p:spTgt spid="29"/>
                                        </p:tgtEl>
                                        <p:attrNameLst>
                                          <p:attrName>ppt_x</p:attrName>
                                        </p:attrNameLst>
                                      </p:cBhvr>
                                      <p:tavLst>
                                        <p:tav tm="0">
                                          <p:val>
                                            <p:strVal val="#ppt_x"/>
                                          </p:val>
                                        </p:tav>
                                        <p:tav tm="100000">
                                          <p:val>
                                            <p:strVal val="#ppt_x"/>
                                          </p:val>
                                        </p:tav>
                                      </p:tavLst>
                                    </p:anim>
                                    <p:anim calcmode="lin" valueType="num">
                                      <p:cBhvr additive="base">
                                        <p:cTn id="4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29736" y="1043360"/>
            <a:ext cx="4376372" cy="3616081"/>
            <a:chOff x="723900" y="1421719"/>
            <a:chExt cx="5172075" cy="4273550"/>
          </a:xfrm>
          <a:solidFill>
            <a:srgbClr val="C0C0C0"/>
          </a:solidFill>
        </p:grpSpPr>
        <p:sp>
          <p:nvSpPr>
            <p:cNvPr id="8" name="Freeform 5"/>
            <p:cNvSpPr>
              <a:spLocks/>
            </p:cNvSpPr>
            <p:nvPr/>
          </p:nvSpPr>
          <p:spPr bwMode="auto">
            <a:xfrm>
              <a:off x="2895600" y="1469344"/>
              <a:ext cx="2266950" cy="1933575"/>
            </a:xfrm>
            <a:custGeom>
              <a:avLst/>
              <a:gdLst>
                <a:gd name="T0" fmla="*/ 1322 w 1428"/>
                <a:gd name="T1" fmla="*/ 106 h 1218"/>
                <a:gd name="T2" fmla="*/ 1262 w 1428"/>
                <a:gd name="T3" fmla="*/ 116 h 1218"/>
                <a:gd name="T4" fmla="*/ 1216 w 1428"/>
                <a:gd name="T5" fmla="*/ 60 h 1218"/>
                <a:gd name="T6" fmla="*/ 1168 w 1428"/>
                <a:gd name="T7" fmla="*/ 58 h 1218"/>
                <a:gd name="T8" fmla="*/ 1136 w 1428"/>
                <a:gd name="T9" fmla="*/ 8 h 1218"/>
                <a:gd name="T10" fmla="*/ 1142 w 1428"/>
                <a:gd name="T11" fmla="*/ 44 h 1218"/>
                <a:gd name="T12" fmla="*/ 1118 w 1428"/>
                <a:gd name="T13" fmla="*/ 154 h 1218"/>
                <a:gd name="T14" fmla="*/ 1106 w 1428"/>
                <a:gd name="T15" fmla="*/ 244 h 1218"/>
                <a:gd name="T16" fmla="*/ 1014 w 1428"/>
                <a:gd name="T17" fmla="*/ 280 h 1218"/>
                <a:gd name="T18" fmla="*/ 974 w 1428"/>
                <a:gd name="T19" fmla="*/ 430 h 1218"/>
                <a:gd name="T20" fmla="*/ 1106 w 1428"/>
                <a:gd name="T21" fmla="*/ 400 h 1218"/>
                <a:gd name="T22" fmla="*/ 1192 w 1428"/>
                <a:gd name="T23" fmla="*/ 480 h 1218"/>
                <a:gd name="T24" fmla="*/ 1084 w 1428"/>
                <a:gd name="T25" fmla="*/ 512 h 1218"/>
                <a:gd name="T26" fmla="*/ 996 w 1428"/>
                <a:gd name="T27" fmla="*/ 606 h 1218"/>
                <a:gd name="T28" fmla="*/ 910 w 1428"/>
                <a:gd name="T29" fmla="*/ 664 h 1218"/>
                <a:gd name="T30" fmla="*/ 790 w 1428"/>
                <a:gd name="T31" fmla="*/ 662 h 1218"/>
                <a:gd name="T32" fmla="*/ 794 w 1428"/>
                <a:gd name="T33" fmla="*/ 748 h 1218"/>
                <a:gd name="T34" fmla="*/ 750 w 1428"/>
                <a:gd name="T35" fmla="*/ 786 h 1218"/>
                <a:gd name="T36" fmla="*/ 688 w 1428"/>
                <a:gd name="T37" fmla="*/ 864 h 1218"/>
                <a:gd name="T38" fmla="*/ 450 w 1428"/>
                <a:gd name="T39" fmla="*/ 914 h 1218"/>
                <a:gd name="T40" fmla="*/ 350 w 1428"/>
                <a:gd name="T41" fmla="*/ 922 h 1218"/>
                <a:gd name="T42" fmla="*/ 214 w 1428"/>
                <a:gd name="T43" fmla="*/ 856 h 1218"/>
                <a:gd name="T44" fmla="*/ 0 w 1428"/>
                <a:gd name="T45" fmla="*/ 844 h 1218"/>
                <a:gd name="T46" fmla="*/ 24 w 1428"/>
                <a:gd name="T47" fmla="*/ 908 h 1218"/>
                <a:gd name="T48" fmla="*/ 54 w 1428"/>
                <a:gd name="T49" fmla="*/ 994 h 1218"/>
                <a:gd name="T50" fmla="*/ 150 w 1428"/>
                <a:gd name="T51" fmla="*/ 984 h 1218"/>
                <a:gd name="T52" fmla="*/ 148 w 1428"/>
                <a:gd name="T53" fmla="*/ 1052 h 1218"/>
                <a:gd name="T54" fmla="*/ 192 w 1428"/>
                <a:gd name="T55" fmla="*/ 1092 h 1218"/>
                <a:gd name="T56" fmla="*/ 250 w 1428"/>
                <a:gd name="T57" fmla="*/ 1124 h 1218"/>
                <a:gd name="T58" fmla="*/ 334 w 1428"/>
                <a:gd name="T59" fmla="*/ 1080 h 1218"/>
                <a:gd name="T60" fmla="*/ 378 w 1428"/>
                <a:gd name="T61" fmla="*/ 1084 h 1218"/>
                <a:gd name="T62" fmla="*/ 366 w 1428"/>
                <a:gd name="T63" fmla="*/ 1142 h 1218"/>
                <a:gd name="T64" fmla="*/ 418 w 1428"/>
                <a:gd name="T65" fmla="*/ 1210 h 1218"/>
                <a:gd name="T66" fmla="*/ 458 w 1428"/>
                <a:gd name="T67" fmla="*/ 1148 h 1218"/>
                <a:gd name="T68" fmla="*/ 536 w 1428"/>
                <a:gd name="T69" fmla="*/ 1102 h 1218"/>
                <a:gd name="T70" fmla="*/ 552 w 1428"/>
                <a:gd name="T71" fmla="*/ 1180 h 1218"/>
                <a:gd name="T72" fmla="*/ 638 w 1428"/>
                <a:gd name="T73" fmla="*/ 1204 h 1218"/>
                <a:gd name="T74" fmla="*/ 712 w 1428"/>
                <a:gd name="T75" fmla="*/ 1098 h 1218"/>
                <a:gd name="T76" fmla="*/ 754 w 1428"/>
                <a:gd name="T77" fmla="*/ 1066 h 1218"/>
                <a:gd name="T78" fmla="*/ 826 w 1428"/>
                <a:gd name="T79" fmla="*/ 1016 h 1218"/>
                <a:gd name="T80" fmla="*/ 876 w 1428"/>
                <a:gd name="T81" fmla="*/ 986 h 1218"/>
                <a:gd name="T82" fmla="*/ 914 w 1428"/>
                <a:gd name="T83" fmla="*/ 940 h 1218"/>
                <a:gd name="T84" fmla="*/ 958 w 1428"/>
                <a:gd name="T85" fmla="*/ 840 h 1218"/>
                <a:gd name="T86" fmla="*/ 990 w 1428"/>
                <a:gd name="T87" fmla="*/ 896 h 1218"/>
                <a:gd name="T88" fmla="*/ 1068 w 1428"/>
                <a:gd name="T89" fmla="*/ 848 h 1218"/>
                <a:gd name="T90" fmla="*/ 1124 w 1428"/>
                <a:gd name="T91" fmla="*/ 796 h 1218"/>
                <a:gd name="T92" fmla="*/ 1162 w 1428"/>
                <a:gd name="T93" fmla="*/ 834 h 1218"/>
                <a:gd name="T94" fmla="*/ 1208 w 1428"/>
                <a:gd name="T95" fmla="*/ 892 h 1218"/>
                <a:gd name="T96" fmla="*/ 1266 w 1428"/>
                <a:gd name="T97" fmla="*/ 832 h 1218"/>
                <a:gd name="T98" fmla="*/ 1356 w 1428"/>
                <a:gd name="T99" fmla="*/ 756 h 1218"/>
                <a:gd name="T100" fmla="*/ 1396 w 1428"/>
                <a:gd name="T101" fmla="*/ 700 h 1218"/>
                <a:gd name="T102" fmla="*/ 1362 w 1428"/>
                <a:gd name="T103" fmla="*/ 636 h 1218"/>
                <a:gd name="T104" fmla="*/ 1314 w 1428"/>
                <a:gd name="T105" fmla="*/ 588 h 1218"/>
                <a:gd name="T106" fmla="*/ 1290 w 1428"/>
                <a:gd name="T107" fmla="*/ 508 h 1218"/>
                <a:gd name="T108" fmla="*/ 1344 w 1428"/>
                <a:gd name="T109" fmla="*/ 464 h 1218"/>
                <a:gd name="T110" fmla="*/ 1314 w 1428"/>
                <a:gd name="T111" fmla="*/ 378 h 1218"/>
                <a:gd name="T112" fmla="*/ 1358 w 1428"/>
                <a:gd name="T113" fmla="*/ 320 h 1218"/>
                <a:gd name="T114" fmla="*/ 1388 w 1428"/>
                <a:gd name="T115" fmla="*/ 260 h 1218"/>
                <a:gd name="T116" fmla="*/ 1402 w 1428"/>
                <a:gd name="T117" fmla="*/ 16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6" y="102"/>
                  </a:lnTo>
                  <a:lnTo>
                    <a:pt x="1344" y="102"/>
                  </a:lnTo>
                  <a:lnTo>
                    <a:pt x="1322" y="106"/>
                  </a:lnTo>
                  <a:lnTo>
                    <a:pt x="1322" y="106"/>
                  </a:lnTo>
                  <a:lnTo>
                    <a:pt x="1318" y="108"/>
                  </a:lnTo>
                  <a:lnTo>
                    <a:pt x="1316" y="112"/>
                  </a:lnTo>
                  <a:lnTo>
                    <a:pt x="1310" y="116"/>
                  </a:lnTo>
                  <a:lnTo>
                    <a:pt x="1298" y="126"/>
                  </a:lnTo>
                  <a:lnTo>
                    <a:pt x="1296" y="128"/>
                  </a:lnTo>
                  <a:lnTo>
                    <a:pt x="1286" y="130"/>
                  </a:lnTo>
                  <a:lnTo>
                    <a:pt x="1286" y="130"/>
                  </a:lnTo>
                  <a:lnTo>
                    <a:pt x="1276" y="126"/>
                  </a:lnTo>
                  <a:lnTo>
                    <a:pt x="1264" y="118"/>
                  </a:lnTo>
                  <a:lnTo>
                    <a:pt x="1262" y="116"/>
                  </a:lnTo>
                  <a:lnTo>
                    <a:pt x="1262" y="116"/>
                  </a:lnTo>
                  <a:lnTo>
                    <a:pt x="1244" y="96"/>
                  </a:lnTo>
                  <a:lnTo>
                    <a:pt x="1240" y="90"/>
                  </a:lnTo>
                  <a:lnTo>
                    <a:pt x="1238" y="84"/>
                  </a:lnTo>
                  <a:lnTo>
                    <a:pt x="1238" y="62"/>
                  </a:lnTo>
                  <a:lnTo>
                    <a:pt x="1238" y="62"/>
                  </a:lnTo>
                  <a:lnTo>
                    <a:pt x="1238" y="60"/>
                  </a:lnTo>
                  <a:lnTo>
                    <a:pt x="1242" y="56"/>
                  </a:lnTo>
                  <a:lnTo>
                    <a:pt x="1218" y="48"/>
                  </a:lnTo>
                  <a:lnTo>
                    <a:pt x="1218" y="56"/>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8" y="58"/>
                  </a:lnTo>
                  <a:lnTo>
                    <a:pt x="1168" y="58"/>
                  </a:lnTo>
                  <a:lnTo>
                    <a:pt x="1164" y="46"/>
                  </a:lnTo>
                  <a:lnTo>
                    <a:pt x="1162" y="32"/>
                  </a:lnTo>
                  <a:lnTo>
                    <a:pt x="1162" y="32"/>
                  </a:lnTo>
                  <a:lnTo>
                    <a:pt x="1164" y="22"/>
                  </a:lnTo>
                  <a:lnTo>
                    <a:pt x="1166" y="16"/>
                  </a:lnTo>
                  <a:lnTo>
                    <a:pt x="1172" y="6"/>
                  </a:lnTo>
                  <a:lnTo>
                    <a:pt x="1170" y="0"/>
                  </a:lnTo>
                  <a:lnTo>
                    <a:pt x="1150" y="2"/>
                  </a:lnTo>
                  <a:lnTo>
                    <a:pt x="1150" y="2"/>
                  </a:lnTo>
                  <a:lnTo>
                    <a:pt x="1142" y="4"/>
                  </a:lnTo>
                  <a:lnTo>
                    <a:pt x="1136" y="8"/>
                  </a:lnTo>
                  <a:lnTo>
                    <a:pt x="1132" y="14"/>
                  </a:lnTo>
                  <a:lnTo>
                    <a:pt x="1128" y="22"/>
                  </a:lnTo>
                  <a:lnTo>
                    <a:pt x="1128" y="22"/>
                  </a:lnTo>
                  <a:lnTo>
                    <a:pt x="1128" y="22"/>
                  </a:lnTo>
                  <a:lnTo>
                    <a:pt x="1116" y="40"/>
                  </a:lnTo>
                  <a:lnTo>
                    <a:pt x="1128" y="40"/>
                  </a:lnTo>
                  <a:lnTo>
                    <a:pt x="1128" y="40"/>
                  </a:lnTo>
                  <a:lnTo>
                    <a:pt x="1130" y="40"/>
                  </a:lnTo>
                  <a:lnTo>
                    <a:pt x="1130" y="40"/>
                  </a:lnTo>
                  <a:lnTo>
                    <a:pt x="1140" y="44"/>
                  </a:lnTo>
                  <a:lnTo>
                    <a:pt x="1142" y="44"/>
                  </a:lnTo>
                  <a:lnTo>
                    <a:pt x="1142" y="46"/>
                  </a:lnTo>
                  <a:lnTo>
                    <a:pt x="1142" y="48"/>
                  </a:lnTo>
                  <a:lnTo>
                    <a:pt x="1144" y="64"/>
                  </a:lnTo>
                  <a:lnTo>
                    <a:pt x="1150" y="80"/>
                  </a:lnTo>
                  <a:lnTo>
                    <a:pt x="1150" y="82"/>
                  </a:lnTo>
                  <a:lnTo>
                    <a:pt x="1150" y="82"/>
                  </a:lnTo>
                  <a:lnTo>
                    <a:pt x="1150" y="84"/>
                  </a:lnTo>
                  <a:lnTo>
                    <a:pt x="1122" y="136"/>
                  </a:lnTo>
                  <a:lnTo>
                    <a:pt x="1122" y="136"/>
                  </a:lnTo>
                  <a:lnTo>
                    <a:pt x="1120" y="142"/>
                  </a:lnTo>
                  <a:lnTo>
                    <a:pt x="1118" y="154"/>
                  </a:lnTo>
                  <a:lnTo>
                    <a:pt x="1114" y="190"/>
                  </a:lnTo>
                  <a:lnTo>
                    <a:pt x="1114" y="192"/>
                  </a:lnTo>
                  <a:lnTo>
                    <a:pt x="1104" y="212"/>
                  </a:lnTo>
                  <a:lnTo>
                    <a:pt x="1110" y="220"/>
                  </a:lnTo>
                  <a:lnTo>
                    <a:pt x="1110" y="222"/>
                  </a:lnTo>
                  <a:lnTo>
                    <a:pt x="1110" y="222"/>
                  </a:lnTo>
                  <a:lnTo>
                    <a:pt x="1110" y="236"/>
                  </a:lnTo>
                  <a:lnTo>
                    <a:pt x="1110" y="242"/>
                  </a:lnTo>
                  <a:lnTo>
                    <a:pt x="1108" y="244"/>
                  </a:lnTo>
                  <a:lnTo>
                    <a:pt x="1106" y="244"/>
                  </a:lnTo>
                  <a:lnTo>
                    <a:pt x="1106" y="244"/>
                  </a:lnTo>
                  <a:lnTo>
                    <a:pt x="1098" y="250"/>
                  </a:lnTo>
                  <a:lnTo>
                    <a:pt x="1088" y="262"/>
                  </a:lnTo>
                  <a:lnTo>
                    <a:pt x="1052" y="302"/>
                  </a:lnTo>
                  <a:lnTo>
                    <a:pt x="1050" y="304"/>
                  </a:lnTo>
                  <a:lnTo>
                    <a:pt x="1048" y="304"/>
                  </a:lnTo>
                  <a:lnTo>
                    <a:pt x="1046" y="302"/>
                  </a:lnTo>
                  <a:lnTo>
                    <a:pt x="1046" y="302"/>
                  </a:lnTo>
                  <a:lnTo>
                    <a:pt x="1030" y="292"/>
                  </a:lnTo>
                  <a:lnTo>
                    <a:pt x="1020" y="282"/>
                  </a:lnTo>
                  <a:lnTo>
                    <a:pt x="1020" y="282"/>
                  </a:lnTo>
                  <a:lnTo>
                    <a:pt x="1014" y="280"/>
                  </a:lnTo>
                  <a:lnTo>
                    <a:pt x="1008" y="278"/>
                  </a:lnTo>
                  <a:lnTo>
                    <a:pt x="982" y="276"/>
                  </a:lnTo>
                  <a:lnTo>
                    <a:pt x="982" y="314"/>
                  </a:lnTo>
                  <a:lnTo>
                    <a:pt x="982" y="314"/>
                  </a:lnTo>
                  <a:lnTo>
                    <a:pt x="966" y="384"/>
                  </a:lnTo>
                  <a:lnTo>
                    <a:pt x="966" y="384"/>
                  </a:lnTo>
                  <a:lnTo>
                    <a:pt x="964" y="392"/>
                  </a:lnTo>
                  <a:lnTo>
                    <a:pt x="964" y="402"/>
                  </a:lnTo>
                  <a:lnTo>
                    <a:pt x="962" y="432"/>
                  </a:lnTo>
                  <a:lnTo>
                    <a:pt x="968" y="440"/>
                  </a:lnTo>
                  <a:lnTo>
                    <a:pt x="974" y="430"/>
                  </a:lnTo>
                  <a:lnTo>
                    <a:pt x="974" y="430"/>
                  </a:lnTo>
                  <a:lnTo>
                    <a:pt x="974" y="428"/>
                  </a:lnTo>
                  <a:lnTo>
                    <a:pt x="994" y="420"/>
                  </a:lnTo>
                  <a:lnTo>
                    <a:pt x="1044" y="428"/>
                  </a:lnTo>
                  <a:lnTo>
                    <a:pt x="1050" y="420"/>
                  </a:lnTo>
                  <a:lnTo>
                    <a:pt x="1058" y="408"/>
                  </a:lnTo>
                  <a:lnTo>
                    <a:pt x="1058" y="408"/>
                  </a:lnTo>
                  <a:lnTo>
                    <a:pt x="1058" y="408"/>
                  </a:lnTo>
                  <a:lnTo>
                    <a:pt x="1060" y="406"/>
                  </a:lnTo>
                  <a:lnTo>
                    <a:pt x="1080" y="402"/>
                  </a:lnTo>
                  <a:lnTo>
                    <a:pt x="1106" y="400"/>
                  </a:lnTo>
                  <a:lnTo>
                    <a:pt x="1106" y="400"/>
                  </a:lnTo>
                  <a:lnTo>
                    <a:pt x="1112" y="404"/>
                  </a:lnTo>
                  <a:lnTo>
                    <a:pt x="1120" y="410"/>
                  </a:lnTo>
                  <a:lnTo>
                    <a:pt x="1136" y="428"/>
                  </a:lnTo>
                  <a:lnTo>
                    <a:pt x="1136" y="428"/>
                  </a:lnTo>
                  <a:lnTo>
                    <a:pt x="1158" y="440"/>
                  </a:lnTo>
                  <a:lnTo>
                    <a:pt x="1174" y="452"/>
                  </a:lnTo>
                  <a:lnTo>
                    <a:pt x="1184" y="462"/>
                  </a:lnTo>
                  <a:lnTo>
                    <a:pt x="1190" y="472"/>
                  </a:lnTo>
                  <a:lnTo>
                    <a:pt x="1190" y="472"/>
                  </a:lnTo>
                  <a:lnTo>
                    <a:pt x="1192" y="480"/>
                  </a:lnTo>
                  <a:lnTo>
                    <a:pt x="1190" y="488"/>
                  </a:lnTo>
                  <a:lnTo>
                    <a:pt x="1190" y="488"/>
                  </a:lnTo>
                  <a:lnTo>
                    <a:pt x="1186" y="492"/>
                  </a:lnTo>
                  <a:lnTo>
                    <a:pt x="1184" y="496"/>
                  </a:lnTo>
                  <a:lnTo>
                    <a:pt x="1174" y="498"/>
                  </a:lnTo>
                  <a:lnTo>
                    <a:pt x="1172" y="498"/>
                  </a:lnTo>
                  <a:lnTo>
                    <a:pt x="1172" y="498"/>
                  </a:lnTo>
                  <a:lnTo>
                    <a:pt x="1126" y="498"/>
                  </a:lnTo>
                  <a:lnTo>
                    <a:pt x="1112" y="498"/>
                  </a:lnTo>
                  <a:lnTo>
                    <a:pt x="1102" y="500"/>
                  </a:lnTo>
                  <a:lnTo>
                    <a:pt x="1084" y="512"/>
                  </a:lnTo>
                  <a:lnTo>
                    <a:pt x="1084" y="512"/>
                  </a:lnTo>
                  <a:lnTo>
                    <a:pt x="1054" y="532"/>
                  </a:lnTo>
                  <a:lnTo>
                    <a:pt x="1042" y="536"/>
                  </a:lnTo>
                  <a:lnTo>
                    <a:pt x="1034" y="538"/>
                  </a:lnTo>
                  <a:lnTo>
                    <a:pt x="1018" y="540"/>
                  </a:lnTo>
                  <a:lnTo>
                    <a:pt x="1010" y="580"/>
                  </a:lnTo>
                  <a:lnTo>
                    <a:pt x="1010" y="580"/>
                  </a:lnTo>
                  <a:lnTo>
                    <a:pt x="1004" y="596"/>
                  </a:lnTo>
                  <a:lnTo>
                    <a:pt x="1000" y="602"/>
                  </a:lnTo>
                  <a:lnTo>
                    <a:pt x="996" y="606"/>
                  </a:lnTo>
                  <a:lnTo>
                    <a:pt x="996" y="606"/>
                  </a:lnTo>
                  <a:lnTo>
                    <a:pt x="990" y="610"/>
                  </a:lnTo>
                  <a:lnTo>
                    <a:pt x="984" y="614"/>
                  </a:lnTo>
                  <a:lnTo>
                    <a:pt x="966" y="620"/>
                  </a:lnTo>
                  <a:lnTo>
                    <a:pt x="966" y="620"/>
                  </a:lnTo>
                  <a:lnTo>
                    <a:pt x="956" y="622"/>
                  </a:lnTo>
                  <a:lnTo>
                    <a:pt x="946" y="626"/>
                  </a:lnTo>
                  <a:lnTo>
                    <a:pt x="926" y="634"/>
                  </a:lnTo>
                  <a:lnTo>
                    <a:pt x="914" y="664"/>
                  </a:lnTo>
                  <a:lnTo>
                    <a:pt x="912" y="664"/>
                  </a:lnTo>
                  <a:lnTo>
                    <a:pt x="912" y="664"/>
                  </a:lnTo>
                  <a:lnTo>
                    <a:pt x="910" y="664"/>
                  </a:lnTo>
                  <a:lnTo>
                    <a:pt x="874" y="680"/>
                  </a:lnTo>
                  <a:lnTo>
                    <a:pt x="872" y="680"/>
                  </a:lnTo>
                  <a:lnTo>
                    <a:pt x="854" y="676"/>
                  </a:lnTo>
                  <a:lnTo>
                    <a:pt x="854" y="676"/>
                  </a:lnTo>
                  <a:lnTo>
                    <a:pt x="834" y="670"/>
                  </a:lnTo>
                  <a:lnTo>
                    <a:pt x="820" y="664"/>
                  </a:lnTo>
                  <a:lnTo>
                    <a:pt x="820" y="664"/>
                  </a:lnTo>
                  <a:lnTo>
                    <a:pt x="814" y="662"/>
                  </a:lnTo>
                  <a:lnTo>
                    <a:pt x="806" y="660"/>
                  </a:lnTo>
                  <a:lnTo>
                    <a:pt x="798" y="660"/>
                  </a:lnTo>
                  <a:lnTo>
                    <a:pt x="790" y="662"/>
                  </a:lnTo>
                  <a:lnTo>
                    <a:pt x="790" y="662"/>
                  </a:lnTo>
                  <a:lnTo>
                    <a:pt x="784" y="672"/>
                  </a:lnTo>
                  <a:lnTo>
                    <a:pt x="778" y="684"/>
                  </a:lnTo>
                  <a:lnTo>
                    <a:pt x="776" y="698"/>
                  </a:lnTo>
                  <a:lnTo>
                    <a:pt x="776" y="710"/>
                  </a:lnTo>
                  <a:lnTo>
                    <a:pt x="776" y="710"/>
                  </a:lnTo>
                  <a:lnTo>
                    <a:pt x="778" y="722"/>
                  </a:lnTo>
                  <a:lnTo>
                    <a:pt x="782" y="728"/>
                  </a:lnTo>
                  <a:lnTo>
                    <a:pt x="786" y="728"/>
                  </a:lnTo>
                  <a:lnTo>
                    <a:pt x="794" y="724"/>
                  </a:lnTo>
                  <a:lnTo>
                    <a:pt x="794" y="748"/>
                  </a:lnTo>
                  <a:lnTo>
                    <a:pt x="794" y="748"/>
                  </a:lnTo>
                  <a:lnTo>
                    <a:pt x="794" y="756"/>
                  </a:lnTo>
                  <a:lnTo>
                    <a:pt x="792" y="760"/>
                  </a:lnTo>
                  <a:lnTo>
                    <a:pt x="790" y="764"/>
                  </a:lnTo>
                  <a:lnTo>
                    <a:pt x="786" y="768"/>
                  </a:lnTo>
                  <a:lnTo>
                    <a:pt x="786" y="768"/>
                  </a:lnTo>
                  <a:lnTo>
                    <a:pt x="776" y="774"/>
                  </a:lnTo>
                  <a:lnTo>
                    <a:pt x="764" y="778"/>
                  </a:lnTo>
                  <a:lnTo>
                    <a:pt x="758" y="780"/>
                  </a:lnTo>
                  <a:lnTo>
                    <a:pt x="758" y="780"/>
                  </a:lnTo>
                  <a:lnTo>
                    <a:pt x="750" y="786"/>
                  </a:lnTo>
                  <a:lnTo>
                    <a:pt x="738" y="798"/>
                  </a:lnTo>
                  <a:lnTo>
                    <a:pt x="724" y="818"/>
                  </a:lnTo>
                  <a:lnTo>
                    <a:pt x="708" y="844"/>
                  </a:lnTo>
                  <a:lnTo>
                    <a:pt x="708" y="844"/>
                  </a:lnTo>
                  <a:lnTo>
                    <a:pt x="706" y="844"/>
                  </a:lnTo>
                  <a:lnTo>
                    <a:pt x="682" y="860"/>
                  </a:lnTo>
                  <a:lnTo>
                    <a:pt x="682" y="860"/>
                  </a:lnTo>
                  <a:lnTo>
                    <a:pt x="688" y="860"/>
                  </a:lnTo>
                  <a:lnTo>
                    <a:pt x="688" y="862"/>
                  </a:lnTo>
                  <a:lnTo>
                    <a:pt x="688" y="864"/>
                  </a:lnTo>
                  <a:lnTo>
                    <a:pt x="688" y="864"/>
                  </a:lnTo>
                  <a:lnTo>
                    <a:pt x="686" y="868"/>
                  </a:lnTo>
                  <a:lnTo>
                    <a:pt x="678" y="868"/>
                  </a:lnTo>
                  <a:lnTo>
                    <a:pt x="610"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30" y="930"/>
                  </a:lnTo>
                  <a:lnTo>
                    <a:pt x="402" y="934"/>
                  </a:lnTo>
                  <a:lnTo>
                    <a:pt x="400" y="934"/>
                  </a:lnTo>
                  <a:lnTo>
                    <a:pt x="398" y="934"/>
                  </a:lnTo>
                  <a:lnTo>
                    <a:pt x="390" y="916"/>
                  </a:lnTo>
                  <a:lnTo>
                    <a:pt x="362" y="922"/>
                  </a:lnTo>
                  <a:lnTo>
                    <a:pt x="362" y="922"/>
                  </a:lnTo>
                  <a:lnTo>
                    <a:pt x="350" y="922"/>
                  </a:lnTo>
                  <a:lnTo>
                    <a:pt x="336" y="920"/>
                  </a:lnTo>
                  <a:lnTo>
                    <a:pt x="320" y="916"/>
                  </a:lnTo>
                  <a:lnTo>
                    <a:pt x="304" y="908"/>
                  </a:lnTo>
                  <a:lnTo>
                    <a:pt x="304" y="908"/>
                  </a:lnTo>
                  <a:lnTo>
                    <a:pt x="290" y="900"/>
                  </a:lnTo>
                  <a:lnTo>
                    <a:pt x="274" y="892"/>
                  </a:lnTo>
                  <a:lnTo>
                    <a:pt x="246" y="872"/>
                  </a:lnTo>
                  <a:lnTo>
                    <a:pt x="246" y="872"/>
                  </a:lnTo>
                  <a:lnTo>
                    <a:pt x="238" y="866"/>
                  </a:lnTo>
                  <a:lnTo>
                    <a:pt x="226" y="860"/>
                  </a:lnTo>
                  <a:lnTo>
                    <a:pt x="214" y="856"/>
                  </a:lnTo>
                  <a:lnTo>
                    <a:pt x="202" y="854"/>
                  </a:lnTo>
                  <a:lnTo>
                    <a:pt x="176" y="852"/>
                  </a:lnTo>
                  <a:lnTo>
                    <a:pt x="148" y="856"/>
                  </a:lnTo>
                  <a:lnTo>
                    <a:pt x="148" y="856"/>
                  </a:lnTo>
                  <a:lnTo>
                    <a:pt x="116" y="858"/>
                  </a:lnTo>
                  <a:lnTo>
                    <a:pt x="86" y="856"/>
                  </a:lnTo>
                  <a:lnTo>
                    <a:pt x="86" y="856"/>
                  </a:lnTo>
                  <a:lnTo>
                    <a:pt x="68" y="854"/>
                  </a:lnTo>
                  <a:lnTo>
                    <a:pt x="48" y="852"/>
                  </a:lnTo>
                  <a:lnTo>
                    <a:pt x="2" y="838"/>
                  </a:lnTo>
                  <a:lnTo>
                    <a:pt x="0" y="844"/>
                  </a:lnTo>
                  <a:lnTo>
                    <a:pt x="0" y="844"/>
                  </a:lnTo>
                  <a:lnTo>
                    <a:pt x="2" y="844"/>
                  </a:lnTo>
                  <a:lnTo>
                    <a:pt x="2" y="844"/>
                  </a:lnTo>
                  <a:lnTo>
                    <a:pt x="2" y="844"/>
                  </a:lnTo>
                  <a:lnTo>
                    <a:pt x="2" y="852"/>
                  </a:lnTo>
                  <a:lnTo>
                    <a:pt x="10" y="868"/>
                  </a:lnTo>
                  <a:lnTo>
                    <a:pt x="26" y="888"/>
                  </a:lnTo>
                  <a:lnTo>
                    <a:pt x="28" y="892"/>
                  </a:lnTo>
                  <a:lnTo>
                    <a:pt x="24" y="906"/>
                  </a:lnTo>
                  <a:lnTo>
                    <a:pt x="24" y="908"/>
                  </a:lnTo>
                  <a:lnTo>
                    <a:pt x="24" y="908"/>
                  </a:lnTo>
                  <a:lnTo>
                    <a:pt x="14" y="920"/>
                  </a:lnTo>
                  <a:lnTo>
                    <a:pt x="24" y="93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0" y="990"/>
                  </a:lnTo>
                  <a:lnTo>
                    <a:pt x="64" y="982"/>
                  </a:lnTo>
                  <a:lnTo>
                    <a:pt x="72" y="980"/>
                  </a:lnTo>
                  <a:lnTo>
                    <a:pt x="78" y="976"/>
                  </a:lnTo>
                  <a:lnTo>
                    <a:pt x="120" y="972"/>
                  </a:lnTo>
                  <a:lnTo>
                    <a:pt x="138" y="966"/>
                  </a:lnTo>
                  <a:lnTo>
                    <a:pt x="138" y="966"/>
                  </a:lnTo>
                  <a:lnTo>
                    <a:pt x="142" y="964"/>
                  </a:lnTo>
                  <a:lnTo>
                    <a:pt x="150" y="984"/>
                  </a:lnTo>
                  <a:lnTo>
                    <a:pt x="150" y="984"/>
                  </a:lnTo>
                  <a:lnTo>
                    <a:pt x="150" y="984"/>
                  </a:lnTo>
                  <a:lnTo>
                    <a:pt x="150" y="984"/>
                  </a:lnTo>
                  <a:lnTo>
                    <a:pt x="150" y="990"/>
                  </a:lnTo>
                  <a:lnTo>
                    <a:pt x="148" y="996"/>
                  </a:lnTo>
                  <a:lnTo>
                    <a:pt x="126" y="1028"/>
                  </a:lnTo>
                  <a:lnTo>
                    <a:pt x="126" y="1034"/>
                  </a:lnTo>
                  <a:lnTo>
                    <a:pt x="138" y="1044"/>
                  </a:lnTo>
                  <a:lnTo>
                    <a:pt x="148" y="1052"/>
                  </a:lnTo>
                  <a:lnTo>
                    <a:pt x="148" y="1052"/>
                  </a:lnTo>
                  <a:lnTo>
                    <a:pt x="148" y="1052"/>
                  </a:lnTo>
                  <a:lnTo>
                    <a:pt x="156" y="1060"/>
                  </a:lnTo>
                  <a:lnTo>
                    <a:pt x="162" y="1064"/>
                  </a:lnTo>
                  <a:lnTo>
                    <a:pt x="162" y="1064"/>
                  </a:lnTo>
                  <a:lnTo>
                    <a:pt x="170" y="1068"/>
                  </a:lnTo>
                  <a:lnTo>
                    <a:pt x="178" y="1076"/>
                  </a:lnTo>
                  <a:lnTo>
                    <a:pt x="178" y="1078"/>
                  </a:lnTo>
                  <a:lnTo>
                    <a:pt x="186" y="1082"/>
                  </a:lnTo>
                  <a:lnTo>
                    <a:pt x="190" y="1082"/>
                  </a:lnTo>
                  <a:lnTo>
                    <a:pt x="190" y="1082"/>
                  </a:lnTo>
                  <a:lnTo>
                    <a:pt x="192" y="1092"/>
                  </a:lnTo>
                  <a:lnTo>
                    <a:pt x="192" y="1092"/>
                  </a:lnTo>
                  <a:lnTo>
                    <a:pt x="194" y="1100"/>
                  </a:lnTo>
                  <a:lnTo>
                    <a:pt x="196" y="1112"/>
                  </a:lnTo>
                  <a:lnTo>
                    <a:pt x="216" y="1116"/>
                  </a:lnTo>
                  <a:lnTo>
                    <a:pt x="218" y="1116"/>
                  </a:lnTo>
                  <a:lnTo>
                    <a:pt x="218" y="1116"/>
                  </a:lnTo>
                  <a:lnTo>
                    <a:pt x="218" y="1118"/>
                  </a:lnTo>
                  <a:lnTo>
                    <a:pt x="220" y="1120"/>
                  </a:lnTo>
                  <a:lnTo>
                    <a:pt x="226" y="1130"/>
                  </a:lnTo>
                  <a:lnTo>
                    <a:pt x="242" y="1136"/>
                  </a:lnTo>
                  <a:lnTo>
                    <a:pt x="252" y="1130"/>
                  </a:lnTo>
                  <a:lnTo>
                    <a:pt x="250" y="1124"/>
                  </a:lnTo>
                  <a:lnTo>
                    <a:pt x="240" y="1114"/>
                  </a:lnTo>
                  <a:lnTo>
                    <a:pt x="242" y="1112"/>
                  </a:lnTo>
                  <a:lnTo>
                    <a:pt x="242" y="1112"/>
                  </a:lnTo>
                  <a:lnTo>
                    <a:pt x="250" y="1094"/>
                  </a:lnTo>
                  <a:lnTo>
                    <a:pt x="270" y="1094"/>
                  </a:lnTo>
                  <a:lnTo>
                    <a:pt x="270" y="1096"/>
                  </a:lnTo>
                  <a:lnTo>
                    <a:pt x="298" y="1104"/>
                  </a:lnTo>
                  <a:lnTo>
                    <a:pt x="314" y="1102"/>
                  </a:lnTo>
                  <a:lnTo>
                    <a:pt x="326" y="1092"/>
                  </a:lnTo>
                  <a:lnTo>
                    <a:pt x="326" y="1092"/>
                  </a:lnTo>
                  <a:lnTo>
                    <a:pt x="334" y="1080"/>
                  </a:lnTo>
                  <a:lnTo>
                    <a:pt x="342" y="1074"/>
                  </a:lnTo>
                  <a:lnTo>
                    <a:pt x="348" y="1070"/>
                  </a:lnTo>
                  <a:lnTo>
                    <a:pt x="354" y="1072"/>
                  </a:lnTo>
                  <a:lnTo>
                    <a:pt x="360" y="1070"/>
                  </a:lnTo>
                  <a:lnTo>
                    <a:pt x="360" y="1070"/>
                  </a:lnTo>
                  <a:lnTo>
                    <a:pt x="368" y="1072"/>
                  </a:lnTo>
                  <a:lnTo>
                    <a:pt x="374" y="1072"/>
                  </a:lnTo>
                  <a:lnTo>
                    <a:pt x="374" y="1072"/>
                  </a:lnTo>
                  <a:lnTo>
                    <a:pt x="374" y="1076"/>
                  </a:lnTo>
                  <a:lnTo>
                    <a:pt x="374" y="1076"/>
                  </a:lnTo>
                  <a:lnTo>
                    <a:pt x="378" y="1084"/>
                  </a:lnTo>
                  <a:lnTo>
                    <a:pt x="382" y="1096"/>
                  </a:lnTo>
                  <a:lnTo>
                    <a:pt x="382" y="1096"/>
                  </a:lnTo>
                  <a:lnTo>
                    <a:pt x="382" y="1096"/>
                  </a:lnTo>
                  <a:lnTo>
                    <a:pt x="386" y="1108"/>
                  </a:lnTo>
                  <a:lnTo>
                    <a:pt x="386" y="1110"/>
                  </a:lnTo>
                  <a:lnTo>
                    <a:pt x="382" y="1124"/>
                  </a:lnTo>
                  <a:lnTo>
                    <a:pt x="382" y="1124"/>
                  </a:lnTo>
                  <a:lnTo>
                    <a:pt x="382" y="1124"/>
                  </a:lnTo>
                  <a:lnTo>
                    <a:pt x="382" y="1124"/>
                  </a:lnTo>
                  <a:lnTo>
                    <a:pt x="368" y="1140"/>
                  </a:lnTo>
                  <a:lnTo>
                    <a:pt x="366" y="1142"/>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18" y="1210"/>
                  </a:lnTo>
                  <a:lnTo>
                    <a:pt x="424" y="1204"/>
                  </a:lnTo>
                  <a:lnTo>
                    <a:pt x="428" y="1204"/>
                  </a:lnTo>
                  <a:lnTo>
                    <a:pt x="448" y="1206"/>
                  </a:lnTo>
                  <a:lnTo>
                    <a:pt x="450" y="1204"/>
                  </a:lnTo>
                  <a:lnTo>
                    <a:pt x="450" y="1204"/>
                  </a:lnTo>
                  <a:lnTo>
                    <a:pt x="448" y="1196"/>
                  </a:lnTo>
                  <a:lnTo>
                    <a:pt x="450" y="1188"/>
                  </a:lnTo>
                  <a:lnTo>
                    <a:pt x="458" y="1174"/>
                  </a:lnTo>
                  <a:lnTo>
                    <a:pt x="458" y="1148"/>
                  </a:lnTo>
                  <a:lnTo>
                    <a:pt x="458" y="1148"/>
                  </a:lnTo>
                  <a:lnTo>
                    <a:pt x="474" y="1106"/>
                  </a:lnTo>
                  <a:lnTo>
                    <a:pt x="474" y="1106"/>
                  </a:lnTo>
                  <a:lnTo>
                    <a:pt x="474" y="1104"/>
                  </a:lnTo>
                  <a:lnTo>
                    <a:pt x="474" y="1104"/>
                  </a:lnTo>
                  <a:lnTo>
                    <a:pt x="474" y="1104"/>
                  </a:lnTo>
                  <a:lnTo>
                    <a:pt x="500" y="1084"/>
                  </a:lnTo>
                  <a:lnTo>
                    <a:pt x="502" y="1082"/>
                  </a:lnTo>
                  <a:lnTo>
                    <a:pt x="522" y="1092"/>
                  </a:lnTo>
                  <a:lnTo>
                    <a:pt x="522" y="109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2" y="1180"/>
                  </a:lnTo>
                  <a:lnTo>
                    <a:pt x="556" y="1182"/>
                  </a:lnTo>
                  <a:lnTo>
                    <a:pt x="560" y="1186"/>
                  </a:lnTo>
                  <a:lnTo>
                    <a:pt x="566" y="1196"/>
                  </a:lnTo>
                  <a:lnTo>
                    <a:pt x="572" y="1200"/>
                  </a:lnTo>
                  <a:lnTo>
                    <a:pt x="574" y="1200"/>
                  </a:lnTo>
                  <a:lnTo>
                    <a:pt x="574" y="1200"/>
                  </a:lnTo>
                  <a:lnTo>
                    <a:pt x="574" y="1200"/>
                  </a:lnTo>
                  <a:lnTo>
                    <a:pt x="602" y="1212"/>
                  </a:lnTo>
                  <a:lnTo>
                    <a:pt x="614" y="1216"/>
                  </a:lnTo>
                  <a:lnTo>
                    <a:pt x="630" y="1214"/>
                  </a:lnTo>
                  <a:lnTo>
                    <a:pt x="638" y="1204"/>
                  </a:lnTo>
                  <a:lnTo>
                    <a:pt x="646" y="1164"/>
                  </a:lnTo>
                  <a:lnTo>
                    <a:pt x="648" y="1144"/>
                  </a:lnTo>
                  <a:lnTo>
                    <a:pt x="648" y="1142"/>
                  </a:lnTo>
                  <a:lnTo>
                    <a:pt x="650" y="1140"/>
                  </a:lnTo>
                  <a:lnTo>
                    <a:pt x="650" y="1140"/>
                  </a:lnTo>
                  <a:lnTo>
                    <a:pt x="666" y="1128"/>
                  </a:lnTo>
                  <a:lnTo>
                    <a:pt x="674" y="1116"/>
                  </a:lnTo>
                  <a:lnTo>
                    <a:pt x="674" y="1116"/>
                  </a:lnTo>
                  <a:lnTo>
                    <a:pt x="690" y="1108"/>
                  </a:lnTo>
                  <a:lnTo>
                    <a:pt x="700" y="1102"/>
                  </a:lnTo>
                  <a:lnTo>
                    <a:pt x="712" y="1098"/>
                  </a:lnTo>
                  <a:lnTo>
                    <a:pt x="706" y="1074"/>
                  </a:lnTo>
                  <a:lnTo>
                    <a:pt x="734" y="1076"/>
                  </a:lnTo>
                  <a:lnTo>
                    <a:pt x="734" y="1076"/>
                  </a:lnTo>
                  <a:lnTo>
                    <a:pt x="734" y="1078"/>
                  </a:lnTo>
                  <a:lnTo>
                    <a:pt x="734" y="1078"/>
                  </a:lnTo>
                  <a:lnTo>
                    <a:pt x="748" y="1084"/>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6" y="1016"/>
                  </a:lnTo>
                  <a:lnTo>
                    <a:pt x="828" y="1010"/>
                  </a:lnTo>
                  <a:lnTo>
                    <a:pt x="834" y="1004"/>
                  </a:lnTo>
                  <a:lnTo>
                    <a:pt x="834" y="1004"/>
                  </a:lnTo>
                  <a:lnTo>
                    <a:pt x="834" y="1004"/>
                  </a:lnTo>
                  <a:lnTo>
                    <a:pt x="836" y="1004"/>
                  </a:lnTo>
                  <a:lnTo>
                    <a:pt x="850" y="1006"/>
                  </a:lnTo>
                  <a:lnTo>
                    <a:pt x="858" y="1002"/>
                  </a:lnTo>
                  <a:lnTo>
                    <a:pt x="860" y="992"/>
                  </a:lnTo>
                  <a:lnTo>
                    <a:pt x="876" y="986"/>
                  </a:lnTo>
                  <a:lnTo>
                    <a:pt x="876" y="986"/>
                  </a:lnTo>
                  <a:lnTo>
                    <a:pt x="878" y="986"/>
                  </a:lnTo>
                  <a:lnTo>
                    <a:pt x="878" y="986"/>
                  </a:lnTo>
                  <a:lnTo>
                    <a:pt x="898" y="988"/>
                  </a:lnTo>
                  <a:lnTo>
                    <a:pt x="914" y="984"/>
                  </a:lnTo>
                  <a:lnTo>
                    <a:pt x="922" y="976"/>
                  </a:lnTo>
                  <a:lnTo>
                    <a:pt x="930" y="962"/>
                  </a:lnTo>
                  <a:lnTo>
                    <a:pt x="918" y="950"/>
                  </a:lnTo>
                  <a:lnTo>
                    <a:pt x="918" y="948"/>
                  </a:lnTo>
                  <a:lnTo>
                    <a:pt x="918" y="948"/>
                  </a:lnTo>
                  <a:lnTo>
                    <a:pt x="914" y="940"/>
                  </a:lnTo>
                  <a:lnTo>
                    <a:pt x="914" y="940"/>
                  </a:lnTo>
                  <a:lnTo>
                    <a:pt x="912" y="924"/>
                  </a:lnTo>
                  <a:lnTo>
                    <a:pt x="912" y="924"/>
                  </a:lnTo>
                  <a:lnTo>
                    <a:pt x="918" y="912"/>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4" y="874"/>
                  </a:lnTo>
                  <a:lnTo>
                    <a:pt x="976" y="890"/>
                  </a:lnTo>
                  <a:lnTo>
                    <a:pt x="986" y="896"/>
                  </a:lnTo>
                  <a:lnTo>
                    <a:pt x="988" y="896"/>
                  </a:lnTo>
                  <a:lnTo>
                    <a:pt x="988" y="896"/>
                  </a:lnTo>
                  <a:lnTo>
                    <a:pt x="988" y="896"/>
                  </a:lnTo>
                  <a:lnTo>
                    <a:pt x="990" y="896"/>
                  </a:lnTo>
                  <a:lnTo>
                    <a:pt x="992" y="896"/>
                  </a:lnTo>
                  <a:lnTo>
                    <a:pt x="1002" y="880"/>
                  </a:lnTo>
                  <a:lnTo>
                    <a:pt x="1006" y="864"/>
                  </a:lnTo>
                  <a:lnTo>
                    <a:pt x="1010" y="864"/>
                  </a:lnTo>
                  <a:lnTo>
                    <a:pt x="1012" y="864"/>
                  </a:lnTo>
                  <a:lnTo>
                    <a:pt x="1034" y="872"/>
                  </a:lnTo>
                  <a:lnTo>
                    <a:pt x="1046" y="864"/>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4" y="796"/>
                  </a:lnTo>
                  <a:lnTo>
                    <a:pt x="1126" y="796"/>
                  </a:lnTo>
                  <a:lnTo>
                    <a:pt x="1134" y="808"/>
                  </a:lnTo>
                  <a:lnTo>
                    <a:pt x="1134" y="808"/>
                  </a:lnTo>
                  <a:lnTo>
                    <a:pt x="1134" y="810"/>
                  </a:lnTo>
                  <a:lnTo>
                    <a:pt x="1134" y="812"/>
                  </a:lnTo>
                  <a:lnTo>
                    <a:pt x="1136" y="828"/>
                  </a:lnTo>
                  <a:lnTo>
                    <a:pt x="1144" y="834"/>
                  </a:lnTo>
                  <a:lnTo>
                    <a:pt x="1154" y="824"/>
                  </a:lnTo>
                  <a:lnTo>
                    <a:pt x="1158" y="828"/>
                  </a:lnTo>
                  <a:lnTo>
                    <a:pt x="1158" y="828"/>
                  </a:lnTo>
                  <a:lnTo>
                    <a:pt x="1162" y="834"/>
                  </a:lnTo>
                  <a:lnTo>
                    <a:pt x="1162" y="840"/>
                  </a:lnTo>
                  <a:lnTo>
                    <a:pt x="1162" y="854"/>
                  </a:lnTo>
                  <a:lnTo>
                    <a:pt x="1158" y="868"/>
                  </a:lnTo>
                  <a:lnTo>
                    <a:pt x="1162" y="876"/>
                  </a:lnTo>
                  <a:lnTo>
                    <a:pt x="1170" y="884"/>
                  </a:lnTo>
                  <a:lnTo>
                    <a:pt x="1202" y="888"/>
                  </a:lnTo>
                  <a:lnTo>
                    <a:pt x="1204" y="890"/>
                  </a:lnTo>
                  <a:lnTo>
                    <a:pt x="1204" y="890"/>
                  </a:lnTo>
                  <a:lnTo>
                    <a:pt x="1206" y="890"/>
                  </a:lnTo>
                  <a:lnTo>
                    <a:pt x="1206" y="890"/>
                  </a:lnTo>
                  <a:lnTo>
                    <a:pt x="1208" y="892"/>
                  </a:lnTo>
                  <a:lnTo>
                    <a:pt x="1218" y="880"/>
                  </a:lnTo>
                  <a:lnTo>
                    <a:pt x="1218" y="880"/>
                  </a:lnTo>
                  <a:lnTo>
                    <a:pt x="1226" y="872"/>
                  </a:lnTo>
                  <a:lnTo>
                    <a:pt x="1222" y="860"/>
                  </a:lnTo>
                  <a:lnTo>
                    <a:pt x="1214" y="808"/>
                  </a:lnTo>
                  <a:lnTo>
                    <a:pt x="1238" y="820"/>
                  </a:lnTo>
                  <a:lnTo>
                    <a:pt x="1238" y="820"/>
                  </a:lnTo>
                  <a:lnTo>
                    <a:pt x="1238" y="820"/>
                  </a:lnTo>
                  <a:lnTo>
                    <a:pt x="1250" y="832"/>
                  </a:lnTo>
                  <a:lnTo>
                    <a:pt x="1256" y="838"/>
                  </a:lnTo>
                  <a:lnTo>
                    <a:pt x="1266" y="832"/>
                  </a:lnTo>
                  <a:lnTo>
                    <a:pt x="1298" y="796"/>
                  </a:lnTo>
                  <a:lnTo>
                    <a:pt x="1298" y="796"/>
                  </a:lnTo>
                  <a:lnTo>
                    <a:pt x="1300" y="796"/>
                  </a:lnTo>
                  <a:lnTo>
                    <a:pt x="1312" y="786"/>
                  </a:lnTo>
                  <a:lnTo>
                    <a:pt x="1326" y="768"/>
                  </a:lnTo>
                  <a:lnTo>
                    <a:pt x="1326" y="766"/>
                  </a:lnTo>
                  <a:lnTo>
                    <a:pt x="1344" y="770"/>
                  </a:lnTo>
                  <a:lnTo>
                    <a:pt x="135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8" y="606"/>
                  </a:lnTo>
                  <a:lnTo>
                    <a:pt x="1314" y="590"/>
                  </a:lnTo>
                  <a:lnTo>
                    <a:pt x="1314" y="588"/>
                  </a:lnTo>
                  <a:lnTo>
                    <a:pt x="1314" y="588"/>
                  </a:lnTo>
                  <a:lnTo>
                    <a:pt x="1314" y="564"/>
                  </a:lnTo>
                  <a:lnTo>
                    <a:pt x="1312" y="550"/>
                  </a:lnTo>
                  <a:lnTo>
                    <a:pt x="1300" y="546"/>
                  </a:lnTo>
                  <a:lnTo>
                    <a:pt x="1300" y="546"/>
                  </a:lnTo>
                  <a:lnTo>
                    <a:pt x="1300" y="546"/>
                  </a:lnTo>
                  <a:lnTo>
                    <a:pt x="1274" y="526"/>
                  </a:lnTo>
                  <a:lnTo>
                    <a:pt x="1276" y="524"/>
                  </a:lnTo>
                  <a:lnTo>
                    <a:pt x="1288" y="510"/>
                  </a:lnTo>
                  <a:lnTo>
                    <a:pt x="1288" y="510"/>
                  </a:lnTo>
                  <a:lnTo>
                    <a:pt x="1288" y="508"/>
                  </a:lnTo>
                  <a:lnTo>
                    <a:pt x="1290" y="508"/>
                  </a:lnTo>
                  <a:lnTo>
                    <a:pt x="1290" y="508"/>
                  </a:lnTo>
                  <a:lnTo>
                    <a:pt x="1302" y="508"/>
                  </a:lnTo>
                  <a:lnTo>
                    <a:pt x="1304"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298" y="402"/>
                  </a:lnTo>
                  <a:lnTo>
                    <a:pt x="1314" y="380"/>
                  </a:lnTo>
                  <a:lnTo>
                    <a:pt x="1314" y="378"/>
                  </a:lnTo>
                  <a:lnTo>
                    <a:pt x="1316" y="378"/>
                  </a:lnTo>
                  <a:lnTo>
                    <a:pt x="1316" y="376"/>
                  </a:lnTo>
                  <a:lnTo>
                    <a:pt x="1318" y="376"/>
                  </a:lnTo>
                  <a:lnTo>
                    <a:pt x="1324" y="376"/>
                  </a:lnTo>
                  <a:lnTo>
                    <a:pt x="1334" y="368"/>
                  </a:lnTo>
                  <a:lnTo>
                    <a:pt x="1344" y="336"/>
                  </a:lnTo>
                  <a:lnTo>
                    <a:pt x="1344" y="336"/>
                  </a:lnTo>
                  <a:lnTo>
                    <a:pt x="1344" y="336"/>
                  </a:lnTo>
                  <a:lnTo>
                    <a:pt x="1358" y="322"/>
                  </a:lnTo>
                  <a:lnTo>
                    <a:pt x="1358" y="320"/>
                  </a:lnTo>
                  <a:lnTo>
                    <a:pt x="1358" y="320"/>
                  </a:lnTo>
                  <a:lnTo>
                    <a:pt x="1358" y="320"/>
                  </a:lnTo>
                  <a:lnTo>
                    <a:pt x="1374" y="316"/>
                  </a:lnTo>
                  <a:lnTo>
                    <a:pt x="1374" y="318"/>
                  </a:lnTo>
                  <a:lnTo>
                    <a:pt x="1382" y="326"/>
                  </a:lnTo>
                  <a:lnTo>
                    <a:pt x="1386" y="328"/>
                  </a:lnTo>
                  <a:lnTo>
                    <a:pt x="1392" y="302"/>
                  </a:lnTo>
                  <a:lnTo>
                    <a:pt x="1386" y="284"/>
                  </a:lnTo>
                  <a:lnTo>
                    <a:pt x="1386" y="284"/>
                  </a:lnTo>
                  <a:lnTo>
                    <a:pt x="1386" y="282"/>
                  </a:lnTo>
                  <a:lnTo>
                    <a:pt x="1388" y="262"/>
                  </a:lnTo>
                  <a:lnTo>
                    <a:pt x="1388" y="260"/>
                  </a:lnTo>
                  <a:lnTo>
                    <a:pt x="1398" y="250"/>
                  </a:lnTo>
                  <a:lnTo>
                    <a:pt x="1404" y="240"/>
                  </a:lnTo>
                  <a:lnTo>
                    <a:pt x="1404" y="230"/>
                  </a:lnTo>
                  <a:lnTo>
                    <a:pt x="1404" y="230"/>
                  </a:lnTo>
                  <a:lnTo>
                    <a:pt x="1402" y="220"/>
                  </a:lnTo>
                  <a:lnTo>
                    <a:pt x="1398" y="204"/>
                  </a:lnTo>
                  <a:lnTo>
                    <a:pt x="1398" y="204"/>
                  </a:lnTo>
                  <a:lnTo>
                    <a:pt x="1398" y="204"/>
                  </a:lnTo>
                  <a:lnTo>
                    <a:pt x="1398" y="186"/>
                  </a:lnTo>
                  <a:lnTo>
                    <a:pt x="1398" y="184"/>
                  </a:lnTo>
                  <a:lnTo>
                    <a:pt x="1402" y="168"/>
                  </a:lnTo>
                  <a:lnTo>
                    <a:pt x="1402" y="168"/>
                  </a:lnTo>
                  <a:lnTo>
                    <a:pt x="1398" y="158"/>
                  </a:lnTo>
                  <a:lnTo>
                    <a:pt x="1396" y="152"/>
                  </a:lnTo>
                  <a:lnTo>
                    <a:pt x="1398" y="12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9" name="Freeform 6"/>
            <p:cNvSpPr>
              <a:spLocks/>
            </p:cNvSpPr>
            <p:nvPr/>
          </p:nvSpPr>
          <p:spPr bwMode="auto">
            <a:xfrm>
              <a:off x="2460625" y="2777444"/>
              <a:ext cx="1447800" cy="1225550"/>
            </a:xfrm>
            <a:custGeom>
              <a:avLst/>
              <a:gdLst>
                <a:gd name="T0" fmla="*/ 536 w 912"/>
                <a:gd name="T1" fmla="*/ 308 h 772"/>
                <a:gd name="T2" fmla="*/ 516 w 912"/>
                <a:gd name="T3" fmla="*/ 320 h 772"/>
                <a:gd name="T4" fmla="*/ 456 w 912"/>
                <a:gd name="T5" fmla="*/ 264 h 772"/>
                <a:gd name="T6" fmla="*/ 424 w 912"/>
                <a:gd name="T7" fmla="*/ 242 h 772"/>
                <a:gd name="T8" fmla="*/ 390 w 912"/>
                <a:gd name="T9" fmla="*/ 204 h 772"/>
                <a:gd name="T10" fmla="*/ 396 w 912"/>
                <a:gd name="T11" fmla="*/ 156 h 772"/>
                <a:gd name="T12" fmla="*/ 334 w 912"/>
                <a:gd name="T13" fmla="*/ 178 h 772"/>
                <a:gd name="T14" fmla="*/ 304 w 912"/>
                <a:gd name="T15" fmla="*/ 142 h 772"/>
                <a:gd name="T16" fmla="*/ 276 w 912"/>
                <a:gd name="T17" fmla="*/ 48 h 772"/>
                <a:gd name="T18" fmla="*/ 256 w 912"/>
                <a:gd name="T19" fmla="*/ 14 h 772"/>
                <a:gd name="T20" fmla="*/ 210 w 912"/>
                <a:gd name="T21" fmla="*/ 56 h 772"/>
                <a:gd name="T22" fmla="*/ 168 w 912"/>
                <a:gd name="T23" fmla="*/ 70 h 772"/>
                <a:gd name="T24" fmla="*/ 108 w 912"/>
                <a:gd name="T25" fmla="*/ 86 h 772"/>
                <a:gd name="T26" fmla="*/ 60 w 912"/>
                <a:gd name="T27" fmla="*/ 132 h 772"/>
                <a:gd name="T28" fmla="*/ 8 w 912"/>
                <a:gd name="T29" fmla="*/ 158 h 772"/>
                <a:gd name="T30" fmla="*/ 40 w 912"/>
                <a:gd name="T31" fmla="*/ 236 h 772"/>
                <a:gd name="T32" fmla="*/ 112 w 912"/>
                <a:gd name="T33" fmla="*/ 254 h 772"/>
                <a:gd name="T34" fmla="*/ 220 w 912"/>
                <a:gd name="T35" fmla="*/ 278 h 772"/>
                <a:gd name="T36" fmla="*/ 302 w 912"/>
                <a:gd name="T37" fmla="*/ 284 h 772"/>
                <a:gd name="T38" fmla="*/ 372 w 912"/>
                <a:gd name="T39" fmla="*/ 312 h 772"/>
                <a:gd name="T40" fmla="*/ 430 w 912"/>
                <a:gd name="T41" fmla="*/ 336 h 772"/>
                <a:gd name="T42" fmla="*/ 524 w 912"/>
                <a:gd name="T43" fmla="*/ 406 h 772"/>
                <a:gd name="T44" fmla="*/ 560 w 912"/>
                <a:gd name="T45" fmla="*/ 494 h 772"/>
                <a:gd name="T46" fmla="*/ 528 w 912"/>
                <a:gd name="T47" fmla="*/ 598 h 772"/>
                <a:gd name="T48" fmla="*/ 508 w 912"/>
                <a:gd name="T49" fmla="*/ 630 h 772"/>
                <a:gd name="T50" fmla="*/ 488 w 912"/>
                <a:gd name="T51" fmla="*/ 658 h 772"/>
                <a:gd name="T52" fmla="*/ 498 w 912"/>
                <a:gd name="T53" fmla="*/ 706 h 772"/>
                <a:gd name="T54" fmla="*/ 524 w 912"/>
                <a:gd name="T55" fmla="*/ 696 h 772"/>
                <a:gd name="T56" fmla="*/ 528 w 912"/>
                <a:gd name="T57" fmla="*/ 668 h 772"/>
                <a:gd name="T58" fmla="*/ 554 w 912"/>
                <a:gd name="T59" fmla="*/ 642 h 772"/>
                <a:gd name="T60" fmla="*/ 596 w 912"/>
                <a:gd name="T61" fmla="*/ 684 h 772"/>
                <a:gd name="T62" fmla="*/ 666 w 912"/>
                <a:gd name="T63" fmla="*/ 724 h 772"/>
                <a:gd name="T64" fmla="*/ 670 w 912"/>
                <a:gd name="T65" fmla="*/ 760 h 772"/>
                <a:gd name="T66" fmla="*/ 730 w 912"/>
                <a:gd name="T67" fmla="*/ 744 h 772"/>
                <a:gd name="T68" fmla="*/ 728 w 912"/>
                <a:gd name="T69" fmla="*/ 712 h 772"/>
                <a:gd name="T70" fmla="*/ 780 w 912"/>
                <a:gd name="T71" fmla="*/ 688 h 772"/>
                <a:gd name="T72" fmla="*/ 766 w 912"/>
                <a:gd name="T73" fmla="*/ 626 h 772"/>
                <a:gd name="T74" fmla="*/ 796 w 912"/>
                <a:gd name="T75" fmla="*/ 580 h 772"/>
                <a:gd name="T76" fmla="*/ 838 w 912"/>
                <a:gd name="T77" fmla="*/ 586 h 772"/>
                <a:gd name="T78" fmla="*/ 876 w 912"/>
                <a:gd name="T79" fmla="*/ 556 h 772"/>
                <a:gd name="T80" fmla="*/ 906 w 912"/>
                <a:gd name="T81" fmla="*/ 512 h 772"/>
                <a:gd name="T82" fmla="*/ 868 w 912"/>
                <a:gd name="T83" fmla="*/ 472 h 772"/>
                <a:gd name="T84" fmla="*/ 810 w 912"/>
                <a:gd name="T85" fmla="*/ 436 h 772"/>
                <a:gd name="T86" fmla="*/ 808 w 912"/>
                <a:gd name="T87" fmla="*/ 496 h 772"/>
                <a:gd name="T88" fmla="*/ 812 w 912"/>
                <a:gd name="T89" fmla="*/ 538 h 772"/>
                <a:gd name="T90" fmla="*/ 792 w 912"/>
                <a:gd name="T91" fmla="*/ 544 h 772"/>
                <a:gd name="T92" fmla="*/ 776 w 912"/>
                <a:gd name="T93" fmla="*/ 580 h 772"/>
                <a:gd name="T94" fmla="*/ 746 w 912"/>
                <a:gd name="T95" fmla="*/ 566 h 772"/>
                <a:gd name="T96" fmla="*/ 712 w 912"/>
                <a:gd name="T97" fmla="*/ 538 h 772"/>
                <a:gd name="T98" fmla="*/ 716 w 912"/>
                <a:gd name="T99" fmla="*/ 506 h 772"/>
                <a:gd name="T100" fmla="*/ 688 w 912"/>
                <a:gd name="T101" fmla="*/ 434 h 772"/>
                <a:gd name="T102" fmla="*/ 624 w 912"/>
                <a:gd name="T103" fmla="*/ 402 h 772"/>
                <a:gd name="T104" fmla="*/ 598 w 912"/>
                <a:gd name="T105" fmla="*/ 376 h 772"/>
                <a:gd name="T106" fmla="*/ 604 w 912"/>
                <a:gd name="T107" fmla="*/ 324 h 772"/>
                <a:gd name="T108" fmla="*/ 648 w 912"/>
                <a:gd name="T109" fmla="*/ 276 h 772"/>
                <a:gd name="T110" fmla="*/ 592 w 912"/>
                <a:gd name="T111" fmla="*/ 286 h 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12" h="772">
                  <a:moveTo>
                    <a:pt x="542" y="280"/>
                  </a:moveTo>
                  <a:lnTo>
                    <a:pt x="530" y="280"/>
                  </a:lnTo>
                  <a:lnTo>
                    <a:pt x="526" y="288"/>
                  </a:lnTo>
                  <a:lnTo>
                    <a:pt x="532" y="296"/>
                  </a:lnTo>
                  <a:lnTo>
                    <a:pt x="532" y="296"/>
                  </a:lnTo>
                  <a:lnTo>
                    <a:pt x="532" y="296"/>
                  </a:lnTo>
                  <a:lnTo>
                    <a:pt x="536" y="308"/>
                  </a:lnTo>
                  <a:lnTo>
                    <a:pt x="536" y="308"/>
                  </a:lnTo>
                  <a:lnTo>
                    <a:pt x="536" y="310"/>
                  </a:lnTo>
                  <a:lnTo>
                    <a:pt x="536" y="312"/>
                  </a:lnTo>
                  <a:lnTo>
                    <a:pt x="518" y="320"/>
                  </a:lnTo>
                  <a:lnTo>
                    <a:pt x="516" y="320"/>
                  </a:lnTo>
                  <a:lnTo>
                    <a:pt x="516" y="320"/>
                  </a:lnTo>
                  <a:lnTo>
                    <a:pt x="516" y="320"/>
                  </a:lnTo>
                  <a:lnTo>
                    <a:pt x="516" y="320"/>
                  </a:lnTo>
                  <a:lnTo>
                    <a:pt x="516" y="320"/>
                  </a:lnTo>
                  <a:lnTo>
                    <a:pt x="506" y="320"/>
                  </a:lnTo>
                  <a:lnTo>
                    <a:pt x="500" y="316"/>
                  </a:lnTo>
                  <a:lnTo>
                    <a:pt x="494" y="314"/>
                  </a:lnTo>
                  <a:lnTo>
                    <a:pt x="492" y="310"/>
                  </a:lnTo>
                  <a:lnTo>
                    <a:pt x="488" y="300"/>
                  </a:lnTo>
                  <a:lnTo>
                    <a:pt x="464" y="296"/>
                  </a:lnTo>
                  <a:lnTo>
                    <a:pt x="456" y="264"/>
                  </a:lnTo>
                  <a:lnTo>
                    <a:pt x="456" y="264"/>
                  </a:lnTo>
                  <a:lnTo>
                    <a:pt x="450" y="262"/>
                  </a:lnTo>
                  <a:lnTo>
                    <a:pt x="446" y="258"/>
                  </a:lnTo>
                  <a:lnTo>
                    <a:pt x="444" y="256"/>
                  </a:lnTo>
                  <a:lnTo>
                    <a:pt x="444" y="256"/>
                  </a:lnTo>
                  <a:lnTo>
                    <a:pt x="440" y="250"/>
                  </a:lnTo>
                  <a:lnTo>
                    <a:pt x="432" y="248"/>
                  </a:lnTo>
                  <a:lnTo>
                    <a:pt x="432" y="248"/>
                  </a:lnTo>
                  <a:lnTo>
                    <a:pt x="424" y="242"/>
                  </a:lnTo>
                  <a:lnTo>
                    <a:pt x="416" y="232"/>
                  </a:lnTo>
                  <a:lnTo>
                    <a:pt x="406" y="228"/>
                  </a:lnTo>
                  <a:lnTo>
                    <a:pt x="406" y="228"/>
                  </a:lnTo>
                  <a:lnTo>
                    <a:pt x="406" y="228"/>
                  </a:lnTo>
                  <a:lnTo>
                    <a:pt x="406" y="228"/>
                  </a:lnTo>
                  <a:lnTo>
                    <a:pt x="392" y="214"/>
                  </a:lnTo>
                  <a:lnTo>
                    <a:pt x="392" y="214"/>
                  </a:lnTo>
                  <a:lnTo>
                    <a:pt x="390" y="204"/>
                  </a:lnTo>
                  <a:lnTo>
                    <a:pt x="390" y="202"/>
                  </a:lnTo>
                  <a:lnTo>
                    <a:pt x="416" y="168"/>
                  </a:lnTo>
                  <a:lnTo>
                    <a:pt x="416" y="168"/>
                  </a:lnTo>
                  <a:lnTo>
                    <a:pt x="416" y="164"/>
                  </a:lnTo>
                  <a:lnTo>
                    <a:pt x="416" y="162"/>
                  </a:lnTo>
                  <a:lnTo>
                    <a:pt x="412" y="152"/>
                  </a:lnTo>
                  <a:lnTo>
                    <a:pt x="398" y="156"/>
                  </a:lnTo>
                  <a:lnTo>
                    <a:pt x="396" y="156"/>
                  </a:lnTo>
                  <a:lnTo>
                    <a:pt x="396" y="158"/>
                  </a:lnTo>
                  <a:lnTo>
                    <a:pt x="396" y="158"/>
                  </a:lnTo>
                  <a:lnTo>
                    <a:pt x="360" y="160"/>
                  </a:lnTo>
                  <a:lnTo>
                    <a:pt x="348" y="164"/>
                  </a:lnTo>
                  <a:lnTo>
                    <a:pt x="342" y="168"/>
                  </a:lnTo>
                  <a:lnTo>
                    <a:pt x="340" y="172"/>
                  </a:lnTo>
                  <a:lnTo>
                    <a:pt x="340" y="172"/>
                  </a:lnTo>
                  <a:lnTo>
                    <a:pt x="334" y="178"/>
                  </a:lnTo>
                  <a:lnTo>
                    <a:pt x="330" y="178"/>
                  </a:lnTo>
                  <a:lnTo>
                    <a:pt x="324" y="178"/>
                  </a:lnTo>
                  <a:lnTo>
                    <a:pt x="324" y="178"/>
                  </a:lnTo>
                  <a:lnTo>
                    <a:pt x="324" y="176"/>
                  </a:lnTo>
                  <a:lnTo>
                    <a:pt x="312" y="168"/>
                  </a:lnTo>
                  <a:lnTo>
                    <a:pt x="312" y="148"/>
                  </a:lnTo>
                  <a:lnTo>
                    <a:pt x="312" y="148"/>
                  </a:lnTo>
                  <a:lnTo>
                    <a:pt x="304" y="142"/>
                  </a:lnTo>
                  <a:lnTo>
                    <a:pt x="300" y="134"/>
                  </a:lnTo>
                  <a:lnTo>
                    <a:pt x="296" y="116"/>
                  </a:lnTo>
                  <a:lnTo>
                    <a:pt x="288" y="108"/>
                  </a:lnTo>
                  <a:lnTo>
                    <a:pt x="280" y="100"/>
                  </a:lnTo>
                  <a:lnTo>
                    <a:pt x="276" y="98"/>
                  </a:lnTo>
                  <a:lnTo>
                    <a:pt x="290" y="80"/>
                  </a:lnTo>
                  <a:lnTo>
                    <a:pt x="292" y="68"/>
                  </a:lnTo>
                  <a:lnTo>
                    <a:pt x="276" y="48"/>
                  </a:lnTo>
                  <a:lnTo>
                    <a:pt x="276" y="48"/>
                  </a:lnTo>
                  <a:lnTo>
                    <a:pt x="276" y="48"/>
                  </a:lnTo>
                  <a:lnTo>
                    <a:pt x="268" y="32"/>
                  </a:lnTo>
                  <a:lnTo>
                    <a:pt x="268" y="32"/>
                  </a:lnTo>
                  <a:lnTo>
                    <a:pt x="268" y="32"/>
                  </a:lnTo>
                  <a:lnTo>
                    <a:pt x="268" y="24"/>
                  </a:lnTo>
                  <a:lnTo>
                    <a:pt x="256" y="16"/>
                  </a:lnTo>
                  <a:lnTo>
                    <a:pt x="256" y="14"/>
                  </a:lnTo>
                  <a:lnTo>
                    <a:pt x="256" y="14"/>
                  </a:lnTo>
                  <a:lnTo>
                    <a:pt x="256" y="14"/>
                  </a:lnTo>
                  <a:lnTo>
                    <a:pt x="246" y="2"/>
                  </a:lnTo>
                  <a:lnTo>
                    <a:pt x="232" y="0"/>
                  </a:lnTo>
                  <a:lnTo>
                    <a:pt x="216" y="4"/>
                  </a:lnTo>
                  <a:lnTo>
                    <a:pt x="212" y="8"/>
                  </a:lnTo>
                  <a:lnTo>
                    <a:pt x="210" y="30"/>
                  </a:lnTo>
                  <a:lnTo>
                    <a:pt x="210" y="56"/>
                  </a:lnTo>
                  <a:lnTo>
                    <a:pt x="208" y="56"/>
                  </a:lnTo>
                  <a:lnTo>
                    <a:pt x="192" y="62"/>
                  </a:lnTo>
                  <a:lnTo>
                    <a:pt x="192" y="62"/>
                  </a:lnTo>
                  <a:lnTo>
                    <a:pt x="192" y="62"/>
                  </a:lnTo>
                  <a:lnTo>
                    <a:pt x="192" y="62"/>
                  </a:lnTo>
                  <a:lnTo>
                    <a:pt x="178" y="64"/>
                  </a:lnTo>
                  <a:lnTo>
                    <a:pt x="178" y="64"/>
                  </a:lnTo>
                  <a:lnTo>
                    <a:pt x="168" y="70"/>
                  </a:lnTo>
                  <a:lnTo>
                    <a:pt x="154" y="74"/>
                  </a:lnTo>
                  <a:lnTo>
                    <a:pt x="152" y="76"/>
                  </a:lnTo>
                  <a:lnTo>
                    <a:pt x="152" y="76"/>
                  </a:lnTo>
                  <a:lnTo>
                    <a:pt x="152" y="76"/>
                  </a:lnTo>
                  <a:lnTo>
                    <a:pt x="124" y="68"/>
                  </a:lnTo>
                  <a:lnTo>
                    <a:pt x="114" y="80"/>
                  </a:lnTo>
                  <a:lnTo>
                    <a:pt x="114" y="80"/>
                  </a:lnTo>
                  <a:lnTo>
                    <a:pt x="108" y="86"/>
                  </a:lnTo>
                  <a:lnTo>
                    <a:pt x="98" y="88"/>
                  </a:lnTo>
                  <a:lnTo>
                    <a:pt x="82" y="102"/>
                  </a:lnTo>
                  <a:lnTo>
                    <a:pt x="72" y="116"/>
                  </a:lnTo>
                  <a:lnTo>
                    <a:pt x="72" y="116"/>
                  </a:lnTo>
                  <a:lnTo>
                    <a:pt x="72" y="118"/>
                  </a:lnTo>
                  <a:lnTo>
                    <a:pt x="72" y="118"/>
                  </a:lnTo>
                  <a:lnTo>
                    <a:pt x="66" y="128"/>
                  </a:lnTo>
                  <a:lnTo>
                    <a:pt x="60" y="132"/>
                  </a:lnTo>
                  <a:lnTo>
                    <a:pt x="50" y="144"/>
                  </a:lnTo>
                  <a:lnTo>
                    <a:pt x="50" y="146"/>
                  </a:lnTo>
                  <a:lnTo>
                    <a:pt x="50" y="146"/>
                  </a:lnTo>
                  <a:lnTo>
                    <a:pt x="44" y="150"/>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72" y="312"/>
                  </a:lnTo>
                  <a:lnTo>
                    <a:pt x="380" y="320"/>
                  </a:lnTo>
                  <a:lnTo>
                    <a:pt x="388" y="330"/>
                  </a:lnTo>
                  <a:lnTo>
                    <a:pt x="398" y="340"/>
                  </a:lnTo>
                  <a:lnTo>
                    <a:pt x="404" y="338"/>
                  </a:lnTo>
                  <a:lnTo>
                    <a:pt x="412" y="324"/>
                  </a:lnTo>
                  <a:lnTo>
                    <a:pt x="430" y="336"/>
                  </a:lnTo>
                  <a:lnTo>
                    <a:pt x="430" y="336"/>
                  </a:lnTo>
                  <a:lnTo>
                    <a:pt x="432" y="336"/>
                  </a:lnTo>
                  <a:lnTo>
                    <a:pt x="432" y="336"/>
                  </a:lnTo>
                  <a:lnTo>
                    <a:pt x="444" y="352"/>
                  </a:lnTo>
                  <a:lnTo>
                    <a:pt x="480" y="380"/>
                  </a:lnTo>
                  <a:lnTo>
                    <a:pt x="480" y="380"/>
                  </a:lnTo>
                  <a:lnTo>
                    <a:pt x="492" y="392"/>
                  </a:lnTo>
                  <a:lnTo>
                    <a:pt x="522" y="382"/>
                  </a:lnTo>
                  <a:lnTo>
                    <a:pt x="524" y="406"/>
                  </a:lnTo>
                  <a:lnTo>
                    <a:pt x="538" y="420"/>
                  </a:lnTo>
                  <a:lnTo>
                    <a:pt x="538" y="420"/>
                  </a:lnTo>
                  <a:lnTo>
                    <a:pt x="538" y="420"/>
                  </a:lnTo>
                  <a:lnTo>
                    <a:pt x="548" y="436"/>
                  </a:lnTo>
                  <a:lnTo>
                    <a:pt x="548" y="438"/>
                  </a:lnTo>
                  <a:lnTo>
                    <a:pt x="548" y="438"/>
                  </a:lnTo>
                  <a:lnTo>
                    <a:pt x="548" y="440"/>
                  </a:lnTo>
                  <a:lnTo>
                    <a:pt x="560" y="494"/>
                  </a:lnTo>
                  <a:lnTo>
                    <a:pt x="572" y="516"/>
                  </a:lnTo>
                  <a:lnTo>
                    <a:pt x="556" y="558"/>
                  </a:lnTo>
                  <a:lnTo>
                    <a:pt x="556" y="560"/>
                  </a:lnTo>
                  <a:lnTo>
                    <a:pt x="544" y="564"/>
                  </a:lnTo>
                  <a:lnTo>
                    <a:pt x="544" y="576"/>
                  </a:lnTo>
                  <a:lnTo>
                    <a:pt x="542" y="576"/>
                  </a:lnTo>
                  <a:lnTo>
                    <a:pt x="528" y="598"/>
                  </a:lnTo>
                  <a:lnTo>
                    <a:pt x="528" y="598"/>
                  </a:lnTo>
                  <a:lnTo>
                    <a:pt x="508" y="600"/>
                  </a:lnTo>
                  <a:lnTo>
                    <a:pt x="488" y="616"/>
                  </a:lnTo>
                  <a:lnTo>
                    <a:pt x="488" y="616"/>
                  </a:lnTo>
                  <a:lnTo>
                    <a:pt x="494" y="620"/>
                  </a:lnTo>
                  <a:lnTo>
                    <a:pt x="500" y="622"/>
                  </a:lnTo>
                  <a:lnTo>
                    <a:pt x="500" y="622"/>
                  </a:lnTo>
                  <a:lnTo>
                    <a:pt x="504" y="626"/>
                  </a:lnTo>
                  <a:lnTo>
                    <a:pt x="508" y="630"/>
                  </a:lnTo>
                  <a:lnTo>
                    <a:pt x="508" y="634"/>
                  </a:lnTo>
                  <a:lnTo>
                    <a:pt x="504" y="642"/>
                  </a:lnTo>
                  <a:lnTo>
                    <a:pt x="504" y="644"/>
                  </a:lnTo>
                  <a:lnTo>
                    <a:pt x="492" y="656"/>
                  </a:lnTo>
                  <a:lnTo>
                    <a:pt x="490" y="656"/>
                  </a:lnTo>
                  <a:lnTo>
                    <a:pt x="490" y="658"/>
                  </a:lnTo>
                  <a:lnTo>
                    <a:pt x="488" y="658"/>
                  </a:lnTo>
                  <a:lnTo>
                    <a:pt x="488" y="658"/>
                  </a:lnTo>
                  <a:lnTo>
                    <a:pt x="450" y="652"/>
                  </a:lnTo>
                  <a:lnTo>
                    <a:pt x="448" y="666"/>
                  </a:lnTo>
                  <a:lnTo>
                    <a:pt x="452" y="696"/>
                  </a:lnTo>
                  <a:lnTo>
                    <a:pt x="484" y="708"/>
                  </a:lnTo>
                  <a:lnTo>
                    <a:pt x="484" y="710"/>
                  </a:lnTo>
                  <a:lnTo>
                    <a:pt x="484" y="710"/>
                  </a:lnTo>
                  <a:lnTo>
                    <a:pt x="496" y="706"/>
                  </a:lnTo>
                  <a:lnTo>
                    <a:pt x="498" y="706"/>
                  </a:lnTo>
                  <a:lnTo>
                    <a:pt x="500" y="704"/>
                  </a:lnTo>
                  <a:lnTo>
                    <a:pt x="500" y="706"/>
                  </a:lnTo>
                  <a:lnTo>
                    <a:pt x="500" y="706"/>
                  </a:lnTo>
                  <a:lnTo>
                    <a:pt x="510" y="712"/>
                  </a:lnTo>
                  <a:lnTo>
                    <a:pt x="524" y="712"/>
                  </a:lnTo>
                  <a:lnTo>
                    <a:pt x="528" y="710"/>
                  </a:lnTo>
                  <a:lnTo>
                    <a:pt x="524" y="696"/>
                  </a:lnTo>
                  <a:lnTo>
                    <a:pt x="524" y="696"/>
                  </a:lnTo>
                  <a:lnTo>
                    <a:pt x="524" y="696"/>
                  </a:lnTo>
                  <a:lnTo>
                    <a:pt x="520" y="680"/>
                  </a:lnTo>
                  <a:lnTo>
                    <a:pt x="520" y="678"/>
                  </a:lnTo>
                  <a:lnTo>
                    <a:pt x="520" y="676"/>
                  </a:lnTo>
                  <a:lnTo>
                    <a:pt x="520" y="676"/>
                  </a:lnTo>
                  <a:lnTo>
                    <a:pt x="520" y="676"/>
                  </a:lnTo>
                  <a:lnTo>
                    <a:pt x="526" y="670"/>
                  </a:lnTo>
                  <a:lnTo>
                    <a:pt x="528" y="668"/>
                  </a:lnTo>
                  <a:lnTo>
                    <a:pt x="528" y="668"/>
                  </a:lnTo>
                  <a:lnTo>
                    <a:pt x="528" y="668"/>
                  </a:lnTo>
                  <a:lnTo>
                    <a:pt x="536" y="656"/>
                  </a:lnTo>
                  <a:lnTo>
                    <a:pt x="538" y="654"/>
                  </a:lnTo>
                  <a:lnTo>
                    <a:pt x="552" y="644"/>
                  </a:lnTo>
                  <a:lnTo>
                    <a:pt x="552" y="644"/>
                  </a:lnTo>
                  <a:lnTo>
                    <a:pt x="552" y="642"/>
                  </a:lnTo>
                  <a:lnTo>
                    <a:pt x="554" y="642"/>
                  </a:lnTo>
                  <a:lnTo>
                    <a:pt x="554" y="642"/>
                  </a:lnTo>
                  <a:lnTo>
                    <a:pt x="572" y="640"/>
                  </a:lnTo>
                  <a:lnTo>
                    <a:pt x="572" y="644"/>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4"/>
                  </a:lnTo>
                  <a:lnTo>
                    <a:pt x="668" y="726"/>
                  </a:lnTo>
                  <a:lnTo>
                    <a:pt x="668" y="732"/>
                  </a:lnTo>
                  <a:lnTo>
                    <a:pt x="668" y="740"/>
                  </a:lnTo>
                  <a:lnTo>
                    <a:pt x="664" y="756"/>
                  </a:lnTo>
                  <a:lnTo>
                    <a:pt x="670" y="760"/>
                  </a:lnTo>
                  <a:lnTo>
                    <a:pt x="670" y="760"/>
                  </a:lnTo>
                  <a:lnTo>
                    <a:pt x="678" y="760"/>
                  </a:lnTo>
                  <a:lnTo>
                    <a:pt x="684" y="762"/>
                  </a:lnTo>
                  <a:lnTo>
                    <a:pt x="688" y="764"/>
                  </a:lnTo>
                  <a:lnTo>
                    <a:pt x="706" y="772"/>
                  </a:lnTo>
                  <a:lnTo>
                    <a:pt x="716" y="764"/>
                  </a:lnTo>
                  <a:lnTo>
                    <a:pt x="728" y="750"/>
                  </a:lnTo>
                  <a:lnTo>
                    <a:pt x="730" y="744"/>
                  </a:lnTo>
                  <a:lnTo>
                    <a:pt x="730" y="744"/>
                  </a:lnTo>
                  <a:lnTo>
                    <a:pt x="732" y="742"/>
                  </a:lnTo>
                  <a:lnTo>
                    <a:pt x="734" y="740"/>
                  </a:lnTo>
                  <a:lnTo>
                    <a:pt x="734" y="740"/>
                  </a:lnTo>
                  <a:lnTo>
                    <a:pt x="730" y="722"/>
                  </a:lnTo>
                  <a:lnTo>
                    <a:pt x="728" y="714"/>
                  </a:lnTo>
                  <a:lnTo>
                    <a:pt x="728" y="712"/>
                  </a:lnTo>
                  <a:lnTo>
                    <a:pt x="728" y="712"/>
                  </a:lnTo>
                  <a:lnTo>
                    <a:pt x="728" y="712"/>
                  </a:lnTo>
                  <a:lnTo>
                    <a:pt x="728" y="710"/>
                  </a:lnTo>
                  <a:lnTo>
                    <a:pt x="736" y="700"/>
                  </a:lnTo>
                  <a:lnTo>
                    <a:pt x="736" y="700"/>
                  </a:lnTo>
                  <a:lnTo>
                    <a:pt x="736" y="700"/>
                  </a:lnTo>
                  <a:lnTo>
                    <a:pt x="748" y="690"/>
                  </a:lnTo>
                  <a:lnTo>
                    <a:pt x="750" y="690"/>
                  </a:lnTo>
                  <a:lnTo>
                    <a:pt x="776" y="690"/>
                  </a:lnTo>
                  <a:lnTo>
                    <a:pt x="780" y="688"/>
                  </a:lnTo>
                  <a:lnTo>
                    <a:pt x="780" y="676"/>
                  </a:lnTo>
                  <a:lnTo>
                    <a:pt x="776" y="664"/>
                  </a:lnTo>
                  <a:lnTo>
                    <a:pt x="766" y="648"/>
                  </a:lnTo>
                  <a:lnTo>
                    <a:pt x="766" y="648"/>
                  </a:lnTo>
                  <a:lnTo>
                    <a:pt x="766" y="648"/>
                  </a:lnTo>
                  <a:lnTo>
                    <a:pt x="766" y="628"/>
                  </a:lnTo>
                  <a:lnTo>
                    <a:pt x="766" y="626"/>
                  </a:lnTo>
                  <a:lnTo>
                    <a:pt x="766" y="626"/>
                  </a:lnTo>
                  <a:lnTo>
                    <a:pt x="770" y="614"/>
                  </a:lnTo>
                  <a:lnTo>
                    <a:pt x="770" y="614"/>
                  </a:lnTo>
                  <a:lnTo>
                    <a:pt x="772" y="614"/>
                  </a:lnTo>
                  <a:lnTo>
                    <a:pt x="772" y="614"/>
                  </a:lnTo>
                  <a:lnTo>
                    <a:pt x="792" y="582"/>
                  </a:lnTo>
                  <a:lnTo>
                    <a:pt x="794" y="582"/>
                  </a:lnTo>
                  <a:lnTo>
                    <a:pt x="794" y="582"/>
                  </a:lnTo>
                  <a:lnTo>
                    <a:pt x="796" y="580"/>
                  </a:lnTo>
                  <a:lnTo>
                    <a:pt x="800" y="580"/>
                  </a:lnTo>
                  <a:lnTo>
                    <a:pt x="808" y="582"/>
                  </a:lnTo>
                  <a:lnTo>
                    <a:pt x="828" y="592"/>
                  </a:lnTo>
                  <a:lnTo>
                    <a:pt x="840" y="596"/>
                  </a:lnTo>
                  <a:lnTo>
                    <a:pt x="840" y="590"/>
                  </a:lnTo>
                  <a:lnTo>
                    <a:pt x="838" y="588"/>
                  </a:lnTo>
                  <a:lnTo>
                    <a:pt x="838" y="586"/>
                  </a:lnTo>
                  <a:lnTo>
                    <a:pt x="838" y="586"/>
                  </a:lnTo>
                  <a:lnTo>
                    <a:pt x="840" y="580"/>
                  </a:lnTo>
                  <a:lnTo>
                    <a:pt x="846" y="572"/>
                  </a:lnTo>
                  <a:lnTo>
                    <a:pt x="860" y="562"/>
                  </a:lnTo>
                  <a:lnTo>
                    <a:pt x="860" y="562"/>
                  </a:lnTo>
                  <a:lnTo>
                    <a:pt x="860" y="562"/>
                  </a:lnTo>
                  <a:lnTo>
                    <a:pt x="860" y="560"/>
                  </a:lnTo>
                  <a:lnTo>
                    <a:pt x="860" y="560"/>
                  </a:lnTo>
                  <a:lnTo>
                    <a:pt x="876" y="556"/>
                  </a:lnTo>
                  <a:lnTo>
                    <a:pt x="890" y="556"/>
                  </a:lnTo>
                  <a:lnTo>
                    <a:pt x="892" y="556"/>
                  </a:lnTo>
                  <a:lnTo>
                    <a:pt x="892" y="556"/>
                  </a:lnTo>
                  <a:lnTo>
                    <a:pt x="900" y="556"/>
                  </a:lnTo>
                  <a:lnTo>
                    <a:pt x="904" y="536"/>
                  </a:lnTo>
                  <a:lnTo>
                    <a:pt x="904" y="524"/>
                  </a:lnTo>
                  <a:lnTo>
                    <a:pt x="904" y="524"/>
                  </a:lnTo>
                  <a:lnTo>
                    <a:pt x="906" y="512"/>
                  </a:lnTo>
                  <a:lnTo>
                    <a:pt x="906" y="510"/>
                  </a:lnTo>
                  <a:lnTo>
                    <a:pt x="908" y="508"/>
                  </a:lnTo>
                  <a:lnTo>
                    <a:pt x="912" y="496"/>
                  </a:lnTo>
                  <a:lnTo>
                    <a:pt x="906" y="488"/>
                  </a:lnTo>
                  <a:lnTo>
                    <a:pt x="896" y="480"/>
                  </a:lnTo>
                  <a:lnTo>
                    <a:pt x="876" y="476"/>
                  </a:lnTo>
                  <a:lnTo>
                    <a:pt x="876" y="476"/>
                  </a:lnTo>
                  <a:lnTo>
                    <a:pt x="868" y="472"/>
                  </a:lnTo>
                  <a:lnTo>
                    <a:pt x="852" y="460"/>
                  </a:lnTo>
                  <a:lnTo>
                    <a:pt x="840" y="456"/>
                  </a:lnTo>
                  <a:lnTo>
                    <a:pt x="840" y="456"/>
                  </a:lnTo>
                  <a:lnTo>
                    <a:pt x="840" y="454"/>
                  </a:lnTo>
                  <a:lnTo>
                    <a:pt x="824" y="436"/>
                  </a:lnTo>
                  <a:lnTo>
                    <a:pt x="812" y="436"/>
                  </a:lnTo>
                  <a:lnTo>
                    <a:pt x="810" y="436"/>
                  </a:lnTo>
                  <a:lnTo>
                    <a:pt x="810" y="436"/>
                  </a:lnTo>
                  <a:lnTo>
                    <a:pt x="798" y="430"/>
                  </a:lnTo>
                  <a:lnTo>
                    <a:pt x="790" y="440"/>
                  </a:lnTo>
                  <a:lnTo>
                    <a:pt x="788" y="476"/>
                  </a:lnTo>
                  <a:lnTo>
                    <a:pt x="792" y="492"/>
                  </a:lnTo>
                  <a:lnTo>
                    <a:pt x="796" y="492"/>
                  </a:lnTo>
                  <a:lnTo>
                    <a:pt x="798" y="492"/>
                  </a:lnTo>
                  <a:lnTo>
                    <a:pt x="808" y="496"/>
                  </a:lnTo>
                  <a:lnTo>
                    <a:pt x="808" y="496"/>
                  </a:lnTo>
                  <a:lnTo>
                    <a:pt x="808" y="496"/>
                  </a:lnTo>
                  <a:lnTo>
                    <a:pt x="814" y="510"/>
                  </a:lnTo>
                  <a:lnTo>
                    <a:pt x="816" y="510"/>
                  </a:lnTo>
                  <a:lnTo>
                    <a:pt x="816" y="512"/>
                  </a:lnTo>
                  <a:lnTo>
                    <a:pt x="816" y="512"/>
                  </a:lnTo>
                  <a:lnTo>
                    <a:pt x="816" y="512"/>
                  </a:lnTo>
                  <a:lnTo>
                    <a:pt x="812" y="536"/>
                  </a:lnTo>
                  <a:lnTo>
                    <a:pt x="812" y="538"/>
                  </a:lnTo>
                  <a:lnTo>
                    <a:pt x="812" y="540"/>
                  </a:lnTo>
                  <a:lnTo>
                    <a:pt x="812" y="540"/>
                  </a:lnTo>
                  <a:lnTo>
                    <a:pt x="812" y="540"/>
                  </a:lnTo>
                  <a:lnTo>
                    <a:pt x="800" y="546"/>
                  </a:lnTo>
                  <a:lnTo>
                    <a:pt x="798" y="548"/>
                  </a:lnTo>
                  <a:lnTo>
                    <a:pt x="798" y="546"/>
                  </a:lnTo>
                  <a:lnTo>
                    <a:pt x="796" y="546"/>
                  </a:lnTo>
                  <a:lnTo>
                    <a:pt x="792" y="544"/>
                  </a:lnTo>
                  <a:lnTo>
                    <a:pt x="778" y="550"/>
                  </a:lnTo>
                  <a:lnTo>
                    <a:pt x="778" y="550"/>
                  </a:lnTo>
                  <a:lnTo>
                    <a:pt x="778" y="552"/>
                  </a:lnTo>
                  <a:lnTo>
                    <a:pt x="780" y="552"/>
                  </a:lnTo>
                  <a:lnTo>
                    <a:pt x="782" y="574"/>
                  </a:lnTo>
                  <a:lnTo>
                    <a:pt x="782" y="574"/>
                  </a:lnTo>
                  <a:lnTo>
                    <a:pt x="780" y="578"/>
                  </a:lnTo>
                  <a:lnTo>
                    <a:pt x="776" y="580"/>
                  </a:lnTo>
                  <a:lnTo>
                    <a:pt x="768" y="580"/>
                  </a:lnTo>
                  <a:lnTo>
                    <a:pt x="768" y="580"/>
                  </a:lnTo>
                  <a:lnTo>
                    <a:pt x="762" y="578"/>
                  </a:lnTo>
                  <a:lnTo>
                    <a:pt x="758" y="576"/>
                  </a:lnTo>
                  <a:lnTo>
                    <a:pt x="748" y="568"/>
                  </a:lnTo>
                  <a:lnTo>
                    <a:pt x="748" y="568"/>
                  </a:lnTo>
                  <a:lnTo>
                    <a:pt x="746" y="568"/>
                  </a:lnTo>
                  <a:lnTo>
                    <a:pt x="746" y="566"/>
                  </a:lnTo>
                  <a:lnTo>
                    <a:pt x="740" y="552"/>
                  </a:lnTo>
                  <a:lnTo>
                    <a:pt x="740" y="552"/>
                  </a:lnTo>
                  <a:lnTo>
                    <a:pt x="736" y="550"/>
                  </a:lnTo>
                  <a:lnTo>
                    <a:pt x="728" y="546"/>
                  </a:lnTo>
                  <a:lnTo>
                    <a:pt x="726" y="546"/>
                  </a:lnTo>
                  <a:lnTo>
                    <a:pt x="726" y="546"/>
                  </a:lnTo>
                  <a:lnTo>
                    <a:pt x="714" y="538"/>
                  </a:lnTo>
                  <a:lnTo>
                    <a:pt x="712" y="538"/>
                  </a:lnTo>
                  <a:lnTo>
                    <a:pt x="712" y="536"/>
                  </a:lnTo>
                  <a:lnTo>
                    <a:pt x="712" y="536"/>
                  </a:lnTo>
                  <a:lnTo>
                    <a:pt x="710" y="524"/>
                  </a:lnTo>
                  <a:lnTo>
                    <a:pt x="712" y="512"/>
                  </a:lnTo>
                  <a:lnTo>
                    <a:pt x="712" y="512"/>
                  </a:lnTo>
                  <a:lnTo>
                    <a:pt x="712" y="512"/>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8" y="434"/>
                  </a:lnTo>
                  <a:lnTo>
                    <a:pt x="682" y="420"/>
                  </a:lnTo>
                  <a:lnTo>
                    <a:pt x="652" y="416"/>
                  </a:lnTo>
                  <a:lnTo>
                    <a:pt x="652" y="416"/>
                  </a:lnTo>
                  <a:lnTo>
                    <a:pt x="644" y="410"/>
                  </a:lnTo>
                  <a:lnTo>
                    <a:pt x="638" y="402"/>
                  </a:lnTo>
                  <a:lnTo>
                    <a:pt x="624" y="402"/>
                  </a:lnTo>
                  <a:lnTo>
                    <a:pt x="624" y="402"/>
                  </a:lnTo>
                  <a:lnTo>
                    <a:pt x="618" y="398"/>
                  </a:lnTo>
                  <a:lnTo>
                    <a:pt x="610" y="392"/>
                  </a:lnTo>
                  <a:lnTo>
                    <a:pt x="608" y="390"/>
                  </a:lnTo>
                  <a:lnTo>
                    <a:pt x="608" y="390"/>
                  </a:lnTo>
                  <a:lnTo>
                    <a:pt x="604" y="384"/>
                  </a:lnTo>
                  <a:lnTo>
                    <a:pt x="598" y="376"/>
                  </a:lnTo>
                  <a:lnTo>
                    <a:pt x="598" y="376"/>
                  </a:lnTo>
                  <a:lnTo>
                    <a:pt x="598" y="376"/>
                  </a:lnTo>
                  <a:lnTo>
                    <a:pt x="596" y="362"/>
                  </a:lnTo>
                  <a:lnTo>
                    <a:pt x="596" y="362"/>
                  </a:lnTo>
                  <a:lnTo>
                    <a:pt x="596" y="362"/>
                  </a:lnTo>
                  <a:lnTo>
                    <a:pt x="596" y="360"/>
                  </a:lnTo>
                  <a:lnTo>
                    <a:pt x="596" y="360"/>
                  </a:lnTo>
                  <a:lnTo>
                    <a:pt x="600" y="336"/>
                  </a:lnTo>
                  <a:lnTo>
                    <a:pt x="600" y="336"/>
                  </a:lnTo>
                  <a:lnTo>
                    <a:pt x="604" y="324"/>
                  </a:lnTo>
                  <a:lnTo>
                    <a:pt x="604" y="324"/>
                  </a:lnTo>
                  <a:lnTo>
                    <a:pt x="604" y="324"/>
                  </a:lnTo>
                  <a:lnTo>
                    <a:pt x="606" y="324"/>
                  </a:lnTo>
                  <a:lnTo>
                    <a:pt x="636" y="310"/>
                  </a:lnTo>
                  <a:lnTo>
                    <a:pt x="648" y="296"/>
                  </a:lnTo>
                  <a:lnTo>
                    <a:pt x="650" y="284"/>
                  </a:lnTo>
                  <a:lnTo>
                    <a:pt x="648" y="276"/>
                  </a:lnTo>
                  <a:lnTo>
                    <a:pt x="648" y="276"/>
                  </a:lnTo>
                  <a:lnTo>
                    <a:pt x="644" y="262"/>
                  </a:lnTo>
                  <a:lnTo>
                    <a:pt x="640" y="254"/>
                  </a:lnTo>
                  <a:lnTo>
                    <a:pt x="634" y="256"/>
                  </a:lnTo>
                  <a:lnTo>
                    <a:pt x="624" y="254"/>
                  </a:lnTo>
                  <a:lnTo>
                    <a:pt x="624" y="254"/>
                  </a:lnTo>
                  <a:lnTo>
                    <a:pt x="616" y="260"/>
                  </a:lnTo>
                  <a:lnTo>
                    <a:pt x="606" y="272"/>
                  </a:lnTo>
                  <a:lnTo>
                    <a:pt x="592" y="286"/>
                  </a:lnTo>
                  <a:lnTo>
                    <a:pt x="592" y="286"/>
                  </a:lnTo>
                  <a:lnTo>
                    <a:pt x="590" y="286"/>
                  </a:lnTo>
                  <a:lnTo>
                    <a:pt x="590" y="286"/>
                  </a:lnTo>
                  <a:lnTo>
                    <a:pt x="578" y="290"/>
                  </a:lnTo>
                  <a:lnTo>
                    <a:pt x="568" y="288"/>
                  </a:lnTo>
                  <a:lnTo>
                    <a:pt x="542" y="28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0" name="Freeform 7"/>
            <p:cNvSpPr>
              <a:spLocks/>
            </p:cNvSpPr>
            <p:nvPr/>
          </p:nvSpPr>
          <p:spPr bwMode="auto">
            <a:xfrm>
              <a:off x="3489325" y="3202894"/>
              <a:ext cx="292100" cy="482600"/>
            </a:xfrm>
            <a:custGeom>
              <a:avLst/>
              <a:gdLst>
                <a:gd name="T0" fmla="*/ 92 w 184"/>
                <a:gd name="T1" fmla="*/ 58 h 304"/>
                <a:gd name="T2" fmla="*/ 92 w 184"/>
                <a:gd name="T3" fmla="*/ 86 h 304"/>
                <a:gd name="T4" fmla="*/ 84 w 184"/>
                <a:gd name="T5" fmla="*/ 108 h 304"/>
                <a:gd name="T6" fmla="*/ 84 w 184"/>
                <a:gd name="T7" fmla="*/ 112 h 304"/>
                <a:gd name="T8" fmla="*/ 80 w 184"/>
                <a:gd name="T9" fmla="*/ 120 h 304"/>
                <a:gd name="T10" fmla="*/ 76 w 184"/>
                <a:gd name="T11" fmla="*/ 124 h 304"/>
                <a:gd name="T12" fmla="*/ 74 w 184"/>
                <a:gd name="T13" fmla="*/ 122 h 304"/>
                <a:gd name="T14" fmla="*/ 44 w 184"/>
                <a:gd name="T15" fmla="*/ 130 h 304"/>
                <a:gd name="T16" fmla="*/ 12 w 184"/>
                <a:gd name="T17" fmla="*/ 134 h 304"/>
                <a:gd name="T18" fmla="*/ 8 w 184"/>
                <a:gd name="T19" fmla="*/ 140 h 304"/>
                <a:gd name="T20" fmla="*/ 38 w 184"/>
                <a:gd name="T21" fmla="*/ 144 h 304"/>
                <a:gd name="T22" fmla="*/ 40 w 184"/>
                <a:gd name="T23" fmla="*/ 144 h 304"/>
                <a:gd name="T24" fmla="*/ 48 w 184"/>
                <a:gd name="T25" fmla="*/ 162 h 304"/>
                <a:gd name="T26" fmla="*/ 56 w 184"/>
                <a:gd name="T27" fmla="*/ 168 h 304"/>
                <a:gd name="T28" fmla="*/ 60 w 184"/>
                <a:gd name="T29" fmla="*/ 184 h 304"/>
                <a:gd name="T30" fmla="*/ 70 w 184"/>
                <a:gd name="T31" fmla="*/ 216 h 304"/>
                <a:gd name="T32" fmla="*/ 72 w 184"/>
                <a:gd name="T33" fmla="*/ 216 h 304"/>
                <a:gd name="T34" fmla="*/ 76 w 184"/>
                <a:gd name="T35" fmla="*/ 232 h 304"/>
                <a:gd name="T36" fmla="*/ 72 w 184"/>
                <a:gd name="T37" fmla="*/ 248 h 304"/>
                <a:gd name="T38" fmla="*/ 72 w 184"/>
                <a:gd name="T39" fmla="*/ 264 h 304"/>
                <a:gd name="T40" fmla="*/ 82 w 184"/>
                <a:gd name="T41" fmla="*/ 270 h 304"/>
                <a:gd name="T42" fmla="*/ 100 w 184"/>
                <a:gd name="T43" fmla="*/ 280 h 304"/>
                <a:gd name="T44" fmla="*/ 106 w 184"/>
                <a:gd name="T45" fmla="*/ 292 h 304"/>
                <a:gd name="T46" fmla="*/ 116 w 184"/>
                <a:gd name="T47" fmla="*/ 302 h 304"/>
                <a:gd name="T48" fmla="*/ 124 w 184"/>
                <a:gd name="T49" fmla="*/ 304 h 304"/>
                <a:gd name="T50" fmla="*/ 122 w 184"/>
                <a:gd name="T51" fmla="*/ 288 h 304"/>
                <a:gd name="T52" fmla="*/ 122 w 184"/>
                <a:gd name="T53" fmla="*/ 278 h 304"/>
                <a:gd name="T54" fmla="*/ 126 w 184"/>
                <a:gd name="T55" fmla="*/ 274 h 304"/>
                <a:gd name="T56" fmla="*/ 140 w 184"/>
                <a:gd name="T57" fmla="*/ 268 h 304"/>
                <a:gd name="T58" fmla="*/ 142 w 184"/>
                <a:gd name="T59" fmla="*/ 268 h 304"/>
                <a:gd name="T60" fmla="*/ 144 w 184"/>
                <a:gd name="T61" fmla="*/ 268 h 304"/>
                <a:gd name="T62" fmla="*/ 156 w 184"/>
                <a:gd name="T63" fmla="*/ 266 h 304"/>
                <a:gd name="T64" fmla="*/ 158 w 184"/>
                <a:gd name="T65" fmla="*/ 244 h 304"/>
                <a:gd name="T66" fmla="*/ 148 w 184"/>
                <a:gd name="T67" fmla="*/ 232 h 304"/>
                <a:gd name="T68" fmla="*/ 138 w 184"/>
                <a:gd name="T69" fmla="*/ 232 h 304"/>
                <a:gd name="T70" fmla="*/ 132 w 184"/>
                <a:gd name="T71" fmla="*/ 210 h 304"/>
                <a:gd name="T72" fmla="*/ 136 w 184"/>
                <a:gd name="T73" fmla="*/ 168 h 304"/>
                <a:gd name="T74" fmla="*/ 164 w 184"/>
                <a:gd name="T75" fmla="*/ 160 h 304"/>
                <a:gd name="T76" fmla="*/ 184 w 184"/>
                <a:gd name="T77" fmla="*/ 108 h 304"/>
                <a:gd name="T78" fmla="*/ 180 w 184"/>
                <a:gd name="T79" fmla="*/ 100 h 304"/>
                <a:gd name="T80" fmla="*/ 168 w 184"/>
                <a:gd name="T81" fmla="*/ 96 h 304"/>
                <a:gd name="T82" fmla="*/ 166 w 184"/>
                <a:gd name="T83" fmla="*/ 96 h 304"/>
                <a:gd name="T84" fmla="*/ 152 w 184"/>
                <a:gd name="T85" fmla="*/ 96 h 304"/>
                <a:gd name="T86" fmla="*/ 144 w 184"/>
                <a:gd name="T87" fmla="*/ 84 h 304"/>
                <a:gd name="T88" fmla="*/ 142 w 184"/>
                <a:gd name="T89" fmla="*/ 84 h 304"/>
                <a:gd name="T90" fmla="*/ 146 w 184"/>
                <a:gd name="T91" fmla="*/ 52 h 304"/>
                <a:gd name="T92" fmla="*/ 148 w 184"/>
                <a:gd name="T93" fmla="*/ 48 h 304"/>
                <a:gd name="T94" fmla="*/ 152 w 184"/>
                <a:gd name="T95" fmla="*/ 36 h 304"/>
                <a:gd name="T96" fmla="*/ 156 w 184"/>
                <a:gd name="T97" fmla="*/ 20 h 304"/>
                <a:gd name="T98" fmla="*/ 128 w 184"/>
                <a:gd name="T99"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04">
                  <a:moveTo>
                    <a:pt x="108" y="18"/>
                  </a:moveTo>
                  <a:lnTo>
                    <a:pt x="92" y="58"/>
                  </a:lnTo>
                  <a:lnTo>
                    <a:pt x="92" y="84"/>
                  </a:lnTo>
                  <a:lnTo>
                    <a:pt x="92" y="86"/>
                  </a:lnTo>
                  <a:lnTo>
                    <a:pt x="84" y="100"/>
                  </a:lnTo>
                  <a:lnTo>
                    <a:pt x="84" y="108"/>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12" y="134"/>
                  </a:lnTo>
                  <a:lnTo>
                    <a:pt x="0" y="134"/>
                  </a:lnTo>
                  <a:lnTo>
                    <a:pt x="8" y="140"/>
                  </a:lnTo>
                  <a:lnTo>
                    <a:pt x="36" y="144"/>
                  </a:lnTo>
                  <a:lnTo>
                    <a:pt x="38" y="144"/>
                  </a:lnTo>
                  <a:lnTo>
                    <a:pt x="40" y="144"/>
                  </a:lnTo>
                  <a:lnTo>
                    <a:pt x="40" y="144"/>
                  </a:lnTo>
                  <a:lnTo>
                    <a:pt x="40" y="144"/>
                  </a:lnTo>
                  <a:lnTo>
                    <a:pt x="48" y="162"/>
                  </a:lnTo>
                  <a:lnTo>
                    <a:pt x="56" y="168"/>
                  </a:lnTo>
                  <a:lnTo>
                    <a:pt x="56" y="168"/>
                  </a:lnTo>
                  <a:lnTo>
                    <a:pt x="60" y="174"/>
                  </a:lnTo>
                  <a:lnTo>
                    <a:pt x="60" y="184"/>
                  </a:lnTo>
                  <a:lnTo>
                    <a:pt x="60" y="206"/>
                  </a:lnTo>
                  <a:lnTo>
                    <a:pt x="70" y="216"/>
                  </a:lnTo>
                  <a:lnTo>
                    <a:pt x="72" y="216"/>
                  </a:lnTo>
                  <a:lnTo>
                    <a:pt x="72" y="216"/>
                  </a:lnTo>
                  <a:lnTo>
                    <a:pt x="72" y="216"/>
                  </a:lnTo>
                  <a:lnTo>
                    <a:pt x="76" y="232"/>
                  </a:lnTo>
                  <a:lnTo>
                    <a:pt x="76" y="240"/>
                  </a:lnTo>
                  <a:lnTo>
                    <a:pt x="72" y="248"/>
                  </a:lnTo>
                  <a:lnTo>
                    <a:pt x="70" y="256"/>
                  </a:lnTo>
                  <a:lnTo>
                    <a:pt x="72" y="264"/>
                  </a:lnTo>
                  <a:lnTo>
                    <a:pt x="82" y="270"/>
                  </a:lnTo>
                  <a:lnTo>
                    <a:pt x="82" y="270"/>
                  </a:lnTo>
                  <a:lnTo>
                    <a:pt x="94" y="276"/>
                  </a:lnTo>
                  <a:lnTo>
                    <a:pt x="100" y="280"/>
                  </a:lnTo>
                  <a:lnTo>
                    <a:pt x="106" y="292"/>
                  </a:lnTo>
                  <a:lnTo>
                    <a:pt x="106" y="292"/>
                  </a:lnTo>
                  <a:lnTo>
                    <a:pt x="114" y="298"/>
                  </a:lnTo>
                  <a:lnTo>
                    <a:pt x="116" y="302"/>
                  </a:lnTo>
                  <a:lnTo>
                    <a:pt x="124" y="304"/>
                  </a:lnTo>
                  <a:lnTo>
                    <a:pt x="124" y="304"/>
                  </a:lnTo>
                  <a:lnTo>
                    <a:pt x="122" y="288"/>
                  </a:lnTo>
                  <a:lnTo>
                    <a:pt x="122" y="288"/>
                  </a:lnTo>
                  <a:lnTo>
                    <a:pt x="122" y="282"/>
                  </a:lnTo>
                  <a:lnTo>
                    <a:pt x="122" y="278"/>
                  </a:lnTo>
                  <a:lnTo>
                    <a:pt x="122" y="278"/>
                  </a:lnTo>
                  <a:lnTo>
                    <a:pt x="126" y="274"/>
                  </a:lnTo>
                  <a:lnTo>
                    <a:pt x="128" y="272"/>
                  </a:lnTo>
                  <a:lnTo>
                    <a:pt x="140" y="268"/>
                  </a:lnTo>
                  <a:lnTo>
                    <a:pt x="140" y="268"/>
                  </a:lnTo>
                  <a:lnTo>
                    <a:pt x="142"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4" y="108"/>
                  </a:lnTo>
                  <a:lnTo>
                    <a:pt x="180" y="100"/>
                  </a:lnTo>
                  <a:lnTo>
                    <a:pt x="174" y="96"/>
                  </a:lnTo>
                  <a:lnTo>
                    <a:pt x="168" y="96"/>
                  </a:lnTo>
                  <a:lnTo>
                    <a:pt x="168" y="96"/>
                  </a:lnTo>
                  <a:lnTo>
                    <a:pt x="166" y="96"/>
                  </a:lnTo>
                  <a:lnTo>
                    <a:pt x="154" y="98"/>
                  </a:lnTo>
                  <a:lnTo>
                    <a:pt x="152" y="96"/>
                  </a:lnTo>
                  <a:lnTo>
                    <a:pt x="152" y="96"/>
                  </a:lnTo>
                  <a:lnTo>
                    <a:pt x="144" y="84"/>
                  </a:lnTo>
                  <a:lnTo>
                    <a:pt x="144" y="84"/>
                  </a:lnTo>
                  <a:lnTo>
                    <a:pt x="142" y="84"/>
                  </a:lnTo>
                  <a:lnTo>
                    <a:pt x="142" y="64"/>
                  </a:lnTo>
                  <a:lnTo>
                    <a:pt x="146" y="52"/>
                  </a:lnTo>
                  <a:lnTo>
                    <a:pt x="148" y="48"/>
                  </a:lnTo>
                  <a:lnTo>
                    <a:pt x="148" y="48"/>
                  </a:lnTo>
                  <a:lnTo>
                    <a:pt x="150" y="42"/>
                  </a:lnTo>
                  <a:lnTo>
                    <a:pt x="152" y="36"/>
                  </a:lnTo>
                  <a:lnTo>
                    <a:pt x="156" y="32"/>
                  </a:lnTo>
                  <a:lnTo>
                    <a:pt x="156" y="20"/>
                  </a:lnTo>
                  <a:lnTo>
                    <a:pt x="144" y="8"/>
                  </a:lnTo>
                  <a:lnTo>
                    <a:pt x="128" y="0"/>
                  </a:lnTo>
                  <a:lnTo>
                    <a:pt x="108"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1" name="Freeform 8"/>
            <p:cNvSpPr>
              <a:spLocks/>
            </p:cNvSpPr>
            <p:nvPr/>
          </p:nvSpPr>
          <p:spPr bwMode="auto">
            <a:xfrm>
              <a:off x="723900" y="1932894"/>
              <a:ext cx="2070100" cy="1565275"/>
            </a:xfrm>
            <a:custGeom>
              <a:avLst/>
              <a:gdLst>
                <a:gd name="T0" fmla="*/ 1262 w 1304"/>
                <a:gd name="T1" fmla="*/ 442 h 986"/>
                <a:gd name="T2" fmla="*/ 1222 w 1304"/>
                <a:gd name="T3" fmla="*/ 404 h 986"/>
                <a:gd name="T4" fmla="*/ 1178 w 1304"/>
                <a:gd name="T5" fmla="*/ 360 h 986"/>
                <a:gd name="T6" fmla="*/ 1084 w 1304"/>
                <a:gd name="T7" fmla="*/ 334 h 986"/>
                <a:gd name="T8" fmla="*/ 1026 w 1304"/>
                <a:gd name="T9" fmla="*/ 300 h 986"/>
                <a:gd name="T10" fmla="*/ 1048 w 1304"/>
                <a:gd name="T11" fmla="*/ 180 h 986"/>
                <a:gd name="T12" fmla="*/ 996 w 1304"/>
                <a:gd name="T13" fmla="*/ 100 h 986"/>
                <a:gd name="T14" fmla="*/ 964 w 1304"/>
                <a:gd name="T15" fmla="*/ 74 h 986"/>
                <a:gd name="T16" fmla="*/ 938 w 1304"/>
                <a:gd name="T17" fmla="*/ 48 h 986"/>
                <a:gd name="T18" fmla="*/ 876 w 1304"/>
                <a:gd name="T19" fmla="*/ 36 h 986"/>
                <a:gd name="T20" fmla="*/ 816 w 1304"/>
                <a:gd name="T21" fmla="*/ 66 h 986"/>
                <a:gd name="T22" fmla="*/ 798 w 1304"/>
                <a:gd name="T23" fmla="*/ 130 h 986"/>
                <a:gd name="T24" fmla="*/ 750 w 1304"/>
                <a:gd name="T25" fmla="*/ 144 h 986"/>
                <a:gd name="T26" fmla="*/ 618 w 1304"/>
                <a:gd name="T27" fmla="*/ 224 h 986"/>
                <a:gd name="T28" fmla="*/ 602 w 1304"/>
                <a:gd name="T29" fmla="*/ 236 h 986"/>
                <a:gd name="T30" fmla="*/ 548 w 1304"/>
                <a:gd name="T31" fmla="*/ 220 h 986"/>
                <a:gd name="T32" fmla="*/ 482 w 1304"/>
                <a:gd name="T33" fmla="*/ 234 h 986"/>
                <a:gd name="T34" fmla="*/ 490 w 1304"/>
                <a:gd name="T35" fmla="*/ 336 h 986"/>
                <a:gd name="T36" fmla="*/ 466 w 1304"/>
                <a:gd name="T37" fmla="*/ 396 h 986"/>
                <a:gd name="T38" fmla="*/ 458 w 1304"/>
                <a:gd name="T39" fmla="*/ 382 h 986"/>
                <a:gd name="T40" fmla="*/ 426 w 1304"/>
                <a:gd name="T41" fmla="*/ 432 h 986"/>
                <a:gd name="T42" fmla="*/ 332 w 1304"/>
                <a:gd name="T43" fmla="*/ 468 h 986"/>
                <a:gd name="T44" fmla="*/ 254 w 1304"/>
                <a:gd name="T45" fmla="*/ 470 h 986"/>
                <a:gd name="T46" fmla="*/ 184 w 1304"/>
                <a:gd name="T47" fmla="*/ 506 h 986"/>
                <a:gd name="T48" fmla="*/ 104 w 1304"/>
                <a:gd name="T49" fmla="*/ 494 h 986"/>
                <a:gd name="T50" fmla="*/ 60 w 1304"/>
                <a:gd name="T51" fmla="*/ 482 h 986"/>
                <a:gd name="T52" fmla="*/ 10 w 1304"/>
                <a:gd name="T53" fmla="*/ 528 h 986"/>
                <a:gd name="T54" fmla="*/ 14 w 1304"/>
                <a:gd name="T55" fmla="*/ 562 h 986"/>
                <a:gd name="T56" fmla="*/ 30 w 1304"/>
                <a:gd name="T57" fmla="*/ 580 h 986"/>
                <a:gd name="T58" fmla="*/ 42 w 1304"/>
                <a:gd name="T59" fmla="*/ 712 h 986"/>
                <a:gd name="T60" fmla="*/ 12 w 1304"/>
                <a:gd name="T61" fmla="*/ 724 h 986"/>
                <a:gd name="T62" fmla="*/ 72 w 1304"/>
                <a:gd name="T63" fmla="*/ 764 h 986"/>
                <a:gd name="T64" fmla="*/ 120 w 1304"/>
                <a:gd name="T65" fmla="*/ 834 h 986"/>
                <a:gd name="T66" fmla="*/ 174 w 1304"/>
                <a:gd name="T67" fmla="*/ 888 h 986"/>
                <a:gd name="T68" fmla="*/ 210 w 1304"/>
                <a:gd name="T69" fmla="*/ 980 h 986"/>
                <a:gd name="T70" fmla="*/ 260 w 1304"/>
                <a:gd name="T71" fmla="*/ 984 h 986"/>
                <a:gd name="T72" fmla="*/ 278 w 1304"/>
                <a:gd name="T73" fmla="*/ 948 h 986"/>
                <a:gd name="T74" fmla="*/ 298 w 1304"/>
                <a:gd name="T75" fmla="*/ 926 h 986"/>
                <a:gd name="T76" fmla="*/ 412 w 1304"/>
                <a:gd name="T77" fmla="*/ 944 h 986"/>
                <a:gd name="T78" fmla="*/ 460 w 1304"/>
                <a:gd name="T79" fmla="*/ 930 h 986"/>
                <a:gd name="T80" fmla="*/ 502 w 1304"/>
                <a:gd name="T81" fmla="*/ 960 h 986"/>
                <a:gd name="T82" fmla="*/ 634 w 1304"/>
                <a:gd name="T83" fmla="*/ 958 h 986"/>
                <a:gd name="T84" fmla="*/ 736 w 1304"/>
                <a:gd name="T85" fmla="*/ 934 h 986"/>
                <a:gd name="T86" fmla="*/ 830 w 1304"/>
                <a:gd name="T87" fmla="*/ 944 h 986"/>
                <a:gd name="T88" fmla="*/ 892 w 1304"/>
                <a:gd name="T89" fmla="*/ 968 h 986"/>
                <a:gd name="T90" fmla="*/ 940 w 1304"/>
                <a:gd name="T91" fmla="*/ 940 h 986"/>
                <a:gd name="T92" fmla="*/ 954 w 1304"/>
                <a:gd name="T93" fmla="*/ 920 h 986"/>
                <a:gd name="T94" fmla="*/ 956 w 1304"/>
                <a:gd name="T95" fmla="*/ 888 h 986"/>
                <a:gd name="T96" fmla="*/ 922 w 1304"/>
                <a:gd name="T97" fmla="*/ 856 h 986"/>
                <a:gd name="T98" fmla="*/ 966 w 1304"/>
                <a:gd name="T99" fmla="*/ 796 h 986"/>
                <a:gd name="T100" fmla="*/ 1056 w 1304"/>
                <a:gd name="T101" fmla="*/ 780 h 986"/>
                <a:gd name="T102" fmla="*/ 1086 w 1304"/>
                <a:gd name="T103" fmla="*/ 748 h 986"/>
                <a:gd name="T104" fmla="*/ 1094 w 1304"/>
                <a:gd name="T105" fmla="*/ 686 h 986"/>
                <a:gd name="T106" fmla="*/ 1132 w 1304"/>
                <a:gd name="T107" fmla="*/ 676 h 986"/>
                <a:gd name="T108" fmla="*/ 1188 w 1304"/>
                <a:gd name="T109" fmla="*/ 612 h 986"/>
                <a:gd name="T110" fmla="*/ 1246 w 1304"/>
                <a:gd name="T111" fmla="*/ 598 h 986"/>
                <a:gd name="T112" fmla="*/ 1296 w 1304"/>
                <a:gd name="T113" fmla="*/ 580 h 986"/>
                <a:gd name="T114" fmla="*/ 1302 w 1304"/>
                <a:gd name="T115" fmla="*/ 530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04" h="986">
                  <a:moveTo>
                    <a:pt x="1302" y="530"/>
                  </a:moveTo>
                  <a:lnTo>
                    <a:pt x="1304" y="530"/>
                  </a:ln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22" y="404"/>
                  </a:lnTo>
                  <a:lnTo>
                    <a:pt x="1222" y="404"/>
                  </a:lnTo>
                  <a:lnTo>
                    <a:pt x="1218" y="396"/>
                  </a:lnTo>
                  <a:lnTo>
                    <a:pt x="1212" y="386"/>
                  </a:lnTo>
                  <a:lnTo>
                    <a:pt x="1202" y="378"/>
                  </a:lnTo>
                  <a:lnTo>
                    <a:pt x="1192" y="368"/>
                  </a:lnTo>
                  <a:lnTo>
                    <a:pt x="1192" y="368"/>
                  </a:lnTo>
                  <a:lnTo>
                    <a:pt x="1178" y="360"/>
                  </a:lnTo>
                  <a:lnTo>
                    <a:pt x="1166" y="354"/>
                  </a:lnTo>
                  <a:lnTo>
                    <a:pt x="1166" y="354"/>
                  </a:lnTo>
                  <a:lnTo>
                    <a:pt x="1152" y="346"/>
                  </a:lnTo>
                  <a:lnTo>
                    <a:pt x="1152" y="346"/>
                  </a:lnTo>
                  <a:lnTo>
                    <a:pt x="1140" y="340"/>
                  </a:lnTo>
                  <a:lnTo>
                    <a:pt x="1116" y="336"/>
                  </a:lnTo>
                  <a:lnTo>
                    <a:pt x="1084" y="334"/>
                  </a:lnTo>
                  <a:lnTo>
                    <a:pt x="1042" y="332"/>
                  </a:lnTo>
                  <a:lnTo>
                    <a:pt x="1040" y="332"/>
                  </a:lnTo>
                  <a:lnTo>
                    <a:pt x="1040" y="332"/>
                  </a:lnTo>
                  <a:lnTo>
                    <a:pt x="1032" y="320"/>
                  </a:lnTo>
                  <a:lnTo>
                    <a:pt x="1032" y="320"/>
                  </a:lnTo>
                  <a:lnTo>
                    <a:pt x="1028" y="310"/>
                  </a:lnTo>
                  <a:lnTo>
                    <a:pt x="1026" y="300"/>
                  </a:lnTo>
                  <a:lnTo>
                    <a:pt x="1026" y="300"/>
                  </a:lnTo>
                  <a:lnTo>
                    <a:pt x="1028" y="288"/>
                  </a:lnTo>
                  <a:lnTo>
                    <a:pt x="1034" y="272"/>
                  </a:lnTo>
                  <a:lnTo>
                    <a:pt x="1044" y="246"/>
                  </a:lnTo>
                  <a:lnTo>
                    <a:pt x="1058" y="214"/>
                  </a:lnTo>
                  <a:lnTo>
                    <a:pt x="1048" y="180"/>
                  </a:lnTo>
                  <a:lnTo>
                    <a:pt x="1048" y="180"/>
                  </a:lnTo>
                  <a:lnTo>
                    <a:pt x="1036" y="124"/>
                  </a:lnTo>
                  <a:lnTo>
                    <a:pt x="1036" y="124"/>
                  </a:lnTo>
                  <a:lnTo>
                    <a:pt x="1032" y="118"/>
                  </a:lnTo>
                  <a:lnTo>
                    <a:pt x="1024" y="112"/>
                  </a:lnTo>
                  <a:lnTo>
                    <a:pt x="1012" y="106"/>
                  </a:lnTo>
                  <a:lnTo>
                    <a:pt x="996" y="100"/>
                  </a:lnTo>
                  <a:lnTo>
                    <a:pt x="996" y="100"/>
                  </a:lnTo>
                  <a:lnTo>
                    <a:pt x="990" y="98"/>
                  </a:lnTo>
                  <a:lnTo>
                    <a:pt x="982" y="94"/>
                  </a:lnTo>
                  <a:lnTo>
                    <a:pt x="982" y="94"/>
                  </a:lnTo>
                  <a:lnTo>
                    <a:pt x="976" y="90"/>
                  </a:lnTo>
                  <a:lnTo>
                    <a:pt x="970" y="86"/>
                  </a:lnTo>
                  <a:lnTo>
                    <a:pt x="966" y="80"/>
                  </a:lnTo>
                  <a:lnTo>
                    <a:pt x="964" y="74"/>
                  </a:lnTo>
                  <a:lnTo>
                    <a:pt x="964" y="74"/>
                  </a:lnTo>
                  <a:lnTo>
                    <a:pt x="960" y="68"/>
                  </a:lnTo>
                  <a:lnTo>
                    <a:pt x="954" y="60"/>
                  </a:lnTo>
                  <a:lnTo>
                    <a:pt x="948" y="54"/>
                  </a:lnTo>
                  <a:lnTo>
                    <a:pt x="940" y="50"/>
                  </a:lnTo>
                  <a:lnTo>
                    <a:pt x="938" y="50"/>
                  </a:lnTo>
                  <a:lnTo>
                    <a:pt x="938" y="48"/>
                  </a:lnTo>
                  <a:lnTo>
                    <a:pt x="928" y="0"/>
                  </a:lnTo>
                  <a:lnTo>
                    <a:pt x="890" y="4"/>
                  </a:lnTo>
                  <a:lnTo>
                    <a:pt x="886" y="14"/>
                  </a:lnTo>
                  <a:lnTo>
                    <a:pt x="886" y="14"/>
                  </a:lnTo>
                  <a:lnTo>
                    <a:pt x="882" y="24"/>
                  </a:lnTo>
                  <a:lnTo>
                    <a:pt x="878" y="32"/>
                  </a:lnTo>
                  <a:lnTo>
                    <a:pt x="876" y="36"/>
                  </a:lnTo>
                  <a:lnTo>
                    <a:pt x="870" y="38"/>
                  </a:lnTo>
                  <a:lnTo>
                    <a:pt x="846" y="46"/>
                  </a:lnTo>
                  <a:lnTo>
                    <a:pt x="846" y="46"/>
                  </a:lnTo>
                  <a:lnTo>
                    <a:pt x="828" y="56"/>
                  </a:lnTo>
                  <a:lnTo>
                    <a:pt x="822" y="60"/>
                  </a:lnTo>
                  <a:lnTo>
                    <a:pt x="816" y="66"/>
                  </a:lnTo>
                  <a:lnTo>
                    <a:pt x="816" y="66"/>
                  </a:lnTo>
                  <a:lnTo>
                    <a:pt x="814" y="74"/>
                  </a:lnTo>
                  <a:lnTo>
                    <a:pt x="810" y="92"/>
                  </a:lnTo>
                  <a:lnTo>
                    <a:pt x="810" y="92"/>
                  </a:lnTo>
                  <a:lnTo>
                    <a:pt x="806" y="110"/>
                  </a:lnTo>
                  <a:lnTo>
                    <a:pt x="802" y="122"/>
                  </a:lnTo>
                  <a:lnTo>
                    <a:pt x="802" y="122"/>
                  </a:lnTo>
                  <a:lnTo>
                    <a:pt x="798" y="130"/>
                  </a:lnTo>
                  <a:lnTo>
                    <a:pt x="792" y="136"/>
                  </a:lnTo>
                  <a:lnTo>
                    <a:pt x="786" y="142"/>
                  </a:lnTo>
                  <a:lnTo>
                    <a:pt x="778" y="144"/>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8" y="224"/>
                  </a:lnTo>
                  <a:lnTo>
                    <a:pt x="616" y="226"/>
                  </a:lnTo>
                  <a:lnTo>
                    <a:pt x="616" y="226"/>
                  </a:lnTo>
                  <a:lnTo>
                    <a:pt x="616" y="226"/>
                  </a:lnTo>
                  <a:lnTo>
                    <a:pt x="610" y="232"/>
                  </a:lnTo>
                  <a:lnTo>
                    <a:pt x="602" y="236"/>
                  </a:lnTo>
                  <a:lnTo>
                    <a:pt x="602" y="236"/>
                  </a:lnTo>
                  <a:lnTo>
                    <a:pt x="598" y="236"/>
                  </a:lnTo>
                  <a:lnTo>
                    <a:pt x="594" y="234"/>
                  </a:lnTo>
                  <a:lnTo>
                    <a:pt x="582" y="230"/>
                  </a:lnTo>
                  <a:lnTo>
                    <a:pt x="582" y="230"/>
                  </a:lnTo>
                  <a:lnTo>
                    <a:pt x="576" y="226"/>
                  </a:lnTo>
                  <a:lnTo>
                    <a:pt x="564" y="224"/>
                  </a:lnTo>
                  <a:lnTo>
                    <a:pt x="548" y="220"/>
                  </a:lnTo>
                  <a:lnTo>
                    <a:pt x="528" y="220"/>
                  </a:lnTo>
                  <a:lnTo>
                    <a:pt x="514" y="218"/>
                  </a:lnTo>
                  <a:lnTo>
                    <a:pt x="514" y="218"/>
                  </a:lnTo>
                  <a:lnTo>
                    <a:pt x="494" y="216"/>
                  </a:lnTo>
                  <a:lnTo>
                    <a:pt x="474" y="220"/>
                  </a:lnTo>
                  <a:lnTo>
                    <a:pt x="482" y="234"/>
                  </a:lnTo>
                  <a:lnTo>
                    <a:pt x="482" y="234"/>
                  </a:lnTo>
                  <a:lnTo>
                    <a:pt x="492" y="248"/>
                  </a:lnTo>
                  <a:lnTo>
                    <a:pt x="494" y="252"/>
                  </a:lnTo>
                  <a:lnTo>
                    <a:pt x="494" y="256"/>
                  </a:lnTo>
                  <a:lnTo>
                    <a:pt x="484" y="308"/>
                  </a:lnTo>
                  <a:lnTo>
                    <a:pt x="488" y="336"/>
                  </a:lnTo>
                  <a:lnTo>
                    <a:pt x="490" y="336"/>
                  </a:lnTo>
                  <a:lnTo>
                    <a:pt x="490" y="336"/>
                  </a:lnTo>
                  <a:lnTo>
                    <a:pt x="488" y="336"/>
                  </a:lnTo>
                  <a:lnTo>
                    <a:pt x="488" y="336"/>
                  </a:lnTo>
                  <a:lnTo>
                    <a:pt x="472" y="388"/>
                  </a:lnTo>
                  <a:lnTo>
                    <a:pt x="472" y="388"/>
                  </a:lnTo>
                  <a:lnTo>
                    <a:pt x="470" y="394"/>
                  </a:lnTo>
                  <a:lnTo>
                    <a:pt x="468" y="396"/>
                  </a:lnTo>
                  <a:lnTo>
                    <a:pt x="466" y="396"/>
                  </a:lnTo>
                  <a:lnTo>
                    <a:pt x="466" y="394"/>
                  </a:lnTo>
                  <a:lnTo>
                    <a:pt x="464" y="390"/>
                  </a:lnTo>
                  <a:lnTo>
                    <a:pt x="464" y="390"/>
                  </a:lnTo>
                  <a:lnTo>
                    <a:pt x="460" y="384"/>
                  </a:lnTo>
                  <a:lnTo>
                    <a:pt x="460" y="382"/>
                  </a:lnTo>
                  <a:lnTo>
                    <a:pt x="458" y="382"/>
                  </a:lnTo>
                  <a:lnTo>
                    <a:pt x="458" y="382"/>
                  </a:lnTo>
                  <a:lnTo>
                    <a:pt x="454" y="384"/>
                  </a:lnTo>
                  <a:lnTo>
                    <a:pt x="452" y="392"/>
                  </a:lnTo>
                  <a:lnTo>
                    <a:pt x="452" y="392"/>
                  </a:lnTo>
                  <a:lnTo>
                    <a:pt x="450" y="404"/>
                  </a:lnTo>
                  <a:lnTo>
                    <a:pt x="444" y="414"/>
                  </a:lnTo>
                  <a:lnTo>
                    <a:pt x="436" y="422"/>
                  </a:lnTo>
                  <a:lnTo>
                    <a:pt x="426" y="432"/>
                  </a:lnTo>
                  <a:lnTo>
                    <a:pt x="412" y="444"/>
                  </a:lnTo>
                  <a:lnTo>
                    <a:pt x="406" y="448"/>
                  </a:lnTo>
                  <a:lnTo>
                    <a:pt x="406" y="448"/>
                  </a:lnTo>
                  <a:lnTo>
                    <a:pt x="404" y="448"/>
                  </a:lnTo>
                  <a:lnTo>
                    <a:pt x="352" y="448"/>
                  </a:lnTo>
                  <a:lnTo>
                    <a:pt x="332" y="468"/>
                  </a:lnTo>
                  <a:lnTo>
                    <a:pt x="332" y="468"/>
                  </a:lnTo>
                  <a:lnTo>
                    <a:pt x="330" y="468"/>
                  </a:lnTo>
                  <a:lnTo>
                    <a:pt x="330" y="468"/>
                  </a:lnTo>
                  <a:lnTo>
                    <a:pt x="274" y="460"/>
                  </a:lnTo>
                  <a:lnTo>
                    <a:pt x="274" y="460"/>
                  </a:lnTo>
                  <a:lnTo>
                    <a:pt x="268" y="466"/>
                  </a:lnTo>
                  <a:lnTo>
                    <a:pt x="260" y="470"/>
                  </a:lnTo>
                  <a:lnTo>
                    <a:pt x="254" y="470"/>
                  </a:lnTo>
                  <a:lnTo>
                    <a:pt x="248"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4" y="494"/>
                  </a:lnTo>
                  <a:lnTo>
                    <a:pt x="102" y="494"/>
                  </a:lnTo>
                  <a:lnTo>
                    <a:pt x="102" y="494"/>
                  </a:lnTo>
                  <a:lnTo>
                    <a:pt x="102" y="494"/>
                  </a:lnTo>
                  <a:lnTo>
                    <a:pt x="86" y="486"/>
                  </a:lnTo>
                  <a:lnTo>
                    <a:pt x="66" y="480"/>
                  </a:lnTo>
                  <a:lnTo>
                    <a:pt x="66" y="480"/>
                  </a:lnTo>
                  <a:lnTo>
                    <a:pt x="60" y="482"/>
                  </a:lnTo>
                  <a:lnTo>
                    <a:pt x="54" y="484"/>
                  </a:lnTo>
                  <a:lnTo>
                    <a:pt x="38" y="496"/>
                  </a:lnTo>
                  <a:lnTo>
                    <a:pt x="38" y="496"/>
                  </a:lnTo>
                  <a:lnTo>
                    <a:pt x="20" y="512"/>
                  </a:lnTo>
                  <a:lnTo>
                    <a:pt x="14" y="520"/>
                  </a:lnTo>
                  <a:lnTo>
                    <a:pt x="10" y="528"/>
                  </a:lnTo>
                  <a:lnTo>
                    <a:pt x="10" y="528"/>
                  </a:lnTo>
                  <a:lnTo>
                    <a:pt x="12" y="530"/>
                  </a:lnTo>
                  <a:lnTo>
                    <a:pt x="14" y="536"/>
                  </a:lnTo>
                  <a:lnTo>
                    <a:pt x="14" y="536"/>
                  </a:lnTo>
                  <a:lnTo>
                    <a:pt x="16" y="546"/>
                  </a:lnTo>
                  <a:lnTo>
                    <a:pt x="16" y="554"/>
                  </a:lnTo>
                  <a:lnTo>
                    <a:pt x="16" y="554"/>
                  </a:lnTo>
                  <a:lnTo>
                    <a:pt x="14" y="562"/>
                  </a:lnTo>
                  <a:lnTo>
                    <a:pt x="10" y="568"/>
                  </a:lnTo>
                  <a:lnTo>
                    <a:pt x="10" y="568"/>
                  </a:lnTo>
                  <a:lnTo>
                    <a:pt x="6" y="570"/>
                  </a:lnTo>
                  <a:lnTo>
                    <a:pt x="4" y="574"/>
                  </a:lnTo>
                  <a:lnTo>
                    <a:pt x="0" y="590"/>
                  </a:lnTo>
                  <a:lnTo>
                    <a:pt x="14" y="598"/>
                  </a:lnTo>
                  <a:lnTo>
                    <a:pt x="30" y="580"/>
                  </a:lnTo>
                  <a:lnTo>
                    <a:pt x="54" y="604"/>
                  </a:lnTo>
                  <a:lnTo>
                    <a:pt x="54" y="606"/>
                  </a:lnTo>
                  <a:lnTo>
                    <a:pt x="58" y="650"/>
                  </a:lnTo>
                  <a:lnTo>
                    <a:pt x="58" y="652"/>
                  </a:lnTo>
                  <a:lnTo>
                    <a:pt x="58" y="652"/>
                  </a:lnTo>
                  <a:lnTo>
                    <a:pt x="44" y="712"/>
                  </a:lnTo>
                  <a:lnTo>
                    <a:pt x="42" y="712"/>
                  </a:lnTo>
                  <a:lnTo>
                    <a:pt x="42" y="712"/>
                  </a:lnTo>
                  <a:lnTo>
                    <a:pt x="18" y="712"/>
                  </a:lnTo>
                  <a:lnTo>
                    <a:pt x="12" y="714"/>
                  </a:lnTo>
                  <a:lnTo>
                    <a:pt x="6" y="716"/>
                  </a:lnTo>
                  <a:lnTo>
                    <a:pt x="6" y="716"/>
                  </a:lnTo>
                  <a:lnTo>
                    <a:pt x="8" y="720"/>
                  </a:lnTo>
                  <a:lnTo>
                    <a:pt x="12" y="724"/>
                  </a:lnTo>
                  <a:lnTo>
                    <a:pt x="28" y="736"/>
                  </a:lnTo>
                  <a:lnTo>
                    <a:pt x="40" y="734"/>
                  </a:lnTo>
                  <a:lnTo>
                    <a:pt x="42" y="734"/>
                  </a:lnTo>
                  <a:lnTo>
                    <a:pt x="42" y="734"/>
                  </a:lnTo>
                  <a:lnTo>
                    <a:pt x="70" y="760"/>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12" y="860"/>
                  </a:lnTo>
                  <a:lnTo>
                    <a:pt x="128" y="868"/>
                  </a:lnTo>
                  <a:lnTo>
                    <a:pt x="170" y="886"/>
                  </a:lnTo>
                  <a:lnTo>
                    <a:pt x="172" y="888"/>
                  </a:lnTo>
                  <a:lnTo>
                    <a:pt x="174" y="888"/>
                  </a:lnTo>
                  <a:lnTo>
                    <a:pt x="178" y="952"/>
                  </a:lnTo>
                  <a:lnTo>
                    <a:pt x="178" y="952"/>
                  </a:lnTo>
                  <a:lnTo>
                    <a:pt x="180" y="962"/>
                  </a:lnTo>
                  <a:lnTo>
                    <a:pt x="186" y="970"/>
                  </a:lnTo>
                  <a:lnTo>
                    <a:pt x="194" y="976"/>
                  </a:lnTo>
                  <a:lnTo>
                    <a:pt x="206" y="982"/>
                  </a:lnTo>
                  <a:lnTo>
                    <a:pt x="210" y="980"/>
                  </a:lnTo>
                  <a:lnTo>
                    <a:pt x="210" y="980"/>
                  </a:lnTo>
                  <a:lnTo>
                    <a:pt x="212" y="980"/>
                  </a:lnTo>
                  <a:lnTo>
                    <a:pt x="256" y="986"/>
                  </a:lnTo>
                  <a:lnTo>
                    <a:pt x="260" y="986"/>
                  </a:lnTo>
                  <a:lnTo>
                    <a:pt x="260" y="986"/>
                  </a:lnTo>
                  <a:lnTo>
                    <a:pt x="260" y="984"/>
                  </a:lnTo>
                  <a:lnTo>
                    <a:pt x="260" y="984"/>
                  </a:lnTo>
                  <a:lnTo>
                    <a:pt x="268" y="968"/>
                  </a:lnTo>
                  <a:lnTo>
                    <a:pt x="268" y="966"/>
                  </a:lnTo>
                  <a:lnTo>
                    <a:pt x="268" y="966"/>
                  </a:lnTo>
                  <a:lnTo>
                    <a:pt x="268" y="960"/>
                  </a:lnTo>
                  <a:lnTo>
                    <a:pt x="270" y="956"/>
                  </a:lnTo>
                  <a:lnTo>
                    <a:pt x="274" y="952"/>
                  </a:lnTo>
                  <a:lnTo>
                    <a:pt x="278" y="948"/>
                  </a:lnTo>
                  <a:lnTo>
                    <a:pt x="278" y="948"/>
                  </a:lnTo>
                  <a:lnTo>
                    <a:pt x="286" y="940"/>
                  </a:lnTo>
                  <a:lnTo>
                    <a:pt x="290" y="932"/>
                  </a:lnTo>
                  <a:lnTo>
                    <a:pt x="290" y="932"/>
                  </a:lnTo>
                  <a:lnTo>
                    <a:pt x="290" y="932"/>
                  </a:lnTo>
                  <a:lnTo>
                    <a:pt x="294" y="928"/>
                  </a:lnTo>
                  <a:lnTo>
                    <a:pt x="298" y="926"/>
                  </a:lnTo>
                  <a:lnTo>
                    <a:pt x="306" y="926"/>
                  </a:lnTo>
                  <a:lnTo>
                    <a:pt x="314" y="928"/>
                  </a:lnTo>
                  <a:lnTo>
                    <a:pt x="316" y="928"/>
                  </a:lnTo>
                  <a:lnTo>
                    <a:pt x="316" y="928"/>
                  </a:lnTo>
                  <a:lnTo>
                    <a:pt x="330" y="936"/>
                  </a:lnTo>
                  <a:lnTo>
                    <a:pt x="382" y="946"/>
                  </a:lnTo>
                  <a:lnTo>
                    <a:pt x="412" y="944"/>
                  </a:lnTo>
                  <a:lnTo>
                    <a:pt x="434" y="934"/>
                  </a:lnTo>
                  <a:lnTo>
                    <a:pt x="434" y="934"/>
                  </a:lnTo>
                  <a:lnTo>
                    <a:pt x="440" y="928"/>
                  </a:lnTo>
                  <a:lnTo>
                    <a:pt x="444" y="924"/>
                  </a:lnTo>
                  <a:lnTo>
                    <a:pt x="444" y="924"/>
                  </a:lnTo>
                  <a:lnTo>
                    <a:pt x="452" y="924"/>
                  </a:lnTo>
                  <a:lnTo>
                    <a:pt x="460" y="930"/>
                  </a:lnTo>
                  <a:lnTo>
                    <a:pt x="464" y="932"/>
                  </a:lnTo>
                  <a:lnTo>
                    <a:pt x="464" y="932"/>
                  </a:lnTo>
                  <a:lnTo>
                    <a:pt x="468" y="938"/>
                  </a:lnTo>
                  <a:lnTo>
                    <a:pt x="472" y="948"/>
                  </a:lnTo>
                  <a:lnTo>
                    <a:pt x="488" y="960"/>
                  </a:lnTo>
                  <a:lnTo>
                    <a:pt x="500" y="960"/>
                  </a:lnTo>
                  <a:lnTo>
                    <a:pt x="502" y="960"/>
                  </a:lnTo>
                  <a:lnTo>
                    <a:pt x="502" y="960"/>
                  </a:lnTo>
                  <a:lnTo>
                    <a:pt x="504" y="960"/>
                  </a:lnTo>
                  <a:lnTo>
                    <a:pt x="520" y="968"/>
                  </a:lnTo>
                  <a:lnTo>
                    <a:pt x="552" y="964"/>
                  </a:lnTo>
                  <a:lnTo>
                    <a:pt x="570" y="960"/>
                  </a:lnTo>
                  <a:lnTo>
                    <a:pt x="614" y="964"/>
                  </a:lnTo>
                  <a:lnTo>
                    <a:pt x="634" y="958"/>
                  </a:lnTo>
                  <a:lnTo>
                    <a:pt x="658" y="948"/>
                  </a:lnTo>
                  <a:lnTo>
                    <a:pt x="658" y="948"/>
                  </a:lnTo>
                  <a:lnTo>
                    <a:pt x="666" y="944"/>
                  </a:lnTo>
                  <a:lnTo>
                    <a:pt x="676" y="940"/>
                  </a:lnTo>
                  <a:lnTo>
                    <a:pt x="720" y="940"/>
                  </a:lnTo>
                  <a:lnTo>
                    <a:pt x="736" y="934"/>
                  </a:lnTo>
                  <a:lnTo>
                    <a:pt x="736" y="934"/>
                  </a:lnTo>
                  <a:lnTo>
                    <a:pt x="746" y="930"/>
                  </a:lnTo>
                  <a:lnTo>
                    <a:pt x="754" y="928"/>
                  </a:lnTo>
                  <a:lnTo>
                    <a:pt x="778" y="928"/>
                  </a:lnTo>
                  <a:lnTo>
                    <a:pt x="790" y="936"/>
                  </a:lnTo>
                  <a:lnTo>
                    <a:pt x="826" y="944"/>
                  </a:lnTo>
                  <a:lnTo>
                    <a:pt x="826" y="944"/>
                  </a:lnTo>
                  <a:lnTo>
                    <a:pt x="830" y="944"/>
                  </a:lnTo>
                  <a:lnTo>
                    <a:pt x="832" y="948"/>
                  </a:lnTo>
                  <a:lnTo>
                    <a:pt x="842" y="956"/>
                  </a:lnTo>
                  <a:lnTo>
                    <a:pt x="858" y="964"/>
                  </a:lnTo>
                  <a:lnTo>
                    <a:pt x="858" y="966"/>
                  </a:lnTo>
                  <a:lnTo>
                    <a:pt x="892" y="968"/>
                  </a:lnTo>
                  <a:lnTo>
                    <a:pt x="892" y="968"/>
                  </a:lnTo>
                  <a:lnTo>
                    <a:pt x="892" y="968"/>
                  </a:lnTo>
                  <a:lnTo>
                    <a:pt x="908" y="976"/>
                  </a:lnTo>
                  <a:lnTo>
                    <a:pt x="928" y="980"/>
                  </a:lnTo>
                  <a:lnTo>
                    <a:pt x="928" y="980"/>
                  </a:lnTo>
                  <a:lnTo>
                    <a:pt x="946" y="982"/>
                  </a:lnTo>
                  <a:lnTo>
                    <a:pt x="950" y="972"/>
                  </a:lnTo>
                  <a:lnTo>
                    <a:pt x="942" y="956"/>
                  </a:lnTo>
                  <a:lnTo>
                    <a:pt x="940" y="940"/>
                  </a:lnTo>
                  <a:lnTo>
                    <a:pt x="940" y="940"/>
                  </a:lnTo>
                  <a:lnTo>
                    <a:pt x="938" y="940"/>
                  </a:lnTo>
                  <a:lnTo>
                    <a:pt x="942" y="936"/>
                  </a:lnTo>
                  <a:lnTo>
                    <a:pt x="952" y="922"/>
                  </a:lnTo>
                  <a:lnTo>
                    <a:pt x="952" y="920"/>
                  </a:lnTo>
                  <a:lnTo>
                    <a:pt x="952" y="920"/>
                  </a:lnTo>
                  <a:lnTo>
                    <a:pt x="954" y="920"/>
                  </a:lnTo>
                  <a:lnTo>
                    <a:pt x="954" y="920"/>
                  </a:lnTo>
                  <a:lnTo>
                    <a:pt x="964" y="912"/>
                  </a:lnTo>
                  <a:lnTo>
                    <a:pt x="964" y="912"/>
                  </a:lnTo>
                  <a:lnTo>
                    <a:pt x="962" y="908"/>
                  </a:lnTo>
                  <a:lnTo>
                    <a:pt x="958" y="892"/>
                  </a:lnTo>
                  <a:lnTo>
                    <a:pt x="958" y="892"/>
                  </a:lnTo>
                  <a:lnTo>
                    <a:pt x="956" y="888"/>
                  </a:lnTo>
                  <a:lnTo>
                    <a:pt x="950" y="884"/>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6" y="748"/>
                  </a:lnTo>
                  <a:lnTo>
                    <a:pt x="1088" y="736"/>
                  </a:lnTo>
                  <a:lnTo>
                    <a:pt x="1090" y="734"/>
                  </a:lnTo>
                  <a:lnTo>
                    <a:pt x="1090" y="718"/>
                  </a:lnTo>
                  <a:lnTo>
                    <a:pt x="1086" y="704"/>
                  </a:lnTo>
                  <a:lnTo>
                    <a:pt x="1086" y="704"/>
                  </a:lnTo>
                  <a:lnTo>
                    <a:pt x="1086" y="702"/>
                  </a:lnTo>
                  <a:lnTo>
                    <a:pt x="1094" y="686"/>
                  </a:lnTo>
                  <a:lnTo>
                    <a:pt x="1094" y="686"/>
                  </a:lnTo>
                  <a:lnTo>
                    <a:pt x="1100" y="678"/>
                  </a:lnTo>
                  <a:lnTo>
                    <a:pt x="1102" y="676"/>
                  </a:lnTo>
                  <a:lnTo>
                    <a:pt x="1106" y="676"/>
                  </a:lnTo>
                  <a:lnTo>
                    <a:pt x="1126" y="676"/>
                  </a:lnTo>
                  <a:lnTo>
                    <a:pt x="1126" y="676"/>
                  </a:lnTo>
                  <a:lnTo>
                    <a:pt x="1132" y="676"/>
                  </a:lnTo>
                  <a:lnTo>
                    <a:pt x="1138" y="672"/>
                  </a:lnTo>
                  <a:lnTo>
                    <a:pt x="1170" y="630"/>
                  </a:lnTo>
                  <a:lnTo>
                    <a:pt x="1170" y="628"/>
                  </a:lnTo>
                  <a:lnTo>
                    <a:pt x="1170" y="628"/>
                  </a:lnTo>
                  <a:lnTo>
                    <a:pt x="1186" y="614"/>
                  </a:lnTo>
                  <a:lnTo>
                    <a:pt x="1188" y="612"/>
                  </a:lnTo>
                  <a:lnTo>
                    <a:pt x="1188" y="612"/>
                  </a:lnTo>
                  <a:lnTo>
                    <a:pt x="1196" y="610"/>
                  </a:lnTo>
                  <a:lnTo>
                    <a:pt x="1202" y="608"/>
                  </a:lnTo>
                  <a:lnTo>
                    <a:pt x="1206" y="604"/>
                  </a:lnTo>
                  <a:lnTo>
                    <a:pt x="1206" y="604"/>
                  </a:lnTo>
                  <a:lnTo>
                    <a:pt x="1214" y="596"/>
                  </a:lnTo>
                  <a:lnTo>
                    <a:pt x="1218" y="592"/>
                  </a:lnTo>
                  <a:lnTo>
                    <a:pt x="1246" y="598"/>
                  </a:lnTo>
                  <a:lnTo>
                    <a:pt x="1270" y="588"/>
                  </a:lnTo>
                  <a:lnTo>
                    <a:pt x="1270" y="588"/>
                  </a:lnTo>
                  <a:lnTo>
                    <a:pt x="1270" y="588"/>
                  </a:lnTo>
                  <a:lnTo>
                    <a:pt x="1270" y="588"/>
                  </a:lnTo>
                  <a:lnTo>
                    <a:pt x="1270" y="588"/>
                  </a:lnTo>
                  <a:lnTo>
                    <a:pt x="1284" y="586"/>
                  </a:lnTo>
                  <a:lnTo>
                    <a:pt x="1296" y="580"/>
                  </a:lnTo>
                  <a:lnTo>
                    <a:pt x="1296" y="562"/>
                  </a:lnTo>
                  <a:lnTo>
                    <a:pt x="1298" y="540"/>
                  </a:lnTo>
                  <a:lnTo>
                    <a:pt x="1298" y="538"/>
                  </a:lnTo>
                  <a:lnTo>
                    <a:pt x="1298" y="538"/>
                  </a:lnTo>
                  <a:lnTo>
                    <a:pt x="1298" y="538"/>
                  </a:lnTo>
                  <a:lnTo>
                    <a:pt x="1302" y="532"/>
                  </a:lnTo>
                  <a:lnTo>
                    <a:pt x="1302" y="5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2" name="Freeform 9"/>
            <p:cNvSpPr>
              <a:spLocks/>
            </p:cNvSpPr>
            <p:nvPr/>
          </p:nvSpPr>
          <p:spPr bwMode="auto">
            <a:xfrm>
              <a:off x="2066925" y="3161619"/>
              <a:ext cx="1289050" cy="923925"/>
            </a:xfrm>
            <a:custGeom>
              <a:avLst/>
              <a:gdLst>
                <a:gd name="T0" fmla="*/ 482 w 812"/>
                <a:gd name="T1" fmla="*/ 58 h 582"/>
                <a:gd name="T2" fmla="*/ 436 w 812"/>
                <a:gd name="T3" fmla="*/ 74 h 582"/>
                <a:gd name="T4" fmla="*/ 356 w 812"/>
                <a:gd name="T5" fmla="*/ 18 h 582"/>
                <a:gd name="T6" fmla="*/ 314 w 812"/>
                <a:gd name="T7" fmla="*/ 6 h 582"/>
                <a:gd name="T8" fmla="*/ 248 w 812"/>
                <a:gd name="T9" fmla="*/ 6 h 582"/>
                <a:gd name="T10" fmla="*/ 196 w 812"/>
                <a:gd name="T11" fmla="*/ 20 h 582"/>
                <a:gd name="T12" fmla="*/ 158 w 812"/>
                <a:gd name="T13" fmla="*/ 28 h 582"/>
                <a:gd name="T14" fmla="*/ 82 w 812"/>
                <a:gd name="T15" fmla="*/ 40 h 582"/>
                <a:gd name="T16" fmla="*/ 98 w 812"/>
                <a:gd name="T17" fmla="*/ 90 h 582"/>
                <a:gd name="T18" fmla="*/ 120 w 812"/>
                <a:gd name="T19" fmla="*/ 118 h 582"/>
                <a:gd name="T20" fmla="*/ 102 w 812"/>
                <a:gd name="T21" fmla="*/ 166 h 582"/>
                <a:gd name="T22" fmla="*/ 112 w 812"/>
                <a:gd name="T23" fmla="*/ 204 h 582"/>
                <a:gd name="T24" fmla="*/ 96 w 812"/>
                <a:gd name="T25" fmla="*/ 216 h 582"/>
                <a:gd name="T26" fmla="*/ 44 w 812"/>
                <a:gd name="T27" fmla="*/ 202 h 582"/>
                <a:gd name="T28" fmla="*/ 16 w 812"/>
                <a:gd name="T29" fmla="*/ 248 h 582"/>
                <a:gd name="T30" fmla="*/ 4 w 812"/>
                <a:gd name="T31" fmla="*/ 262 h 582"/>
                <a:gd name="T32" fmla="*/ 18 w 812"/>
                <a:gd name="T33" fmla="*/ 310 h 582"/>
                <a:gd name="T34" fmla="*/ 0 w 812"/>
                <a:gd name="T35" fmla="*/ 370 h 582"/>
                <a:gd name="T36" fmla="*/ 40 w 812"/>
                <a:gd name="T37" fmla="*/ 422 h 582"/>
                <a:gd name="T38" fmla="*/ 76 w 812"/>
                <a:gd name="T39" fmla="*/ 418 h 582"/>
                <a:gd name="T40" fmla="*/ 92 w 812"/>
                <a:gd name="T41" fmla="*/ 426 h 582"/>
                <a:gd name="T42" fmla="*/ 126 w 812"/>
                <a:gd name="T43" fmla="*/ 458 h 582"/>
                <a:gd name="T44" fmla="*/ 160 w 812"/>
                <a:gd name="T45" fmla="*/ 474 h 582"/>
                <a:gd name="T46" fmla="*/ 232 w 812"/>
                <a:gd name="T47" fmla="*/ 498 h 582"/>
                <a:gd name="T48" fmla="*/ 304 w 812"/>
                <a:gd name="T49" fmla="*/ 496 h 582"/>
                <a:gd name="T50" fmla="*/ 340 w 812"/>
                <a:gd name="T51" fmla="*/ 536 h 582"/>
                <a:gd name="T52" fmla="*/ 350 w 812"/>
                <a:gd name="T53" fmla="*/ 554 h 582"/>
                <a:gd name="T54" fmla="*/ 366 w 812"/>
                <a:gd name="T55" fmla="*/ 578 h 582"/>
                <a:gd name="T56" fmla="*/ 404 w 812"/>
                <a:gd name="T57" fmla="*/ 554 h 582"/>
                <a:gd name="T58" fmla="*/ 444 w 812"/>
                <a:gd name="T59" fmla="*/ 554 h 582"/>
                <a:gd name="T60" fmla="*/ 452 w 812"/>
                <a:gd name="T61" fmla="*/ 522 h 582"/>
                <a:gd name="T62" fmla="*/ 484 w 812"/>
                <a:gd name="T63" fmla="*/ 458 h 582"/>
                <a:gd name="T64" fmla="*/ 480 w 812"/>
                <a:gd name="T65" fmla="*/ 418 h 582"/>
                <a:gd name="T66" fmla="*/ 532 w 812"/>
                <a:gd name="T67" fmla="*/ 414 h 582"/>
                <a:gd name="T68" fmla="*/ 560 w 812"/>
                <a:gd name="T69" fmla="*/ 452 h 582"/>
                <a:gd name="T70" fmla="*/ 580 w 812"/>
                <a:gd name="T71" fmla="*/ 468 h 582"/>
                <a:gd name="T72" fmla="*/ 598 w 812"/>
                <a:gd name="T73" fmla="*/ 498 h 582"/>
                <a:gd name="T74" fmla="*/ 650 w 812"/>
                <a:gd name="T75" fmla="*/ 518 h 582"/>
                <a:gd name="T76" fmla="*/ 664 w 812"/>
                <a:gd name="T77" fmla="*/ 522 h 582"/>
                <a:gd name="T78" fmla="*/ 700 w 812"/>
                <a:gd name="T79" fmla="*/ 508 h 582"/>
                <a:gd name="T80" fmla="*/ 698 w 812"/>
                <a:gd name="T81" fmla="*/ 480 h 582"/>
                <a:gd name="T82" fmla="*/ 696 w 812"/>
                <a:gd name="T83" fmla="*/ 460 h 582"/>
                <a:gd name="T84" fmla="*/ 690 w 812"/>
                <a:gd name="T85" fmla="*/ 406 h 582"/>
                <a:gd name="T86" fmla="*/ 746 w 812"/>
                <a:gd name="T87" fmla="*/ 392 h 582"/>
                <a:gd name="T88" fmla="*/ 728 w 812"/>
                <a:gd name="T89" fmla="*/ 374 h 582"/>
                <a:gd name="T90" fmla="*/ 782 w 812"/>
                <a:gd name="T91" fmla="*/ 314 h 582"/>
                <a:gd name="T92" fmla="*/ 800 w 812"/>
                <a:gd name="T93" fmla="*/ 256 h 582"/>
                <a:gd name="T94" fmla="*/ 778 w 812"/>
                <a:gd name="T95" fmla="*/ 182 h 582"/>
                <a:gd name="T96" fmla="*/ 736 w 812"/>
                <a:gd name="T97" fmla="*/ 158 h 582"/>
                <a:gd name="T98" fmla="*/ 664 w 812"/>
                <a:gd name="T99" fmla="*/ 94 h 582"/>
                <a:gd name="T100" fmla="*/ 644 w 812"/>
                <a:gd name="T101" fmla="*/ 106 h 582"/>
                <a:gd name="T102" fmla="*/ 596 w 812"/>
                <a:gd name="T103" fmla="*/ 62 h 582"/>
                <a:gd name="T104" fmla="*/ 560 w 812"/>
                <a:gd name="T105" fmla="*/ 52 h 582"/>
                <a:gd name="T106" fmla="*/ 542 w 812"/>
                <a:gd name="T107" fmla="*/ 56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2" h="582">
                  <a:moveTo>
                    <a:pt x="484" y="30"/>
                  </a:moveTo>
                  <a:lnTo>
                    <a:pt x="476" y="36"/>
                  </a:lnTo>
                  <a:lnTo>
                    <a:pt x="476" y="36"/>
                  </a:lnTo>
                  <a:lnTo>
                    <a:pt x="480" y="56"/>
                  </a:lnTo>
                  <a:lnTo>
                    <a:pt x="480" y="58"/>
                  </a:lnTo>
                  <a:lnTo>
                    <a:pt x="482" y="58"/>
                  </a:lnTo>
                  <a:lnTo>
                    <a:pt x="480" y="58"/>
                  </a:lnTo>
                  <a:lnTo>
                    <a:pt x="472" y="78"/>
                  </a:lnTo>
                  <a:lnTo>
                    <a:pt x="460" y="82"/>
                  </a:lnTo>
                  <a:lnTo>
                    <a:pt x="458" y="84"/>
                  </a:lnTo>
                  <a:lnTo>
                    <a:pt x="456" y="84"/>
                  </a:lnTo>
                  <a:lnTo>
                    <a:pt x="436" y="74"/>
                  </a:lnTo>
                  <a:lnTo>
                    <a:pt x="436" y="74"/>
                  </a:lnTo>
                  <a:lnTo>
                    <a:pt x="436" y="74"/>
                  </a:lnTo>
                  <a:lnTo>
                    <a:pt x="396" y="38"/>
                  </a:lnTo>
                  <a:lnTo>
                    <a:pt x="380" y="28"/>
                  </a:lnTo>
                  <a:lnTo>
                    <a:pt x="356" y="20"/>
                  </a:lnTo>
                  <a:lnTo>
                    <a:pt x="356" y="18"/>
                  </a:lnTo>
                  <a:lnTo>
                    <a:pt x="356" y="18"/>
                  </a:lnTo>
                  <a:lnTo>
                    <a:pt x="356" y="18"/>
                  </a:lnTo>
                  <a:lnTo>
                    <a:pt x="356" y="18"/>
                  </a:lnTo>
                  <a:lnTo>
                    <a:pt x="344" y="10"/>
                  </a:lnTo>
                  <a:lnTo>
                    <a:pt x="324" y="4"/>
                  </a:lnTo>
                  <a:lnTo>
                    <a:pt x="314" y="6"/>
                  </a:lnTo>
                  <a:lnTo>
                    <a:pt x="312" y="6"/>
                  </a:lnTo>
                  <a:lnTo>
                    <a:pt x="288" y="4"/>
                  </a:lnTo>
                  <a:lnTo>
                    <a:pt x="286" y="4"/>
                  </a:lnTo>
                  <a:lnTo>
                    <a:pt x="268" y="0"/>
                  </a:lnTo>
                  <a:lnTo>
                    <a:pt x="256" y="0"/>
                  </a:lnTo>
                  <a:lnTo>
                    <a:pt x="248" y="6"/>
                  </a:lnTo>
                  <a:lnTo>
                    <a:pt x="248" y="6"/>
                  </a:lnTo>
                  <a:lnTo>
                    <a:pt x="240" y="8"/>
                  </a:lnTo>
                  <a:lnTo>
                    <a:pt x="228" y="10"/>
                  </a:lnTo>
                  <a:lnTo>
                    <a:pt x="212" y="14"/>
                  </a:lnTo>
                  <a:lnTo>
                    <a:pt x="198" y="18"/>
                  </a:lnTo>
                  <a:lnTo>
                    <a:pt x="196" y="20"/>
                  </a:lnTo>
                  <a:lnTo>
                    <a:pt x="196" y="20"/>
                  </a:lnTo>
                  <a:lnTo>
                    <a:pt x="196" y="20"/>
                  </a:lnTo>
                  <a:lnTo>
                    <a:pt x="180" y="22"/>
                  </a:lnTo>
                  <a:lnTo>
                    <a:pt x="160" y="28"/>
                  </a:lnTo>
                  <a:lnTo>
                    <a:pt x="160" y="28"/>
                  </a:lnTo>
                  <a:lnTo>
                    <a:pt x="158" y="28"/>
                  </a:lnTo>
                  <a:lnTo>
                    <a:pt x="144" y="26"/>
                  </a:lnTo>
                  <a:lnTo>
                    <a:pt x="120" y="30"/>
                  </a:lnTo>
                  <a:lnTo>
                    <a:pt x="100" y="30"/>
                  </a:lnTo>
                  <a:lnTo>
                    <a:pt x="92" y="38"/>
                  </a:lnTo>
                  <a:lnTo>
                    <a:pt x="92" y="38"/>
                  </a:lnTo>
                  <a:lnTo>
                    <a:pt x="82" y="40"/>
                  </a:lnTo>
                  <a:lnTo>
                    <a:pt x="86" y="50"/>
                  </a:lnTo>
                  <a:lnTo>
                    <a:pt x="86" y="66"/>
                  </a:lnTo>
                  <a:lnTo>
                    <a:pt x="84" y="78"/>
                  </a:lnTo>
                  <a:lnTo>
                    <a:pt x="98" y="90"/>
                  </a:lnTo>
                  <a:lnTo>
                    <a:pt x="98" y="90"/>
                  </a:lnTo>
                  <a:lnTo>
                    <a:pt x="98" y="90"/>
                  </a:lnTo>
                  <a:lnTo>
                    <a:pt x="98" y="90"/>
                  </a:lnTo>
                  <a:lnTo>
                    <a:pt x="110" y="102"/>
                  </a:lnTo>
                  <a:lnTo>
                    <a:pt x="110" y="102"/>
                  </a:lnTo>
                  <a:lnTo>
                    <a:pt x="118" y="110"/>
                  </a:lnTo>
                  <a:lnTo>
                    <a:pt x="120" y="114"/>
                  </a:lnTo>
                  <a:lnTo>
                    <a:pt x="120" y="118"/>
                  </a:lnTo>
                  <a:lnTo>
                    <a:pt x="124" y="130"/>
                  </a:lnTo>
                  <a:lnTo>
                    <a:pt x="130" y="142"/>
                  </a:lnTo>
                  <a:lnTo>
                    <a:pt x="130" y="142"/>
                  </a:lnTo>
                  <a:lnTo>
                    <a:pt x="128" y="142"/>
                  </a:lnTo>
                  <a:lnTo>
                    <a:pt x="112" y="154"/>
                  </a:lnTo>
                  <a:lnTo>
                    <a:pt x="102" y="166"/>
                  </a:lnTo>
                  <a:lnTo>
                    <a:pt x="104" y="178"/>
                  </a:lnTo>
                  <a:lnTo>
                    <a:pt x="112" y="196"/>
                  </a:lnTo>
                  <a:lnTo>
                    <a:pt x="112" y="198"/>
                  </a:lnTo>
                  <a:lnTo>
                    <a:pt x="112" y="198"/>
                  </a:lnTo>
                  <a:lnTo>
                    <a:pt x="112" y="198"/>
                  </a:lnTo>
                  <a:lnTo>
                    <a:pt x="112" y="204"/>
                  </a:lnTo>
                  <a:lnTo>
                    <a:pt x="112" y="204"/>
                  </a:lnTo>
                  <a:lnTo>
                    <a:pt x="108" y="210"/>
                  </a:lnTo>
                  <a:lnTo>
                    <a:pt x="106" y="214"/>
                  </a:lnTo>
                  <a:lnTo>
                    <a:pt x="106" y="214"/>
                  </a:lnTo>
                  <a:lnTo>
                    <a:pt x="102" y="216"/>
                  </a:lnTo>
                  <a:lnTo>
                    <a:pt x="96" y="216"/>
                  </a:lnTo>
                  <a:lnTo>
                    <a:pt x="80" y="214"/>
                  </a:lnTo>
                  <a:lnTo>
                    <a:pt x="60" y="210"/>
                  </a:lnTo>
                  <a:lnTo>
                    <a:pt x="60" y="210"/>
                  </a:lnTo>
                  <a:lnTo>
                    <a:pt x="60" y="210"/>
                  </a:lnTo>
                  <a:lnTo>
                    <a:pt x="58" y="210"/>
                  </a:lnTo>
                  <a:lnTo>
                    <a:pt x="44" y="202"/>
                  </a:lnTo>
                  <a:lnTo>
                    <a:pt x="20" y="202"/>
                  </a:lnTo>
                  <a:lnTo>
                    <a:pt x="22" y="202"/>
                  </a:lnTo>
                  <a:lnTo>
                    <a:pt x="20" y="242"/>
                  </a:lnTo>
                  <a:lnTo>
                    <a:pt x="20" y="242"/>
                  </a:lnTo>
                  <a:lnTo>
                    <a:pt x="18" y="246"/>
                  </a:lnTo>
                  <a:lnTo>
                    <a:pt x="16" y="248"/>
                  </a:lnTo>
                  <a:lnTo>
                    <a:pt x="8" y="250"/>
                  </a:lnTo>
                  <a:lnTo>
                    <a:pt x="8" y="250"/>
                  </a:lnTo>
                  <a:lnTo>
                    <a:pt x="6" y="254"/>
                  </a:lnTo>
                  <a:lnTo>
                    <a:pt x="6" y="262"/>
                  </a:lnTo>
                  <a:lnTo>
                    <a:pt x="6" y="262"/>
                  </a:lnTo>
                  <a:lnTo>
                    <a:pt x="4" y="262"/>
                  </a:lnTo>
                  <a:lnTo>
                    <a:pt x="4" y="272"/>
                  </a:lnTo>
                  <a:lnTo>
                    <a:pt x="4" y="272"/>
                  </a:lnTo>
                  <a:lnTo>
                    <a:pt x="10" y="280"/>
                  </a:lnTo>
                  <a:lnTo>
                    <a:pt x="14" y="284"/>
                  </a:lnTo>
                  <a:lnTo>
                    <a:pt x="18" y="304"/>
                  </a:lnTo>
                  <a:lnTo>
                    <a:pt x="18" y="310"/>
                  </a:lnTo>
                  <a:lnTo>
                    <a:pt x="18" y="310"/>
                  </a:lnTo>
                  <a:lnTo>
                    <a:pt x="16" y="322"/>
                  </a:lnTo>
                  <a:lnTo>
                    <a:pt x="10" y="338"/>
                  </a:lnTo>
                  <a:lnTo>
                    <a:pt x="0" y="358"/>
                  </a:lnTo>
                  <a:lnTo>
                    <a:pt x="0" y="362"/>
                  </a:lnTo>
                  <a:lnTo>
                    <a:pt x="0" y="370"/>
                  </a:lnTo>
                  <a:lnTo>
                    <a:pt x="12" y="384"/>
                  </a:lnTo>
                  <a:lnTo>
                    <a:pt x="12" y="384"/>
                  </a:lnTo>
                  <a:lnTo>
                    <a:pt x="16" y="394"/>
                  </a:lnTo>
                  <a:lnTo>
                    <a:pt x="26" y="406"/>
                  </a:lnTo>
                  <a:lnTo>
                    <a:pt x="40" y="422"/>
                  </a:lnTo>
                  <a:lnTo>
                    <a:pt x="40" y="422"/>
                  </a:lnTo>
                  <a:lnTo>
                    <a:pt x="48" y="430"/>
                  </a:lnTo>
                  <a:lnTo>
                    <a:pt x="52" y="430"/>
                  </a:lnTo>
                  <a:lnTo>
                    <a:pt x="68" y="422"/>
                  </a:lnTo>
                  <a:lnTo>
                    <a:pt x="68" y="422"/>
                  </a:lnTo>
                  <a:lnTo>
                    <a:pt x="72" y="418"/>
                  </a:lnTo>
                  <a:lnTo>
                    <a:pt x="76" y="418"/>
                  </a:lnTo>
                  <a:lnTo>
                    <a:pt x="76" y="418"/>
                  </a:lnTo>
                  <a:lnTo>
                    <a:pt x="84" y="420"/>
                  </a:lnTo>
                  <a:lnTo>
                    <a:pt x="92" y="424"/>
                  </a:lnTo>
                  <a:lnTo>
                    <a:pt x="92" y="424"/>
                  </a:lnTo>
                  <a:lnTo>
                    <a:pt x="92" y="424"/>
                  </a:lnTo>
                  <a:lnTo>
                    <a:pt x="92" y="426"/>
                  </a:lnTo>
                  <a:lnTo>
                    <a:pt x="100" y="434"/>
                  </a:lnTo>
                  <a:lnTo>
                    <a:pt x="104" y="444"/>
                  </a:lnTo>
                  <a:lnTo>
                    <a:pt x="108" y="448"/>
                  </a:lnTo>
                  <a:lnTo>
                    <a:pt x="110" y="450"/>
                  </a:lnTo>
                  <a:lnTo>
                    <a:pt x="120" y="458"/>
                  </a:lnTo>
                  <a:lnTo>
                    <a:pt x="126" y="458"/>
                  </a:lnTo>
                  <a:lnTo>
                    <a:pt x="126" y="458"/>
                  </a:lnTo>
                  <a:lnTo>
                    <a:pt x="132" y="460"/>
                  </a:lnTo>
                  <a:lnTo>
                    <a:pt x="136" y="464"/>
                  </a:lnTo>
                  <a:lnTo>
                    <a:pt x="136" y="464"/>
                  </a:lnTo>
                  <a:lnTo>
                    <a:pt x="144" y="468"/>
                  </a:lnTo>
                  <a:lnTo>
                    <a:pt x="160" y="474"/>
                  </a:lnTo>
                  <a:lnTo>
                    <a:pt x="162" y="474"/>
                  </a:lnTo>
                  <a:lnTo>
                    <a:pt x="186" y="482"/>
                  </a:lnTo>
                  <a:lnTo>
                    <a:pt x="186" y="482"/>
                  </a:lnTo>
                  <a:lnTo>
                    <a:pt x="188" y="482"/>
                  </a:lnTo>
                  <a:lnTo>
                    <a:pt x="204" y="490"/>
                  </a:lnTo>
                  <a:lnTo>
                    <a:pt x="232" y="498"/>
                  </a:lnTo>
                  <a:lnTo>
                    <a:pt x="234" y="498"/>
                  </a:lnTo>
                  <a:lnTo>
                    <a:pt x="272" y="500"/>
                  </a:lnTo>
                  <a:lnTo>
                    <a:pt x="288" y="494"/>
                  </a:lnTo>
                  <a:lnTo>
                    <a:pt x="304" y="494"/>
                  </a:lnTo>
                  <a:lnTo>
                    <a:pt x="304" y="494"/>
                  </a:lnTo>
                  <a:lnTo>
                    <a:pt x="304" y="496"/>
                  </a:lnTo>
                  <a:lnTo>
                    <a:pt x="316" y="512"/>
                  </a:lnTo>
                  <a:lnTo>
                    <a:pt x="316" y="512"/>
                  </a:lnTo>
                  <a:lnTo>
                    <a:pt x="316" y="512"/>
                  </a:lnTo>
                  <a:lnTo>
                    <a:pt x="324" y="526"/>
                  </a:lnTo>
                  <a:lnTo>
                    <a:pt x="332" y="532"/>
                  </a:lnTo>
                  <a:lnTo>
                    <a:pt x="340" y="536"/>
                  </a:lnTo>
                  <a:lnTo>
                    <a:pt x="340" y="538"/>
                  </a:lnTo>
                  <a:lnTo>
                    <a:pt x="340" y="538"/>
                  </a:lnTo>
                  <a:lnTo>
                    <a:pt x="342" y="538"/>
                  </a:lnTo>
                  <a:lnTo>
                    <a:pt x="348" y="554"/>
                  </a:lnTo>
                  <a:lnTo>
                    <a:pt x="348" y="554"/>
                  </a:lnTo>
                  <a:lnTo>
                    <a:pt x="350" y="554"/>
                  </a:lnTo>
                  <a:lnTo>
                    <a:pt x="350" y="556"/>
                  </a:lnTo>
                  <a:lnTo>
                    <a:pt x="354" y="574"/>
                  </a:lnTo>
                  <a:lnTo>
                    <a:pt x="364" y="578"/>
                  </a:lnTo>
                  <a:lnTo>
                    <a:pt x="366" y="578"/>
                  </a:lnTo>
                  <a:lnTo>
                    <a:pt x="366" y="578"/>
                  </a:lnTo>
                  <a:lnTo>
                    <a:pt x="366" y="578"/>
                  </a:lnTo>
                  <a:lnTo>
                    <a:pt x="376" y="582"/>
                  </a:lnTo>
                  <a:lnTo>
                    <a:pt x="388" y="580"/>
                  </a:lnTo>
                  <a:lnTo>
                    <a:pt x="390" y="568"/>
                  </a:lnTo>
                  <a:lnTo>
                    <a:pt x="390" y="568"/>
                  </a:lnTo>
                  <a:lnTo>
                    <a:pt x="392" y="566"/>
                  </a:lnTo>
                  <a:lnTo>
                    <a:pt x="404" y="554"/>
                  </a:lnTo>
                  <a:lnTo>
                    <a:pt x="420" y="558"/>
                  </a:lnTo>
                  <a:lnTo>
                    <a:pt x="420" y="558"/>
                  </a:lnTo>
                  <a:lnTo>
                    <a:pt x="428" y="574"/>
                  </a:lnTo>
                  <a:lnTo>
                    <a:pt x="442" y="570"/>
                  </a:lnTo>
                  <a:lnTo>
                    <a:pt x="444" y="554"/>
                  </a:lnTo>
                  <a:lnTo>
                    <a:pt x="444" y="554"/>
                  </a:lnTo>
                  <a:lnTo>
                    <a:pt x="444" y="552"/>
                  </a:lnTo>
                  <a:lnTo>
                    <a:pt x="444" y="552"/>
                  </a:lnTo>
                  <a:lnTo>
                    <a:pt x="456" y="546"/>
                  </a:lnTo>
                  <a:lnTo>
                    <a:pt x="452" y="524"/>
                  </a:lnTo>
                  <a:lnTo>
                    <a:pt x="452" y="522"/>
                  </a:lnTo>
                  <a:lnTo>
                    <a:pt x="452" y="522"/>
                  </a:lnTo>
                  <a:lnTo>
                    <a:pt x="452" y="522"/>
                  </a:lnTo>
                  <a:lnTo>
                    <a:pt x="464" y="496"/>
                  </a:lnTo>
                  <a:lnTo>
                    <a:pt x="476" y="492"/>
                  </a:lnTo>
                  <a:lnTo>
                    <a:pt x="472" y="470"/>
                  </a:lnTo>
                  <a:lnTo>
                    <a:pt x="484" y="470"/>
                  </a:lnTo>
                  <a:lnTo>
                    <a:pt x="484" y="458"/>
                  </a:lnTo>
                  <a:lnTo>
                    <a:pt x="476" y="438"/>
                  </a:lnTo>
                  <a:lnTo>
                    <a:pt x="476" y="438"/>
                  </a:lnTo>
                  <a:lnTo>
                    <a:pt x="476" y="436"/>
                  </a:lnTo>
                  <a:lnTo>
                    <a:pt x="478" y="420"/>
                  </a:lnTo>
                  <a:lnTo>
                    <a:pt x="478" y="418"/>
                  </a:lnTo>
                  <a:lnTo>
                    <a:pt x="480" y="418"/>
                  </a:lnTo>
                  <a:lnTo>
                    <a:pt x="488" y="406"/>
                  </a:lnTo>
                  <a:lnTo>
                    <a:pt x="490" y="406"/>
                  </a:lnTo>
                  <a:lnTo>
                    <a:pt x="492" y="406"/>
                  </a:lnTo>
                  <a:lnTo>
                    <a:pt x="514" y="410"/>
                  </a:lnTo>
                  <a:lnTo>
                    <a:pt x="514" y="410"/>
                  </a:lnTo>
                  <a:lnTo>
                    <a:pt x="532" y="414"/>
                  </a:lnTo>
                  <a:lnTo>
                    <a:pt x="548" y="410"/>
                  </a:lnTo>
                  <a:lnTo>
                    <a:pt x="556" y="426"/>
                  </a:lnTo>
                  <a:lnTo>
                    <a:pt x="556" y="428"/>
                  </a:lnTo>
                  <a:lnTo>
                    <a:pt x="556" y="440"/>
                  </a:lnTo>
                  <a:lnTo>
                    <a:pt x="560" y="452"/>
                  </a:lnTo>
                  <a:lnTo>
                    <a:pt x="560" y="452"/>
                  </a:lnTo>
                  <a:lnTo>
                    <a:pt x="562" y="458"/>
                  </a:lnTo>
                  <a:lnTo>
                    <a:pt x="568" y="462"/>
                  </a:lnTo>
                  <a:lnTo>
                    <a:pt x="568" y="462"/>
                  </a:lnTo>
                  <a:lnTo>
                    <a:pt x="568" y="462"/>
                  </a:lnTo>
                  <a:lnTo>
                    <a:pt x="578" y="464"/>
                  </a:lnTo>
                  <a:lnTo>
                    <a:pt x="580" y="468"/>
                  </a:lnTo>
                  <a:lnTo>
                    <a:pt x="580" y="470"/>
                  </a:lnTo>
                  <a:lnTo>
                    <a:pt x="580" y="470"/>
                  </a:lnTo>
                  <a:lnTo>
                    <a:pt x="584" y="478"/>
                  </a:lnTo>
                  <a:lnTo>
                    <a:pt x="590" y="486"/>
                  </a:lnTo>
                  <a:lnTo>
                    <a:pt x="598" y="498"/>
                  </a:lnTo>
                  <a:lnTo>
                    <a:pt x="598" y="498"/>
                  </a:lnTo>
                  <a:lnTo>
                    <a:pt x="598" y="498"/>
                  </a:lnTo>
                  <a:lnTo>
                    <a:pt x="602" y="506"/>
                  </a:lnTo>
                  <a:lnTo>
                    <a:pt x="610" y="506"/>
                  </a:lnTo>
                  <a:lnTo>
                    <a:pt x="624" y="494"/>
                  </a:lnTo>
                  <a:lnTo>
                    <a:pt x="632" y="512"/>
                  </a:lnTo>
                  <a:lnTo>
                    <a:pt x="650" y="518"/>
                  </a:lnTo>
                  <a:lnTo>
                    <a:pt x="650" y="518"/>
                  </a:lnTo>
                  <a:lnTo>
                    <a:pt x="652" y="518"/>
                  </a:lnTo>
                  <a:lnTo>
                    <a:pt x="660" y="534"/>
                  </a:lnTo>
                  <a:lnTo>
                    <a:pt x="664" y="538"/>
                  </a:lnTo>
                  <a:lnTo>
                    <a:pt x="664" y="522"/>
                  </a:lnTo>
                  <a:lnTo>
                    <a:pt x="664" y="522"/>
                  </a:lnTo>
                  <a:lnTo>
                    <a:pt x="664" y="518"/>
                  </a:lnTo>
                  <a:lnTo>
                    <a:pt x="700" y="518"/>
                  </a:lnTo>
                  <a:lnTo>
                    <a:pt x="700" y="514"/>
                  </a:lnTo>
                  <a:lnTo>
                    <a:pt x="700" y="514"/>
                  </a:lnTo>
                  <a:lnTo>
                    <a:pt x="702" y="512"/>
                  </a:lnTo>
                  <a:lnTo>
                    <a:pt x="700" y="508"/>
                  </a:lnTo>
                  <a:lnTo>
                    <a:pt x="700" y="508"/>
                  </a:lnTo>
                  <a:lnTo>
                    <a:pt x="698" y="500"/>
                  </a:lnTo>
                  <a:lnTo>
                    <a:pt x="696" y="494"/>
                  </a:lnTo>
                  <a:lnTo>
                    <a:pt x="696" y="494"/>
                  </a:lnTo>
                  <a:lnTo>
                    <a:pt x="696" y="486"/>
                  </a:lnTo>
                  <a:lnTo>
                    <a:pt x="698" y="480"/>
                  </a:lnTo>
                  <a:lnTo>
                    <a:pt x="698" y="480"/>
                  </a:lnTo>
                  <a:lnTo>
                    <a:pt x="702" y="478"/>
                  </a:lnTo>
                  <a:lnTo>
                    <a:pt x="706" y="478"/>
                  </a:lnTo>
                  <a:lnTo>
                    <a:pt x="720" y="482"/>
                  </a:lnTo>
                  <a:lnTo>
                    <a:pt x="722" y="472"/>
                  </a:lnTo>
                  <a:lnTo>
                    <a:pt x="696" y="460"/>
                  </a:lnTo>
                  <a:lnTo>
                    <a:pt x="694" y="460"/>
                  </a:lnTo>
                  <a:lnTo>
                    <a:pt x="692" y="458"/>
                  </a:lnTo>
                  <a:lnTo>
                    <a:pt x="692" y="458"/>
                  </a:lnTo>
                  <a:lnTo>
                    <a:pt x="692" y="458"/>
                  </a:lnTo>
                  <a:lnTo>
                    <a:pt x="688" y="426"/>
                  </a:lnTo>
                  <a:lnTo>
                    <a:pt x="690" y="406"/>
                  </a:lnTo>
                  <a:lnTo>
                    <a:pt x="690" y="402"/>
                  </a:lnTo>
                  <a:lnTo>
                    <a:pt x="690" y="402"/>
                  </a:lnTo>
                  <a:lnTo>
                    <a:pt x="734" y="406"/>
                  </a:lnTo>
                  <a:lnTo>
                    <a:pt x="744" y="396"/>
                  </a:lnTo>
                  <a:lnTo>
                    <a:pt x="744" y="396"/>
                  </a:lnTo>
                  <a:lnTo>
                    <a:pt x="746" y="392"/>
                  </a:lnTo>
                  <a:lnTo>
                    <a:pt x="744" y="388"/>
                  </a:lnTo>
                  <a:lnTo>
                    <a:pt x="744" y="388"/>
                  </a:lnTo>
                  <a:lnTo>
                    <a:pt x="732" y="382"/>
                  </a:lnTo>
                  <a:lnTo>
                    <a:pt x="730" y="378"/>
                  </a:lnTo>
                  <a:lnTo>
                    <a:pt x="728" y="374"/>
                  </a:lnTo>
                  <a:lnTo>
                    <a:pt x="728" y="374"/>
                  </a:lnTo>
                  <a:lnTo>
                    <a:pt x="730" y="372"/>
                  </a:lnTo>
                  <a:lnTo>
                    <a:pt x="732" y="368"/>
                  </a:lnTo>
                  <a:lnTo>
                    <a:pt x="752" y="350"/>
                  </a:lnTo>
                  <a:lnTo>
                    <a:pt x="772" y="348"/>
                  </a:lnTo>
                  <a:lnTo>
                    <a:pt x="782" y="330"/>
                  </a:lnTo>
                  <a:lnTo>
                    <a:pt x="782" y="314"/>
                  </a:lnTo>
                  <a:lnTo>
                    <a:pt x="796" y="310"/>
                  </a:lnTo>
                  <a:lnTo>
                    <a:pt x="796" y="310"/>
                  </a:lnTo>
                  <a:lnTo>
                    <a:pt x="804" y="290"/>
                  </a:lnTo>
                  <a:lnTo>
                    <a:pt x="812" y="276"/>
                  </a:lnTo>
                  <a:lnTo>
                    <a:pt x="800" y="256"/>
                  </a:lnTo>
                  <a:lnTo>
                    <a:pt x="800" y="256"/>
                  </a:lnTo>
                  <a:lnTo>
                    <a:pt x="800" y="256"/>
                  </a:lnTo>
                  <a:lnTo>
                    <a:pt x="800" y="254"/>
                  </a:lnTo>
                  <a:lnTo>
                    <a:pt x="792" y="228"/>
                  </a:lnTo>
                  <a:lnTo>
                    <a:pt x="792" y="226"/>
                  </a:lnTo>
                  <a:lnTo>
                    <a:pt x="788" y="198"/>
                  </a:lnTo>
                  <a:lnTo>
                    <a:pt x="778" y="182"/>
                  </a:lnTo>
                  <a:lnTo>
                    <a:pt x="764" y="168"/>
                  </a:lnTo>
                  <a:lnTo>
                    <a:pt x="764" y="168"/>
                  </a:lnTo>
                  <a:lnTo>
                    <a:pt x="764" y="166"/>
                  </a:lnTo>
                  <a:lnTo>
                    <a:pt x="764" y="166"/>
                  </a:lnTo>
                  <a:lnTo>
                    <a:pt x="762" y="150"/>
                  </a:lnTo>
                  <a:lnTo>
                    <a:pt x="736" y="158"/>
                  </a:lnTo>
                  <a:lnTo>
                    <a:pt x="736" y="158"/>
                  </a:lnTo>
                  <a:lnTo>
                    <a:pt x="724" y="144"/>
                  </a:lnTo>
                  <a:lnTo>
                    <a:pt x="688" y="118"/>
                  </a:lnTo>
                  <a:lnTo>
                    <a:pt x="686" y="118"/>
                  </a:lnTo>
                  <a:lnTo>
                    <a:pt x="672" y="100"/>
                  </a:lnTo>
                  <a:lnTo>
                    <a:pt x="664" y="94"/>
                  </a:lnTo>
                  <a:lnTo>
                    <a:pt x="658" y="102"/>
                  </a:lnTo>
                  <a:lnTo>
                    <a:pt x="658" y="104"/>
                  </a:lnTo>
                  <a:lnTo>
                    <a:pt x="658" y="106"/>
                  </a:lnTo>
                  <a:lnTo>
                    <a:pt x="656" y="106"/>
                  </a:lnTo>
                  <a:lnTo>
                    <a:pt x="656" y="106"/>
                  </a:lnTo>
                  <a:lnTo>
                    <a:pt x="644" y="106"/>
                  </a:lnTo>
                  <a:lnTo>
                    <a:pt x="642" y="106"/>
                  </a:lnTo>
                  <a:lnTo>
                    <a:pt x="642" y="106"/>
                  </a:lnTo>
                  <a:lnTo>
                    <a:pt x="616" y="78"/>
                  </a:lnTo>
                  <a:lnTo>
                    <a:pt x="616" y="78"/>
                  </a:lnTo>
                  <a:lnTo>
                    <a:pt x="606" y="72"/>
                  </a:lnTo>
                  <a:lnTo>
                    <a:pt x="596" y="62"/>
                  </a:lnTo>
                  <a:lnTo>
                    <a:pt x="584" y="54"/>
                  </a:lnTo>
                  <a:lnTo>
                    <a:pt x="584" y="52"/>
                  </a:lnTo>
                  <a:lnTo>
                    <a:pt x="570" y="44"/>
                  </a:lnTo>
                  <a:lnTo>
                    <a:pt x="562" y="50"/>
                  </a:lnTo>
                  <a:lnTo>
                    <a:pt x="560" y="52"/>
                  </a:lnTo>
                  <a:lnTo>
                    <a:pt x="560" y="52"/>
                  </a:lnTo>
                  <a:lnTo>
                    <a:pt x="560" y="52"/>
                  </a:lnTo>
                  <a:lnTo>
                    <a:pt x="552" y="50"/>
                  </a:lnTo>
                  <a:lnTo>
                    <a:pt x="544" y="54"/>
                  </a:lnTo>
                  <a:lnTo>
                    <a:pt x="544" y="54"/>
                  </a:lnTo>
                  <a:lnTo>
                    <a:pt x="542" y="56"/>
                  </a:lnTo>
                  <a:lnTo>
                    <a:pt x="542" y="56"/>
                  </a:lnTo>
                  <a:lnTo>
                    <a:pt x="530" y="58"/>
                  </a:lnTo>
                  <a:lnTo>
                    <a:pt x="530" y="58"/>
                  </a:lnTo>
                  <a:lnTo>
                    <a:pt x="484" y="30"/>
                  </a:lnTo>
                  <a:lnTo>
                    <a:pt x="484" y="3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3" name="Freeform 10"/>
            <p:cNvSpPr>
              <a:spLocks/>
            </p:cNvSpPr>
            <p:nvPr/>
          </p:nvSpPr>
          <p:spPr bwMode="auto">
            <a:xfrm>
              <a:off x="2806700" y="3809319"/>
              <a:ext cx="1114425" cy="977900"/>
            </a:xfrm>
            <a:custGeom>
              <a:avLst/>
              <a:gdLst>
                <a:gd name="T0" fmla="*/ 20 w 702"/>
                <a:gd name="T1" fmla="*/ 28 h 616"/>
                <a:gd name="T2" fmla="*/ 6 w 702"/>
                <a:gd name="T3" fmla="*/ 94 h 616"/>
                <a:gd name="T4" fmla="*/ 38 w 702"/>
                <a:gd name="T5" fmla="*/ 138 h 616"/>
                <a:gd name="T6" fmla="*/ 56 w 702"/>
                <a:gd name="T7" fmla="*/ 178 h 616"/>
                <a:gd name="T8" fmla="*/ 70 w 702"/>
                <a:gd name="T9" fmla="*/ 196 h 616"/>
                <a:gd name="T10" fmla="*/ 82 w 702"/>
                <a:gd name="T11" fmla="*/ 258 h 616"/>
                <a:gd name="T12" fmla="*/ 90 w 702"/>
                <a:gd name="T13" fmla="*/ 286 h 616"/>
                <a:gd name="T14" fmla="*/ 88 w 702"/>
                <a:gd name="T15" fmla="*/ 320 h 616"/>
                <a:gd name="T16" fmla="*/ 100 w 702"/>
                <a:gd name="T17" fmla="*/ 350 h 616"/>
                <a:gd name="T18" fmla="*/ 86 w 702"/>
                <a:gd name="T19" fmla="*/ 418 h 616"/>
                <a:gd name="T20" fmla="*/ 102 w 702"/>
                <a:gd name="T21" fmla="*/ 442 h 616"/>
                <a:gd name="T22" fmla="*/ 110 w 702"/>
                <a:gd name="T23" fmla="*/ 462 h 616"/>
                <a:gd name="T24" fmla="*/ 122 w 702"/>
                <a:gd name="T25" fmla="*/ 444 h 616"/>
                <a:gd name="T26" fmla="*/ 126 w 702"/>
                <a:gd name="T27" fmla="*/ 420 h 616"/>
                <a:gd name="T28" fmla="*/ 156 w 702"/>
                <a:gd name="T29" fmla="*/ 440 h 616"/>
                <a:gd name="T30" fmla="*/ 170 w 702"/>
                <a:gd name="T31" fmla="*/ 474 h 616"/>
                <a:gd name="T32" fmla="*/ 200 w 702"/>
                <a:gd name="T33" fmla="*/ 470 h 616"/>
                <a:gd name="T34" fmla="*/ 238 w 702"/>
                <a:gd name="T35" fmla="*/ 558 h 616"/>
                <a:gd name="T36" fmla="*/ 246 w 702"/>
                <a:gd name="T37" fmla="*/ 598 h 616"/>
                <a:gd name="T38" fmla="*/ 262 w 702"/>
                <a:gd name="T39" fmla="*/ 592 h 616"/>
                <a:gd name="T40" fmla="*/ 270 w 702"/>
                <a:gd name="T41" fmla="*/ 614 h 616"/>
                <a:gd name="T42" fmla="*/ 306 w 702"/>
                <a:gd name="T43" fmla="*/ 586 h 616"/>
                <a:gd name="T44" fmla="*/ 330 w 702"/>
                <a:gd name="T45" fmla="*/ 546 h 616"/>
                <a:gd name="T46" fmla="*/ 332 w 702"/>
                <a:gd name="T47" fmla="*/ 518 h 616"/>
                <a:gd name="T48" fmla="*/ 374 w 702"/>
                <a:gd name="T49" fmla="*/ 470 h 616"/>
                <a:gd name="T50" fmla="*/ 402 w 702"/>
                <a:gd name="T51" fmla="*/ 426 h 616"/>
                <a:gd name="T52" fmla="*/ 442 w 702"/>
                <a:gd name="T53" fmla="*/ 472 h 616"/>
                <a:gd name="T54" fmla="*/ 458 w 702"/>
                <a:gd name="T55" fmla="*/ 474 h 616"/>
                <a:gd name="T56" fmla="*/ 480 w 702"/>
                <a:gd name="T57" fmla="*/ 466 h 616"/>
                <a:gd name="T58" fmla="*/ 498 w 702"/>
                <a:gd name="T59" fmla="*/ 494 h 616"/>
                <a:gd name="T60" fmla="*/ 556 w 702"/>
                <a:gd name="T61" fmla="*/ 472 h 616"/>
                <a:gd name="T62" fmla="*/ 528 w 702"/>
                <a:gd name="T63" fmla="*/ 458 h 616"/>
                <a:gd name="T64" fmla="*/ 530 w 702"/>
                <a:gd name="T65" fmla="*/ 416 h 616"/>
                <a:gd name="T66" fmla="*/ 550 w 702"/>
                <a:gd name="T67" fmla="*/ 414 h 616"/>
                <a:gd name="T68" fmla="*/ 516 w 702"/>
                <a:gd name="T69" fmla="*/ 372 h 616"/>
                <a:gd name="T70" fmla="*/ 606 w 702"/>
                <a:gd name="T71" fmla="*/ 288 h 616"/>
                <a:gd name="T72" fmla="*/ 654 w 702"/>
                <a:gd name="T73" fmla="*/ 242 h 616"/>
                <a:gd name="T74" fmla="*/ 674 w 702"/>
                <a:gd name="T75" fmla="*/ 214 h 616"/>
                <a:gd name="T76" fmla="*/ 702 w 702"/>
                <a:gd name="T77" fmla="*/ 158 h 616"/>
                <a:gd name="T78" fmla="*/ 638 w 702"/>
                <a:gd name="T79" fmla="*/ 146 h 616"/>
                <a:gd name="T80" fmla="*/ 624 w 702"/>
                <a:gd name="T81" fmla="*/ 142 h 616"/>
                <a:gd name="T82" fmla="*/ 608 w 702"/>
                <a:gd name="T83" fmla="*/ 146 h 616"/>
                <a:gd name="T84" fmla="*/ 596 w 702"/>
                <a:gd name="T85" fmla="*/ 126 h 616"/>
                <a:gd name="T86" fmla="*/ 576 w 702"/>
                <a:gd name="T87" fmla="*/ 124 h 616"/>
                <a:gd name="T88" fmla="*/ 526 w 702"/>
                <a:gd name="T89" fmla="*/ 116 h 616"/>
                <a:gd name="T90" fmla="*/ 506 w 702"/>
                <a:gd name="T91" fmla="*/ 118 h 616"/>
                <a:gd name="T92" fmla="*/ 452 w 702"/>
                <a:gd name="T93" fmla="*/ 118 h 616"/>
                <a:gd name="T94" fmla="*/ 442 w 702"/>
                <a:gd name="T95" fmla="*/ 80 h 616"/>
                <a:gd name="T96" fmla="*/ 360 w 702"/>
                <a:gd name="T97" fmla="*/ 32 h 616"/>
                <a:gd name="T98" fmla="*/ 338 w 702"/>
                <a:gd name="T99" fmla="*/ 0 h 616"/>
                <a:gd name="T100" fmla="*/ 320 w 702"/>
                <a:gd name="T101" fmla="*/ 62 h 616"/>
                <a:gd name="T102" fmla="*/ 306 w 702"/>
                <a:gd name="T103" fmla="*/ 70 h 616"/>
                <a:gd name="T104" fmla="*/ 262 w 702"/>
                <a:gd name="T105" fmla="*/ 82 h 616"/>
                <a:gd name="T106" fmla="*/ 240 w 702"/>
                <a:gd name="T107" fmla="*/ 88 h 616"/>
                <a:gd name="T108" fmla="*/ 242 w 702"/>
                <a:gd name="T109" fmla="*/ 116 h 616"/>
                <a:gd name="T110" fmla="*/ 188 w 702"/>
                <a:gd name="T111" fmla="*/ 134 h 616"/>
                <a:gd name="T112" fmla="*/ 146 w 702"/>
                <a:gd name="T113" fmla="*/ 106 h 616"/>
                <a:gd name="T114" fmla="*/ 118 w 702"/>
                <a:gd name="T115" fmla="*/ 84 h 616"/>
                <a:gd name="T116" fmla="*/ 98 w 702"/>
                <a:gd name="T117" fmla="*/ 62 h 616"/>
                <a:gd name="T118" fmla="*/ 78 w 702"/>
                <a:gd name="T119" fmla="*/ 12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02" h="616">
                  <a:moveTo>
                    <a:pt x="66" y="14"/>
                  </a:moveTo>
                  <a:lnTo>
                    <a:pt x="46" y="10"/>
                  </a:lnTo>
                  <a:lnTo>
                    <a:pt x="28" y="6"/>
                  </a:lnTo>
                  <a:lnTo>
                    <a:pt x="22" y="14"/>
                  </a:lnTo>
                  <a:lnTo>
                    <a:pt x="20" y="28"/>
                  </a:lnTo>
                  <a:lnTo>
                    <a:pt x="20" y="28"/>
                  </a:lnTo>
                  <a:lnTo>
                    <a:pt x="26" y="50"/>
                  </a:lnTo>
                  <a:lnTo>
                    <a:pt x="26" y="66"/>
                  </a:lnTo>
                  <a:lnTo>
                    <a:pt x="26" y="70"/>
                  </a:lnTo>
                  <a:lnTo>
                    <a:pt x="18" y="70"/>
                  </a:lnTo>
                  <a:lnTo>
                    <a:pt x="22" y="90"/>
                  </a:lnTo>
                  <a:lnTo>
                    <a:pt x="6" y="94"/>
                  </a:lnTo>
                  <a:lnTo>
                    <a:pt x="0" y="106"/>
                  </a:lnTo>
                  <a:lnTo>
                    <a:pt x="8" y="114"/>
                  </a:lnTo>
                  <a:lnTo>
                    <a:pt x="10" y="114"/>
                  </a:lnTo>
                  <a:lnTo>
                    <a:pt x="10" y="114"/>
                  </a:lnTo>
                  <a:lnTo>
                    <a:pt x="38" y="136"/>
                  </a:lnTo>
                  <a:lnTo>
                    <a:pt x="38" y="138"/>
                  </a:lnTo>
                  <a:lnTo>
                    <a:pt x="38" y="138"/>
                  </a:lnTo>
                  <a:lnTo>
                    <a:pt x="38" y="138"/>
                  </a:lnTo>
                  <a:lnTo>
                    <a:pt x="38" y="138"/>
                  </a:lnTo>
                  <a:lnTo>
                    <a:pt x="42" y="158"/>
                  </a:lnTo>
                  <a:lnTo>
                    <a:pt x="56" y="178"/>
                  </a:lnTo>
                  <a:lnTo>
                    <a:pt x="56" y="178"/>
                  </a:lnTo>
                  <a:lnTo>
                    <a:pt x="62" y="184"/>
                  </a:lnTo>
                  <a:lnTo>
                    <a:pt x="70" y="194"/>
                  </a:lnTo>
                  <a:lnTo>
                    <a:pt x="70" y="194"/>
                  </a:lnTo>
                  <a:lnTo>
                    <a:pt x="72" y="194"/>
                  </a:lnTo>
                  <a:lnTo>
                    <a:pt x="72" y="194"/>
                  </a:lnTo>
                  <a:lnTo>
                    <a:pt x="70" y="196"/>
                  </a:lnTo>
                  <a:lnTo>
                    <a:pt x="70" y="214"/>
                  </a:lnTo>
                  <a:lnTo>
                    <a:pt x="70" y="214"/>
                  </a:lnTo>
                  <a:lnTo>
                    <a:pt x="74" y="226"/>
                  </a:lnTo>
                  <a:lnTo>
                    <a:pt x="74" y="244"/>
                  </a:lnTo>
                  <a:lnTo>
                    <a:pt x="74" y="244"/>
                  </a:lnTo>
                  <a:lnTo>
                    <a:pt x="82" y="258"/>
                  </a:lnTo>
                  <a:lnTo>
                    <a:pt x="84" y="266"/>
                  </a:lnTo>
                  <a:lnTo>
                    <a:pt x="84" y="266"/>
                  </a:lnTo>
                  <a:lnTo>
                    <a:pt x="86" y="274"/>
                  </a:lnTo>
                  <a:lnTo>
                    <a:pt x="90" y="286"/>
                  </a:lnTo>
                  <a:lnTo>
                    <a:pt x="90" y="286"/>
                  </a:lnTo>
                  <a:lnTo>
                    <a:pt x="90" y="286"/>
                  </a:lnTo>
                  <a:lnTo>
                    <a:pt x="90" y="286"/>
                  </a:lnTo>
                  <a:lnTo>
                    <a:pt x="90" y="286"/>
                  </a:lnTo>
                  <a:lnTo>
                    <a:pt x="92" y="302"/>
                  </a:lnTo>
                  <a:lnTo>
                    <a:pt x="90" y="314"/>
                  </a:lnTo>
                  <a:lnTo>
                    <a:pt x="90" y="314"/>
                  </a:lnTo>
                  <a:lnTo>
                    <a:pt x="88" y="320"/>
                  </a:lnTo>
                  <a:lnTo>
                    <a:pt x="90" y="326"/>
                  </a:lnTo>
                  <a:lnTo>
                    <a:pt x="94" y="336"/>
                  </a:lnTo>
                  <a:lnTo>
                    <a:pt x="98" y="346"/>
                  </a:lnTo>
                  <a:lnTo>
                    <a:pt x="100" y="346"/>
                  </a:lnTo>
                  <a:lnTo>
                    <a:pt x="100" y="348"/>
                  </a:lnTo>
                  <a:lnTo>
                    <a:pt x="100" y="350"/>
                  </a:lnTo>
                  <a:lnTo>
                    <a:pt x="86" y="378"/>
                  </a:lnTo>
                  <a:lnTo>
                    <a:pt x="86" y="378"/>
                  </a:lnTo>
                  <a:lnTo>
                    <a:pt x="90" y="386"/>
                  </a:lnTo>
                  <a:lnTo>
                    <a:pt x="90" y="392"/>
                  </a:lnTo>
                  <a:lnTo>
                    <a:pt x="86" y="418"/>
                  </a:lnTo>
                  <a:lnTo>
                    <a:pt x="86" y="418"/>
                  </a:lnTo>
                  <a:lnTo>
                    <a:pt x="86" y="428"/>
                  </a:lnTo>
                  <a:lnTo>
                    <a:pt x="88" y="432"/>
                  </a:lnTo>
                  <a:lnTo>
                    <a:pt x="90" y="434"/>
                  </a:lnTo>
                  <a:lnTo>
                    <a:pt x="94" y="436"/>
                  </a:lnTo>
                  <a:lnTo>
                    <a:pt x="94" y="436"/>
                  </a:lnTo>
                  <a:lnTo>
                    <a:pt x="102" y="442"/>
                  </a:lnTo>
                  <a:lnTo>
                    <a:pt x="104" y="448"/>
                  </a:lnTo>
                  <a:lnTo>
                    <a:pt x="102" y="462"/>
                  </a:lnTo>
                  <a:lnTo>
                    <a:pt x="106" y="462"/>
                  </a:lnTo>
                  <a:lnTo>
                    <a:pt x="108" y="464"/>
                  </a:lnTo>
                  <a:lnTo>
                    <a:pt x="110" y="462"/>
                  </a:lnTo>
                  <a:lnTo>
                    <a:pt x="110" y="462"/>
                  </a:lnTo>
                  <a:lnTo>
                    <a:pt x="114" y="458"/>
                  </a:lnTo>
                  <a:lnTo>
                    <a:pt x="116" y="452"/>
                  </a:lnTo>
                  <a:lnTo>
                    <a:pt x="118" y="450"/>
                  </a:lnTo>
                  <a:lnTo>
                    <a:pt x="118" y="448"/>
                  </a:lnTo>
                  <a:lnTo>
                    <a:pt x="118" y="448"/>
                  </a:lnTo>
                  <a:lnTo>
                    <a:pt x="122" y="444"/>
                  </a:lnTo>
                  <a:lnTo>
                    <a:pt x="126" y="440"/>
                  </a:lnTo>
                  <a:lnTo>
                    <a:pt x="126" y="440"/>
                  </a:lnTo>
                  <a:lnTo>
                    <a:pt x="126" y="434"/>
                  </a:lnTo>
                  <a:lnTo>
                    <a:pt x="124" y="426"/>
                  </a:lnTo>
                  <a:lnTo>
                    <a:pt x="122" y="422"/>
                  </a:lnTo>
                  <a:lnTo>
                    <a:pt x="126" y="420"/>
                  </a:lnTo>
                  <a:lnTo>
                    <a:pt x="126" y="420"/>
                  </a:lnTo>
                  <a:lnTo>
                    <a:pt x="136" y="418"/>
                  </a:lnTo>
                  <a:lnTo>
                    <a:pt x="142" y="418"/>
                  </a:lnTo>
                  <a:lnTo>
                    <a:pt x="146" y="420"/>
                  </a:lnTo>
                  <a:lnTo>
                    <a:pt x="150" y="424"/>
                  </a:lnTo>
                  <a:lnTo>
                    <a:pt x="156" y="440"/>
                  </a:lnTo>
                  <a:lnTo>
                    <a:pt x="156" y="440"/>
                  </a:lnTo>
                  <a:lnTo>
                    <a:pt x="156" y="442"/>
                  </a:lnTo>
                  <a:lnTo>
                    <a:pt x="158" y="468"/>
                  </a:lnTo>
                  <a:lnTo>
                    <a:pt x="170" y="474"/>
                  </a:lnTo>
                  <a:lnTo>
                    <a:pt x="170" y="474"/>
                  </a:lnTo>
                  <a:lnTo>
                    <a:pt x="170" y="474"/>
                  </a:lnTo>
                  <a:lnTo>
                    <a:pt x="178" y="478"/>
                  </a:lnTo>
                  <a:lnTo>
                    <a:pt x="184" y="472"/>
                  </a:lnTo>
                  <a:lnTo>
                    <a:pt x="190" y="466"/>
                  </a:lnTo>
                  <a:lnTo>
                    <a:pt x="194" y="466"/>
                  </a:lnTo>
                  <a:lnTo>
                    <a:pt x="194" y="466"/>
                  </a:lnTo>
                  <a:lnTo>
                    <a:pt x="200" y="470"/>
                  </a:lnTo>
                  <a:lnTo>
                    <a:pt x="204" y="478"/>
                  </a:lnTo>
                  <a:lnTo>
                    <a:pt x="206" y="498"/>
                  </a:lnTo>
                  <a:lnTo>
                    <a:pt x="208" y="502"/>
                  </a:lnTo>
                  <a:lnTo>
                    <a:pt x="230" y="548"/>
                  </a:lnTo>
                  <a:lnTo>
                    <a:pt x="238" y="556"/>
                  </a:lnTo>
                  <a:lnTo>
                    <a:pt x="238" y="558"/>
                  </a:lnTo>
                  <a:lnTo>
                    <a:pt x="238" y="558"/>
                  </a:lnTo>
                  <a:lnTo>
                    <a:pt x="242" y="578"/>
                  </a:lnTo>
                  <a:lnTo>
                    <a:pt x="242" y="578"/>
                  </a:lnTo>
                  <a:lnTo>
                    <a:pt x="244" y="596"/>
                  </a:lnTo>
                  <a:lnTo>
                    <a:pt x="246" y="598"/>
                  </a:lnTo>
                  <a:lnTo>
                    <a:pt x="246" y="598"/>
                  </a:lnTo>
                  <a:lnTo>
                    <a:pt x="254" y="588"/>
                  </a:lnTo>
                  <a:lnTo>
                    <a:pt x="256" y="586"/>
                  </a:lnTo>
                  <a:lnTo>
                    <a:pt x="258" y="586"/>
                  </a:lnTo>
                  <a:lnTo>
                    <a:pt x="258" y="586"/>
                  </a:lnTo>
                  <a:lnTo>
                    <a:pt x="262" y="588"/>
                  </a:lnTo>
                  <a:lnTo>
                    <a:pt x="262" y="592"/>
                  </a:lnTo>
                  <a:lnTo>
                    <a:pt x="262" y="598"/>
                  </a:lnTo>
                  <a:lnTo>
                    <a:pt x="262" y="612"/>
                  </a:lnTo>
                  <a:lnTo>
                    <a:pt x="262" y="616"/>
                  </a:lnTo>
                  <a:lnTo>
                    <a:pt x="262" y="616"/>
                  </a:lnTo>
                  <a:lnTo>
                    <a:pt x="268" y="616"/>
                  </a:lnTo>
                  <a:lnTo>
                    <a:pt x="270" y="614"/>
                  </a:lnTo>
                  <a:lnTo>
                    <a:pt x="278" y="602"/>
                  </a:lnTo>
                  <a:lnTo>
                    <a:pt x="288" y="594"/>
                  </a:lnTo>
                  <a:lnTo>
                    <a:pt x="288" y="594"/>
                  </a:lnTo>
                  <a:lnTo>
                    <a:pt x="296" y="588"/>
                  </a:lnTo>
                  <a:lnTo>
                    <a:pt x="306" y="586"/>
                  </a:lnTo>
                  <a:lnTo>
                    <a:pt x="306" y="586"/>
                  </a:lnTo>
                  <a:lnTo>
                    <a:pt x="322" y="590"/>
                  </a:lnTo>
                  <a:lnTo>
                    <a:pt x="328" y="588"/>
                  </a:lnTo>
                  <a:lnTo>
                    <a:pt x="336" y="576"/>
                  </a:lnTo>
                  <a:lnTo>
                    <a:pt x="334" y="558"/>
                  </a:lnTo>
                  <a:lnTo>
                    <a:pt x="334" y="558"/>
                  </a:lnTo>
                  <a:lnTo>
                    <a:pt x="330" y="546"/>
                  </a:lnTo>
                  <a:lnTo>
                    <a:pt x="328" y="540"/>
                  </a:lnTo>
                  <a:lnTo>
                    <a:pt x="328" y="536"/>
                  </a:lnTo>
                  <a:lnTo>
                    <a:pt x="330" y="522"/>
                  </a:lnTo>
                  <a:lnTo>
                    <a:pt x="330" y="520"/>
                  </a:lnTo>
                  <a:lnTo>
                    <a:pt x="332" y="518"/>
                  </a:lnTo>
                  <a:lnTo>
                    <a:pt x="332" y="518"/>
                  </a:lnTo>
                  <a:lnTo>
                    <a:pt x="346" y="510"/>
                  </a:lnTo>
                  <a:lnTo>
                    <a:pt x="348" y="510"/>
                  </a:lnTo>
                  <a:lnTo>
                    <a:pt x="348" y="510"/>
                  </a:lnTo>
                  <a:lnTo>
                    <a:pt x="358" y="502"/>
                  </a:lnTo>
                  <a:lnTo>
                    <a:pt x="372" y="484"/>
                  </a:lnTo>
                  <a:lnTo>
                    <a:pt x="374" y="470"/>
                  </a:lnTo>
                  <a:lnTo>
                    <a:pt x="358" y="436"/>
                  </a:lnTo>
                  <a:lnTo>
                    <a:pt x="390" y="450"/>
                  </a:lnTo>
                  <a:lnTo>
                    <a:pt x="390" y="438"/>
                  </a:lnTo>
                  <a:lnTo>
                    <a:pt x="390" y="438"/>
                  </a:lnTo>
                  <a:lnTo>
                    <a:pt x="390" y="436"/>
                  </a:lnTo>
                  <a:lnTo>
                    <a:pt x="402" y="426"/>
                  </a:lnTo>
                  <a:lnTo>
                    <a:pt x="426" y="420"/>
                  </a:lnTo>
                  <a:lnTo>
                    <a:pt x="428" y="420"/>
                  </a:lnTo>
                  <a:lnTo>
                    <a:pt x="442" y="450"/>
                  </a:lnTo>
                  <a:lnTo>
                    <a:pt x="442" y="450"/>
                  </a:lnTo>
                  <a:lnTo>
                    <a:pt x="440" y="462"/>
                  </a:lnTo>
                  <a:lnTo>
                    <a:pt x="442" y="472"/>
                  </a:lnTo>
                  <a:lnTo>
                    <a:pt x="442" y="472"/>
                  </a:lnTo>
                  <a:lnTo>
                    <a:pt x="444" y="478"/>
                  </a:lnTo>
                  <a:lnTo>
                    <a:pt x="448" y="480"/>
                  </a:lnTo>
                  <a:lnTo>
                    <a:pt x="448" y="480"/>
                  </a:lnTo>
                  <a:lnTo>
                    <a:pt x="454" y="478"/>
                  </a:lnTo>
                  <a:lnTo>
                    <a:pt x="458" y="474"/>
                  </a:lnTo>
                  <a:lnTo>
                    <a:pt x="458" y="472"/>
                  </a:lnTo>
                  <a:lnTo>
                    <a:pt x="458" y="472"/>
                  </a:lnTo>
                  <a:lnTo>
                    <a:pt x="460" y="472"/>
                  </a:lnTo>
                  <a:lnTo>
                    <a:pt x="478" y="466"/>
                  </a:lnTo>
                  <a:lnTo>
                    <a:pt x="478" y="466"/>
                  </a:lnTo>
                  <a:lnTo>
                    <a:pt x="480" y="466"/>
                  </a:lnTo>
                  <a:lnTo>
                    <a:pt x="480" y="466"/>
                  </a:lnTo>
                  <a:lnTo>
                    <a:pt x="492" y="468"/>
                  </a:lnTo>
                  <a:lnTo>
                    <a:pt x="496" y="470"/>
                  </a:lnTo>
                  <a:lnTo>
                    <a:pt x="498" y="472"/>
                  </a:lnTo>
                  <a:lnTo>
                    <a:pt x="498" y="494"/>
                  </a:lnTo>
                  <a:lnTo>
                    <a:pt x="498" y="494"/>
                  </a:lnTo>
                  <a:lnTo>
                    <a:pt x="502" y="496"/>
                  </a:lnTo>
                  <a:lnTo>
                    <a:pt x="510" y="498"/>
                  </a:lnTo>
                  <a:lnTo>
                    <a:pt x="522" y="498"/>
                  </a:lnTo>
                  <a:lnTo>
                    <a:pt x="542" y="492"/>
                  </a:lnTo>
                  <a:lnTo>
                    <a:pt x="554" y="482"/>
                  </a:lnTo>
                  <a:lnTo>
                    <a:pt x="556" y="472"/>
                  </a:lnTo>
                  <a:lnTo>
                    <a:pt x="550" y="466"/>
                  </a:lnTo>
                  <a:lnTo>
                    <a:pt x="530" y="458"/>
                  </a:lnTo>
                  <a:lnTo>
                    <a:pt x="530" y="458"/>
                  </a:lnTo>
                  <a:lnTo>
                    <a:pt x="528" y="458"/>
                  </a:lnTo>
                  <a:lnTo>
                    <a:pt x="528" y="458"/>
                  </a:lnTo>
                  <a:lnTo>
                    <a:pt x="528" y="458"/>
                  </a:lnTo>
                  <a:lnTo>
                    <a:pt x="504" y="434"/>
                  </a:lnTo>
                  <a:lnTo>
                    <a:pt x="506" y="432"/>
                  </a:lnTo>
                  <a:lnTo>
                    <a:pt x="518" y="422"/>
                  </a:lnTo>
                  <a:lnTo>
                    <a:pt x="518" y="420"/>
                  </a:lnTo>
                  <a:lnTo>
                    <a:pt x="518" y="420"/>
                  </a:lnTo>
                  <a:lnTo>
                    <a:pt x="530" y="416"/>
                  </a:lnTo>
                  <a:lnTo>
                    <a:pt x="530" y="416"/>
                  </a:lnTo>
                  <a:lnTo>
                    <a:pt x="534" y="416"/>
                  </a:lnTo>
                  <a:lnTo>
                    <a:pt x="550" y="418"/>
                  </a:lnTo>
                  <a:lnTo>
                    <a:pt x="550" y="418"/>
                  </a:lnTo>
                  <a:lnTo>
                    <a:pt x="550" y="420"/>
                  </a:lnTo>
                  <a:lnTo>
                    <a:pt x="550" y="414"/>
                  </a:lnTo>
                  <a:lnTo>
                    <a:pt x="544" y="402"/>
                  </a:lnTo>
                  <a:lnTo>
                    <a:pt x="532" y="396"/>
                  </a:lnTo>
                  <a:lnTo>
                    <a:pt x="518" y="374"/>
                  </a:lnTo>
                  <a:lnTo>
                    <a:pt x="518" y="374"/>
                  </a:lnTo>
                  <a:lnTo>
                    <a:pt x="516" y="372"/>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4" y="224"/>
                  </a:lnTo>
                  <a:lnTo>
                    <a:pt x="666" y="224"/>
                  </a:lnTo>
                  <a:lnTo>
                    <a:pt x="666" y="222"/>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8" y="146"/>
                  </a:lnTo>
                  <a:lnTo>
                    <a:pt x="638" y="146"/>
                  </a:lnTo>
                  <a:lnTo>
                    <a:pt x="638" y="146"/>
                  </a:lnTo>
                  <a:lnTo>
                    <a:pt x="630" y="136"/>
                  </a:lnTo>
                  <a:lnTo>
                    <a:pt x="630" y="138"/>
                  </a:lnTo>
                  <a:lnTo>
                    <a:pt x="628" y="138"/>
                  </a:lnTo>
                  <a:lnTo>
                    <a:pt x="628" y="138"/>
                  </a:lnTo>
                  <a:lnTo>
                    <a:pt x="624" y="142"/>
                  </a:lnTo>
                  <a:lnTo>
                    <a:pt x="618" y="142"/>
                  </a:lnTo>
                  <a:lnTo>
                    <a:pt x="614" y="144"/>
                  </a:lnTo>
                  <a:lnTo>
                    <a:pt x="614" y="144"/>
                  </a:lnTo>
                  <a:lnTo>
                    <a:pt x="612" y="146"/>
                  </a:lnTo>
                  <a:lnTo>
                    <a:pt x="608" y="146"/>
                  </a:lnTo>
                  <a:lnTo>
                    <a:pt x="608" y="146"/>
                  </a:lnTo>
                  <a:lnTo>
                    <a:pt x="606" y="144"/>
                  </a:lnTo>
                  <a:lnTo>
                    <a:pt x="604" y="138"/>
                  </a:lnTo>
                  <a:lnTo>
                    <a:pt x="604" y="138"/>
                  </a:lnTo>
                  <a:lnTo>
                    <a:pt x="602" y="132"/>
                  </a:lnTo>
                  <a:lnTo>
                    <a:pt x="598" y="126"/>
                  </a:lnTo>
                  <a:lnTo>
                    <a:pt x="596" y="126"/>
                  </a:lnTo>
                  <a:lnTo>
                    <a:pt x="596" y="126"/>
                  </a:lnTo>
                  <a:lnTo>
                    <a:pt x="596" y="126"/>
                  </a:lnTo>
                  <a:lnTo>
                    <a:pt x="592" y="114"/>
                  </a:lnTo>
                  <a:lnTo>
                    <a:pt x="588" y="114"/>
                  </a:lnTo>
                  <a:lnTo>
                    <a:pt x="576" y="122"/>
                  </a:lnTo>
                  <a:lnTo>
                    <a:pt x="576" y="124"/>
                  </a:lnTo>
                  <a:lnTo>
                    <a:pt x="574" y="124"/>
                  </a:lnTo>
                  <a:lnTo>
                    <a:pt x="546" y="130"/>
                  </a:lnTo>
                  <a:lnTo>
                    <a:pt x="546" y="130"/>
                  </a:lnTo>
                  <a:lnTo>
                    <a:pt x="544" y="128"/>
                  </a:lnTo>
                  <a:lnTo>
                    <a:pt x="526" y="116"/>
                  </a:lnTo>
                  <a:lnTo>
                    <a:pt x="526" y="116"/>
                  </a:lnTo>
                  <a:lnTo>
                    <a:pt x="524" y="114"/>
                  </a:lnTo>
                  <a:lnTo>
                    <a:pt x="524" y="114"/>
                  </a:lnTo>
                  <a:lnTo>
                    <a:pt x="524" y="114"/>
                  </a:lnTo>
                  <a:lnTo>
                    <a:pt x="518" y="104"/>
                  </a:lnTo>
                  <a:lnTo>
                    <a:pt x="506" y="118"/>
                  </a:lnTo>
                  <a:lnTo>
                    <a:pt x="506" y="118"/>
                  </a:lnTo>
                  <a:lnTo>
                    <a:pt x="498" y="126"/>
                  </a:lnTo>
                  <a:lnTo>
                    <a:pt x="492" y="130"/>
                  </a:lnTo>
                  <a:lnTo>
                    <a:pt x="488" y="132"/>
                  </a:lnTo>
                  <a:lnTo>
                    <a:pt x="484" y="130"/>
                  </a:lnTo>
                  <a:lnTo>
                    <a:pt x="466" y="120"/>
                  </a:lnTo>
                  <a:lnTo>
                    <a:pt x="452" y="118"/>
                  </a:lnTo>
                  <a:lnTo>
                    <a:pt x="450" y="120"/>
                  </a:lnTo>
                  <a:lnTo>
                    <a:pt x="438" y="110"/>
                  </a:lnTo>
                  <a:lnTo>
                    <a:pt x="438" y="110"/>
                  </a:lnTo>
                  <a:lnTo>
                    <a:pt x="436" y="110"/>
                  </a:lnTo>
                  <a:lnTo>
                    <a:pt x="442" y="88"/>
                  </a:lnTo>
                  <a:lnTo>
                    <a:pt x="442" y="80"/>
                  </a:lnTo>
                  <a:lnTo>
                    <a:pt x="434" y="78"/>
                  </a:lnTo>
                  <a:lnTo>
                    <a:pt x="434" y="78"/>
                  </a:lnTo>
                  <a:lnTo>
                    <a:pt x="416" y="58"/>
                  </a:lnTo>
                  <a:lnTo>
                    <a:pt x="418" y="46"/>
                  </a:lnTo>
                  <a:lnTo>
                    <a:pt x="376" y="42"/>
                  </a:lnTo>
                  <a:lnTo>
                    <a:pt x="360" y="3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2"/>
                  </a:lnTo>
                  <a:lnTo>
                    <a:pt x="318" y="62"/>
                  </a:lnTo>
                  <a:lnTo>
                    <a:pt x="318" y="66"/>
                  </a:lnTo>
                  <a:lnTo>
                    <a:pt x="314" y="68"/>
                  </a:lnTo>
                  <a:lnTo>
                    <a:pt x="306" y="70"/>
                  </a:lnTo>
                  <a:lnTo>
                    <a:pt x="290" y="70"/>
                  </a:lnTo>
                  <a:lnTo>
                    <a:pt x="280" y="66"/>
                  </a:lnTo>
                  <a:lnTo>
                    <a:pt x="268" y="70"/>
                  </a:lnTo>
                  <a:lnTo>
                    <a:pt x="266" y="70"/>
                  </a:lnTo>
                  <a:lnTo>
                    <a:pt x="264" y="70"/>
                  </a:lnTo>
                  <a:lnTo>
                    <a:pt x="262" y="82"/>
                  </a:lnTo>
                  <a:lnTo>
                    <a:pt x="262" y="82"/>
                  </a:lnTo>
                  <a:lnTo>
                    <a:pt x="262" y="86"/>
                  </a:lnTo>
                  <a:lnTo>
                    <a:pt x="258" y="86"/>
                  </a:lnTo>
                  <a:lnTo>
                    <a:pt x="238" y="78"/>
                  </a:lnTo>
                  <a:lnTo>
                    <a:pt x="238" y="78"/>
                  </a:lnTo>
                  <a:lnTo>
                    <a:pt x="240" y="88"/>
                  </a:lnTo>
                  <a:lnTo>
                    <a:pt x="242" y="96"/>
                  </a:lnTo>
                  <a:lnTo>
                    <a:pt x="242" y="96"/>
                  </a:lnTo>
                  <a:lnTo>
                    <a:pt x="246" y="104"/>
                  </a:lnTo>
                  <a:lnTo>
                    <a:pt x="244" y="110"/>
                  </a:lnTo>
                  <a:lnTo>
                    <a:pt x="242" y="116"/>
                  </a:lnTo>
                  <a:lnTo>
                    <a:pt x="242" y="116"/>
                  </a:lnTo>
                  <a:lnTo>
                    <a:pt x="234" y="118"/>
                  </a:lnTo>
                  <a:lnTo>
                    <a:pt x="222" y="118"/>
                  </a:lnTo>
                  <a:lnTo>
                    <a:pt x="208" y="118"/>
                  </a:lnTo>
                  <a:lnTo>
                    <a:pt x="206" y="142"/>
                  </a:lnTo>
                  <a:lnTo>
                    <a:pt x="190" y="134"/>
                  </a:lnTo>
                  <a:lnTo>
                    <a:pt x="188"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8" y="84"/>
                  </a:lnTo>
                  <a:lnTo>
                    <a:pt x="110" y="74"/>
                  </a:lnTo>
                  <a:lnTo>
                    <a:pt x="106" y="66"/>
                  </a:lnTo>
                  <a:lnTo>
                    <a:pt x="106" y="66"/>
                  </a:lnTo>
                  <a:lnTo>
                    <a:pt x="106" y="64"/>
                  </a:lnTo>
                  <a:lnTo>
                    <a:pt x="102" y="62"/>
                  </a:lnTo>
                  <a:lnTo>
                    <a:pt x="98" y="62"/>
                  </a:lnTo>
                  <a:lnTo>
                    <a:pt x="98" y="62"/>
                  </a:lnTo>
                  <a:lnTo>
                    <a:pt x="90" y="56"/>
                  </a:lnTo>
                  <a:lnTo>
                    <a:pt x="86" y="46"/>
                  </a:lnTo>
                  <a:lnTo>
                    <a:pt x="82" y="34"/>
                  </a:lnTo>
                  <a:lnTo>
                    <a:pt x="82" y="22"/>
                  </a:lnTo>
                  <a:lnTo>
                    <a:pt x="78" y="12"/>
                  </a:lnTo>
                  <a:lnTo>
                    <a:pt x="68" y="14"/>
                  </a:lnTo>
                  <a:lnTo>
                    <a:pt x="66" y="14"/>
                  </a:lnTo>
                  <a:lnTo>
                    <a:pt x="66" y="14"/>
                  </a:lnTo>
                  <a:lnTo>
                    <a:pt x="6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4" name="Freeform 11"/>
            <p:cNvSpPr>
              <a:spLocks/>
            </p:cNvSpPr>
            <p:nvPr/>
          </p:nvSpPr>
          <p:spPr bwMode="auto">
            <a:xfrm>
              <a:off x="955675" y="3412444"/>
              <a:ext cx="1993900" cy="1212850"/>
            </a:xfrm>
            <a:custGeom>
              <a:avLst/>
              <a:gdLst>
                <a:gd name="T0" fmla="*/ 138 w 1256"/>
                <a:gd name="T1" fmla="*/ 22 h 764"/>
                <a:gd name="T2" fmla="*/ 122 w 1256"/>
                <a:gd name="T3" fmla="*/ 56 h 764"/>
                <a:gd name="T4" fmla="*/ 66 w 1256"/>
                <a:gd name="T5" fmla="*/ 58 h 764"/>
                <a:gd name="T6" fmla="*/ 48 w 1256"/>
                <a:gd name="T7" fmla="*/ 92 h 764"/>
                <a:gd name="T8" fmla="*/ 56 w 1256"/>
                <a:gd name="T9" fmla="*/ 150 h 764"/>
                <a:gd name="T10" fmla="*/ 56 w 1256"/>
                <a:gd name="T11" fmla="*/ 196 h 764"/>
                <a:gd name="T12" fmla="*/ 16 w 1256"/>
                <a:gd name="T13" fmla="*/ 232 h 764"/>
                <a:gd name="T14" fmla="*/ 2 w 1256"/>
                <a:gd name="T15" fmla="*/ 262 h 764"/>
                <a:gd name="T16" fmla="*/ 28 w 1256"/>
                <a:gd name="T17" fmla="*/ 300 h 764"/>
                <a:gd name="T18" fmla="*/ 60 w 1256"/>
                <a:gd name="T19" fmla="*/ 332 h 764"/>
                <a:gd name="T20" fmla="*/ 138 w 1256"/>
                <a:gd name="T21" fmla="*/ 408 h 764"/>
                <a:gd name="T22" fmla="*/ 182 w 1256"/>
                <a:gd name="T23" fmla="*/ 394 h 764"/>
                <a:gd name="T24" fmla="*/ 240 w 1256"/>
                <a:gd name="T25" fmla="*/ 464 h 764"/>
                <a:gd name="T26" fmla="*/ 294 w 1256"/>
                <a:gd name="T27" fmla="*/ 504 h 764"/>
                <a:gd name="T28" fmla="*/ 376 w 1256"/>
                <a:gd name="T29" fmla="*/ 586 h 764"/>
                <a:gd name="T30" fmla="*/ 426 w 1256"/>
                <a:gd name="T31" fmla="*/ 628 h 764"/>
                <a:gd name="T32" fmla="*/ 524 w 1256"/>
                <a:gd name="T33" fmla="*/ 648 h 764"/>
                <a:gd name="T34" fmla="*/ 590 w 1256"/>
                <a:gd name="T35" fmla="*/ 644 h 764"/>
                <a:gd name="T36" fmla="*/ 588 w 1256"/>
                <a:gd name="T37" fmla="*/ 670 h 764"/>
                <a:gd name="T38" fmla="*/ 592 w 1256"/>
                <a:gd name="T39" fmla="*/ 698 h 764"/>
                <a:gd name="T40" fmla="*/ 616 w 1256"/>
                <a:gd name="T41" fmla="*/ 676 h 764"/>
                <a:gd name="T42" fmla="*/ 660 w 1256"/>
                <a:gd name="T43" fmla="*/ 638 h 764"/>
                <a:gd name="T44" fmla="*/ 772 w 1256"/>
                <a:gd name="T45" fmla="*/ 682 h 764"/>
                <a:gd name="T46" fmla="*/ 808 w 1256"/>
                <a:gd name="T47" fmla="*/ 762 h 764"/>
                <a:gd name="T48" fmla="*/ 928 w 1256"/>
                <a:gd name="T49" fmla="*/ 716 h 764"/>
                <a:gd name="T50" fmla="*/ 1024 w 1256"/>
                <a:gd name="T51" fmla="*/ 680 h 764"/>
                <a:gd name="T52" fmla="*/ 1122 w 1256"/>
                <a:gd name="T53" fmla="*/ 712 h 764"/>
                <a:gd name="T54" fmla="*/ 1138 w 1256"/>
                <a:gd name="T55" fmla="*/ 716 h 764"/>
                <a:gd name="T56" fmla="*/ 1144 w 1256"/>
                <a:gd name="T57" fmla="*/ 674 h 764"/>
                <a:gd name="T58" fmla="*/ 1182 w 1256"/>
                <a:gd name="T59" fmla="*/ 682 h 764"/>
                <a:gd name="T60" fmla="*/ 1214 w 1256"/>
                <a:gd name="T61" fmla="*/ 686 h 764"/>
                <a:gd name="T62" fmla="*/ 1214 w 1256"/>
                <a:gd name="T63" fmla="*/ 660 h 764"/>
                <a:gd name="T64" fmla="*/ 1256 w 1256"/>
                <a:gd name="T65" fmla="*/ 598 h 764"/>
                <a:gd name="T66" fmla="*/ 1248 w 1256"/>
                <a:gd name="T67" fmla="*/ 540 h 764"/>
                <a:gd name="T68" fmla="*/ 1232 w 1256"/>
                <a:gd name="T69" fmla="*/ 498 h 764"/>
                <a:gd name="T70" fmla="*/ 1228 w 1256"/>
                <a:gd name="T71" fmla="*/ 448 h 764"/>
                <a:gd name="T72" fmla="*/ 1200 w 1256"/>
                <a:gd name="T73" fmla="*/ 412 h 764"/>
                <a:gd name="T74" fmla="*/ 1162 w 1256"/>
                <a:gd name="T75" fmla="*/ 366 h 764"/>
                <a:gd name="T76" fmla="*/ 1152 w 1256"/>
                <a:gd name="T77" fmla="*/ 418 h 764"/>
                <a:gd name="T78" fmla="*/ 1074 w 1256"/>
                <a:gd name="T79" fmla="*/ 436 h 764"/>
                <a:gd name="T80" fmla="*/ 1024 w 1256"/>
                <a:gd name="T81" fmla="*/ 380 h 764"/>
                <a:gd name="T82" fmla="*/ 974 w 1256"/>
                <a:gd name="T83" fmla="*/ 350 h 764"/>
                <a:gd name="T84" fmla="*/ 860 w 1256"/>
                <a:gd name="T85" fmla="*/ 324 h 764"/>
                <a:gd name="T86" fmla="*/ 820 w 1256"/>
                <a:gd name="T87" fmla="*/ 308 h 764"/>
                <a:gd name="T88" fmla="*/ 788 w 1256"/>
                <a:gd name="T89" fmla="*/ 272 h 764"/>
                <a:gd name="T90" fmla="*/ 760 w 1256"/>
                <a:gd name="T91" fmla="*/ 280 h 764"/>
                <a:gd name="T92" fmla="*/ 736 w 1256"/>
                <a:gd name="T93" fmla="*/ 272 h 764"/>
                <a:gd name="T94" fmla="*/ 704 w 1256"/>
                <a:gd name="T95" fmla="*/ 232 h 764"/>
                <a:gd name="T96" fmla="*/ 692 w 1256"/>
                <a:gd name="T97" fmla="*/ 196 h 764"/>
                <a:gd name="T98" fmla="*/ 694 w 1256"/>
                <a:gd name="T99" fmla="*/ 118 h 764"/>
                <a:gd name="T100" fmla="*/ 708 w 1256"/>
                <a:gd name="T101" fmla="*/ 84 h 764"/>
                <a:gd name="T102" fmla="*/ 712 w 1256"/>
                <a:gd name="T103" fmla="*/ 62 h 764"/>
                <a:gd name="T104" fmla="*/ 710 w 1256"/>
                <a:gd name="T105" fmla="*/ 42 h 764"/>
                <a:gd name="T106" fmla="*/ 692 w 1256"/>
                <a:gd name="T107" fmla="*/ 30 h 764"/>
                <a:gd name="T108" fmla="*/ 608 w 1256"/>
                <a:gd name="T109" fmla="*/ 4 h 764"/>
                <a:gd name="T110" fmla="*/ 532 w 1256"/>
                <a:gd name="T111" fmla="*/ 16 h 764"/>
                <a:gd name="T112" fmla="*/ 472 w 1256"/>
                <a:gd name="T113" fmla="*/ 40 h 764"/>
                <a:gd name="T114" fmla="*/ 438 w 1256"/>
                <a:gd name="T115" fmla="*/ 36 h 764"/>
                <a:gd name="T116" fmla="*/ 356 w 1256"/>
                <a:gd name="T117" fmla="*/ 36 h 764"/>
                <a:gd name="T118" fmla="*/ 318 w 1256"/>
                <a:gd name="T119" fmla="*/ 20 h 764"/>
                <a:gd name="T120" fmla="*/ 296 w 1256"/>
                <a:gd name="T121" fmla="*/ 8 h 764"/>
                <a:gd name="T122" fmla="*/ 226 w 1256"/>
                <a:gd name="T123" fmla="*/ 20 h 764"/>
                <a:gd name="T124" fmla="*/ 152 w 1256"/>
                <a:gd name="T125" fmla="*/ 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56" h="764">
                  <a:moveTo>
                    <a:pt x="152" y="4"/>
                  </a:moveTo>
                  <a:lnTo>
                    <a:pt x="152" y="4"/>
                  </a:lnTo>
                  <a:lnTo>
                    <a:pt x="152" y="4"/>
                  </a:lnTo>
                  <a:lnTo>
                    <a:pt x="146" y="14"/>
                  </a:lnTo>
                  <a:lnTo>
                    <a:pt x="138" y="22"/>
                  </a:lnTo>
                  <a:lnTo>
                    <a:pt x="138" y="22"/>
                  </a:lnTo>
                  <a:lnTo>
                    <a:pt x="132" y="26"/>
                  </a:lnTo>
                  <a:lnTo>
                    <a:pt x="132" y="32"/>
                  </a:lnTo>
                  <a:lnTo>
                    <a:pt x="132" y="36"/>
                  </a:lnTo>
                  <a:lnTo>
                    <a:pt x="132" y="36"/>
                  </a:lnTo>
                  <a:lnTo>
                    <a:pt x="130" y="44"/>
                  </a:lnTo>
                  <a:lnTo>
                    <a:pt x="122" y="56"/>
                  </a:lnTo>
                  <a:lnTo>
                    <a:pt x="122" y="60"/>
                  </a:lnTo>
                  <a:lnTo>
                    <a:pt x="122" y="60"/>
                  </a:lnTo>
                  <a:lnTo>
                    <a:pt x="118" y="62"/>
                  </a:lnTo>
                  <a:lnTo>
                    <a:pt x="112" y="64"/>
                  </a:lnTo>
                  <a:lnTo>
                    <a:pt x="66" y="58"/>
                  </a:lnTo>
                  <a:lnTo>
                    <a:pt x="66" y="58"/>
                  </a:lnTo>
                  <a:lnTo>
                    <a:pt x="62" y="68"/>
                  </a:lnTo>
                  <a:lnTo>
                    <a:pt x="62" y="70"/>
                  </a:lnTo>
                  <a:lnTo>
                    <a:pt x="62" y="70"/>
                  </a:lnTo>
                  <a:lnTo>
                    <a:pt x="62" y="70"/>
                  </a:lnTo>
                  <a:lnTo>
                    <a:pt x="62" y="70"/>
                  </a:lnTo>
                  <a:lnTo>
                    <a:pt x="48" y="92"/>
                  </a:lnTo>
                  <a:lnTo>
                    <a:pt x="42" y="100"/>
                  </a:lnTo>
                  <a:lnTo>
                    <a:pt x="40" y="108"/>
                  </a:lnTo>
                  <a:lnTo>
                    <a:pt x="40" y="108"/>
                  </a:lnTo>
                  <a:lnTo>
                    <a:pt x="42" y="112"/>
                  </a:lnTo>
                  <a:lnTo>
                    <a:pt x="44" y="122"/>
                  </a:lnTo>
                  <a:lnTo>
                    <a:pt x="56" y="150"/>
                  </a:lnTo>
                  <a:lnTo>
                    <a:pt x="62" y="168"/>
                  </a:lnTo>
                  <a:lnTo>
                    <a:pt x="62" y="168"/>
                  </a:lnTo>
                  <a:lnTo>
                    <a:pt x="64" y="174"/>
                  </a:lnTo>
                  <a:lnTo>
                    <a:pt x="64" y="180"/>
                  </a:lnTo>
                  <a:lnTo>
                    <a:pt x="60" y="188"/>
                  </a:lnTo>
                  <a:lnTo>
                    <a:pt x="56" y="196"/>
                  </a:lnTo>
                  <a:lnTo>
                    <a:pt x="42" y="210"/>
                  </a:lnTo>
                  <a:lnTo>
                    <a:pt x="18" y="210"/>
                  </a:lnTo>
                  <a:lnTo>
                    <a:pt x="12" y="184"/>
                  </a:lnTo>
                  <a:lnTo>
                    <a:pt x="6" y="216"/>
                  </a:lnTo>
                  <a:lnTo>
                    <a:pt x="16" y="232"/>
                  </a:lnTo>
                  <a:lnTo>
                    <a:pt x="16" y="232"/>
                  </a:lnTo>
                  <a:lnTo>
                    <a:pt x="16" y="236"/>
                  </a:lnTo>
                  <a:lnTo>
                    <a:pt x="16" y="238"/>
                  </a:lnTo>
                  <a:lnTo>
                    <a:pt x="16" y="238"/>
                  </a:lnTo>
                  <a:lnTo>
                    <a:pt x="10" y="246"/>
                  </a:lnTo>
                  <a:lnTo>
                    <a:pt x="2" y="262"/>
                  </a:lnTo>
                  <a:lnTo>
                    <a:pt x="2" y="262"/>
                  </a:lnTo>
                  <a:lnTo>
                    <a:pt x="0" y="272"/>
                  </a:lnTo>
                  <a:lnTo>
                    <a:pt x="0" y="280"/>
                  </a:lnTo>
                  <a:lnTo>
                    <a:pt x="4" y="290"/>
                  </a:lnTo>
                  <a:lnTo>
                    <a:pt x="10" y="300"/>
                  </a:lnTo>
                  <a:lnTo>
                    <a:pt x="28" y="300"/>
                  </a:lnTo>
                  <a:lnTo>
                    <a:pt x="28" y="300"/>
                  </a:lnTo>
                  <a:lnTo>
                    <a:pt x="34" y="302"/>
                  </a:lnTo>
                  <a:lnTo>
                    <a:pt x="42" y="308"/>
                  </a:lnTo>
                  <a:lnTo>
                    <a:pt x="58" y="330"/>
                  </a:lnTo>
                  <a:lnTo>
                    <a:pt x="60" y="332"/>
                  </a:lnTo>
                  <a:lnTo>
                    <a:pt x="60" y="332"/>
                  </a:lnTo>
                  <a:lnTo>
                    <a:pt x="60" y="332"/>
                  </a:lnTo>
                  <a:lnTo>
                    <a:pt x="62" y="338"/>
                  </a:lnTo>
                  <a:lnTo>
                    <a:pt x="66" y="344"/>
                  </a:lnTo>
                  <a:lnTo>
                    <a:pt x="108" y="384"/>
                  </a:lnTo>
                  <a:lnTo>
                    <a:pt x="108" y="384"/>
                  </a:lnTo>
                  <a:lnTo>
                    <a:pt x="128" y="408"/>
                  </a:lnTo>
                  <a:lnTo>
                    <a:pt x="138" y="408"/>
                  </a:lnTo>
                  <a:lnTo>
                    <a:pt x="150" y="386"/>
                  </a:lnTo>
                  <a:lnTo>
                    <a:pt x="152" y="384"/>
                  </a:lnTo>
                  <a:lnTo>
                    <a:pt x="152" y="384"/>
                  </a:lnTo>
                  <a:lnTo>
                    <a:pt x="182" y="392"/>
                  </a:lnTo>
                  <a:lnTo>
                    <a:pt x="182" y="392"/>
                  </a:lnTo>
                  <a:lnTo>
                    <a:pt x="182" y="394"/>
                  </a:lnTo>
                  <a:lnTo>
                    <a:pt x="186" y="414"/>
                  </a:lnTo>
                  <a:lnTo>
                    <a:pt x="222" y="454"/>
                  </a:lnTo>
                  <a:lnTo>
                    <a:pt x="234" y="460"/>
                  </a:lnTo>
                  <a:lnTo>
                    <a:pt x="234" y="460"/>
                  </a:lnTo>
                  <a:lnTo>
                    <a:pt x="240" y="464"/>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376" y="586"/>
                  </a:lnTo>
                  <a:lnTo>
                    <a:pt x="404" y="602"/>
                  </a:lnTo>
                  <a:lnTo>
                    <a:pt x="404" y="602"/>
                  </a:lnTo>
                  <a:lnTo>
                    <a:pt x="404" y="602"/>
                  </a:lnTo>
                  <a:lnTo>
                    <a:pt x="406" y="604"/>
                  </a:lnTo>
                  <a:lnTo>
                    <a:pt x="426" y="628"/>
                  </a:lnTo>
                  <a:lnTo>
                    <a:pt x="456" y="624"/>
                  </a:lnTo>
                  <a:lnTo>
                    <a:pt x="458" y="624"/>
                  </a:lnTo>
                  <a:lnTo>
                    <a:pt x="470" y="628"/>
                  </a:lnTo>
                  <a:lnTo>
                    <a:pt x="470" y="628"/>
                  </a:lnTo>
                  <a:lnTo>
                    <a:pt x="490" y="644"/>
                  </a:lnTo>
                  <a:lnTo>
                    <a:pt x="524" y="648"/>
                  </a:lnTo>
                  <a:lnTo>
                    <a:pt x="544" y="644"/>
                  </a:lnTo>
                  <a:lnTo>
                    <a:pt x="544" y="644"/>
                  </a:lnTo>
                  <a:lnTo>
                    <a:pt x="544" y="644"/>
                  </a:lnTo>
                  <a:lnTo>
                    <a:pt x="564" y="642"/>
                  </a:lnTo>
                  <a:lnTo>
                    <a:pt x="580" y="642"/>
                  </a:lnTo>
                  <a:lnTo>
                    <a:pt x="590" y="644"/>
                  </a:lnTo>
                  <a:lnTo>
                    <a:pt x="596" y="648"/>
                  </a:lnTo>
                  <a:lnTo>
                    <a:pt x="596" y="648"/>
                  </a:lnTo>
                  <a:lnTo>
                    <a:pt x="598" y="654"/>
                  </a:lnTo>
                  <a:lnTo>
                    <a:pt x="598" y="658"/>
                  </a:lnTo>
                  <a:lnTo>
                    <a:pt x="594" y="664"/>
                  </a:lnTo>
                  <a:lnTo>
                    <a:pt x="588" y="670"/>
                  </a:lnTo>
                  <a:lnTo>
                    <a:pt x="580" y="678"/>
                  </a:lnTo>
                  <a:lnTo>
                    <a:pt x="580" y="678"/>
                  </a:lnTo>
                  <a:lnTo>
                    <a:pt x="580" y="682"/>
                  </a:lnTo>
                  <a:lnTo>
                    <a:pt x="582" y="686"/>
                  </a:lnTo>
                  <a:lnTo>
                    <a:pt x="586" y="692"/>
                  </a:lnTo>
                  <a:lnTo>
                    <a:pt x="592" y="698"/>
                  </a:lnTo>
                  <a:lnTo>
                    <a:pt x="592" y="700"/>
                  </a:lnTo>
                  <a:lnTo>
                    <a:pt x="592" y="700"/>
                  </a:lnTo>
                  <a:lnTo>
                    <a:pt x="598" y="704"/>
                  </a:lnTo>
                  <a:lnTo>
                    <a:pt x="600" y="702"/>
                  </a:lnTo>
                  <a:lnTo>
                    <a:pt x="600" y="702"/>
                  </a:lnTo>
                  <a:lnTo>
                    <a:pt x="616" y="676"/>
                  </a:lnTo>
                  <a:lnTo>
                    <a:pt x="628" y="658"/>
                  </a:lnTo>
                  <a:lnTo>
                    <a:pt x="638" y="646"/>
                  </a:lnTo>
                  <a:lnTo>
                    <a:pt x="648" y="640"/>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792" y="738"/>
                  </a:lnTo>
                  <a:lnTo>
                    <a:pt x="802" y="754"/>
                  </a:lnTo>
                  <a:lnTo>
                    <a:pt x="808" y="762"/>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24" y="680"/>
                  </a:lnTo>
                  <a:lnTo>
                    <a:pt x="1024"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38" y="716"/>
                  </a:lnTo>
                  <a:lnTo>
                    <a:pt x="1138" y="716"/>
                  </a:lnTo>
                  <a:lnTo>
                    <a:pt x="1144" y="692"/>
                  </a:lnTo>
                  <a:lnTo>
                    <a:pt x="1144" y="692"/>
                  </a:lnTo>
                  <a:lnTo>
                    <a:pt x="1142" y="682"/>
                  </a:lnTo>
                  <a:lnTo>
                    <a:pt x="1144" y="674"/>
                  </a:lnTo>
                  <a:lnTo>
                    <a:pt x="1144" y="674"/>
                  </a:lnTo>
                  <a:lnTo>
                    <a:pt x="1148" y="668"/>
                  </a:lnTo>
                  <a:lnTo>
                    <a:pt x="1156" y="666"/>
                  </a:lnTo>
                  <a:lnTo>
                    <a:pt x="1156" y="666"/>
                  </a:lnTo>
                  <a:lnTo>
                    <a:pt x="1164" y="666"/>
                  </a:lnTo>
                  <a:lnTo>
                    <a:pt x="1172" y="672"/>
                  </a:lnTo>
                  <a:lnTo>
                    <a:pt x="1182" y="682"/>
                  </a:lnTo>
                  <a:lnTo>
                    <a:pt x="1190" y="696"/>
                  </a:lnTo>
                  <a:lnTo>
                    <a:pt x="1192" y="696"/>
                  </a:lnTo>
                  <a:lnTo>
                    <a:pt x="1192" y="696"/>
                  </a:lnTo>
                  <a:lnTo>
                    <a:pt x="1212" y="688"/>
                  </a:lnTo>
                  <a:lnTo>
                    <a:pt x="1212" y="688"/>
                  </a:lnTo>
                  <a:lnTo>
                    <a:pt x="1214" y="686"/>
                  </a:lnTo>
                  <a:lnTo>
                    <a:pt x="1216" y="684"/>
                  </a:lnTo>
                  <a:lnTo>
                    <a:pt x="1218" y="680"/>
                  </a:lnTo>
                  <a:lnTo>
                    <a:pt x="1214" y="664"/>
                  </a:lnTo>
                  <a:lnTo>
                    <a:pt x="1214" y="664"/>
                  </a:lnTo>
                  <a:lnTo>
                    <a:pt x="1214" y="664"/>
                  </a:lnTo>
                  <a:lnTo>
                    <a:pt x="1214" y="660"/>
                  </a:lnTo>
                  <a:lnTo>
                    <a:pt x="1214" y="656"/>
                  </a:lnTo>
                  <a:lnTo>
                    <a:pt x="1216" y="652"/>
                  </a:lnTo>
                  <a:lnTo>
                    <a:pt x="1220" y="650"/>
                  </a:lnTo>
                  <a:lnTo>
                    <a:pt x="1228" y="644"/>
                  </a:lnTo>
                  <a:lnTo>
                    <a:pt x="1244" y="624"/>
                  </a:lnTo>
                  <a:lnTo>
                    <a:pt x="1256" y="598"/>
                  </a:lnTo>
                  <a:lnTo>
                    <a:pt x="1256" y="598"/>
                  </a:lnTo>
                  <a:lnTo>
                    <a:pt x="1250" y="586"/>
                  </a:lnTo>
                  <a:lnTo>
                    <a:pt x="1246" y="576"/>
                  </a:lnTo>
                  <a:lnTo>
                    <a:pt x="1246" y="568"/>
                  </a:lnTo>
                  <a:lnTo>
                    <a:pt x="1246" y="562"/>
                  </a:lnTo>
                  <a:lnTo>
                    <a:pt x="1248" y="540"/>
                  </a:lnTo>
                  <a:lnTo>
                    <a:pt x="1248" y="540"/>
                  </a:lnTo>
                  <a:lnTo>
                    <a:pt x="1244" y="528"/>
                  </a:lnTo>
                  <a:lnTo>
                    <a:pt x="1242" y="518"/>
                  </a:lnTo>
                  <a:lnTo>
                    <a:pt x="1242" y="518"/>
                  </a:lnTo>
                  <a:lnTo>
                    <a:pt x="1240" y="510"/>
                  </a:lnTo>
                  <a:lnTo>
                    <a:pt x="1232" y="498"/>
                  </a:lnTo>
                  <a:lnTo>
                    <a:pt x="1232" y="498"/>
                  </a:lnTo>
                  <a:lnTo>
                    <a:pt x="1232" y="496"/>
                  </a:lnTo>
                  <a:lnTo>
                    <a:pt x="1228" y="468"/>
                  </a:lnTo>
                  <a:lnTo>
                    <a:pt x="1228" y="468"/>
                  </a:lnTo>
                  <a:lnTo>
                    <a:pt x="1228" y="458"/>
                  </a:lnTo>
                  <a:lnTo>
                    <a:pt x="1228" y="448"/>
                  </a:lnTo>
                  <a:lnTo>
                    <a:pt x="1228" y="448"/>
                  </a:lnTo>
                  <a:lnTo>
                    <a:pt x="1220" y="440"/>
                  </a:lnTo>
                  <a:lnTo>
                    <a:pt x="1214" y="432"/>
                  </a:lnTo>
                  <a:lnTo>
                    <a:pt x="1202" y="416"/>
                  </a:lnTo>
                  <a:lnTo>
                    <a:pt x="1200" y="414"/>
                  </a:lnTo>
                  <a:lnTo>
                    <a:pt x="1200" y="412"/>
                  </a:lnTo>
                  <a:lnTo>
                    <a:pt x="1200" y="412"/>
                  </a:lnTo>
                  <a:lnTo>
                    <a:pt x="1196" y="392"/>
                  </a:lnTo>
                  <a:lnTo>
                    <a:pt x="1184" y="382"/>
                  </a:lnTo>
                  <a:lnTo>
                    <a:pt x="1184" y="384"/>
                  </a:lnTo>
                  <a:lnTo>
                    <a:pt x="1162" y="364"/>
                  </a:lnTo>
                  <a:lnTo>
                    <a:pt x="1162" y="366"/>
                  </a:lnTo>
                  <a:lnTo>
                    <a:pt x="1164" y="392"/>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8" y="372"/>
                  </a:lnTo>
                  <a:lnTo>
                    <a:pt x="1010" y="360"/>
                  </a:lnTo>
                  <a:lnTo>
                    <a:pt x="1000" y="344"/>
                  </a:lnTo>
                  <a:lnTo>
                    <a:pt x="990" y="344"/>
                  </a:lnTo>
                  <a:lnTo>
                    <a:pt x="974" y="350"/>
                  </a:lnTo>
                  <a:lnTo>
                    <a:pt x="972" y="352"/>
                  </a:lnTo>
                  <a:lnTo>
                    <a:pt x="932" y="348"/>
                  </a:lnTo>
                  <a:lnTo>
                    <a:pt x="900" y="342"/>
                  </a:lnTo>
                  <a:lnTo>
                    <a:pt x="900" y="342"/>
                  </a:lnTo>
                  <a:lnTo>
                    <a:pt x="884" y="332"/>
                  </a:lnTo>
                  <a:lnTo>
                    <a:pt x="860" y="324"/>
                  </a:lnTo>
                  <a:lnTo>
                    <a:pt x="860" y="324"/>
                  </a:lnTo>
                  <a:lnTo>
                    <a:pt x="838" y="318"/>
                  </a:lnTo>
                  <a:lnTo>
                    <a:pt x="832" y="314"/>
                  </a:lnTo>
                  <a:lnTo>
                    <a:pt x="828" y="312"/>
                  </a:lnTo>
                  <a:lnTo>
                    <a:pt x="824" y="308"/>
                  </a:lnTo>
                  <a:lnTo>
                    <a:pt x="820" y="308"/>
                  </a:lnTo>
                  <a:lnTo>
                    <a:pt x="804" y="300"/>
                  </a:lnTo>
                  <a:lnTo>
                    <a:pt x="804" y="298"/>
                  </a:lnTo>
                  <a:lnTo>
                    <a:pt x="804" y="298"/>
                  </a:lnTo>
                  <a:lnTo>
                    <a:pt x="796" y="290"/>
                  </a:lnTo>
                  <a:lnTo>
                    <a:pt x="794" y="282"/>
                  </a:lnTo>
                  <a:lnTo>
                    <a:pt x="788" y="272"/>
                  </a:lnTo>
                  <a:lnTo>
                    <a:pt x="776" y="268"/>
                  </a:lnTo>
                  <a:lnTo>
                    <a:pt x="772" y="270"/>
                  </a:lnTo>
                  <a:lnTo>
                    <a:pt x="768" y="274"/>
                  </a:lnTo>
                  <a:lnTo>
                    <a:pt x="766" y="276"/>
                  </a:lnTo>
                  <a:lnTo>
                    <a:pt x="766" y="276"/>
                  </a:lnTo>
                  <a:lnTo>
                    <a:pt x="760" y="280"/>
                  </a:lnTo>
                  <a:lnTo>
                    <a:pt x="756" y="280"/>
                  </a:lnTo>
                  <a:lnTo>
                    <a:pt x="756" y="280"/>
                  </a:lnTo>
                  <a:lnTo>
                    <a:pt x="750" y="282"/>
                  </a:lnTo>
                  <a:lnTo>
                    <a:pt x="746" y="280"/>
                  </a:lnTo>
                  <a:lnTo>
                    <a:pt x="740" y="276"/>
                  </a:lnTo>
                  <a:lnTo>
                    <a:pt x="736" y="272"/>
                  </a:lnTo>
                  <a:lnTo>
                    <a:pt x="720" y="256"/>
                  </a:lnTo>
                  <a:lnTo>
                    <a:pt x="720" y="256"/>
                  </a:lnTo>
                  <a:lnTo>
                    <a:pt x="714" y="246"/>
                  </a:lnTo>
                  <a:lnTo>
                    <a:pt x="708" y="238"/>
                  </a:lnTo>
                  <a:lnTo>
                    <a:pt x="704" y="232"/>
                  </a:lnTo>
                  <a:lnTo>
                    <a:pt x="704" y="232"/>
                  </a:lnTo>
                  <a:lnTo>
                    <a:pt x="698" y="224"/>
                  </a:lnTo>
                  <a:lnTo>
                    <a:pt x="692" y="216"/>
                  </a:lnTo>
                  <a:lnTo>
                    <a:pt x="692" y="216"/>
                  </a:lnTo>
                  <a:lnTo>
                    <a:pt x="690" y="206"/>
                  </a:lnTo>
                  <a:lnTo>
                    <a:pt x="692" y="196"/>
                  </a:lnTo>
                  <a:lnTo>
                    <a:pt x="692" y="196"/>
                  </a:lnTo>
                  <a:lnTo>
                    <a:pt x="692" y="196"/>
                  </a:lnTo>
                  <a:lnTo>
                    <a:pt x="702" y="178"/>
                  </a:lnTo>
                  <a:lnTo>
                    <a:pt x="708" y="160"/>
                  </a:lnTo>
                  <a:lnTo>
                    <a:pt x="710" y="148"/>
                  </a:lnTo>
                  <a:lnTo>
                    <a:pt x="706" y="128"/>
                  </a:lnTo>
                  <a:lnTo>
                    <a:pt x="694" y="118"/>
                  </a:lnTo>
                  <a:lnTo>
                    <a:pt x="696" y="104"/>
                  </a:lnTo>
                  <a:lnTo>
                    <a:pt x="696" y="104"/>
                  </a:lnTo>
                  <a:lnTo>
                    <a:pt x="698" y="96"/>
                  </a:lnTo>
                  <a:lnTo>
                    <a:pt x="700" y="90"/>
                  </a:lnTo>
                  <a:lnTo>
                    <a:pt x="704" y="86"/>
                  </a:lnTo>
                  <a:lnTo>
                    <a:pt x="708" y="84"/>
                  </a:lnTo>
                  <a:lnTo>
                    <a:pt x="708" y="84"/>
                  </a:lnTo>
                  <a:lnTo>
                    <a:pt x="712" y="84"/>
                  </a:lnTo>
                  <a:lnTo>
                    <a:pt x="712" y="80"/>
                  </a:lnTo>
                  <a:lnTo>
                    <a:pt x="712" y="78"/>
                  </a:lnTo>
                  <a:lnTo>
                    <a:pt x="712" y="62"/>
                  </a:lnTo>
                  <a:lnTo>
                    <a:pt x="712" y="62"/>
                  </a:lnTo>
                  <a:lnTo>
                    <a:pt x="712" y="62"/>
                  </a:lnTo>
                  <a:lnTo>
                    <a:pt x="712" y="44"/>
                  </a:lnTo>
                  <a:lnTo>
                    <a:pt x="712" y="44"/>
                  </a:lnTo>
                  <a:lnTo>
                    <a:pt x="710" y="42"/>
                  </a:lnTo>
                  <a:lnTo>
                    <a:pt x="710" y="42"/>
                  </a:lnTo>
                  <a:lnTo>
                    <a:pt x="710" y="42"/>
                  </a:lnTo>
                  <a:lnTo>
                    <a:pt x="708" y="40"/>
                  </a:lnTo>
                  <a:lnTo>
                    <a:pt x="708" y="40"/>
                  </a:lnTo>
                  <a:lnTo>
                    <a:pt x="706" y="40"/>
                  </a:lnTo>
                  <a:lnTo>
                    <a:pt x="692" y="30"/>
                  </a:lnTo>
                  <a:lnTo>
                    <a:pt x="692" y="30"/>
                  </a:lnTo>
                  <a:lnTo>
                    <a:pt x="692" y="30"/>
                  </a:lnTo>
                  <a:lnTo>
                    <a:pt x="680" y="20"/>
                  </a:lnTo>
                  <a:lnTo>
                    <a:pt x="642" y="14"/>
                  </a:lnTo>
                  <a:lnTo>
                    <a:pt x="642" y="14"/>
                  </a:lnTo>
                  <a:lnTo>
                    <a:pt x="630" y="4"/>
                  </a:lnTo>
                  <a:lnTo>
                    <a:pt x="608" y="4"/>
                  </a:lnTo>
                  <a:lnTo>
                    <a:pt x="608" y="4"/>
                  </a:lnTo>
                  <a:lnTo>
                    <a:pt x="602" y="6"/>
                  </a:lnTo>
                  <a:lnTo>
                    <a:pt x="596" y="10"/>
                  </a:lnTo>
                  <a:lnTo>
                    <a:pt x="594" y="10"/>
                  </a:lnTo>
                  <a:lnTo>
                    <a:pt x="576" y="16"/>
                  </a:lnTo>
                  <a:lnTo>
                    <a:pt x="532" y="16"/>
                  </a:lnTo>
                  <a:lnTo>
                    <a:pt x="532" y="16"/>
                  </a:lnTo>
                  <a:lnTo>
                    <a:pt x="524" y="20"/>
                  </a:lnTo>
                  <a:lnTo>
                    <a:pt x="518" y="24"/>
                  </a:lnTo>
                  <a:lnTo>
                    <a:pt x="518" y="24"/>
                  </a:lnTo>
                  <a:lnTo>
                    <a:pt x="508" y="28"/>
                  </a:lnTo>
                  <a:lnTo>
                    <a:pt x="492" y="34"/>
                  </a:lnTo>
                  <a:lnTo>
                    <a:pt x="472" y="40"/>
                  </a:lnTo>
                  <a:lnTo>
                    <a:pt x="472" y="40"/>
                  </a:lnTo>
                  <a:lnTo>
                    <a:pt x="470" y="40"/>
                  </a:lnTo>
                  <a:lnTo>
                    <a:pt x="440" y="36"/>
                  </a:lnTo>
                  <a:lnTo>
                    <a:pt x="438" y="36"/>
                  </a:lnTo>
                  <a:lnTo>
                    <a:pt x="438" y="36"/>
                  </a:lnTo>
                  <a:lnTo>
                    <a:pt x="438" y="36"/>
                  </a:lnTo>
                  <a:lnTo>
                    <a:pt x="428" y="36"/>
                  </a:lnTo>
                  <a:lnTo>
                    <a:pt x="410" y="40"/>
                  </a:lnTo>
                  <a:lnTo>
                    <a:pt x="374" y="44"/>
                  </a:lnTo>
                  <a:lnTo>
                    <a:pt x="374" y="44"/>
                  </a:lnTo>
                  <a:lnTo>
                    <a:pt x="372" y="44"/>
                  </a:lnTo>
                  <a:lnTo>
                    <a:pt x="356" y="36"/>
                  </a:lnTo>
                  <a:lnTo>
                    <a:pt x="340" y="36"/>
                  </a:lnTo>
                  <a:lnTo>
                    <a:pt x="340" y="36"/>
                  </a:lnTo>
                  <a:lnTo>
                    <a:pt x="330" y="32"/>
                  </a:lnTo>
                  <a:lnTo>
                    <a:pt x="320" y="20"/>
                  </a:lnTo>
                  <a:lnTo>
                    <a:pt x="318" y="20"/>
                  </a:lnTo>
                  <a:lnTo>
                    <a:pt x="318" y="20"/>
                  </a:lnTo>
                  <a:lnTo>
                    <a:pt x="316" y="12"/>
                  </a:lnTo>
                  <a:lnTo>
                    <a:pt x="314" y="8"/>
                  </a:lnTo>
                  <a:lnTo>
                    <a:pt x="310" y="4"/>
                  </a:lnTo>
                  <a:lnTo>
                    <a:pt x="302" y="0"/>
                  </a:lnTo>
                  <a:lnTo>
                    <a:pt x="296" y="8"/>
                  </a:lnTo>
                  <a:lnTo>
                    <a:pt x="296" y="8"/>
                  </a:lnTo>
                  <a:lnTo>
                    <a:pt x="270" y="20"/>
                  </a:lnTo>
                  <a:lnTo>
                    <a:pt x="268" y="20"/>
                  </a:lnTo>
                  <a:lnTo>
                    <a:pt x="268" y="20"/>
                  </a:lnTo>
                  <a:lnTo>
                    <a:pt x="236" y="22"/>
                  </a:lnTo>
                  <a:lnTo>
                    <a:pt x="236" y="22"/>
                  </a:lnTo>
                  <a:lnTo>
                    <a:pt x="226" y="20"/>
                  </a:lnTo>
                  <a:lnTo>
                    <a:pt x="210" y="16"/>
                  </a:lnTo>
                  <a:lnTo>
                    <a:pt x="184" y="12"/>
                  </a:lnTo>
                  <a:lnTo>
                    <a:pt x="182" y="12"/>
                  </a:lnTo>
                  <a:lnTo>
                    <a:pt x="182" y="12"/>
                  </a:lnTo>
                  <a:lnTo>
                    <a:pt x="166" y="4"/>
                  </a:lnTo>
                  <a:lnTo>
                    <a:pt x="152"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5" name="Freeform 12"/>
            <p:cNvSpPr>
              <a:spLocks/>
            </p:cNvSpPr>
            <p:nvPr/>
          </p:nvSpPr>
          <p:spPr bwMode="auto">
            <a:xfrm>
              <a:off x="2771775" y="4422094"/>
              <a:ext cx="901700" cy="939800"/>
            </a:xfrm>
            <a:custGeom>
              <a:avLst/>
              <a:gdLst>
                <a:gd name="T0" fmla="*/ 20 w 568"/>
                <a:gd name="T1" fmla="*/ 364 h 592"/>
                <a:gd name="T2" fmla="*/ 74 w 568"/>
                <a:gd name="T3" fmla="*/ 378 h 592"/>
                <a:gd name="T4" fmla="*/ 136 w 568"/>
                <a:gd name="T5" fmla="*/ 442 h 592"/>
                <a:gd name="T6" fmla="*/ 110 w 568"/>
                <a:gd name="T7" fmla="*/ 506 h 592"/>
                <a:gd name="T8" fmla="*/ 144 w 568"/>
                <a:gd name="T9" fmla="*/ 520 h 592"/>
                <a:gd name="T10" fmla="*/ 236 w 568"/>
                <a:gd name="T11" fmla="*/ 562 h 592"/>
                <a:gd name="T12" fmla="*/ 252 w 568"/>
                <a:gd name="T13" fmla="*/ 586 h 592"/>
                <a:gd name="T14" fmla="*/ 262 w 568"/>
                <a:gd name="T15" fmla="*/ 522 h 592"/>
                <a:gd name="T16" fmla="*/ 320 w 568"/>
                <a:gd name="T17" fmla="*/ 470 h 592"/>
                <a:gd name="T18" fmla="*/ 362 w 568"/>
                <a:gd name="T19" fmla="*/ 490 h 592"/>
                <a:gd name="T20" fmla="*/ 438 w 568"/>
                <a:gd name="T21" fmla="*/ 466 h 592"/>
                <a:gd name="T22" fmla="*/ 528 w 568"/>
                <a:gd name="T23" fmla="*/ 426 h 592"/>
                <a:gd name="T24" fmla="*/ 540 w 568"/>
                <a:gd name="T25" fmla="*/ 432 h 592"/>
                <a:gd name="T26" fmla="*/ 566 w 568"/>
                <a:gd name="T27" fmla="*/ 386 h 592"/>
                <a:gd name="T28" fmla="*/ 534 w 568"/>
                <a:gd name="T29" fmla="*/ 392 h 592"/>
                <a:gd name="T30" fmla="*/ 504 w 568"/>
                <a:gd name="T31" fmla="*/ 360 h 592"/>
                <a:gd name="T32" fmla="*/ 468 w 568"/>
                <a:gd name="T33" fmla="*/ 364 h 592"/>
                <a:gd name="T34" fmla="*/ 468 w 568"/>
                <a:gd name="T35" fmla="*/ 310 h 592"/>
                <a:gd name="T36" fmla="*/ 452 w 568"/>
                <a:gd name="T37" fmla="*/ 272 h 592"/>
                <a:gd name="T38" fmla="*/ 440 w 568"/>
                <a:gd name="T39" fmla="*/ 190 h 592"/>
                <a:gd name="T40" fmla="*/ 400 w 568"/>
                <a:gd name="T41" fmla="*/ 168 h 592"/>
                <a:gd name="T42" fmla="*/ 412 w 568"/>
                <a:gd name="T43" fmla="*/ 132 h 592"/>
                <a:gd name="T44" fmla="*/ 472 w 568"/>
                <a:gd name="T45" fmla="*/ 126 h 592"/>
                <a:gd name="T46" fmla="*/ 512 w 568"/>
                <a:gd name="T47" fmla="*/ 112 h 592"/>
                <a:gd name="T48" fmla="*/ 478 w 568"/>
                <a:gd name="T49" fmla="*/ 100 h 592"/>
                <a:gd name="T50" fmla="*/ 454 w 568"/>
                <a:gd name="T51" fmla="*/ 90 h 592"/>
                <a:gd name="T52" fmla="*/ 454 w 568"/>
                <a:gd name="T53" fmla="*/ 66 h 592"/>
                <a:gd name="T54" fmla="*/ 404 w 568"/>
                <a:gd name="T55" fmla="*/ 82 h 592"/>
                <a:gd name="T56" fmla="*/ 386 w 568"/>
                <a:gd name="T57" fmla="*/ 124 h 592"/>
                <a:gd name="T58" fmla="*/ 364 w 568"/>
                <a:gd name="T59" fmla="*/ 170 h 592"/>
                <a:gd name="T60" fmla="*/ 356 w 568"/>
                <a:gd name="T61" fmla="*/ 208 h 592"/>
                <a:gd name="T62" fmla="*/ 346 w 568"/>
                <a:gd name="T63" fmla="*/ 214 h 592"/>
                <a:gd name="T64" fmla="*/ 316 w 568"/>
                <a:gd name="T65" fmla="*/ 214 h 592"/>
                <a:gd name="T66" fmla="*/ 288 w 568"/>
                <a:gd name="T67" fmla="*/ 240 h 592"/>
                <a:gd name="T68" fmla="*/ 276 w 568"/>
                <a:gd name="T69" fmla="*/ 224 h 592"/>
                <a:gd name="T70" fmla="*/ 264 w 568"/>
                <a:gd name="T71" fmla="*/ 222 h 592"/>
                <a:gd name="T72" fmla="*/ 252 w 568"/>
                <a:gd name="T73" fmla="*/ 176 h 592"/>
                <a:gd name="T74" fmla="*/ 220 w 568"/>
                <a:gd name="T75" fmla="*/ 116 h 592"/>
                <a:gd name="T76" fmla="*/ 212 w 568"/>
                <a:gd name="T77" fmla="*/ 92 h 592"/>
                <a:gd name="T78" fmla="*/ 188 w 568"/>
                <a:gd name="T79" fmla="*/ 96 h 592"/>
                <a:gd name="T80" fmla="*/ 172 w 568"/>
                <a:gd name="T81" fmla="*/ 70 h 592"/>
                <a:gd name="T82" fmla="*/ 156 w 568"/>
                <a:gd name="T83" fmla="*/ 50 h 592"/>
                <a:gd name="T84" fmla="*/ 142 w 568"/>
                <a:gd name="T85" fmla="*/ 78 h 592"/>
                <a:gd name="T86" fmla="*/ 124 w 568"/>
                <a:gd name="T87" fmla="*/ 84 h 592"/>
                <a:gd name="T88" fmla="*/ 116 w 568"/>
                <a:gd name="T89" fmla="*/ 62 h 592"/>
                <a:gd name="T90" fmla="*/ 104 w 568"/>
                <a:gd name="T91" fmla="*/ 6 h 592"/>
                <a:gd name="T92" fmla="*/ 82 w 568"/>
                <a:gd name="T93" fmla="*/ 36 h 592"/>
                <a:gd name="T94" fmla="*/ 72 w 568"/>
                <a:gd name="T95" fmla="*/ 60 h 592"/>
                <a:gd name="T96" fmla="*/ 54 w 568"/>
                <a:gd name="T97" fmla="*/ 104 h 592"/>
                <a:gd name="T98" fmla="*/ 72 w 568"/>
                <a:gd name="T99" fmla="*/ 106 h 592"/>
                <a:gd name="T100" fmla="*/ 92 w 568"/>
                <a:gd name="T101" fmla="*/ 140 h 592"/>
                <a:gd name="T102" fmla="*/ 68 w 568"/>
                <a:gd name="T103" fmla="*/ 254 h 592"/>
                <a:gd name="T104" fmla="*/ 22 w 568"/>
                <a:gd name="T105" fmla="*/ 298 h 592"/>
                <a:gd name="T106" fmla="*/ 4 w 568"/>
                <a:gd name="T107" fmla="*/ 326 h 5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8" h="592">
                  <a:moveTo>
                    <a:pt x="4" y="364"/>
                  </a:moveTo>
                  <a:lnTo>
                    <a:pt x="0" y="374"/>
                  </a:lnTo>
                  <a:lnTo>
                    <a:pt x="0" y="374"/>
                  </a:lnTo>
                  <a:lnTo>
                    <a:pt x="10" y="372"/>
                  </a:lnTo>
                  <a:lnTo>
                    <a:pt x="18" y="366"/>
                  </a:lnTo>
                  <a:lnTo>
                    <a:pt x="20" y="364"/>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30" y="450"/>
                  </a:lnTo>
                  <a:lnTo>
                    <a:pt x="104" y="486"/>
                  </a:lnTo>
                  <a:lnTo>
                    <a:pt x="98" y="496"/>
                  </a:lnTo>
                  <a:lnTo>
                    <a:pt x="96" y="502"/>
                  </a:lnTo>
                  <a:lnTo>
                    <a:pt x="110" y="506"/>
                  </a:lnTo>
                  <a:lnTo>
                    <a:pt x="110" y="506"/>
                  </a:lnTo>
                  <a:lnTo>
                    <a:pt x="122" y="508"/>
                  </a:lnTo>
                  <a:lnTo>
                    <a:pt x="132" y="510"/>
                  </a:lnTo>
                  <a:lnTo>
                    <a:pt x="140" y="516"/>
                  </a:lnTo>
                  <a:lnTo>
                    <a:pt x="144" y="520"/>
                  </a:lnTo>
                  <a:lnTo>
                    <a:pt x="144" y="520"/>
                  </a:lnTo>
                  <a:lnTo>
                    <a:pt x="152" y="534"/>
                  </a:lnTo>
                  <a:lnTo>
                    <a:pt x="158" y="550"/>
                  </a:lnTo>
                  <a:lnTo>
                    <a:pt x="180" y="562"/>
                  </a:lnTo>
                  <a:lnTo>
                    <a:pt x="192" y="564"/>
                  </a:lnTo>
                  <a:lnTo>
                    <a:pt x="220" y="540"/>
                  </a:lnTo>
                  <a:lnTo>
                    <a:pt x="236" y="562"/>
                  </a:lnTo>
                  <a:lnTo>
                    <a:pt x="236" y="564"/>
                  </a:lnTo>
                  <a:lnTo>
                    <a:pt x="236" y="564"/>
                  </a:lnTo>
                  <a:lnTo>
                    <a:pt x="236" y="564"/>
                  </a:lnTo>
                  <a:lnTo>
                    <a:pt x="240" y="584"/>
                  </a:lnTo>
                  <a:lnTo>
                    <a:pt x="252" y="586"/>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24" y="472"/>
                  </a:lnTo>
                  <a:lnTo>
                    <a:pt x="342" y="486"/>
                  </a:lnTo>
                  <a:lnTo>
                    <a:pt x="352" y="498"/>
                  </a:lnTo>
                  <a:lnTo>
                    <a:pt x="352" y="498"/>
                  </a:lnTo>
                  <a:lnTo>
                    <a:pt x="362" y="490"/>
                  </a:lnTo>
                  <a:lnTo>
                    <a:pt x="378" y="474"/>
                  </a:lnTo>
                  <a:lnTo>
                    <a:pt x="378" y="472"/>
                  </a:lnTo>
                  <a:lnTo>
                    <a:pt x="380" y="472"/>
                  </a:lnTo>
                  <a:lnTo>
                    <a:pt x="420" y="482"/>
                  </a:lnTo>
                  <a:lnTo>
                    <a:pt x="438" y="468"/>
                  </a:lnTo>
                  <a:lnTo>
                    <a:pt x="438" y="466"/>
                  </a:lnTo>
                  <a:lnTo>
                    <a:pt x="440" y="466"/>
                  </a:lnTo>
                  <a:lnTo>
                    <a:pt x="440" y="466"/>
                  </a:lnTo>
                  <a:lnTo>
                    <a:pt x="440" y="466"/>
                  </a:lnTo>
                  <a:lnTo>
                    <a:pt x="458" y="470"/>
                  </a:lnTo>
                  <a:lnTo>
                    <a:pt x="512" y="422"/>
                  </a:lnTo>
                  <a:lnTo>
                    <a:pt x="528" y="426"/>
                  </a:lnTo>
                  <a:lnTo>
                    <a:pt x="528" y="426"/>
                  </a:lnTo>
                  <a:lnTo>
                    <a:pt x="530" y="428"/>
                  </a:lnTo>
                  <a:lnTo>
                    <a:pt x="530" y="428"/>
                  </a:lnTo>
                  <a:lnTo>
                    <a:pt x="532" y="428"/>
                  </a:lnTo>
                  <a:lnTo>
                    <a:pt x="536" y="436"/>
                  </a:lnTo>
                  <a:lnTo>
                    <a:pt x="540" y="432"/>
                  </a:lnTo>
                  <a:lnTo>
                    <a:pt x="540" y="432"/>
                  </a:lnTo>
                  <a:lnTo>
                    <a:pt x="540" y="430"/>
                  </a:lnTo>
                  <a:lnTo>
                    <a:pt x="540" y="430"/>
                  </a:lnTo>
                  <a:lnTo>
                    <a:pt x="556" y="422"/>
                  </a:lnTo>
                  <a:lnTo>
                    <a:pt x="568" y="410"/>
                  </a:lnTo>
                  <a:lnTo>
                    <a:pt x="566" y="386"/>
                  </a:lnTo>
                  <a:lnTo>
                    <a:pt x="564" y="382"/>
                  </a:lnTo>
                  <a:lnTo>
                    <a:pt x="548" y="388"/>
                  </a:lnTo>
                  <a:lnTo>
                    <a:pt x="548" y="388"/>
                  </a:lnTo>
                  <a:lnTo>
                    <a:pt x="548" y="388"/>
                  </a:lnTo>
                  <a:lnTo>
                    <a:pt x="542" y="392"/>
                  </a:lnTo>
                  <a:lnTo>
                    <a:pt x="534" y="392"/>
                  </a:lnTo>
                  <a:lnTo>
                    <a:pt x="516" y="392"/>
                  </a:lnTo>
                  <a:lnTo>
                    <a:pt x="516" y="392"/>
                  </a:lnTo>
                  <a:lnTo>
                    <a:pt x="510" y="390"/>
                  </a:lnTo>
                  <a:lnTo>
                    <a:pt x="504" y="386"/>
                  </a:lnTo>
                  <a:lnTo>
                    <a:pt x="504" y="360"/>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0" y="340"/>
                  </a:lnTo>
                  <a:lnTo>
                    <a:pt x="468" y="310"/>
                  </a:lnTo>
                  <a:lnTo>
                    <a:pt x="468" y="310"/>
                  </a:lnTo>
                  <a:lnTo>
                    <a:pt x="468" y="310"/>
                  </a:lnTo>
                  <a:lnTo>
                    <a:pt x="468" y="308"/>
                  </a:lnTo>
                  <a:lnTo>
                    <a:pt x="476" y="294"/>
                  </a:lnTo>
                  <a:lnTo>
                    <a:pt x="452" y="274"/>
                  </a:lnTo>
                  <a:lnTo>
                    <a:pt x="452" y="272"/>
                  </a:lnTo>
                  <a:lnTo>
                    <a:pt x="452" y="272"/>
                  </a:lnTo>
                  <a:lnTo>
                    <a:pt x="452" y="248"/>
                  </a:lnTo>
                  <a:lnTo>
                    <a:pt x="452" y="248"/>
                  </a:lnTo>
                  <a:lnTo>
                    <a:pt x="464" y="212"/>
                  </a:lnTo>
                  <a:lnTo>
                    <a:pt x="456" y="192"/>
                  </a:lnTo>
                  <a:lnTo>
                    <a:pt x="450" y="190"/>
                  </a:lnTo>
                  <a:lnTo>
                    <a:pt x="440" y="190"/>
                  </a:lnTo>
                  <a:lnTo>
                    <a:pt x="432" y="204"/>
                  </a:lnTo>
                  <a:lnTo>
                    <a:pt x="420" y="196"/>
                  </a:lnTo>
                  <a:lnTo>
                    <a:pt x="410" y="190"/>
                  </a:lnTo>
                  <a:lnTo>
                    <a:pt x="400" y="168"/>
                  </a:lnTo>
                  <a:lnTo>
                    <a:pt x="400" y="168"/>
                  </a:lnTo>
                  <a:lnTo>
                    <a:pt x="400" y="168"/>
                  </a:lnTo>
                  <a:lnTo>
                    <a:pt x="398" y="152"/>
                  </a:lnTo>
                  <a:lnTo>
                    <a:pt x="398" y="150"/>
                  </a:lnTo>
                  <a:lnTo>
                    <a:pt x="396" y="148"/>
                  </a:lnTo>
                  <a:lnTo>
                    <a:pt x="400" y="148"/>
                  </a:lnTo>
                  <a:lnTo>
                    <a:pt x="410" y="132"/>
                  </a:lnTo>
                  <a:lnTo>
                    <a:pt x="412" y="132"/>
                  </a:lnTo>
                  <a:lnTo>
                    <a:pt x="412" y="132"/>
                  </a:lnTo>
                  <a:lnTo>
                    <a:pt x="412" y="132"/>
                  </a:lnTo>
                  <a:lnTo>
                    <a:pt x="420" y="130"/>
                  </a:lnTo>
                  <a:lnTo>
                    <a:pt x="430" y="128"/>
                  </a:lnTo>
                  <a:lnTo>
                    <a:pt x="472" y="126"/>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86" y="94"/>
                  </a:lnTo>
                  <a:lnTo>
                    <a:pt x="478" y="100"/>
                  </a:lnTo>
                  <a:lnTo>
                    <a:pt x="474" y="102"/>
                  </a:lnTo>
                  <a:lnTo>
                    <a:pt x="470" y="104"/>
                  </a:lnTo>
                  <a:lnTo>
                    <a:pt x="470" y="104"/>
                  </a:lnTo>
                  <a:lnTo>
                    <a:pt x="466" y="102"/>
                  </a:lnTo>
                  <a:lnTo>
                    <a:pt x="462" y="100"/>
                  </a:lnTo>
                  <a:lnTo>
                    <a:pt x="454" y="90"/>
                  </a:lnTo>
                  <a:lnTo>
                    <a:pt x="454" y="9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2"/>
                  </a:lnTo>
                  <a:lnTo>
                    <a:pt x="404" y="84"/>
                  </a:lnTo>
                  <a:lnTo>
                    <a:pt x="402" y="100"/>
                  </a:lnTo>
                  <a:lnTo>
                    <a:pt x="402" y="102"/>
                  </a:lnTo>
                  <a:lnTo>
                    <a:pt x="400" y="102"/>
                  </a:lnTo>
                  <a:lnTo>
                    <a:pt x="386" y="124"/>
                  </a:lnTo>
                  <a:lnTo>
                    <a:pt x="386" y="124"/>
                  </a:lnTo>
                  <a:lnTo>
                    <a:pt x="360" y="138"/>
                  </a:lnTo>
                  <a:lnTo>
                    <a:pt x="358" y="152"/>
                  </a:lnTo>
                  <a:lnTo>
                    <a:pt x="358" y="152"/>
                  </a:lnTo>
                  <a:lnTo>
                    <a:pt x="360" y="160"/>
                  </a:lnTo>
                  <a:lnTo>
                    <a:pt x="364" y="170"/>
                  </a:lnTo>
                  <a:lnTo>
                    <a:pt x="366" y="170"/>
                  </a:lnTo>
                  <a:lnTo>
                    <a:pt x="366" y="172"/>
                  </a:lnTo>
                  <a:lnTo>
                    <a:pt x="368" y="192"/>
                  </a:lnTo>
                  <a:lnTo>
                    <a:pt x="368" y="194"/>
                  </a:lnTo>
                  <a:lnTo>
                    <a:pt x="366" y="196"/>
                  </a:lnTo>
                  <a:lnTo>
                    <a:pt x="356" y="208"/>
                  </a:lnTo>
                  <a:lnTo>
                    <a:pt x="356" y="208"/>
                  </a:lnTo>
                  <a:lnTo>
                    <a:pt x="356" y="208"/>
                  </a:lnTo>
                  <a:lnTo>
                    <a:pt x="356" y="208"/>
                  </a:lnTo>
                  <a:lnTo>
                    <a:pt x="348" y="214"/>
                  </a:lnTo>
                  <a:lnTo>
                    <a:pt x="348" y="214"/>
                  </a:lnTo>
                  <a:lnTo>
                    <a:pt x="346" y="214"/>
                  </a:lnTo>
                  <a:lnTo>
                    <a:pt x="346" y="214"/>
                  </a:lnTo>
                  <a:lnTo>
                    <a:pt x="344" y="214"/>
                  </a:lnTo>
                  <a:lnTo>
                    <a:pt x="326" y="210"/>
                  </a:lnTo>
                  <a:lnTo>
                    <a:pt x="326" y="210"/>
                  </a:lnTo>
                  <a:lnTo>
                    <a:pt x="322" y="210"/>
                  </a:lnTo>
                  <a:lnTo>
                    <a:pt x="316" y="214"/>
                  </a:lnTo>
                  <a:lnTo>
                    <a:pt x="308" y="224"/>
                  </a:lnTo>
                  <a:lnTo>
                    <a:pt x="300" y="232"/>
                  </a:lnTo>
                  <a:lnTo>
                    <a:pt x="300" y="232"/>
                  </a:lnTo>
                  <a:lnTo>
                    <a:pt x="298" y="236"/>
                  </a:lnTo>
                  <a:lnTo>
                    <a:pt x="294" y="238"/>
                  </a:lnTo>
                  <a:lnTo>
                    <a:pt x="288" y="240"/>
                  </a:lnTo>
                  <a:lnTo>
                    <a:pt x="282" y="238"/>
                  </a:lnTo>
                  <a:lnTo>
                    <a:pt x="282" y="238"/>
                  </a:lnTo>
                  <a:lnTo>
                    <a:pt x="280" y="238"/>
                  </a:lnTo>
                  <a:lnTo>
                    <a:pt x="278" y="234"/>
                  </a:lnTo>
                  <a:lnTo>
                    <a:pt x="276" y="230"/>
                  </a:lnTo>
                  <a:lnTo>
                    <a:pt x="276" y="224"/>
                  </a:lnTo>
                  <a:lnTo>
                    <a:pt x="276" y="220"/>
                  </a:lnTo>
                  <a:lnTo>
                    <a:pt x="276" y="214"/>
                  </a:lnTo>
                  <a:lnTo>
                    <a:pt x="272" y="218"/>
                  </a:lnTo>
                  <a:lnTo>
                    <a:pt x="272" y="218"/>
                  </a:lnTo>
                  <a:lnTo>
                    <a:pt x="270" y="220"/>
                  </a:lnTo>
                  <a:lnTo>
                    <a:pt x="264" y="222"/>
                  </a:lnTo>
                  <a:lnTo>
                    <a:pt x="264" y="222"/>
                  </a:lnTo>
                  <a:lnTo>
                    <a:pt x="260" y="218"/>
                  </a:lnTo>
                  <a:lnTo>
                    <a:pt x="258" y="212"/>
                  </a:lnTo>
                  <a:lnTo>
                    <a:pt x="258" y="212"/>
                  </a:lnTo>
                  <a:lnTo>
                    <a:pt x="256" y="192"/>
                  </a:lnTo>
                  <a:lnTo>
                    <a:pt x="252" y="176"/>
                  </a:lnTo>
                  <a:lnTo>
                    <a:pt x="244" y="168"/>
                  </a:lnTo>
                  <a:lnTo>
                    <a:pt x="244" y="168"/>
                  </a:lnTo>
                  <a:lnTo>
                    <a:pt x="244" y="166"/>
                  </a:lnTo>
                  <a:lnTo>
                    <a:pt x="226" y="128"/>
                  </a:lnTo>
                  <a:lnTo>
                    <a:pt x="226" y="128"/>
                  </a:lnTo>
                  <a:lnTo>
                    <a:pt x="220" y="116"/>
                  </a:lnTo>
                  <a:lnTo>
                    <a:pt x="220" y="116"/>
                  </a:lnTo>
                  <a:lnTo>
                    <a:pt x="220" y="116"/>
                  </a:lnTo>
                  <a:lnTo>
                    <a:pt x="220" y="114"/>
                  </a:lnTo>
                  <a:lnTo>
                    <a:pt x="216" y="94"/>
                  </a:lnTo>
                  <a:lnTo>
                    <a:pt x="214" y="90"/>
                  </a:lnTo>
                  <a:lnTo>
                    <a:pt x="212" y="92"/>
                  </a:lnTo>
                  <a:lnTo>
                    <a:pt x="212" y="92"/>
                  </a:lnTo>
                  <a:lnTo>
                    <a:pt x="204" y="100"/>
                  </a:lnTo>
                  <a:lnTo>
                    <a:pt x="200" y="104"/>
                  </a:lnTo>
                  <a:lnTo>
                    <a:pt x="200" y="104"/>
                  </a:lnTo>
                  <a:lnTo>
                    <a:pt x="196" y="102"/>
                  </a:lnTo>
                  <a:lnTo>
                    <a:pt x="188" y="96"/>
                  </a:lnTo>
                  <a:lnTo>
                    <a:pt x="176" y="90"/>
                  </a:lnTo>
                  <a:lnTo>
                    <a:pt x="174" y="88"/>
                  </a:lnTo>
                  <a:lnTo>
                    <a:pt x="172" y="88"/>
                  </a:lnTo>
                  <a:lnTo>
                    <a:pt x="172" y="88"/>
                  </a:lnTo>
                  <a:lnTo>
                    <a:pt x="172" y="86"/>
                  </a:lnTo>
                  <a:lnTo>
                    <a:pt x="172" y="70"/>
                  </a:lnTo>
                  <a:lnTo>
                    <a:pt x="172" y="70"/>
                  </a:lnTo>
                  <a:lnTo>
                    <a:pt x="168" y="58"/>
                  </a:lnTo>
                  <a:lnTo>
                    <a:pt x="162" y="42"/>
                  </a:lnTo>
                  <a:lnTo>
                    <a:pt x="156" y="42"/>
                  </a:lnTo>
                  <a:lnTo>
                    <a:pt x="156" y="42"/>
                  </a:lnTo>
                  <a:lnTo>
                    <a:pt x="156" y="50"/>
                  </a:lnTo>
                  <a:lnTo>
                    <a:pt x="154" y="58"/>
                  </a:lnTo>
                  <a:lnTo>
                    <a:pt x="154" y="58"/>
                  </a:lnTo>
                  <a:lnTo>
                    <a:pt x="150" y="64"/>
                  </a:lnTo>
                  <a:lnTo>
                    <a:pt x="144" y="70"/>
                  </a:lnTo>
                  <a:lnTo>
                    <a:pt x="144" y="70"/>
                  </a:lnTo>
                  <a:lnTo>
                    <a:pt x="142" y="78"/>
                  </a:lnTo>
                  <a:lnTo>
                    <a:pt x="138" y="82"/>
                  </a:lnTo>
                  <a:lnTo>
                    <a:pt x="138" y="82"/>
                  </a:lnTo>
                  <a:lnTo>
                    <a:pt x="134" y="86"/>
                  </a:lnTo>
                  <a:lnTo>
                    <a:pt x="130" y="86"/>
                  </a:lnTo>
                  <a:lnTo>
                    <a:pt x="128" y="86"/>
                  </a:lnTo>
                  <a:lnTo>
                    <a:pt x="124" y="84"/>
                  </a:lnTo>
                  <a:lnTo>
                    <a:pt x="122" y="84"/>
                  </a:lnTo>
                  <a:lnTo>
                    <a:pt x="122" y="84"/>
                  </a:lnTo>
                  <a:lnTo>
                    <a:pt x="118" y="82"/>
                  </a:lnTo>
                  <a:lnTo>
                    <a:pt x="118" y="78"/>
                  </a:lnTo>
                  <a:lnTo>
                    <a:pt x="116" y="66"/>
                  </a:lnTo>
                  <a:lnTo>
                    <a:pt x="116" y="62"/>
                  </a:lnTo>
                  <a:lnTo>
                    <a:pt x="106" y="56"/>
                  </a:lnTo>
                  <a:lnTo>
                    <a:pt x="106" y="56"/>
                  </a:lnTo>
                  <a:lnTo>
                    <a:pt x="104" y="54"/>
                  </a:lnTo>
                  <a:lnTo>
                    <a:pt x="102" y="50"/>
                  </a:lnTo>
                  <a:lnTo>
                    <a:pt x="100" y="42"/>
                  </a:lnTo>
                  <a:lnTo>
                    <a:pt x="104" y="6"/>
                  </a:lnTo>
                  <a:lnTo>
                    <a:pt x="102" y="0"/>
                  </a:lnTo>
                  <a:lnTo>
                    <a:pt x="88" y="14"/>
                  </a:lnTo>
                  <a:lnTo>
                    <a:pt x="80" y="20"/>
                  </a:lnTo>
                  <a:lnTo>
                    <a:pt x="78" y="26"/>
                  </a:lnTo>
                  <a:lnTo>
                    <a:pt x="78" y="26"/>
                  </a:lnTo>
                  <a:lnTo>
                    <a:pt x="82" y="36"/>
                  </a:lnTo>
                  <a:lnTo>
                    <a:pt x="82" y="44"/>
                  </a:lnTo>
                  <a:lnTo>
                    <a:pt x="82" y="44"/>
                  </a:lnTo>
                  <a:lnTo>
                    <a:pt x="82" y="48"/>
                  </a:lnTo>
                  <a:lnTo>
                    <a:pt x="80" y="54"/>
                  </a:lnTo>
                  <a:lnTo>
                    <a:pt x="76" y="58"/>
                  </a:lnTo>
                  <a:lnTo>
                    <a:pt x="72" y="60"/>
                  </a:lnTo>
                  <a:lnTo>
                    <a:pt x="56" y="66"/>
                  </a:lnTo>
                  <a:lnTo>
                    <a:pt x="52" y="68"/>
                  </a:lnTo>
                  <a:lnTo>
                    <a:pt x="52" y="74"/>
                  </a:lnTo>
                  <a:lnTo>
                    <a:pt x="52" y="96"/>
                  </a:lnTo>
                  <a:lnTo>
                    <a:pt x="52" y="96"/>
                  </a:lnTo>
                  <a:lnTo>
                    <a:pt x="54" y="104"/>
                  </a:lnTo>
                  <a:lnTo>
                    <a:pt x="54" y="106"/>
                  </a:lnTo>
                  <a:lnTo>
                    <a:pt x="56" y="108"/>
                  </a:lnTo>
                  <a:lnTo>
                    <a:pt x="56" y="108"/>
                  </a:lnTo>
                  <a:lnTo>
                    <a:pt x="64" y="108"/>
                  </a:lnTo>
                  <a:lnTo>
                    <a:pt x="68" y="108"/>
                  </a:lnTo>
                  <a:lnTo>
                    <a:pt x="72" y="106"/>
                  </a:lnTo>
                  <a:lnTo>
                    <a:pt x="76" y="104"/>
                  </a:lnTo>
                  <a:lnTo>
                    <a:pt x="92" y="138"/>
                  </a:lnTo>
                  <a:lnTo>
                    <a:pt x="92" y="140"/>
                  </a:lnTo>
                  <a:lnTo>
                    <a:pt x="92" y="140"/>
                  </a:lnTo>
                  <a:lnTo>
                    <a:pt x="92" y="140"/>
                  </a:lnTo>
                  <a:lnTo>
                    <a:pt x="92" y="140"/>
                  </a:lnTo>
                  <a:lnTo>
                    <a:pt x="88" y="184"/>
                  </a:lnTo>
                  <a:lnTo>
                    <a:pt x="82" y="216"/>
                  </a:lnTo>
                  <a:lnTo>
                    <a:pt x="78" y="238"/>
                  </a:lnTo>
                  <a:lnTo>
                    <a:pt x="72" y="250"/>
                  </a:lnTo>
                  <a:lnTo>
                    <a:pt x="72" y="250"/>
                  </a:lnTo>
                  <a:lnTo>
                    <a:pt x="68" y="254"/>
                  </a:lnTo>
                  <a:lnTo>
                    <a:pt x="62" y="256"/>
                  </a:lnTo>
                  <a:lnTo>
                    <a:pt x="62" y="256"/>
                  </a:lnTo>
                  <a:lnTo>
                    <a:pt x="54" y="254"/>
                  </a:lnTo>
                  <a:lnTo>
                    <a:pt x="48" y="252"/>
                  </a:lnTo>
                  <a:lnTo>
                    <a:pt x="48" y="252"/>
                  </a:lnTo>
                  <a:lnTo>
                    <a:pt x="22" y="298"/>
                  </a:lnTo>
                  <a:lnTo>
                    <a:pt x="12" y="312"/>
                  </a:lnTo>
                  <a:lnTo>
                    <a:pt x="6" y="318"/>
                  </a:lnTo>
                  <a:lnTo>
                    <a:pt x="8" y="318"/>
                  </a:lnTo>
                  <a:lnTo>
                    <a:pt x="8" y="318"/>
                  </a:lnTo>
                  <a:lnTo>
                    <a:pt x="6" y="320"/>
                  </a:lnTo>
                  <a:lnTo>
                    <a:pt x="4" y="326"/>
                  </a:lnTo>
                  <a:lnTo>
                    <a:pt x="4" y="348"/>
                  </a:lnTo>
                  <a:lnTo>
                    <a:pt x="8" y="352"/>
                  </a:lnTo>
                  <a:lnTo>
                    <a:pt x="10" y="352"/>
                  </a:lnTo>
                  <a:lnTo>
                    <a:pt x="12" y="354"/>
                  </a:lnTo>
                  <a:lnTo>
                    <a:pt x="4" y="36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6" name="Freeform 13"/>
            <p:cNvSpPr>
              <a:spLocks/>
            </p:cNvSpPr>
            <p:nvPr/>
          </p:nvSpPr>
          <p:spPr bwMode="auto">
            <a:xfrm>
              <a:off x="3419475" y="4409394"/>
              <a:ext cx="609600" cy="527050"/>
            </a:xfrm>
            <a:custGeom>
              <a:avLst/>
              <a:gdLst>
                <a:gd name="T0" fmla="*/ 284 w 384"/>
                <a:gd name="T1" fmla="*/ 14 h 332"/>
                <a:gd name="T2" fmla="*/ 272 w 384"/>
                <a:gd name="T3" fmla="*/ 26 h 332"/>
                <a:gd name="T4" fmla="*/ 262 w 384"/>
                <a:gd name="T5" fmla="*/ 20 h 332"/>
                <a:gd name="T6" fmla="*/ 260 w 384"/>
                <a:gd name="T7" fmla="*/ 10 h 332"/>
                <a:gd name="T8" fmla="*/ 250 w 384"/>
                <a:gd name="T9" fmla="*/ 8 h 332"/>
                <a:gd name="T10" fmla="*/ 240 w 384"/>
                <a:gd name="T11" fmla="*/ 34 h 332"/>
                <a:gd name="T12" fmla="*/ 216 w 384"/>
                <a:gd name="T13" fmla="*/ 34 h 332"/>
                <a:gd name="T14" fmla="*/ 208 w 384"/>
                <a:gd name="T15" fmla="*/ 44 h 332"/>
                <a:gd name="T16" fmla="*/ 188 w 384"/>
                <a:gd name="T17" fmla="*/ 58 h 332"/>
                <a:gd name="T18" fmla="*/ 182 w 384"/>
                <a:gd name="T19" fmla="*/ 58 h 332"/>
                <a:gd name="T20" fmla="*/ 160 w 384"/>
                <a:gd name="T21" fmla="*/ 54 h 332"/>
                <a:gd name="T22" fmla="*/ 160 w 384"/>
                <a:gd name="T23" fmla="*/ 50 h 332"/>
                <a:gd name="T24" fmla="*/ 148 w 384"/>
                <a:gd name="T25" fmla="*/ 74 h 332"/>
                <a:gd name="T26" fmla="*/ 170 w 384"/>
                <a:gd name="T27" fmla="*/ 82 h 332"/>
                <a:gd name="T28" fmla="*/ 176 w 384"/>
                <a:gd name="T29" fmla="*/ 110 h 332"/>
                <a:gd name="T30" fmla="*/ 160 w 384"/>
                <a:gd name="T31" fmla="*/ 122 h 332"/>
                <a:gd name="T32" fmla="*/ 124 w 384"/>
                <a:gd name="T33" fmla="*/ 130 h 332"/>
                <a:gd name="T34" fmla="*/ 114 w 384"/>
                <a:gd name="T35" fmla="*/ 126 h 332"/>
                <a:gd name="T36" fmla="*/ 104 w 384"/>
                <a:gd name="T37" fmla="*/ 134 h 332"/>
                <a:gd name="T38" fmla="*/ 78 w 384"/>
                <a:gd name="T39" fmla="*/ 148 h 332"/>
                <a:gd name="T40" fmla="*/ 16 w 384"/>
                <a:gd name="T41" fmla="*/ 146 h 332"/>
                <a:gd name="T42" fmla="*/ 0 w 384"/>
                <a:gd name="T43" fmla="*/ 172 h 332"/>
                <a:gd name="T44" fmla="*/ 18 w 384"/>
                <a:gd name="T45" fmla="*/ 196 h 332"/>
                <a:gd name="T46" fmla="*/ 28 w 384"/>
                <a:gd name="T47" fmla="*/ 190 h 332"/>
                <a:gd name="T48" fmla="*/ 44 w 384"/>
                <a:gd name="T49" fmla="*/ 188 h 332"/>
                <a:gd name="T50" fmla="*/ 66 w 384"/>
                <a:gd name="T51" fmla="*/ 220 h 332"/>
                <a:gd name="T52" fmla="*/ 58 w 384"/>
                <a:gd name="T53" fmla="*/ 246 h 332"/>
                <a:gd name="T54" fmla="*/ 62 w 384"/>
                <a:gd name="T55" fmla="*/ 286 h 332"/>
                <a:gd name="T56" fmla="*/ 68 w 384"/>
                <a:gd name="T57" fmla="*/ 320 h 332"/>
                <a:gd name="T58" fmla="*/ 78 w 384"/>
                <a:gd name="T59" fmla="*/ 326 h 332"/>
                <a:gd name="T60" fmla="*/ 110 w 384"/>
                <a:gd name="T61" fmla="*/ 320 h 332"/>
                <a:gd name="T62" fmla="*/ 168 w 384"/>
                <a:gd name="T63" fmla="*/ 320 h 332"/>
                <a:gd name="T64" fmla="*/ 196 w 384"/>
                <a:gd name="T65" fmla="*/ 302 h 332"/>
                <a:gd name="T66" fmla="*/ 216 w 384"/>
                <a:gd name="T67" fmla="*/ 290 h 332"/>
                <a:gd name="T68" fmla="*/ 248 w 384"/>
                <a:gd name="T69" fmla="*/ 282 h 332"/>
                <a:gd name="T70" fmla="*/ 256 w 384"/>
                <a:gd name="T71" fmla="*/ 292 h 332"/>
                <a:gd name="T72" fmla="*/ 276 w 384"/>
                <a:gd name="T73" fmla="*/ 292 h 332"/>
                <a:gd name="T74" fmla="*/ 294 w 384"/>
                <a:gd name="T75" fmla="*/ 296 h 332"/>
                <a:gd name="T76" fmla="*/ 296 w 384"/>
                <a:gd name="T77" fmla="*/ 288 h 332"/>
                <a:gd name="T78" fmla="*/ 312 w 384"/>
                <a:gd name="T79" fmla="*/ 276 h 332"/>
                <a:gd name="T80" fmla="*/ 322 w 384"/>
                <a:gd name="T81" fmla="*/ 276 h 332"/>
                <a:gd name="T82" fmla="*/ 330 w 384"/>
                <a:gd name="T83" fmla="*/ 262 h 332"/>
                <a:gd name="T84" fmla="*/ 348 w 384"/>
                <a:gd name="T85" fmla="*/ 252 h 332"/>
                <a:gd name="T86" fmla="*/ 352 w 384"/>
                <a:gd name="T87" fmla="*/ 248 h 332"/>
                <a:gd name="T88" fmla="*/ 374 w 384"/>
                <a:gd name="T89" fmla="*/ 244 h 332"/>
                <a:gd name="T90" fmla="*/ 384 w 384"/>
                <a:gd name="T91" fmla="*/ 228 h 332"/>
                <a:gd name="T92" fmla="*/ 372 w 384"/>
                <a:gd name="T93" fmla="*/ 206 h 332"/>
                <a:gd name="T94" fmla="*/ 372 w 384"/>
                <a:gd name="T95" fmla="*/ 204 h 332"/>
                <a:gd name="T96" fmla="*/ 380 w 384"/>
                <a:gd name="T97" fmla="*/ 174 h 332"/>
                <a:gd name="T98" fmla="*/ 372 w 384"/>
                <a:gd name="T99" fmla="*/ 156 h 332"/>
                <a:gd name="T100" fmla="*/ 350 w 384"/>
                <a:gd name="T101" fmla="*/ 136 h 332"/>
                <a:gd name="T102" fmla="*/ 366 w 384"/>
                <a:gd name="T103" fmla="*/ 92 h 332"/>
                <a:gd name="T104" fmla="*/ 372 w 384"/>
                <a:gd name="T105" fmla="*/ 68 h 332"/>
                <a:gd name="T106" fmla="*/ 356 w 384"/>
                <a:gd name="T107" fmla="*/ 76 h 332"/>
                <a:gd name="T108" fmla="*/ 346 w 384"/>
                <a:gd name="T109" fmla="*/ 82 h 332"/>
                <a:gd name="T110" fmla="*/ 336 w 384"/>
                <a:gd name="T111" fmla="*/ 76 h 332"/>
                <a:gd name="T112" fmla="*/ 332 w 384"/>
                <a:gd name="T113" fmla="*/ 60 h 332"/>
                <a:gd name="T114" fmla="*/ 316 w 384"/>
                <a:gd name="T115" fmla="*/ 60 h 332"/>
                <a:gd name="T116" fmla="*/ 304 w 384"/>
                <a:gd name="T117" fmla="*/ 1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84" h="332">
                  <a:moveTo>
                    <a:pt x="300" y="6"/>
                  </a:moveTo>
                  <a:lnTo>
                    <a:pt x="296" y="4"/>
                  </a:lnTo>
                  <a:lnTo>
                    <a:pt x="288" y="8"/>
                  </a:lnTo>
                  <a:lnTo>
                    <a:pt x="284" y="14"/>
                  </a:lnTo>
                  <a:lnTo>
                    <a:pt x="284" y="14"/>
                  </a:lnTo>
                  <a:lnTo>
                    <a:pt x="280" y="22"/>
                  </a:lnTo>
                  <a:lnTo>
                    <a:pt x="276" y="24"/>
                  </a:lnTo>
                  <a:lnTo>
                    <a:pt x="272" y="26"/>
                  </a:lnTo>
                  <a:lnTo>
                    <a:pt x="272" y="26"/>
                  </a:lnTo>
                  <a:lnTo>
                    <a:pt x="268" y="24"/>
                  </a:lnTo>
                  <a:lnTo>
                    <a:pt x="264" y="20"/>
                  </a:lnTo>
                  <a:lnTo>
                    <a:pt x="262" y="20"/>
                  </a:lnTo>
                  <a:lnTo>
                    <a:pt x="262" y="20"/>
                  </a:lnTo>
                  <a:lnTo>
                    <a:pt x="262" y="20"/>
                  </a:lnTo>
                  <a:lnTo>
                    <a:pt x="260" y="12"/>
                  </a:lnTo>
                  <a:lnTo>
                    <a:pt x="260" y="10"/>
                  </a:lnTo>
                  <a:lnTo>
                    <a:pt x="258" y="0"/>
                  </a:lnTo>
                  <a:lnTo>
                    <a:pt x="254" y="0"/>
                  </a:lnTo>
                  <a:lnTo>
                    <a:pt x="252" y="0"/>
                  </a:lnTo>
                  <a:lnTo>
                    <a:pt x="250" y="8"/>
                  </a:lnTo>
                  <a:lnTo>
                    <a:pt x="250" y="20"/>
                  </a:lnTo>
                  <a:lnTo>
                    <a:pt x="250" y="20"/>
                  </a:lnTo>
                  <a:lnTo>
                    <a:pt x="248" y="20"/>
                  </a:lnTo>
                  <a:lnTo>
                    <a:pt x="240" y="34"/>
                  </a:lnTo>
                  <a:lnTo>
                    <a:pt x="238" y="36"/>
                  </a:lnTo>
                  <a:lnTo>
                    <a:pt x="236" y="36"/>
                  </a:lnTo>
                  <a:lnTo>
                    <a:pt x="216" y="34"/>
                  </a:lnTo>
                  <a:lnTo>
                    <a:pt x="216" y="34"/>
                  </a:lnTo>
                  <a:lnTo>
                    <a:pt x="216" y="34"/>
                  </a:lnTo>
                  <a:lnTo>
                    <a:pt x="216" y="34"/>
                  </a:lnTo>
                  <a:lnTo>
                    <a:pt x="216" y="36"/>
                  </a:lnTo>
                  <a:lnTo>
                    <a:pt x="208" y="44"/>
                  </a:lnTo>
                  <a:lnTo>
                    <a:pt x="212" y="50"/>
                  </a:lnTo>
                  <a:lnTo>
                    <a:pt x="212" y="50"/>
                  </a:lnTo>
                  <a:lnTo>
                    <a:pt x="206" y="58"/>
                  </a:lnTo>
                  <a:lnTo>
                    <a:pt x="188" y="58"/>
                  </a:lnTo>
                  <a:lnTo>
                    <a:pt x="188" y="56"/>
                  </a:lnTo>
                  <a:lnTo>
                    <a:pt x="188" y="54"/>
                  </a:lnTo>
                  <a:lnTo>
                    <a:pt x="184" y="52"/>
                  </a:lnTo>
                  <a:lnTo>
                    <a:pt x="182" y="58"/>
                  </a:lnTo>
                  <a:lnTo>
                    <a:pt x="180" y="60"/>
                  </a:lnTo>
                  <a:lnTo>
                    <a:pt x="168" y="60"/>
                  </a:lnTo>
                  <a:lnTo>
                    <a:pt x="168" y="60"/>
                  </a:lnTo>
                  <a:lnTo>
                    <a:pt x="160" y="54"/>
                  </a:lnTo>
                  <a:lnTo>
                    <a:pt x="160" y="52"/>
                  </a:lnTo>
                  <a:lnTo>
                    <a:pt x="160" y="52"/>
                  </a:lnTo>
                  <a:lnTo>
                    <a:pt x="160" y="52"/>
                  </a:lnTo>
                  <a:lnTo>
                    <a:pt x="160" y="50"/>
                  </a:lnTo>
                  <a:lnTo>
                    <a:pt x="146" y="48"/>
                  </a:lnTo>
                  <a:lnTo>
                    <a:pt x="136" y="52"/>
                  </a:lnTo>
                  <a:lnTo>
                    <a:pt x="132" y="56"/>
                  </a:lnTo>
                  <a:lnTo>
                    <a:pt x="148" y="74"/>
                  </a:lnTo>
                  <a:lnTo>
                    <a:pt x="168" y="80"/>
                  </a:lnTo>
                  <a:lnTo>
                    <a:pt x="168" y="80"/>
                  </a:lnTo>
                  <a:lnTo>
                    <a:pt x="168" y="80"/>
                  </a:lnTo>
                  <a:lnTo>
                    <a:pt x="170" y="82"/>
                  </a:lnTo>
                  <a:lnTo>
                    <a:pt x="180" y="92"/>
                  </a:lnTo>
                  <a:lnTo>
                    <a:pt x="176" y="108"/>
                  </a:lnTo>
                  <a:lnTo>
                    <a:pt x="176" y="108"/>
                  </a:lnTo>
                  <a:lnTo>
                    <a:pt x="176" y="110"/>
                  </a:lnTo>
                  <a:lnTo>
                    <a:pt x="176" y="110"/>
                  </a:lnTo>
                  <a:lnTo>
                    <a:pt x="162" y="120"/>
                  </a:lnTo>
                  <a:lnTo>
                    <a:pt x="162" y="122"/>
                  </a:lnTo>
                  <a:lnTo>
                    <a:pt x="160" y="122"/>
                  </a:lnTo>
                  <a:lnTo>
                    <a:pt x="138" y="128"/>
                  </a:lnTo>
                  <a:lnTo>
                    <a:pt x="138" y="128"/>
                  </a:lnTo>
                  <a:lnTo>
                    <a:pt x="124" y="130"/>
                  </a:lnTo>
                  <a:lnTo>
                    <a:pt x="124" y="130"/>
                  </a:lnTo>
                  <a:lnTo>
                    <a:pt x="124" y="130"/>
                  </a:lnTo>
                  <a:lnTo>
                    <a:pt x="124" y="130"/>
                  </a:lnTo>
                  <a:lnTo>
                    <a:pt x="124" y="130"/>
                  </a:lnTo>
                  <a:lnTo>
                    <a:pt x="114" y="126"/>
                  </a:lnTo>
                  <a:lnTo>
                    <a:pt x="110" y="126"/>
                  </a:lnTo>
                  <a:lnTo>
                    <a:pt x="104" y="134"/>
                  </a:lnTo>
                  <a:lnTo>
                    <a:pt x="104" y="134"/>
                  </a:lnTo>
                  <a:lnTo>
                    <a:pt x="104" y="134"/>
                  </a:lnTo>
                  <a:lnTo>
                    <a:pt x="94" y="142"/>
                  </a:lnTo>
                  <a:lnTo>
                    <a:pt x="92" y="142"/>
                  </a:lnTo>
                  <a:lnTo>
                    <a:pt x="92" y="142"/>
                  </a:lnTo>
                  <a:lnTo>
                    <a:pt x="78" y="148"/>
                  </a:lnTo>
                  <a:lnTo>
                    <a:pt x="78" y="148"/>
                  </a:lnTo>
                  <a:lnTo>
                    <a:pt x="60" y="142"/>
                  </a:lnTo>
                  <a:lnTo>
                    <a:pt x="24" y="144"/>
                  </a:lnTo>
                  <a:lnTo>
                    <a:pt x="16" y="146"/>
                  </a:lnTo>
                  <a:lnTo>
                    <a:pt x="16" y="148"/>
                  </a:lnTo>
                  <a:lnTo>
                    <a:pt x="8" y="148"/>
                  </a:lnTo>
                  <a:lnTo>
                    <a:pt x="0" y="160"/>
                  </a:lnTo>
                  <a:lnTo>
                    <a:pt x="0" y="172"/>
                  </a:lnTo>
                  <a:lnTo>
                    <a:pt x="8" y="192"/>
                  </a:lnTo>
                  <a:lnTo>
                    <a:pt x="18" y="196"/>
                  </a:lnTo>
                  <a:lnTo>
                    <a:pt x="18" y="196"/>
                  </a:lnTo>
                  <a:lnTo>
                    <a:pt x="18" y="196"/>
                  </a:lnTo>
                  <a:lnTo>
                    <a:pt x="22" y="200"/>
                  </a:lnTo>
                  <a:lnTo>
                    <a:pt x="28" y="192"/>
                  </a:lnTo>
                  <a:lnTo>
                    <a:pt x="28" y="190"/>
                  </a:lnTo>
                  <a:lnTo>
                    <a:pt x="28" y="190"/>
                  </a:lnTo>
                  <a:lnTo>
                    <a:pt x="30" y="190"/>
                  </a:lnTo>
                  <a:lnTo>
                    <a:pt x="42" y="188"/>
                  </a:lnTo>
                  <a:lnTo>
                    <a:pt x="44" y="188"/>
                  </a:lnTo>
                  <a:lnTo>
                    <a:pt x="44" y="188"/>
                  </a:lnTo>
                  <a:lnTo>
                    <a:pt x="56" y="192"/>
                  </a:lnTo>
                  <a:lnTo>
                    <a:pt x="68" y="220"/>
                  </a:lnTo>
                  <a:lnTo>
                    <a:pt x="66" y="220"/>
                  </a:lnTo>
                  <a:lnTo>
                    <a:pt x="66" y="220"/>
                  </a:lnTo>
                  <a:lnTo>
                    <a:pt x="62" y="236"/>
                  </a:lnTo>
                  <a:lnTo>
                    <a:pt x="62" y="236"/>
                  </a:lnTo>
                  <a:lnTo>
                    <a:pt x="58" y="244"/>
                  </a:lnTo>
                  <a:lnTo>
                    <a:pt x="58" y="246"/>
                  </a:lnTo>
                  <a:lnTo>
                    <a:pt x="52" y="260"/>
                  </a:lnTo>
                  <a:lnTo>
                    <a:pt x="52" y="276"/>
                  </a:lnTo>
                  <a:lnTo>
                    <a:pt x="62" y="286"/>
                  </a:lnTo>
                  <a:lnTo>
                    <a:pt x="62" y="286"/>
                  </a:lnTo>
                  <a:lnTo>
                    <a:pt x="76" y="296"/>
                  </a:lnTo>
                  <a:lnTo>
                    <a:pt x="76" y="298"/>
                  </a:lnTo>
                  <a:lnTo>
                    <a:pt x="78" y="298"/>
                  </a:lnTo>
                  <a:lnTo>
                    <a:pt x="68" y="320"/>
                  </a:lnTo>
                  <a:lnTo>
                    <a:pt x="66" y="332"/>
                  </a:lnTo>
                  <a:lnTo>
                    <a:pt x="68" y="330"/>
                  </a:lnTo>
                  <a:lnTo>
                    <a:pt x="70" y="330"/>
                  </a:lnTo>
                  <a:lnTo>
                    <a:pt x="78" y="326"/>
                  </a:lnTo>
                  <a:lnTo>
                    <a:pt x="92" y="318"/>
                  </a:lnTo>
                  <a:lnTo>
                    <a:pt x="92" y="318"/>
                  </a:lnTo>
                  <a:lnTo>
                    <a:pt x="108" y="320"/>
                  </a:lnTo>
                  <a:lnTo>
                    <a:pt x="110" y="320"/>
                  </a:lnTo>
                  <a:lnTo>
                    <a:pt x="110" y="320"/>
                  </a:lnTo>
                  <a:lnTo>
                    <a:pt x="134" y="330"/>
                  </a:lnTo>
                  <a:lnTo>
                    <a:pt x="160" y="330"/>
                  </a:lnTo>
                  <a:lnTo>
                    <a:pt x="168" y="320"/>
                  </a:lnTo>
                  <a:lnTo>
                    <a:pt x="168" y="320"/>
                  </a:lnTo>
                  <a:lnTo>
                    <a:pt x="168" y="320"/>
                  </a:lnTo>
                  <a:lnTo>
                    <a:pt x="182" y="312"/>
                  </a:lnTo>
                  <a:lnTo>
                    <a:pt x="196" y="302"/>
                  </a:lnTo>
                  <a:lnTo>
                    <a:pt x="196" y="300"/>
                  </a:lnTo>
                  <a:lnTo>
                    <a:pt x="196" y="300"/>
                  </a:lnTo>
                  <a:lnTo>
                    <a:pt x="206" y="298"/>
                  </a:lnTo>
                  <a:lnTo>
                    <a:pt x="216" y="290"/>
                  </a:lnTo>
                  <a:lnTo>
                    <a:pt x="228" y="274"/>
                  </a:lnTo>
                  <a:lnTo>
                    <a:pt x="246" y="280"/>
                  </a:lnTo>
                  <a:lnTo>
                    <a:pt x="248" y="280"/>
                  </a:lnTo>
                  <a:lnTo>
                    <a:pt x="248" y="282"/>
                  </a:lnTo>
                  <a:lnTo>
                    <a:pt x="248" y="282"/>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90"/>
                  </a:lnTo>
                  <a:lnTo>
                    <a:pt x="296" y="288"/>
                  </a:lnTo>
                  <a:lnTo>
                    <a:pt x="296" y="288"/>
                  </a:lnTo>
                  <a:lnTo>
                    <a:pt x="296" y="288"/>
                  </a:lnTo>
                  <a:lnTo>
                    <a:pt x="302" y="284"/>
                  </a:lnTo>
                  <a:lnTo>
                    <a:pt x="302" y="284"/>
                  </a:lnTo>
                  <a:lnTo>
                    <a:pt x="312" y="276"/>
                  </a:lnTo>
                  <a:lnTo>
                    <a:pt x="312" y="276"/>
                  </a:lnTo>
                  <a:lnTo>
                    <a:pt x="312" y="276"/>
                  </a:lnTo>
                  <a:lnTo>
                    <a:pt x="314" y="276"/>
                  </a:lnTo>
                  <a:lnTo>
                    <a:pt x="322" y="276"/>
                  </a:lnTo>
                  <a:lnTo>
                    <a:pt x="322" y="276"/>
                  </a:lnTo>
                  <a:lnTo>
                    <a:pt x="324" y="268"/>
                  </a:lnTo>
                  <a:lnTo>
                    <a:pt x="330" y="262"/>
                  </a:lnTo>
                  <a:lnTo>
                    <a:pt x="330" y="262"/>
                  </a:lnTo>
                  <a:lnTo>
                    <a:pt x="336" y="258"/>
                  </a:lnTo>
                  <a:lnTo>
                    <a:pt x="342" y="256"/>
                  </a:lnTo>
                  <a:lnTo>
                    <a:pt x="346" y="252"/>
                  </a:lnTo>
                  <a:lnTo>
                    <a:pt x="348" y="252"/>
                  </a:lnTo>
                  <a:lnTo>
                    <a:pt x="348" y="252"/>
                  </a:lnTo>
                  <a:lnTo>
                    <a:pt x="352" y="248"/>
                  </a:lnTo>
                  <a:lnTo>
                    <a:pt x="352" y="248"/>
                  </a:lnTo>
                  <a:lnTo>
                    <a:pt x="352" y="248"/>
                  </a:lnTo>
                  <a:lnTo>
                    <a:pt x="352" y="246"/>
                  </a:lnTo>
                  <a:lnTo>
                    <a:pt x="354" y="246"/>
                  </a:lnTo>
                  <a:lnTo>
                    <a:pt x="366" y="244"/>
                  </a:lnTo>
                  <a:lnTo>
                    <a:pt x="374" y="244"/>
                  </a:lnTo>
                  <a:lnTo>
                    <a:pt x="376" y="240"/>
                  </a:lnTo>
                  <a:lnTo>
                    <a:pt x="380" y="236"/>
                  </a:lnTo>
                  <a:lnTo>
                    <a:pt x="380" y="236"/>
                  </a:lnTo>
                  <a:lnTo>
                    <a:pt x="384" y="228"/>
                  </a:lnTo>
                  <a:lnTo>
                    <a:pt x="382" y="228"/>
                  </a:lnTo>
                  <a:lnTo>
                    <a:pt x="382" y="228"/>
                  </a:lnTo>
                  <a:lnTo>
                    <a:pt x="376" y="218"/>
                  </a:lnTo>
                  <a:lnTo>
                    <a:pt x="372" y="206"/>
                  </a:lnTo>
                  <a:lnTo>
                    <a:pt x="372" y="206"/>
                  </a:lnTo>
                  <a:lnTo>
                    <a:pt x="372" y="206"/>
                  </a:lnTo>
                  <a:lnTo>
                    <a:pt x="372" y="206"/>
                  </a:lnTo>
                  <a:lnTo>
                    <a:pt x="372" y="204"/>
                  </a:lnTo>
                  <a:lnTo>
                    <a:pt x="376" y="188"/>
                  </a:lnTo>
                  <a:lnTo>
                    <a:pt x="376" y="188"/>
                  </a:lnTo>
                  <a:lnTo>
                    <a:pt x="376" y="180"/>
                  </a:lnTo>
                  <a:lnTo>
                    <a:pt x="380" y="174"/>
                  </a:lnTo>
                  <a:lnTo>
                    <a:pt x="380" y="160"/>
                  </a:lnTo>
                  <a:lnTo>
                    <a:pt x="380" y="160"/>
                  </a:lnTo>
                  <a:lnTo>
                    <a:pt x="378" y="158"/>
                  </a:lnTo>
                  <a:lnTo>
                    <a:pt x="372" y="156"/>
                  </a:lnTo>
                  <a:lnTo>
                    <a:pt x="348" y="166"/>
                  </a:lnTo>
                  <a:lnTo>
                    <a:pt x="348" y="140"/>
                  </a:lnTo>
                  <a:lnTo>
                    <a:pt x="348" y="140"/>
                  </a:lnTo>
                  <a:lnTo>
                    <a:pt x="350" y="136"/>
                  </a:lnTo>
                  <a:lnTo>
                    <a:pt x="356" y="132"/>
                  </a:lnTo>
                  <a:lnTo>
                    <a:pt x="372" y="120"/>
                  </a:lnTo>
                  <a:lnTo>
                    <a:pt x="366" y="92"/>
                  </a:lnTo>
                  <a:lnTo>
                    <a:pt x="366" y="92"/>
                  </a:lnTo>
                  <a:lnTo>
                    <a:pt x="366" y="84"/>
                  </a:lnTo>
                  <a:lnTo>
                    <a:pt x="366" y="78"/>
                  </a:lnTo>
                  <a:lnTo>
                    <a:pt x="368" y="74"/>
                  </a:lnTo>
                  <a:lnTo>
                    <a:pt x="372" y="68"/>
                  </a:lnTo>
                  <a:lnTo>
                    <a:pt x="372" y="64"/>
                  </a:lnTo>
                  <a:lnTo>
                    <a:pt x="364" y="64"/>
                  </a:lnTo>
                  <a:lnTo>
                    <a:pt x="360" y="64"/>
                  </a:lnTo>
                  <a:lnTo>
                    <a:pt x="356" y="76"/>
                  </a:lnTo>
                  <a:lnTo>
                    <a:pt x="356" y="76"/>
                  </a:lnTo>
                  <a:lnTo>
                    <a:pt x="352" y="80"/>
                  </a:lnTo>
                  <a:lnTo>
                    <a:pt x="348" y="82"/>
                  </a:lnTo>
                  <a:lnTo>
                    <a:pt x="346" y="82"/>
                  </a:lnTo>
                  <a:lnTo>
                    <a:pt x="338" y="76"/>
                  </a:lnTo>
                  <a:lnTo>
                    <a:pt x="336" y="76"/>
                  </a:lnTo>
                  <a:lnTo>
                    <a:pt x="336" y="76"/>
                  </a:lnTo>
                  <a:lnTo>
                    <a:pt x="336" y="76"/>
                  </a:lnTo>
                  <a:lnTo>
                    <a:pt x="336" y="74"/>
                  </a:lnTo>
                  <a:lnTo>
                    <a:pt x="334" y="68"/>
                  </a:lnTo>
                  <a:lnTo>
                    <a:pt x="332" y="60"/>
                  </a:lnTo>
                  <a:lnTo>
                    <a:pt x="332" y="60"/>
                  </a:lnTo>
                  <a:lnTo>
                    <a:pt x="332" y="60"/>
                  </a:lnTo>
                  <a:lnTo>
                    <a:pt x="332" y="64"/>
                  </a:lnTo>
                  <a:lnTo>
                    <a:pt x="316" y="64"/>
                  </a:lnTo>
                  <a:lnTo>
                    <a:pt x="316" y="60"/>
                  </a:lnTo>
                  <a:lnTo>
                    <a:pt x="312" y="52"/>
                  </a:lnTo>
                  <a:lnTo>
                    <a:pt x="312" y="40"/>
                  </a:lnTo>
                  <a:lnTo>
                    <a:pt x="304" y="24"/>
                  </a:lnTo>
                  <a:lnTo>
                    <a:pt x="304" y="12"/>
                  </a:lnTo>
                  <a:lnTo>
                    <a:pt x="300" y="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7" name="Freeform 14"/>
            <p:cNvSpPr>
              <a:spLocks/>
            </p:cNvSpPr>
            <p:nvPr/>
          </p:nvSpPr>
          <p:spPr bwMode="auto">
            <a:xfrm>
              <a:off x="3517900" y="4733244"/>
              <a:ext cx="796925" cy="606425"/>
            </a:xfrm>
            <a:custGeom>
              <a:avLst/>
              <a:gdLst>
                <a:gd name="T0" fmla="*/ 394 w 502"/>
                <a:gd name="T1" fmla="*/ 28 h 382"/>
                <a:gd name="T2" fmla="*/ 376 w 502"/>
                <a:gd name="T3" fmla="*/ 36 h 382"/>
                <a:gd name="T4" fmla="*/ 344 w 502"/>
                <a:gd name="T5" fmla="*/ 44 h 382"/>
                <a:gd name="T6" fmla="*/ 322 w 502"/>
                <a:gd name="T7" fmla="*/ 42 h 382"/>
                <a:gd name="T8" fmla="*/ 322 w 502"/>
                <a:gd name="T9" fmla="*/ 42 h 382"/>
                <a:gd name="T10" fmla="*/ 282 w 502"/>
                <a:gd name="T11" fmla="*/ 60 h 382"/>
                <a:gd name="T12" fmla="*/ 270 w 502"/>
                <a:gd name="T13" fmla="*/ 70 h 382"/>
                <a:gd name="T14" fmla="*/ 254 w 502"/>
                <a:gd name="T15" fmla="*/ 80 h 382"/>
                <a:gd name="T16" fmla="*/ 238 w 502"/>
                <a:gd name="T17" fmla="*/ 100 h 382"/>
                <a:gd name="T18" fmla="*/ 210 w 502"/>
                <a:gd name="T19" fmla="*/ 96 h 382"/>
                <a:gd name="T20" fmla="*/ 190 w 502"/>
                <a:gd name="T21" fmla="*/ 96 h 382"/>
                <a:gd name="T22" fmla="*/ 162 w 502"/>
                <a:gd name="T23" fmla="*/ 92 h 382"/>
                <a:gd name="T24" fmla="*/ 148 w 502"/>
                <a:gd name="T25" fmla="*/ 100 h 382"/>
                <a:gd name="T26" fmla="*/ 126 w 502"/>
                <a:gd name="T27" fmla="*/ 116 h 382"/>
                <a:gd name="T28" fmla="*/ 70 w 502"/>
                <a:gd name="T29" fmla="*/ 134 h 382"/>
                <a:gd name="T30" fmla="*/ 20 w 502"/>
                <a:gd name="T31" fmla="*/ 130 h 382"/>
                <a:gd name="T32" fmla="*/ 10 w 502"/>
                <a:gd name="T33" fmla="*/ 132 h 382"/>
                <a:gd name="T34" fmla="*/ 4 w 502"/>
                <a:gd name="T35" fmla="*/ 158 h 382"/>
                <a:gd name="T36" fmla="*/ 40 w 502"/>
                <a:gd name="T37" fmla="*/ 158 h 382"/>
                <a:gd name="T38" fmla="*/ 46 w 502"/>
                <a:gd name="T39" fmla="*/ 188 h 382"/>
                <a:gd name="T40" fmla="*/ 76 w 502"/>
                <a:gd name="T41" fmla="*/ 184 h 382"/>
                <a:gd name="T42" fmla="*/ 100 w 502"/>
                <a:gd name="T43" fmla="*/ 178 h 382"/>
                <a:gd name="T44" fmla="*/ 106 w 502"/>
                <a:gd name="T45" fmla="*/ 218 h 382"/>
                <a:gd name="T46" fmla="*/ 74 w 502"/>
                <a:gd name="T47" fmla="*/ 242 h 382"/>
                <a:gd name="T48" fmla="*/ 106 w 502"/>
                <a:gd name="T49" fmla="*/ 256 h 382"/>
                <a:gd name="T50" fmla="*/ 152 w 502"/>
                <a:gd name="T51" fmla="*/ 264 h 382"/>
                <a:gd name="T52" fmla="*/ 154 w 502"/>
                <a:gd name="T53" fmla="*/ 286 h 382"/>
                <a:gd name="T54" fmla="*/ 142 w 502"/>
                <a:gd name="T55" fmla="*/ 320 h 382"/>
                <a:gd name="T56" fmla="*/ 194 w 502"/>
                <a:gd name="T57" fmla="*/ 356 h 382"/>
                <a:gd name="T58" fmla="*/ 216 w 502"/>
                <a:gd name="T59" fmla="*/ 348 h 382"/>
                <a:gd name="T60" fmla="*/ 254 w 502"/>
                <a:gd name="T61" fmla="*/ 360 h 382"/>
                <a:gd name="T62" fmla="*/ 270 w 502"/>
                <a:gd name="T63" fmla="*/ 360 h 382"/>
                <a:gd name="T64" fmla="*/ 312 w 502"/>
                <a:gd name="T65" fmla="*/ 370 h 382"/>
                <a:gd name="T66" fmla="*/ 320 w 502"/>
                <a:gd name="T67" fmla="*/ 380 h 382"/>
                <a:gd name="T68" fmla="*/ 358 w 502"/>
                <a:gd name="T69" fmla="*/ 356 h 382"/>
                <a:gd name="T70" fmla="*/ 372 w 502"/>
                <a:gd name="T71" fmla="*/ 328 h 382"/>
                <a:gd name="T72" fmla="*/ 400 w 502"/>
                <a:gd name="T73" fmla="*/ 306 h 382"/>
                <a:gd name="T74" fmla="*/ 410 w 502"/>
                <a:gd name="T75" fmla="*/ 286 h 382"/>
                <a:gd name="T76" fmla="*/ 416 w 502"/>
                <a:gd name="T77" fmla="*/ 274 h 382"/>
                <a:gd name="T78" fmla="*/ 456 w 502"/>
                <a:gd name="T79" fmla="*/ 230 h 382"/>
                <a:gd name="T80" fmla="*/ 466 w 502"/>
                <a:gd name="T81" fmla="*/ 210 h 382"/>
                <a:gd name="T82" fmla="*/ 490 w 502"/>
                <a:gd name="T83" fmla="*/ 168 h 382"/>
                <a:gd name="T84" fmla="*/ 502 w 502"/>
                <a:gd name="T85" fmla="*/ 146 h 382"/>
                <a:gd name="T86" fmla="*/ 496 w 502"/>
                <a:gd name="T87" fmla="*/ 120 h 382"/>
                <a:gd name="T88" fmla="*/ 472 w 502"/>
                <a:gd name="T89" fmla="*/ 128 h 382"/>
                <a:gd name="T90" fmla="*/ 454 w 502"/>
                <a:gd name="T91" fmla="*/ 122 h 382"/>
                <a:gd name="T92" fmla="*/ 446 w 502"/>
                <a:gd name="T93" fmla="*/ 98 h 382"/>
                <a:gd name="T94" fmla="*/ 428 w 502"/>
                <a:gd name="T95" fmla="*/ 114 h 382"/>
                <a:gd name="T96" fmla="*/ 422 w 502"/>
                <a:gd name="T97" fmla="*/ 108 h 382"/>
                <a:gd name="T98" fmla="*/ 424 w 502"/>
                <a:gd name="T99" fmla="*/ 88 h 382"/>
                <a:gd name="T100" fmla="*/ 444 w 502"/>
                <a:gd name="T101" fmla="*/ 58 h 382"/>
                <a:gd name="T102" fmla="*/ 442 w 502"/>
                <a:gd name="T103" fmla="*/ 28 h 382"/>
                <a:gd name="T104" fmla="*/ 440 w 502"/>
                <a:gd name="T105" fmla="*/ 8 h 382"/>
                <a:gd name="T106" fmla="*/ 432 w 502"/>
                <a:gd name="T107" fmla="*/ 2 h 382"/>
                <a:gd name="T108" fmla="*/ 422 w 502"/>
                <a:gd name="T109" fmla="*/ 10 h 382"/>
                <a:gd name="T110" fmla="*/ 402 w 502"/>
                <a:gd name="T111" fmla="*/ 8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2" h="382">
                  <a:moveTo>
                    <a:pt x="402" y="8"/>
                  </a:moveTo>
                  <a:lnTo>
                    <a:pt x="402" y="10"/>
                  </a:lnTo>
                  <a:lnTo>
                    <a:pt x="404" y="12"/>
                  </a:lnTo>
                  <a:lnTo>
                    <a:pt x="394" y="28"/>
                  </a:lnTo>
                  <a:lnTo>
                    <a:pt x="394" y="28"/>
                  </a:lnTo>
                  <a:lnTo>
                    <a:pt x="386" y="34"/>
                  </a:lnTo>
                  <a:lnTo>
                    <a:pt x="378" y="36"/>
                  </a:lnTo>
                  <a:lnTo>
                    <a:pt x="376" y="36"/>
                  </a:lnTo>
                  <a:lnTo>
                    <a:pt x="368" y="30"/>
                  </a:lnTo>
                  <a:lnTo>
                    <a:pt x="360" y="32"/>
                  </a:lnTo>
                  <a:lnTo>
                    <a:pt x="344" y="44"/>
                  </a:lnTo>
                  <a:lnTo>
                    <a:pt x="344" y="44"/>
                  </a:lnTo>
                  <a:lnTo>
                    <a:pt x="340" y="44"/>
                  </a:lnTo>
                  <a:lnTo>
                    <a:pt x="336" y="42"/>
                  </a:lnTo>
                  <a:lnTo>
                    <a:pt x="328" y="32"/>
                  </a:lnTo>
                  <a:lnTo>
                    <a:pt x="322" y="42"/>
                  </a:lnTo>
                  <a:lnTo>
                    <a:pt x="322" y="42"/>
                  </a:lnTo>
                  <a:lnTo>
                    <a:pt x="322" y="42"/>
                  </a:lnTo>
                  <a:lnTo>
                    <a:pt x="322" y="42"/>
                  </a:lnTo>
                  <a:lnTo>
                    <a:pt x="322" y="42"/>
                  </a:lnTo>
                  <a:lnTo>
                    <a:pt x="316" y="48"/>
                  </a:lnTo>
                  <a:lnTo>
                    <a:pt x="306" y="48"/>
                  </a:lnTo>
                  <a:lnTo>
                    <a:pt x="294" y="52"/>
                  </a:lnTo>
                  <a:lnTo>
                    <a:pt x="282" y="60"/>
                  </a:lnTo>
                  <a:lnTo>
                    <a:pt x="278" y="60"/>
                  </a:lnTo>
                  <a:lnTo>
                    <a:pt x="274" y="64"/>
                  </a:lnTo>
                  <a:lnTo>
                    <a:pt x="274" y="64"/>
                  </a:lnTo>
                  <a:lnTo>
                    <a:pt x="270" y="70"/>
                  </a:lnTo>
                  <a:lnTo>
                    <a:pt x="270" y="72"/>
                  </a:lnTo>
                  <a:lnTo>
                    <a:pt x="270" y="74"/>
                  </a:lnTo>
                  <a:lnTo>
                    <a:pt x="276" y="82"/>
                  </a:lnTo>
                  <a:lnTo>
                    <a:pt x="254" y="80"/>
                  </a:lnTo>
                  <a:lnTo>
                    <a:pt x="242" y="90"/>
                  </a:lnTo>
                  <a:lnTo>
                    <a:pt x="240" y="94"/>
                  </a:lnTo>
                  <a:lnTo>
                    <a:pt x="240" y="94"/>
                  </a:lnTo>
                  <a:lnTo>
                    <a:pt x="238" y="100"/>
                  </a:lnTo>
                  <a:lnTo>
                    <a:pt x="236" y="102"/>
                  </a:lnTo>
                  <a:lnTo>
                    <a:pt x="236" y="102"/>
                  </a:lnTo>
                  <a:lnTo>
                    <a:pt x="224" y="102"/>
                  </a:lnTo>
                  <a:lnTo>
                    <a:pt x="210" y="96"/>
                  </a:lnTo>
                  <a:lnTo>
                    <a:pt x="206" y="96"/>
                  </a:lnTo>
                  <a:lnTo>
                    <a:pt x="194" y="98"/>
                  </a:lnTo>
                  <a:lnTo>
                    <a:pt x="194" y="98"/>
                  </a:lnTo>
                  <a:lnTo>
                    <a:pt x="190" y="96"/>
                  </a:lnTo>
                  <a:lnTo>
                    <a:pt x="186" y="94"/>
                  </a:lnTo>
                  <a:lnTo>
                    <a:pt x="178" y="84"/>
                  </a:lnTo>
                  <a:lnTo>
                    <a:pt x="170" y="80"/>
                  </a:lnTo>
                  <a:lnTo>
                    <a:pt x="162" y="92"/>
                  </a:lnTo>
                  <a:lnTo>
                    <a:pt x="162" y="92"/>
                  </a:lnTo>
                  <a:lnTo>
                    <a:pt x="160" y="92"/>
                  </a:lnTo>
                  <a:lnTo>
                    <a:pt x="150" y="100"/>
                  </a:lnTo>
                  <a:lnTo>
                    <a:pt x="148" y="100"/>
                  </a:lnTo>
                  <a:lnTo>
                    <a:pt x="148" y="102"/>
                  </a:lnTo>
                  <a:lnTo>
                    <a:pt x="146" y="102"/>
                  </a:lnTo>
                  <a:lnTo>
                    <a:pt x="138" y="104"/>
                  </a:lnTo>
                  <a:lnTo>
                    <a:pt x="126" y="116"/>
                  </a:lnTo>
                  <a:lnTo>
                    <a:pt x="126" y="116"/>
                  </a:lnTo>
                  <a:lnTo>
                    <a:pt x="112" y="122"/>
                  </a:lnTo>
                  <a:lnTo>
                    <a:pt x="102" y="134"/>
                  </a:lnTo>
                  <a:lnTo>
                    <a:pt x="70" y="134"/>
                  </a:lnTo>
                  <a:lnTo>
                    <a:pt x="70" y="134"/>
                  </a:lnTo>
                  <a:lnTo>
                    <a:pt x="46" y="124"/>
                  </a:lnTo>
                  <a:lnTo>
                    <a:pt x="32" y="124"/>
                  </a:lnTo>
                  <a:lnTo>
                    <a:pt x="20" y="130"/>
                  </a:lnTo>
                  <a:lnTo>
                    <a:pt x="18" y="130"/>
                  </a:lnTo>
                  <a:lnTo>
                    <a:pt x="18" y="130"/>
                  </a:lnTo>
                  <a:lnTo>
                    <a:pt x="10" y="132"/>
                  </a:lnTo>
                  <a:lnTo>
                    <a:pt x="10" y="132"/>
                  </a:lnTo>
                  <a:lnTo>
                    <a:pt x="2" y="138"/>
                  </a:lnTo>
                  <a:lnTo>
                    <a:pt x="0" y="142"/>
                  </a:lnTo>
                  <a:lnTo>
                    <a:pt x="0" y="152"/>
                  </a:lnTo>
                  <a:lnTo>
                    <a:pt x="4" y="158"/>
                  </a:lnTo>
                  <a:lnTo>
                    <a:pt x="22" y="152"/>
                  </a:lnTo>
                  <a:lnTo>
                    <a:pt x="22" y="152"/>
                  </a:lnTo>
                  <a:lnTo>
                    <a:pt x="30" y="154"/>
                  </a:lnTo>
                  <a:lnTo>
                    <a:pt x="40" y="158"/>
                  </a:lnTo>
                  <a:lnTo>
                    <a:pt x="42" y="158"/>
                  </a:lnTo>
                  <a:lnTo>
                    <a:pt x="42" y="160"/>
                  </a:lnTo>
                  <a:lnTo>
                    <a:pt x="42" y="186"/>
                  </a:lnTo>
                  <a:lnTo>
                    <a:pt x="46" y="188"/>
                  </a:lnTo>
                  <a:lnTo>
                    <a:pt x="64" y="188"/>
                  </a:lnTo>
                  <a:lnTo>
                    <a:pt x="74" y="184"/>
                  </a:lnTo>
                  <a:lnTo>
                    <a:pt x="76" y="184"/>
                  </a:lnTo>
                  <a:lnTo>
                    <a:pt x="76" y="184"/>
                  </a:lnTo>
                  <a:lnTo>
                    <a:pt x="86" y="180"/>
                  </a:lnTo>
                  <a:lnTo>
                    <a:pt x="94" y="176"/>
                  </a:lnTo>
                  <a:lnTo>
                    <a:pt x="98" y="176"/>
                  </a:lnTo>
                  <a:lnTo>
                    <a:pt x="100" y="178"/>
                  </a:lnTo>
                  <a:lnTo>
                    <a:pt x="104" y="188"/>
                  </a:lnTo>
                  <a:lnTo>
                    <a:pt x="104" y="188"/>
                  </a:lnTo>
                  <a:lnTo>
                    <a:pt x="106" y="216"/>
                  </a:lnTo>
                  <a:lnTo>
                    <a:pt x="106" y="218"/>
                  </a:lnTo>
                  <a:lnTo>
                    <a:pt x="92" y="232"/>
                  </a:lnTo>
                  <a:lnTo>
                    <a:pt x="92" y="232"/>
                  </a:lnTo>
                  <a:lnTo>
                    <a:pt x="92" y="234"/>
                  </a:lnTo>
                  <a:lnTo>
                    <a:pt x="74" y="242"/>
                  </a:lnTo>
                  <a:lnTo>
                    <a:pt x="70" y="248"/>
                  </a:lnTo>
                  <a:lnTo>
                    <a:pt x="72" y="252"/>
                  </a:lnTo>
                  <a:lnTo>
                    <a:pt x="106" y="256"/>
                  </a:lnTo>
                  <a:lnTo>
                    <a:pt x="106" y="256"/>
                  </a:lnTo>
                  <a:lnTo>
                    <a:pt x="106" y="256"/>
                  </a:lnTo>
                  <a:lnTo>
                    <a:pt x="108" y="258"/>
                  </a:lnTo>
                  <a:lnTo>
                    <a:pt x="122" y="266"/>
                  </a:lnTo>
                  <a:lnTo>
                    <a:pt x="152" y="264"/>
                  </a:lnTo>
                  <a:lnTo>
                    <a:pt x="152" y="268"/>
                  </a:lnTo>
                  <a:lnTo>
                    <a:pt x="154" y="284"/>
                  </a:lnTo>
                  <a:lnTo>
                    <a:pt x="154" y="286"/>
                  </a:lnTo>
                  <a:lnTo>
                    <a:pt x="154" y="286"/>
                  </a:lnTo>
                  <a:lnTo>
                    <a:pt x="140" y="300"/>
                  </a:lnTo>
                  <a:lnTo>
                    <a:pt x="140" y="300"/>
                  </a:lnTo>
                  <a:lnTo>
                    <a:pt x="140" y="312"/>
                  </a:lnTo>
                  <a:lnTo>
                    <a:pt x="142" y="320"/>
                  </a:lnTo>
                  <a:lnTo>
                    <a:pt x="144" y="326"/>
                  </a:lnTo>
                  <a:lnTo>
                    <a:pt x="150" y="330"/>
                  </a:lnTo>
                  <a:lnTo>
                    <a:pt x="174" y="344"/>
                  </a:lnTo>
                  <a:lnTo>
                    <a:pt x="194" y="356"/>
                  </a:lnTo>
                  <a:lnTo>
                    <a:pt x="212" y="348"/>
                  </a:lnTo>
                  <a:lnTo>
                    <a:pt x="214" y="348"/>
                  </a:lnTo>
                  <a:lnTo>
                    <a:pt x="214" y="348"/>
                  </a:lnTo>
                  <a:lnTo>
                    <a:pt x="216" y="348"/>
                  </a:lnTo>
                  <a:lnTo>
                    <a:pt x="242" y="368"/>
                  </a:lnTo>
                  <a:lnTo>
                    <a:pt x="246" y="368"/>
                  </a:lnTo>
                  <a:lnTo>
                    <a:pt x="252" y="360"/>
                  </a:lnTo>
                  <a:lnTo>
                    <a:pt x="254" y="360"/>
                  </a:lnTo>
                  <a:lnTo>
                    <a:pt x="254" y="358"/>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58" y="356"/>
                  </a:lnTo>
                  <a:lnTo>
                    <a:pt x="358" y="356"/>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6"/>
                  </a:lnTo>
                  <a:lnTo>
                    <a:pt x="414" y="274"/>
                  </a:lnTo>
                  <a:lnTo>
                    <a:pt x="416" y="274"/>
                  </a:lnTo>
                  <a:lnTo>
                    <a:pt x="416" y="274"/>
                  </a:lnTo>
                  <a:lnTo>
                    <a:pt x="458" y="252"/>
                  </a:lnTo>
                  <a:lnTo>
                    <a:pt x="456" y="230"/>
                  </a:lnTo>
                  <a:lnTo>
                    <a:pt x="456" y="230"/>
                  </a:lnTo>
                  <a:lnTo>
                    <a:pt x="456" y="228"/>
                  </a:lnTo>
                  <a:lnTo>
                    <a:pt x="464" y="212"/>
                  </a:lnTo>
                  <a:lnTo>
                    <a:pt x="466" y="210"/>
                  </a:lnTo>
                  <a:lnTo>
                    <a:pt x="466" y="210"/>
                  </a:lnTo>
                  <a:lnTo>
                    <a:pt x="478" y="180"/>
                  </a:lnTo>
                  <a:lnTo>
                    <a:pt x="478" y="180"/>
                  </a:lnTo>
                  <a:lnTo>
                    <a:pt x="478" y="180"/>
                  </a:lnTo>
                  <a:lnTo>
                    <a:pt x="490" y="168"/>
                  </a:lnTo>
                  <a:lnTo>
                    <a:pt x="496" y="156"/>
                  </a:lnTo>
                  <a:lnTo>
                    <a:pt x="496" y="156"/>
                  </a:lnTo>
                  <a:lnTo>
                    <a:pt x="496" y="156"/>
                  </a:lnTo>
                  <a:lnTo>
                    <a:pt x="502" y="146"/>
                  </a:lnTo>
                  <a:lnTo>
                    <a:pt x="496" y="134"/>
                  </a:lnTo>
                  <a:lnTo>
                    <a:pt x="496" y="132"/>
                  </a:lnTo>
                  <a:lnTo>
                    <a:pt x="496" y="132"/>
                  </a:lnTo>
                  <a:lnTo>
                    <a:pt x="496" y="120"/>
                  </a:lnTo>
                  <a:lnTo>
                    <a:pt x="490" y="120"/>
                  </a:lnTo>
                  <a:lnTo>
                    <a:pt x="478" y="126"/>
                  </a:lnTo>
                  <a:lnTo>
                    <a:pt x="478" y="126"/>
                  </a:lnTo>
                  <a:lnTo>
                    <a:pt x="472" y="128"/>
                  </a:lnTo>
                  <a:lnTo>
                    <a:pt x="468" y="128"/>
                  </a:lnTo>
                  <a:lnTo>
                    <a:pt x="460" y="126"/>
                  </a:lnTo>
                  <a:lnTo>
                    <a:pt x="454" y="122"/>
                  </a:lnTo>
                  <a:lnTo>
                    <a:pt x="454" y="122"/>
                  </a:lnTo>
                  <a:lnTo>
                    <a:pt x="452" y="118"/>
                  </a:lnTo>
                  <a:lnTo>
                    <a:pt x="450" y="114"/>
                  </a:lnTo>
                  <a:lnTo>
                    <a:pt x="452" y="98"/>
                  </a:lnTo>
                  <a:lnTo>
                    <a:pt x="446" y="98"/>
                  </a:lnTo>
                  <a:lnTo>
                    <a:pt x="442" y="102"/>
                  </a:lnTo>
                  <a:lnTo>
                    <a:pt x="442" y="102"/>
                  </a:lnTo>
                  <a:lnTo>
                    <a:pt x="432" y="112"/>
                  </a:lnTo>
                  <a:lnTo>
                    <a:pt x="428" y="114"/>
                  </a:lnTo>
                  <a:lnTo>
                    <a:pt x="428" y="114"/>
                  </a:lnTo>
                  <a:lnTo>
                    <a:pt x="424" y="114"/>
                  </a:lnTo>
                  <a:lnTo>
                    <a:pt x="424" y="114"/>
                  </a:lnTo>
                  <a:lnTo>
                    <a:pt x="422" y="108"/>
                  </a:lnTo>
                  <a:lnTo>
                    <a:pt x="422" y="100"/>
                  </a:lnTo>
                  <a:lnTo>
                    <a:pt x="422" y="100"/>
                  </a:lnTo>
                  <a:lnTo>
                    <a:pt x="422" y="92"/>
                  </a:lnTo>
                  <a:lnTo>
                    <a:pt x="424" y="88"/>
                  </a:lnTo>
                  <a:lnTo>
                    <a:pt x="424" y="88"/>
                  </a:lnTo>
                  <a:lnTo>
                    <a:pt x="426" y="86"/>
                  </a:lnTo>
                  <a:lnTo>
                    <a:pt x="428" y="86"/>
                  </a:lnTo>
                  <a:lnTo>
                    <a:pt x="444" y="58"/>
                  </a:lnTo>
                  <a:lnTo>
                    <a:pt x="448" y="48"/>
                  </a:lnTo>
                  <a:lnTo>
                    <a:pt x="450" y="36"/>
                  </a:lnTo>
                  <a:lnTo>
                    <a:pt x="442" y="28"/>
                  </a:lnTo>
                  <a:lnTo>
                    <a:pt x="442" y="28"/>
                  </a:lnTo>
                  <a:lnTo>
                    <a:pt x="440" y="22"/>
                  </a:lnTo>
                  <a:lnTo>
                    <a:pt x="440" y="12"/>
                  </a:lnTo>
                  <a:lnTo>
                    <a:pt x="440" y="8"/>
                  </a:lnTo>
                  <a:lnTo>
                    <a:pt x="440" y="8"/>
                  </a:lnTo>
                  <a:lnTo>
                    <a:pt x="438" y="4"/>
                  </a:lnTo>
                  <a:lnTo>
                    <a:pt x="434" y="0"/>
                  </a:lnTo>
                  <a:lnTo>
                    <a:pt x="434" y="0"/>
                  </a:lnTo>
                  <a:lnTo>
                    <a:pt x="432" y="2"/>
                  </a:lnTo>
                  <a:lnTo>
                    <a:pt x="432" y="2"/>
                  </a:lnTo>
                  <a:lnTo>
                    <a:pt x="430" y="6"/>
                  </a:lnTo>
                  <a:lnTo>
                    <a:pt x="426" y="8"/>
                  </a:lnTo>
                  <a:lnTo>
                    <a:pt x="422" y="10"/>
                  </a:lnTo>
                  <a:lnTo>
                    <a:pt x="416" y="8"/>
                  </a:lnTo>
                  <a:lnTo>
                    <a:pt x="416" y="8"/>
                  </a:lnTo>
                  <a:lnTo>
                    <a:pt x="410" y="8"/>
                  </a:lnTo>
                  <a:lnTo>
                    <a:pt x="402" y="8"/>
                  </a:lnTo>
                  <a:lnTo>
                    <a:pt x="402"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8" name="Freeform 15"/>
            <p:cNvSpPr>
              <a:spLocks/>
            </p:cNvSpPr>
            <p:nvPr/>
          </p:nvSpPr>
          <p:spPr bwMode="auto">
            <a:xfrm>
              <a:off x="3629025" y="4066494"/>
              <a:ext cx="450850" cy="457200"/>
            </a:xfrm>
            <a:custGeom>
              <a:avLst/>
              <a:gdLst>
                <a:gd name="T0" fmla="*/ 268 w 284"/>
                <a:gd name="T1" fmla="*/ 32 h 288"/>
                <a:gd name="T2" fmla="*/ 258 w 284"/>
                <a:gd name="T3" fmla="*/ 28 h 288"/>
                <a:gd name="T4" fmla="*/ 250 w 284"/>
                <a:gd name="T5" fmla="*/ 24 h 288"/>
                <a:gd name="T6" fmla="*/ 234 w 284"/>
                <a:gd name="T7" fmla="*/ 28 h 288"/>
                <a:gd name="T8" fmla="*/ 222 w 284"/>
                <a:gd name="T9" fmla="*/ 22 h 288"/>
                <a:gd name="T10" fmla="*/ 220 w 284"/>
                <a:gd name="T11" fmla="*/ 20 h 288"/>
                <a:gd name="T12" fmla="*/ 204 w 284"/>
                <a:gd name="T13" fmla="*/ 4 h 288"/>
                <a:gd name="T14" fmla="*/ 176 w 284"/>
                <a:gd name="T15" fmla="*/ 16 h 288"/>
                <a:gd name="T16" fmla="*/ 172 w 284"/>
                <a:gd name="T17" fmla="*/ 40 h 288"/>
                <a:gd name="T18" fmla="*/ 162 w 284"/>
                <a:gd name="T19" fmla="*/ 60 h 288"/>
                <a:gd name="T20" fmla="*/ 144 w 284"/>
                <a:gd name="T21" fmla="*/ 86 h 288"/>
                <a:gd name="T22" fmla="*/ 124 w 284"/>
                <a:gd name="T23" fmla="*/ 104 h 288"/>
                <a:gd name="T24" fmla="*/ 114 w 284"/>
                <a:gd name="T25" fmla="*/ 120 h 288"/>
                <a:gd name="T26" fmla="*/ 88 w 284"/>
                <a:gd name="T27" fmla="*/ 144 h 288"/>
                <a:gd name="T28" fmla="*/ 72 w 284"/>
                <a:gd name="T29" fmla="*/ 164 h 288"/>
                <a:gd name="T30" fmla="*/ 8 w 284"/>
                <a:gd name="T31" fmla="*/ 160 h 288"/>
                <a:gd name="T32" fmla="*/ 6 w 284"/>
                <a:gd name="T33" fmla="*/ 208 h 288"/>
                <a:gd name="T34" fmla="*/ 32 w 284"/>
                <a:gd name="T35" fmla="*/ 234 h 288"/>
                <a:gd name="T36" fmla="*/ 32 w 284"/>
                <a:gd name="T37" fmla="*/ 234 h 288"/>
                <a:gd name="T38" fmla="*/ 42 w 284"/>
                <a:gd name="T39" fmla="*/ 262 h 288"/>
                <a:gd name="T40" fmla="*/ 44 w 284"/>
                <a:gd name="T41" fmla="*/ 268 h 288"/>
                <a:gd name="T42" fmla="*/ 62 w 284"/>
                <a:gd name="T43" fmla="*/ 262 h 288"/>
                <a:gd name="T44" fmla="*/ 70 w 284"/>
                <a:gd name="T45" fmla="*/ 266 h 288"/>
                <a:gd name="T46" fmla="*/ 76 w 284"/>
                <a:gd name="T47" fmla="*/ 246 h 288"/>
                <a:gd name="T48" fmla="*/ 80 w 284"/>
                <a:gd name="T49" fmla="*/ 242 h 288"/>
                <a:gd name="T50" fmla="*/ 110 w 284"/>
                <a:gd name="T51" fmla="*/ 232 h 288"/>
                <a:gd name="T52" fmla="*/ 112 w 284"/>
                <a:gd name="T53" fmla="*/ 212 h 288"/>
                <a:gd name="T54" fmla="*/ 120 w 284"/>
                <a:gd name="T55" fmla="*/ 206 h 288"/>
                <a:gd name="T56" fmla="*/ 122 w 284"/>
                <a:gd name="T57" fmla="*/ 206 h 288"/>
                <a:gd name="T58" fmla="*/ 136 w 284"/>
                <a:gd name="T59" fmla="*/ 220 h 288"/>
                <a:gd name="T60" fmla="*/ 140 w 284"/>
                <a:gd name="T61" fmla="*/ 232 h 288"/>
                <a:gd name="T62" fmla="*/ 152 w 284"/>
                <a:gd name="T63" fmla="*/ 216 h 288"/>
                <a:gd name="T64" fmla="*/ 162 w 284"/>
                <a:gd name="T65" fmla="*/ 212 h 288"/>
                <a:gd name="T66" fmla="*/ 174 w 284"/>
                <a:gd name="T67" fmla="*/ 214 h 288"/>
                <a:gd name="T68" fmla="*/ 180 w 284"/>
                <a:gd name="T69" fmla="*/ 236 h 288"/>
                <a:gd name="T70" fmla="*/ 188 w 284"/>
                <a:gd name="T71" fmla="*/ 254 h 288"/>
                <a:gd name="T72" fmla="*/ 194 w 284"/>
                <a:gd name="T73" fmla="*/ 270 h 288"/>
                <a:gd name="T74" fmla="*/ 208 w 284"/>
                <a:gd name="T75" fmla="*/ 270 h 288"/>
                <a:gd name="T76" fmla="*/ 208 w 284"/>
                <a:gd name="T77" fmla="*/ 272 h 288"/>
                <a:gd name="T78" fmla="*/ 216 w 284"/>
                <a:gd name="T79" fmla="*/ 288 h 288"/>
                <a:gd name="T80" fmla="*/ 220 w 284"/>
                <a:gd name="T81" fmla="*/ 276 h 288"/>
                <a:gd name="T82" fmla="*/ 224 w 284"/>
                <a:gd name="T83" fmla="*/ 274 h 288"/>
                <a:gd name="T84" fmla="*/ 230 w 284"/>
                <a:gd name="T85" fmla="*/ 270 h 288"/>
                <a:gd name="T86" fmla="*/ 236 w 284"/>
                <a:gd name="T87" fmla="*/ 264 h 288"/>
                <a:gd name="T88" fmla="*/ 188 w 284"/>
                <a:gd name="T89" fmla="*/ 168 h 288"/>
                <a:gd name="T90" fmla="*/ 176 w 284"/>
                <a:gd name="T91" fmla="*/ 128 h 288"/>
                <a:gd name="T92" fmla="*/ 174 w 284"/>
                <a:gd name="T93" fmla="*/ 128 h 288"/>
                <a:gd name="T94" fmla="*/ 182 w 284"/>
                <a:gd name="T95" fmla="*/ 104 h 288"/>
                <a:gd name="T96" fmla="*/ 260 w 284"/>
                <a:gd name="T97" fmla="*/ 88 h 288"/>
                <a:gd name="T98" fmla="*/ 262 w 284"/>
                <a:gd name="T99" fmla="*/ 86 h 288"/>
                <a:gd name="T100" fmla="*/ 280 w 284"/>
                <a:gd name="T101" fmla="*/ 76 h 288"/>
                <a:gd name="T102" fmla="*/ 284 w 284"/>
                <a:gd name="T103" fmla="*/ 58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4" h="288">
                  <a:moveTo>
                    <a:pt x="284" y="58"/>
                  </a:moveTo>
                  <a:lnTo>
                    <a:pt x="278" y="44"/>
                  </a:lnTo>
                  <a:lnTo>
                    <a:pt x="268" y="32"/>
                  </a:lnTo>
                  <a:lnTo>
                    <a:pt x="260" y="30"/>
                  </a:lnTo>
                  <a:lnTo>
                    <a:pt x="258" y="30"/>
                  </a:lnTo>
                  <a:lnTo>
                    <a:pt x="258" y="28"/>
                  </a:lnTo>
                  <a:lnTo>
                    <a:pt x="258" y="28"/>
                  </a:lnTo>
                  <a:lnTo>
                    <a:pt x="250" y="24"/>
                  </a:lnTo>
                  <a:lnTo>
                    <a:pt x="250" y="24"/>
                  </a:lnTo>
                  <a:lnTo>
                    <a:pt x="248" y="24"/>
                  </a:lnTo>
                  <a:lnTo>
                    <a:pt x="244" y="26"/>
                  </a:lnTo>
                  <a:lnTo>
                    <a:pt x="234" y="28"/>
                  </a:lnTo>
                  <a:lnTo>
                    <a:pt x="234" y="28"/>
                  </a:lnTo>
                  <a:lnTo>
                    <a:pt x="232" y="26"/>
                  </a:lnTo>
                  <a:lnTo>
                    <a:pt x="222" y="22"/>
                  </a:lnTo>
                  <a:lnTo>
                    <a:pt x="222" y="22"/>
                  </a:lnTo>
                  <a:lnTo>
                    <a:pt x="220" y="22"/>
                  </a:lnTo>
                  <a:lnTo>
                    <a:pt x="220" y="20"/>
                  </a:lnTo>
                  <a:lnTo>
                    <a:pt x="220" y="20"/>
                  </a:lnTo>
                  <a:lnTo>
                    <a:pt x="212" y="12"/>
                  </a:lnTo>
                  <a:lnTo>
                    <a:pt x="204" y="4"/>
                  </a:lnTo>
                  <a:lnTo>
                    <a:pt x="196" y="0"/>
                  </a:lnTo>
                  <a:lnTo>
                    <a:pt x="188" y="8"/>
                  </a:lnTo>
                  <a:lnTo>
                    <a:pt x="176" y="16"/>
                  </a:lnTo>
                  <a:lnTo>
                    <a:pt x="172" y="40"/>
                  </a:lnTo>
                  <a:lnTo>
                    <a:pt x="172" y="40"/>
                  </a:lnTo>
                  <a:lnTo>
                    <a:pt x="172" y="40"/>
                  </a:lnTo>
                  <a:lnTo>
                    <a:pt x="162" y="58"/>
                  </a:lnTo>
                  <a:lnTo>
                    <a:pt x="162" y="60"/>
                  </a:lnTo>
                  <a:lnTo>
                    <a:pt x="162" y="60"/>
                  </a:lnTo>
                  <a:lnTo>
                    <a:pt x="154" y="68"/>
                  </a:lnTo>
                  <a:lnTo>
                    <a:pt x="144" y="86"/>
                  </a:lnTo>
                  <a:lnTo>
                    <a:pt x="144" y="86"/>
                  </a:lnTo>
                  <a:lnTo>
                    <a:pt x="144" y="88"/>
                  </a:lnTo>
                  <a:lnTo>
                    <a:pt x="144" y="88"/>
                  </a:lnTo>
                  <a:lnTo>
                    <a:pt x="124" y="104"/>
                  </a:lnTo>
                  <a:lnTo>
                    <a:pt x="116" y="118"/>
                  </a:lnTo>
                  <a:lnTo>
                    <a:pt x="116" y="118"/>
                  </a:lnTo>
                  <a:lnTo>
                    <a:pt x="114" y="120"/>
                  </a:lnTo>
                  <a:lnTo>
                    <a:pt x="110" y="124"/>
                  </a:lnTo>
                  <a:lnTo>
                    <a:pt x="96" y="132"/>
                  </a:lnTo>
                  <a:lnTo>
                    <a:pt x="88" y="144"/>
                  </a:lnTo>
                  <a:lnTo>
                    <a:pt x="88" y="144"/>
                  </a:lnTo>
                  <a:lnTo>
                    <a:pt x="74" y="164"/>
                  </a:lnTo>
                  <a:lnTo>
                    <a:pt x="72" y="164"/>
                  </a:lnTo>
                  <a:lnTo>
                    <a:pt x="72" y="164"/>
                  </a:lnTo>
                  <a:lnTo>
                    <a:pt x="72" y="164"/>
                  </a:lnTo>
                  <a:lnTo>
                    <a:pt x="8" y="160"/>
                  </a:lnTo>
                  <a:lnTo>
                    <a:pt x="0" y="168"/>
                  </a:lnTo>
                  <a:lnTo>
                    <a:pt x="0" y="180"/>
                  </a:lnTo>
                  <a:lnTo>
                    <a:pt x="6" y="208"/>
                  </a:lnTo>
                  <a:lnTo>
                    <a:pt x="20" y="226"/>
                  </a:lnTo>
                  <a:lnTo>
                    <a:pt x="32" y="232"/>
                  </a:lnTo>
                  <a:lnTo>
                    <a:pt x="32" y="234"/>
                  </a:lnTo>
                  <a:lnTo>
                    <a:pt x="32" y="234"/>
                  </a:lnTo>
                  <a:lnTo>
                    <a:pt x="32" y="234"/>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70" y="266"/>
                  </a:lnTo>
                  <a:lnTo>
                    <a:pt x="68" y="260"/>
                  </a:lnTo>
                  <a:lnTo>
                    <a:pt x="68" y="260"/>
                  </a:lnTo>
                  <a:lnTo>
                    <a:pt x="76" y="246"/>
                  </a:lnTo>
                  <a:lnTo>
                    <a:pt x="76" y="246"/>
                  </a:lnTo>
                  <a:lnTo>
                    <a:pt x="78" y="244"/>
                  </a:lnTo>
                  <a:lnTo>
                    <a:pt x="80" y="242"/>
                  </a:lnTo>
                  <a:lnTo>
                    <a:pt x="88" y="242"/>
                  </a:lnTo>
                  <a:lnTo>
                    <a:pt x="102" y="242"/>
                  </a:lnTo>
                  <a:lnTo>
                    <a:pt x="110" y="232"/>
                  </a:lnTo>
                  <a:lnTo>
                    <a:pt x="110" y="222"/>
                  </a:lnTo>
                  <a:lnTo>
                    <a:pt x="112" y="212"/>
                  </a:lnTo>
                  <a:lnTo>
                    <a:pt x="112" y="212"/>
                  </a:lnTo>
                  <a:lnTo>
                    <a:pt x="114" y="210"/>
                  </a:lnTo>
                  <a:lnTo>
                    <a:pt x="114" y="210"/>
                  </a:lnTo>
                  <a:lnTo>
                    <a:pt x="120" y="206"/>
                  </a:lnTo>
                  <a:lnTo>
                    <a:pt x="120" y="206"/>
                  </a:lnTo>
                  <a:lnTo>
                    <a:pt x="120" y="206"/>
                  </a:lnTo>
                  <a:lnTo>
                    <a:pt x="122" y="206"/>
                  </a:lnTo>
                  <a:lnTo>
                    <a:pt x="134" y="208"/>
                  </a:lnTo>
                  <a:lnTo>
                    <a:pt x="134" y="210"/>
                  </a:lnTo>
                  <a:lnTo>
                    <a:pt x="136" y="220"/>
                  </a:lnTo>
                  <a:lnTo>
                    <a:pt x="136" y="224"/>
                  </a:lnTo>
                  <a:lnTo>
                    <a:pt x="138" y="232"/>
                  </a:lnTo>
                  <a:lnTo>
                    <a:pt x="140" y="232"/>
                  </a:lnTo>
                  <a:lnTo>
                    <a:pt x="144" y="226"/>
                  </a:lnTo>
                  <a:lnTo>
                    <a:pt x="144" y="226"/>
                  </a:lnTo>
                  <a:lnTo>
                    <a:pt x="152" y="21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2"/>
                  </a:lnTo>
                  <a:lnTo>
                    <a:pt x="188" y="254"/>
                  </a:lnTo>
                  <a:lnTo>
                    <a:pt x="188" y="264"/>
                  </a:lnTo>
                  <a:lnTo>
                    <a:pt x="192" y="270"/>
                  </a:lnTo>
                  <a:lnTo>
                    <a:pt x="194" y="270"/>
                  </a:lnTo>
                  <a:lnTo>
                    <a:pt x="196" y="266"/>
                  </a:lnTo>
                  <a:lnTo>
                    <a:pt x="198" y="264"/>
                  </a:lnTo>
                  <a:lnTo>
                    <a:pt x="208" y="270"/>
                  </a:lnTo>
                  <a:lnTo>
                    <a:pt x="208" y="270"/>
                  </a:lnTo>
                  <a:lnTo>
                    <a:pt x="208" y="270"/>
                  </a:lnTo>
                  <a:lnTo>
                    <a:pt x="208" y="272"/>
                  </a:lnTo>
                  <a:lnTo>
                    <a:pt x="208" y="272"/>
                  </a:lnTo>
                  <a:lnTo>
                    <a:pt x="212" y="286"/>
                  </a:lnTo>
                  <a:lnTo>
                    <a:pt x="216" y="288"/>
                  </a:lnTo>
                  <a:lnTo>
                    <a:pt x="216" y="286"/>
                  </a:lnTo>
                  <a:lnTo>
                    <a:pt x="220" y="276"/>
                  </a:lnTo>
                  <a:lnTo>
                    <a:pt x="220" y="276"/>
                  </a:lnTo>
                  <a:lnTo>
                    <a:pt x="222" y="274"/>
                  </a:lnTo>
                  <a:lnTo>
                    <a:pt x="222" y="274"/>
                  </a:lnTo>
                  <a:lnTo>
                    <a:pt x="224" y="274"/>
                  </a:lnTo>
                  <a:lnTo>
                    <a:pt x="228" y="270"/>
                  </a:lnTo>
                  <a:lnTo>
                    <a:pt x="230"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6" y="128"/>
                  </a:lnTo>
                  <a:lnTo>
                    <a:pt x="174" y="128"/>
                  </a:lnTo>
                  <a:lnTo>
                    <a:pt x="174" y="128"/>
                  </a:lnTo>
                  <a:lnTo>
                    <a:pt x="176" y="126"/>
                  </a:lnTo>
                  <a:lnTo>
                    <a:pt x="180" y="104"/>
                  </a:lnTo>
                  <a:lnTo>
                    <a:pt x="182" y="104"/>
                  </a:lnTo>
                  <a:lnTo>
                    <a:pt x="184" y="104"/>
                  </a:lnTo>
                  <a:lnTo>
                    <a:pt x="234" y="102"/>
                  </a:lnTo>
                  <a:lnTo>
                    <a:pt x="260" y="88"/>
                  </a:lnTo>
                  <a:lnTo>
                    <a:pt x="260" y="88"/>
                  </a:lnTo>
                  <a:lnTo>
                    <a:pt x="262" y="86"/>
                  </a:lnTo>
                  <a:lnTo>
                    <a:pt x="262" y="86"/>
                  </a:lnTo>
                  <a:lnTo>
                    <a:pt x="274" y="82"/>
                  </a:lnTo>
                  <a:lnTo>
                    <a:pt x="278" y="78"/>
                  </a:lnTo>
                  <a:lnTo>
                    <a:pt x="280" y="76"/>
                  </a:lnTo>
                  <a:lnTo>
                    <a:pt x="280" y="76"/>
                  </a:lnTo>
                  <a:lnTo>
                    <a:pt x="282" y="68"/>
                  </a:lnTo>
                  <a:lnTo>
                    <a:pt x="284" y="58"/>
                  </a:lnTo>
                  <a:lnTo>
                    <a:pt x="284" y="5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19" name="Freeform 16"/>
            <p:cNvSpPr>
              <a:spLocks/>
            </p:cNvSpPr>
            <p:nvPr/>
          </p:nvSpPr>
          <p:spPr bwMode="auto">
            <a:xfrm>
              <a:off x="3629025" y="3177494"/>
              <a:ext cx="514350" cy="917575"/>
            </a:xfrm>
            <a:custGeom>
              <a:avLst/>
              <a:gdLst>
                <a:gd name="T0" fmla="*/ 108 w 324"/>
                <a:gd name="T1" fmla="*/ 196 h 578"/>
                <a:gd name="T2" fmla="*/ 124 w 324"/>
                <a:gd name="T3" fmla="*/ 202 h 578"/>
                <a:gd name="T4" fmla="*/ 176 w 324"/>
                <a:gd name="T5" fmla="*/ 228 h 578"/>
                <a:gd name="T6" fmla="*/ 186 w 324"/>
                <a:gd name="T7" fmla="*/ 244 h 578"/>
                <a:gd name="T8" fmla="*/ 178 w 324"/>
                <a:gd name="T9" fmla="*/ 260 h 578"/>
                <a:gd name="T10" fmla="*/ 178 w 324"/>
                <a:gd name="T11" fmla="*/ 286 h 578"/>
                <a:gd name="T12" fmla="*/ 168 w 324"/>
                <a:gd name="T13" fmla="*/ 316 h 578"/>
                <a:gd name="T14" fmla="*/ 140 w 324"/>
                <a:gd name="T15" fmla="*/ 312 h 578"/>
                <a:gd name="T16" fmla="*/ 130 w 324"/>
                <a:gd name="T17" fmla="*/ 340 h 578"/>
                <a:gd name="T18" fmla="*/ 116 w 324"/>
                <a:gd name="T19" fmla="*/ 354 h 578"/>
                <a:gd name="T20" fmla="*/ 88 w 324"/>
                <a:gd name="T21" fmla="*/ 348 h 578"/>
                <a:gd name="T22" fmla="*/ 40 w 324"/>
                <a:gd name="T23" fmla="*/ 376 h 578"/>
                <a:gd name="T24" fmla="*/ 48 w 324"/>
                <a:gd name="T25" fmla="*/ 408 h 578"/>
                <a:gd name="T26" fmla="*/ 52 w 324"/>
                <a:gd name="T27" fmla="*/ 440 h 578"/>
                <a:gd name="T28" fmla="*/ 16 w 324"/>
                <a:gd name="T29" fmla="*/ 446 h 578"/>
                <a:gd name="T30" fmla="*/ 6 w 324"/>
                <a:gd name="T31" fmla="*/ 486 h 578"/>
                <a:gd name="T32" fmla="*/ 30 w 324"/>
                <a:gd name="T33" fmla="*/ 518 h 578"/>
                <a:gd name="T34" fmla="*/ 80 w 324"/>
                <a:gd name="T35" fmla="*/ 504 h 578"/>
                <a:gd name="T36" fmla="*/ 94 w 324"/>
                <a:gd name="T37" fmla="*/ 532 h 578"/>
                <a:gd name="T38" fmla="*/ 104 w 324"/>
                <a:gd name="T39" fmla="*/ 530 h 578"/>
                <a:gd name="T40" fmla="*/ 152 w 324"/>
                <a:gd name="T41" fmla="*/ 546 h 578"/>
                <a:gd name="T42" fmla="*/ 196 w 324"/>
                <a:gd name="T43" fmla="*/ 548 h 578"/>
                <a:gd name="T44" fmla="*/ 208 w 324"/>
                <a:gd name="T45" fmla="*/ 556 h 578"/>
                <a:gd name="T46" fmla="*/ 226 w 324"/>
                <a:gd name="T47" fmla="*/ 574 h 578"/>
                <a:gd name="T48" fmla="*/ 240 w 324"/>
                <a:gd name="T49" fmla="*/ 548 h 578"/>
                <a:gd name="T50" fmla="*/ 246 w 324"/>
                <a:gd name="T51" fmla="*/ 516 h 578"/>
                <a:gd name="T52" fmla="*/ 268 w 324"/>
                <a:gd name="T53" fmla="*/ 512 h 578"/>
                <a:gd name="T54" fmla="*/ 236 w 324"/>
                <a:gd name="T55" fmla="*/ 476 h 578"/>
                <a:gd name="T56" fmla="*/ 242 w 324"/>
                <a:gd name="T57" fmla="*/ 460 h 578"/>
                <a:gd name="T58" fmla="*/ 302 w 324"/>
                <a:gd name="T59" fmla="*/ 466 h 578"/>
                <a:gd name="T60" fmla="*/ 320 w 324"/>
                <a:gd name="T61" fmla="*/ 438 h 578"/>
                <a:gd name="T62" fmla="*/ 296 w 324"/>
                <a:gd name="T63" fmla="*/ 420 h 578"/>
                <a:gd name="T64" fmla="*/ 276 w 324"/>
                <a:gd name="T65" fmla="*/ 368 h 578"/>
                <a:gd name="T66" fmla="*/ 274 w 324"/>
                <a:gd name="T67" fmla="*/ 364 h 578"/>
                <a:gd name="T68" fmla="*/ 280 w 324"/>
                <a:gd name="T69" fmla="*/ 232 h 578"/>
                <a:gd name="T70" fmla="*/ 278 w 324"/>
                <a:gd name="T71" fmla="*/ 162 h 578"/>
                <a:gd name="T72" fmla="*/ 296 w 324"/>
                <a:gd name="T73" fmla="*/ 136 h 578"/>
                <a:gd name="T74" fmla="*/ 280 w 324"/>
                <a:gd name="T75" fmla="*/ 110 h 578"/>
                <a:gd name="T76" fmla="*/ 276 w 324"/>
                <a:gd name="T77" fmla="*/ 88 h 578"/>
                <a:gd name="T78" fmla="*/ 298 w 324"/>
                <a:gd name="T79" fmla="*/ 60 h 578"/>
                <a:gd name="T80" fmla="*/ 290 w 324"/>
                <a:gd name="T81" fmla="*/ 34 h 578"/>
                <a:gd name="T82" fmla="*/ 312 w 324"/>
                <a:gd name="T83" fmla="*/ 12 h 578"/>
                <a:gd name="T84" fmla="*/ 292 w 324"/>
                <a:gd name="T85" fmla="*/ 18 h 578"/>
                <a:gd name="T86" fmla="*/ 260 w 324"/>
                <a:gd name="T87" fmla="*/ 28 h 578"/>
                <a:gd name="T88" fmla="*/ 210 w 324"/>
                <a:gd name="T89" fmla="*/ 56 h 578"/>
                <a:gd name="T90" fmla="*/ 192 w 324"/>
                <a:gd name="T91" fmla="*/ 88 h 578"/>
                <a:gd name="T92" fmla="*/ 184 w 324"/>
                <a:gd name="T93" fmla="*/ 130 h 578"/>
                <a:gd name="T94" fmla="*/ 174 w 324"/>
                <a:gd name="T95" fmla="*/ 144 h 578"/>
                <a:gd name="T96" fmla="*/ 172 w 324"/>
                <a:gd name="T97" fmla="*/ 146 h 578"/>
                <a:gd name="T98" fmla="*/ 152 w 324"/>
                <a:gd name="T99" fmla="*/ 148 h 578"/>
                <a:gd name="T100" fmla="*/ 108 w 324"/>
                <a:gd name="T101" fmla="*/ 132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4" h="578">
                  <a:moveTo>
                    <a:pt x="108" y="132"/>
                  </a:moveTo>
                  <a:lnTo>
                    <a:pt x="104" y="130"/>
                  </a:lnTo>
                  <a:lnTo>
                    <a:pt x="96" y="180"/>
                  </a:lnTo>
                  <a:lnTo>
                    <a:pt x="108" y="196"/>
                  </a:lnTo>
                  <a:lnTo>
                    <a:pt x="122" y="200"/>
                  </a:lnTo>
                  <a:lnTo>
                    <a:pt x="122" y="200"/>
                  </a:lnTo>
                  <a:lnTo>
                    <a:pt x="122" y="200"/>
                  </a:lnTo>
                  <a:lnTo>
                    <a:pt x="124" y="202"/>
                  </a:lnTo>
                  <a:lnTo>
                    <a:pt x="140" y="216"/>
                  </a:lnTo>
                  <a:lnTo>
                    <a:pt x="164" y="220"/>
                  </a:lnTo>
                  <a:lnTo>
                    <a:pt x="164" y="220"/>
                  </a:lnTo>
                  <a:lnTo>
                    <a:pt x="176" y="228"/>
                  </a:lnTo>
                  <a:lnTo>
                    <a:pt x="176" y="228"/>
                  </a:lnTo>
                  <a:lnTo>
                    <a:pt x="176" y="228"/>
                  </a:lnTo>
                  <a:lnTo>
                    <a:pt x="176" y="230"/>
                  </a:lnTo>
                  <a:lnTo>
                    <a:pt x="186" y="244"/>
                  </a:lnTo>
                  <a:lnTo>
                    <a:pt x="188" y="244"/>
                  </a:lnTo>
                  <a:lnTo>
                    <a:pt x="186" y="246"/>
                  </a:lnTo>
                  <a:lnTo>
                    <a:pt x="178" y="260"/>
                  </a:lnTo>
                  <a:lnTo>
                    <a:pt x="178" y="260"/>
                  </a:lnTo>
                  <a:lnTo>
                    <a:pt x="178" y="264"/>
                  </a:lnTo>
                  <a:lnTo>
                    <a:pt x="176" y="272"/>
                  </a:lnTo>
                  <a:lnTo>
                    <a:pt x="178" y="272"/>
                  </a:lnTo>
                  <a:lnTo>
                    <a:pt x="178" y="286"/>
                  </a:lnTo>
                  <a:lnTo>
                    <a:pt x="176" y="288"/>
                  </a:lnTo>
                  <a:lnTo>
                    <a:pt x="176" y="288"/>
                  </a:lnTo>
                  <a:lnTo>
                    <a:pt x="170" y="312"/>
                  </a:lnTo>
                  <a:lnTo>
                    <a:pt x="168" y="316"/>
                  </a:lnTo>
                  <a:lnTo>
                    <a:pt x="168" y="316"/>
                  </a:lnTo>
                  <a:lnTo>
                    <a:pt x="164" y="314"/>
                  </a:lnTo>
                  <a:lnTo>
                    <a:pt x="154" y="312"/>
                  </a:lnTo>
                  <a:lnTo>
                    <a:pt x="140" y="312"/>
                  </a:lnTo>
                  <a:lnTo>
                    <a:pt x="128" y="316"/>
                  </a:lnTo>
                  <a:lnTo>
                    <a:pt x="116" y="328"/>
                  </a:lnTo>
                  <a:lnTo>
                    <a:pt x="112" y="332"/>
                  </a:lnTo>
                  <a:lnTo>
                    <a:pt x="130" y="340"/>
                  </a:lnTo>
                  <a:lnTo>
                    <a:pt x="128" y="344"/>
                  </a:lnTo>
                  <a:lnTo>
                    <a:pt x="128" y="344"/>
                  </a:lnTo>
                  <a:lnTo>
                    <a:pt x="124" y="350"/>
                  </a:lnTo>
                  <a:lnTo>
                    <a:pt x="116" y="354"/>
                  </a:lnTo>
                  <a:lnTo>
                    <a:pt x="106" y="354"/>
                  </a:lnTo>
                  <a:lnTo>
                    <a:pt x="88" y="348"/>
                  </a:lnTo>
                  <a:lnTo>
                    <a:pt x="88" y="348"/>
                  </a:lnTo>
                  <a:lnTo>
                    <a:pt x="88" y="348"/>
                  </a:lnTo>
                  <a:lnTo>
                    <a:pt x="70" y="338"/>
                  </a:lnTo>
                  <a:lnTo>
                    <a:pt x="64" y="338"/>
                  </a:lnTo>
                  <a:lnTo>
                    <a:pt x="44" y="366"/>
                  </a:lnTo>
                  <a:lnTo>
                    <a:pt x="40" y="376"/>
                  </a:lnTo>
                  <a:lnTo>
                    <a:pt x="40" y="392"/>
                  </a:lnTo>
                  <a:lnTo>
                    <a:pt x="48" y="406"/>
                  </a:lnTo>
                  <a:lnTo>
                    <a:pt x="48" y="408"/>
                  </a:lnTo>
                  <a:lnTo>
                    <a:pt x="48" y="408"/>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48"/>
                  </a:lnTo>
                  <a:lnTo>
                    <a:pt x="196" y="550"/>
                  </a:lnTo>
                  <a:lnTo>
                    <a:pt x="208" y="556"/>
                  </a:lnTo>
                  <a:lnTo>
                    <a:pt x="208" y="556"/>
                  </a:lnTo>
                  <a:lnTo>
                    <a:pt x="208" y="556"/>
                  </a:lnTo>
                  <a:lnTo>
                    <a:pt x="208" y="558"/>
                  </a:lnTo>
                  <a:lnTo>
                    <a:pt x="220" y="566"/>
                  </a:lnTo>
                  <a:lnTo>
                    <a:pt x="220" y="566"/>
                  </a:lnTo>
                  <a:lnTo>
                    <a:pt x="226" y="574"/>
                  </a:lnTo>
                  <a:lnTo>
                    <a:pt x="234" y="578"/>
                  </a:lnTo>
                  <a:lnTo>
                    <a:pt x="248" y="576"/>
                  </a:lnTo>
                  <a:lnTo>
                    <a:pt x="248" y="560"/>
                  </a:lnTo>
                  <a:lnTo>
                    <a:pt x="240" y="548"/>
                  </a:lnTo>
                  <a:lnTo>
                    <a:pt x="240" y="548"/>
                  </a:lnTo>
                  <a:lnTo>
                    <a:pt x="240" y="548"/>
                  </a:lnTo>
                  <a:lnTo>
                    <a:pt x="236" y="526"/>
                  </a:lnTo>
                  <a:lnTo>
                    <a:pt x="246" y="516"/>
                  </a:lnTo>
                  <a:lnTo>
                    <a:pt x="248" y="514"/>
                  </a:lnTo>
                  <a:lnTo>
                    <a:pt x="248" y="514"/>
                  </a:lnTo>
                  <a:lnTo>
                    <a:pt x="258" y="512"/>
                  </a:lnTo>
                  <a:lnTo>
                    <a:pt x="268" y="512"/>
                  </a:lnTo>
                  <a:lnTo>
                    <a:pt x="272" y="508"/>
                  </a:lnTo>
                  <a:lnTo>
                    <a:pt x="264" y="500"/>
                  </a:lnTo>
                  <a:lnTo>
                    <a:pt x="242" y="484"/>
                  </a:lnTo>
                  <a:lnTo>
                    <a:pt x="236" y="476"/>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4" y="428"/>
                  </a:lnTo>
                  <a:lnTo>
                    <a:pt x="300" y="424"/>
                  </a:lnTo>
                  <a:lnTo>
                    <a:pt x="296" y="420"/>
                  </a:lnTo>
                  <a:lnTo>
                    <a:pt x="292" y="410"/>
                  </a:lnTo>
                  <a:lnTo>
                    <a:pt x="290" y="394"/>
                  </a:lnTo>
                  <a:lnTo>
                    <a:pt x="290" y="374"/>
                  </a:lnTo>
                  <a:lnTo>
                    <a:pt x="276" y="368"/>
                  </a:lnTo>
                  <a:lnTo>
                    <a:pt x="276" y="368"/>
                  </a:lnTo>
                  <a:lnTo>
                    <a:pt x="274" y="368"/>
                  </a:lnTo>
                  <a:lnTo>
                    <a:pt x="274" y="366"/>
                  </a:lnTo>
                  <a:lnTo>
                    <a:pt x="274" y="364"/>
                  </a:lnTo>
                  <a:lnTo>
                    <a:pt x="272" y="344"/>
                  </a:lnTo>
                  <a:lnTo>
                    <a:pt x="288" y="262"/>
                  </a:lnTo>
                  <a:lnTo>
                    <a:pt x="288" y="262"/>
                  </a:lnTo>
                  <a:lnTo>
                    <a:pt x="280" y="232"/>
                  </a:lnTo>
                  <a:lnTo>
                    <a:pt x="278" y="214"/>
                  </a:lnTo>
                  <a:lnTo>
                    <a:pt x="276" y="190"/>
                  </a:lnTo>
                  <a:lnTo>
                    <a:pt x="278" y="164"/>
                  </a:lnTo>
                  <a:lnTo>
                    <a:pt x="278" y="162"/>
                  </a:lnTo>
                  <a:lnTo>
                    <a:pt x="280" y="160"/>
                  </a:lnTo>
                  <a:lnTo>
                    <a:pt x="280" y="160"/>
                  </a:lnTo>
                  <a:lnTo>
                    <a:pt x="296" y="148"/>
                  </a:lnTo>
                  <a:lnTo>
                    <a:pt x="296" y="136"/>
                  </a:lnTo>
                  <a:lnTo>
                    <a:pt x="296" y="136"/>
                  </a:lnTo>
                  <a:lnTo>
                    <a:pt x="294" y="130"/>
                  </a:lnTo>
                  <a:lnTo>
                    <a:pt x="290" y="122"/>
                  </a:lnTo>
                  <a:lnTo>
                    <a:pt x="280" y="110"/>
                  </a:lnTo>
                  <a:lnTo>
                    <a:pt x="278" y="110"/>
                  </a:lnTo>
                  <a:lnTo>
                    <a:pt x="278" y="108"/>
                  </a:lnTo>
                  <a:lnTo>
                    <a:pt x="276" y="88"/>
                  </a:lnTo>
                  <a:lnTo>
                    <a:pt x="276" y="88"/>
                  </a:lnTo>
                  <a:lnTo>
                    <a:pt x="276" y="88"/>
                  </a:lnTo>
                  <a:lnTo>
                    <a:pt x="276" y="86"/>
                  </a:lnTo>
                  <a:lnTo>
                    <a:pt x="276" y="86"/>
                  </a:lnTo>
                  <a:lnTo>
                    <a:pt x="298" y="60"/>
                  </a:lnTo>
                  <a:lnTo>
                    <a:pt x="298" y="48"/>
                  </a:lnTo>
                  <a:lnTo>
                    <a:pt x="292" y="36"/>
                  </a:lnTo>
                  <a:lnTo>
                    <a:pt x="292" y="36"/>
                  </a:lnTo>
                  <a:lnTo>
                    <a:pt x="290" y="34"/>
                  </a:lnTo>
                  <a:lnTo>
                    <a:pt x="300" y="20"/>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6"/>
                  </a:lnTo>
                  <a:lnTo>
                    <a:pt x="210" y="58"/>
                  </a:lnTo>
                  <a:lnTo>
                    <a:pt x="208" y="58"/>
                  </a:lnTo>
                  <a:lnTo>
                    <a:pt x="196" y="70"/>
                  </a:lnTo>
                  <a:lnTo>
                    <a:pt x="192" y="88"/>
                  </a:lnTo>
                  <a:lnTo>
                    <a:pt x="192" y="90"/>
                  </a:lnTo>
                  <a:lnTo>
                    <a:pt x="186" y="118"/>
                  </a:lnTo>
                  <a:lnTo>
                    <a:pt x="186" y="118"/>
                  </a:lnTo>
                  <a:lnTo>
                    <a:pt x="184" y="130"/>
                  </a:lnTo>
                  <a:lnTo>
                    <a:pt x="184" y="132"/>
                  </a:lnTo>
                  <a:lnTo>
                    <a:pt x="184" y="132"/>
                  </a:lnTo>
                  <a:lnTo>
                    <a:pt x="182" y="132"/>
                  </a:lnTo>
                  <a:lnTo>
                    <a:pt x="174" y="144"/>
                  </a:lnTo>
                  <a:lnTo>
                    <a:pt x="172" y="144"/>
                  </a:lnTo>
                  <a:lnTo>
                    <a:pt x="172" y="144"/>
                  </a:lnTo>
                  <a:lnTo>
                    <a:pt x="172" y="146"/>
                  </a:lnTo>
                  <a:lnTo>
                    <a:pt x="172" y="146"/>
                  </a:lnTo>
                  <a:lnTo>
                    <a:pt x="152" y="148"/>
                  </a:lnTo>
                  <a:lnTo>
                    <a:pt x="152" y="148"/>
                  </a:lnTo>
                  <a:lnTo>
                    <a:pt x="152" y="148"/>
                  </a:lnTo>
                  <a:lnTo>
                    <a:pt x="152" y="148"/>
                  </a:lnTo>
                  <a:lnTo>
                    <a:pt x="152" y="148"/>
                  </a:lnTo>
                  <a:lnTo>
                    <a:pt x="122" y="138"/>
                  </a:lnTo>
                  <a:lnTo>
                    <a:pt x="122" y="138"/>
                  </a:lnTo>
                  <a:lnTo>
                    <a:pt x="108" y="1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0" name="Freeform 17"/>
            <p:cNvSpPr>
              <a:spLocks/>
            </p:cNvSpPr>
            <p:nvPr/>
          </p:nvSpPr>
          <p:spPr bwMode="auto">
            <a:xfrm>
              <a:off x="4073525" y="3006044"/>
              <a:ext cx="342900" cy="752475"/>
            </a:xfrm>
            <a:custGeom>
              <a:avLst/>
              <a:gdLst>
                <a:gd name="T0" fmla="*/ 200 w 216"/>
                <a:gd name="T1" fmla="*/ 8 h 474"/>
                <a:gd name="T2" fmla="*/ 188 w 216"/>
                <a:gd name="T3" fmla="*/ 12 h 474"/>
                <a:gd name="T4" fmla="*/ 176 w 216"/>
                <a:gd name="T5" fmla="*/ 24 h 474"/>
                <a:gd name="T6" fmla="*/ 174 w 216"/>
                <a:gd name="T7" fmla="*/ 24 h 474"/>
                <a:gd name="T8" fmla="*/ 136 w 216"/>
                <a:gd name="T9" fmla="*/ 28 h 474"/>
                <a:gd name="T10" fmla="*/ 122 w 216"/>
                <a:gd name="T11" fmla="*/ 40 h 474"/>
                <a:gd name="T12" fmla="*/ 112 w 216"/>
                <a:gd name="T13" fmla="*/ 48 h 474"/>
                <a:gd name="T14" fmla="*/ 92 w 216"/>
                <a:gd name="T15" fmla="*/ 48 h 474"/>
                <a:gd name="T16" fmla="*/ 84 w 216"/>
                <a:gd name="T17" fmla="*/ 76 h 474"/>
                <a:gd name="T18" fmla="*/ 82 w 216"/>
                <a:gd name="T19" fmla="*/ 76 h 474"/>
                <a:gd name="T20" fmla="*/ 66 w 216"/>
                <a:gd name="T21" fmla="*/ 92 h 474"/>
                <a:gd name="T22" fmla="*/ 42 w 216"/>
                <a:gd name="T23" fmla="*/ 120 h 474"/>
                <a:gd name="T24" fmla="*/ 28 w 216"/>
                <a:gd name="T25" fmla="*/ 136 h 474"/>
                <a:gd name="T26" fmla="*/ 26 w 216"/>
                <a:gd name="T27" fmla="*/ 154 h 474"/>
                <a:gd name="T28" fmla="*/ 26 w 216"/>
                <a:gd name="T29" fmla="*/ 170 h 474"/>
                <a:gd name="T30" fmla="*/ 16 w 216"/>
                <a:gd name="T31" fmla="*/ 184 h 474"/>
                <a:gd name="T32" fmla="*/ 16 w 216"/>
                <a:gd name="T33" fmla="*/ 224 h 474"/>
                <a:gd name="T34" fmla="*/ 16 w 216"/>
                <a:gd name="T35" fmla="*/ 224 h 474"/>
                <a:gd name="T36" fmla="*/ 24 w 216"/>
                <a:gd name="T37" fmla="*/ 262 h 474"/>
                <a:gd name="T38" fmla="*/ 6 w 216"/>
                <a:gd name="T39" fmla="*/ 276 h 474"/>
                <a:gd name="T40" fmla="*/ 6 w 216"/>
                <a:gd name="T41" fmla="*/ 324 h 474"/>
                <a:gd name="T42" fmla="*/ 18 w 216"/>
                <a:gd name="T43" fmla="*/ 370 h 474"/>
                <a:gd name="T44" fmla="*/ 2 w 216"/>
                <a:gd name="T45" fmla="*/ 468 h 474"/>
                <a:gd name="T46" fmla="*/ 32 w 216"/>
                <a:gd name="T47" fmla="*/ 456 h 474"/>
                <a:gd name="T48" fmla="*/ 112 w 216"/>
                <a:gd name="T49" fmla="*/ 416 h 474"/>
                <a:gd name="T50" fmla="*/ 116 w 216"/>
                <a:gd name="T51" fmla="*/ 416 h 474"/>
                <a:gd name="T52" fmla="*/ 162 w 216"/>
                <a:gd name="T53" fmla="*/ 416 h 474"/>
                <a:gd name="T54" fmla="*/ 182 w 216"/>
                <a:gd name="T55" fmla="*/ 392 h 474"/>
                <a:gd name="T56" fmla="*/ 190 w 216"/>
                <a:gd name="T57" fmla="*/ 372 h 474"/>
                <a:gd name="T58" fmla="*/ 190 w 216"/>
                <a:gd name="T59" fmla="*/ 368 h 474"/>
                <a:gd name="T60" fmla="*/ 194 w 216"/>
                <a:gd name="T61" fmla="*/ 364 h 474"/>
                <a:gd name="T62" fmla="*/ 190 w 216"/>
                <a:gd name="T63" fmla="*/ 356 h 474"/>
                <a:gd name="T64" fmla="*/ 198 w 216"/>
                <a:gd name="T65" fmla="*/ 336 h 474"/>
                <a:gd name="T66" fmla="*/ 184 w 216"/>
                <a:gd name="T67" fmla="*/ 310 h 474"/>
                <a:gd name="T68" fmla="*/ 180 w 216"/>
                <a:gd name="T69" fmla="*/ 302 h 474"/>
                <a:gd name="T70" fmla="*/ 182 w 216"/>
                <a:gd name="T71" fmla="*/ 294 h 474"/>
                <a:gd name="T72" fmla="*/ 192 w 216"/>
                <a:gd name="T73" fmla="*/ 268 h 474"/>
                <a:gd name="T74" fmla="*/ 202 w 216"/>
                <a:gd name="T75" fmla="*/ 248 h 474"/>
                <a:gd name="T76" fmla="*/ 208 w 216"/>
                <a:gd name="T77" fmla="*/ 200 h 474"/>
                <a:gd name="T78" fmla="*/ 182 w 216"/>
                <a:gd name="T79" fmla="*/ 184 h 474"/>
                <a:gd name="T80" fmla="*/ 176 w 216"/>
                <a:gd name="T81" fmla="*/ 170 h 474"/>
                <a:gd name="T82" fmla="*/ 180 w 216"/>
                <a:gd name="T83" fmla="*/ 146 h 474"/>
                <a:gd name="T84" fmla="*/ 184 w 216"/>
                <a:gd name="T85" fmla="*/ 130 h 474"/>
                <a:gd name="T86" fmla="*/ 188 w 216"/>
                <a:gd name="T87" fmla="*/ 116 h 474"/>
                <a:gd name="T88" fmla="*/ 208 w 216"/>
                <a:gd name="T89" fmla="*/ 112 h 474"/>
                <a:gd name="T90" fmla="*/ 214 w 216"/>
                <a:gd name="T91" fmla="*/ 66 h 474"/>
                <a:gd name="T92" fmla="*/ 200 w 216"/>
                <a:gd name="T93" fmla="*/ 64 h 474"/>
                <a:gd name="T94" fmla="*/ 182 w 216"/>
                <a:gd name="T95" fmla="*/ 52 h 474"/>
                <a:gd name="T96" fmla="*/ 180 w 216"/>
                <a:gd name="T97" fmla="*/ 32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6" h="474">
                  <a:moveTo>
                    <a:pt x="202" y="24"/>
                  </a:moveTo>
                  <a:lnTo>
                    <a:pt x="204" y="20"/>
                  </a:lnTo>
                  <a:lnTo>
                    <a:pt x="200" y="8"/>
                  </a:lnTo>
                  <a:lnTo>
                    <a:pt x="194" y="0"/>
                  </a:lnTo>
                  <a:lnTo>
                    <a:pt x="188" y="12"/>
                  </a:lnTo>
                  <a:lnTo>
                    <a:pt x="188" y="12"/>
                  </a:lnTo>
                  <a:lnTo>
                    <a:pt x="188" y="12"/>
                  </a:lnTo>
                  <a:lnTo>
                    <a:pt x="188" y="12"/>
                  </a:lnTo>
                  <a:lnTo>
                    <a:pt x="176" y="24"/>
                  </a:lnTo>
                  <a:lnTo>
                    <a:pt x="176" y="24"/>
                  </a:lnTo>
                  <a:lnTo>
                    <a:pt x="176" y="24"/>
                  </a:lnTo>
                  <a:lnTo>
                    <a:pt x="174" y="24"/>
                  </a:lnTo>
                  <a:lnTo>
                    <a:pt x="156" y="30"/>
                  </a:lnTo>
                  <a:lnTo>
                    <a:pt x="154" y="30"/>
                  </a:lnTo>
                  <a:lnTo>
                    <a:pt x="136" y="28"/>
                  </a:lnTo>
                  <a:lnTo>
                    <a:pt x="124" y="30"/>
                  </a:lnTo>
                  <a:lnTo>
                    <a:pt x="122" y="40"/>
                  </a:lnTo>
                  <a:lnTo>
                    <a:pt x="122" y="40"/>
                  </a:lnTo>
                  <a:lnTo>
                    <a:pt x="122" y="40"/>
                  </a:lnTo>
                  <a:lnTo>
                    <a:pt x="112" y="46"/>
                  </a:lnTo>
                  <a:lnTo>
                    <a:pt x="112" y="48"/>
                  </a:lnTo>
                  <a:lnTo>
                    <a:pt x="110" y="48"/>
                  </a:lnTo>
                  <a:lnTo>
                    <a:pt x="94" y="46"/>
                  </a:lnTo>
                  <a:lnTo>
                    <a:pt x="92" y="48"/>
                  </a:lnTo>
                  <a:lnTo>
                    <a:pt x="92" y="64"/>
                  </a:lnTo>
                  <a:lnTo>
                    <a:pt x="92" y="64"/>
                  </a:lnTo>
                  <a:lnTo>
                    <a:pt x="84" y="76"/>
                  </a:lnTo>
                  <a:lnTo>
                    <a:pt x="84" y="76"/>
                  </a:lnTo>
                  <a:lnTo>
                    <a:pt x="84" y="76"/>
                  </a:lnTo>
                  <a:lnTo>
                    <a:pt x="82" y="76"/>
                  </a:lnTo>
                  <a:lnTo>
                    <a:pt x="68" y="92"/>
                  </a:lnTo>
                  <a:lnTo>
                    <a:pt x="66" y="92"/>
                  </a:lnTo>
                  <a:lnTo>
                    <a:pt x="66" y="92"/>
                  </a:lnTo>
                  <a:lnTo>
                    <a:pt x="50" y="96"/>
                  </a:lnTo>
                  <a:lnTo>
                    <a:pt x="40" y="106"/>
                  </a:lnTo>
                  <a:lnTo>
                    <a:pt x="42" y="120"/>
                  </a:lnTo>
                  <a:lnTo>
                    <a:pt x="42" y="124"/>
                  </a:lnTo>
                  <a:lnTo>
                    <a:pt x="40" y="124"/>
                  </a:lnTo>
                  <a:lnTo>
                    <a:pt x="28" y="136"/>
                  </a:lnTo>
                  <a:lnTo>
                    <a:pt x="20" y="144"/>
                  </a:lnTo>
                  <a:lnTo>
                    <a:pt x="26" y="154"/>
                  </a:lnTo>
                  <a:lnTo>
                    <a:pt x="26" y="154"/>
                  </a:lnTo>
                  <a:lnTo>
                    <a:pt x="26" y="156"/>
                  </a:lnTo>
                  <a:lnTo>
                    <a:pt x="26" y="170"/>
                  </a:lnTo>
                  <a:lnTo>
                    <a:pt x="26" y="170"/>
                  </a:lnTo>
                  <a:lnTo>
                    <a:pt x="26" y="172"/>
                  </a:lnTo>
                  <a:lnTo>
                    <a:pt x="16" y="184"/>
                  </a:lnTo>
                  <a:lnTo>
                    <a:pt x="16" y="184"/>
                  </a:lnTo>
                  <a:lnTo>
                    <a:pt x="4" y="198"/>
                  </a:lnTo>
                  <a:lnTo>
                    <a:pt x="6" y="214"/>
                  </a:lnTo>
                  <a:lnTo>
                    <a:pt x="16" y="224"/>
                  </a:lnTo>
                  <a:lnTo>
                    <a:pt x="16" y="224"/>
                  </a:lnTo>
                  <a:lnTo>
                    <a:pt x="16" y="224"/>
                  </a:lnTo>
                  <a:lnTo>
                    <a:pt x="16" y="224"/>
                  </a:lnTo>
                  <a:lnTo>
                    <a:pt x="22" y="236"/>
                  </a:lnTo>
                  <a:lnTo>
                    <a:pt x="24" y="244"/>
                  </a:lnTo>
                  <a:lnTo>
                    <a:pt x="24" y="262"/>
                  </a:lnTo>
                  <a:lnTo>
                    <a:pt x="24" y="262"/>
                  </a:lnTo>
                  <a:lnTo>
                    <a:pt x="22" y="264"/>
                  </a:lnTo>
                  <a:lnTo>
                    <a:pt x="6" y="276"/>
                  </a:lnTo>
                  <a:lnTo>
                    <a:pt x="4" y="300"/>
                  </a:lnTo>
                  <a:lnTo>
                    <a:pt x="6" y="324"/>
                  </a:lnTo>
                  <a:lnTo>
                    <a:pt x="6" y="324"/>
                  </a:lnTo>
                  <a:lnTo>
                    <a:pt x="10" y="340"/>
                  </a:lnTo>
                  <a:lnTo>
                    <a:pt x="18" y="368"/>
                  </a:lnTo>
                  <a:lnTo>
                    <a:pt x="18" y="370"/>
                  </a:lnTo>
                  <a:lnTo>
                    <a:pt x="18" y="372"/>
                  </a:lnTo>
                  <a:lnTo>
                    <a:pt x="0" y="452"/>
                  </a:lnTo>
                  <a:lnTo>
                    <a:pt x="2" y="468"/>
                  </a:lnTo>
                  <a:lnTo>
                    <a:pt x="14" y="474"/>
                  </a:lnTo>
                  <a:lnTo>
                    <a:pt x="32" y="456"/>
                  </a:lnTo>
                  <a:lnTo>
                    <a:pt x="32" y="456"/>
                  </a:lnTo>
                  <a:lnTo>
                    <a:pt x="34" y="456"/>
                  </a:lnTo>
                  <a:lnTo>
                    <a:pt x="96" y="432"/>
                  </a:lnTo>
                  <a:lnTo>
                    <a:pt x="112" y="416"/>
                  </a:lnTo>
                  <a:lnTo>
                    <a:pt x="112" y="416"/>
                  </a:lnTo>
                  <a:lnTo>
                    <a:pt x="114" y="416"/>
                  </a:lnTo>
                  <a:lnTo>
                    <a:pt x="116" y="416"/>
                  </a:lnTo>
                  <a:lnTo>
                    <a:pt x="150" y="420"/>
                  </a:lnTo>
                  <a:lnTo>
                    <a:pt x="150" y="420"/>
                  </a:lnTo>
                  <a:lnTo>
                    <a:pt x="162" y="416"/>
                  </a:lnTo>
                  <a:lnTo>
                    <a:pt x="180" y="408"/>
                  </a:lnTo>
                  <a:lnTo>
                    <a:pt x="180" y="392"/>
                  </a:lnTo>
                  <a:lnTo>
                    <a:pt x="182" y="392"/>
                  </a:lnTo>
                  <a:lnTo>
                    <a:pt x="182" y="392"/>
                  </a:lnTo>
                  <a:lnTo>
                    <a:pt x="192" y="382"/>
                  </a:lnTo>
                  <a:lnTo>
                    <a:pt x="190" y="372"/>
                  </a:lnTo>
                  <a:lnTo>
                    <a:pt x="190" y="372"/>
                  </a:lnTo>
                  <a:lnTo>
                    <a:pt x="190" y="370"/>
                  </a:lnTo>
                  <a:lnTo>
                    <a:pt x="190" y="368"/>
                  </a:lnTo>
                  <a:lnTo>
                    <a:pt x="190" y="368"/>
                  </a:lnTo>
                  <a:lnTo>
                    <a:pt x="190" y="368"/>
                  </a:lnTo>
                  <a:lnTo>
                    <a:pt x="194" y="364"/>
                  </a:lnTo>
                  <a:lnTo>
                    <a:pt x="192" y="360"/>
                  </a:lnTo>
                  <a:lnTo>
                    <a:pt x="192" y="360"/>
                  </a:lnTo>
                  <a:lnTo>
                    <a:pt x="190" y="356"/>
                  </a:lnTo>
                  <a:lnTo>
                    <a:pt x="190" y="352"/>
                  </a:lnTo>
                  <a:lnTo>
                    <a:pt x="194" y="340"/>
                  </a:lnTo>
                  <a:lnTo>
                    <a:pt x="198" y="336"/>
                  </a:lnTo>
                  <a:lnTo>
                    <a:pt x="198" y="336"/>
                  </a:lnTo>
                  <a:lnTo>
                    <a:pt x="196" y="324"/>
                  </a:lnTo>
                  <a:lnTo>
                    <a:pt x="184" y="310"/>
                  </a:lnTo>
                  <a:lnTo>
                    <a:pt x="184" y="310"/>
                  </a:lnTo>
                  <a:lnTo>
                    <a:pt x="182" y="306"/>
                  </a:lnTo>
                  <a:lnTo>
                    <a:pt x="180" y="302"/>
                  </a:lnTo>
                  <a:lnTo>
                    <a:pt x="180" y="298"/>
                  </a:lnTo>
                  <a:lnTo>
                    <a:pt x="182" y="294"/>
                  </a:lnTo>
                  <a:lnTo>
                    <a:pt x="182" y="294"/>
                  </a:lnTo>
                  <a:lnTo>
                    <a:pt x="184" y="288"/>
                  </a:lnTo>
                  <a:lnTo>
                    <a:pt x="190" y="280"/>
                  </a:lnTo>
                  <a:lnTo>
                    <a:pt x="192" y="268"/>
                  </a:lnTo>
                  <a:lnTo>
                    <a:pt x="192" y="268"/>
                  </a:lnTo>
                  <a:lnTo>
                    <a:pt x="192" y="268"/>
                  </a:lnTo>
                  <a:lnTo>
                    <a:pt x="202" y="248"/>
                  </a:lnTo>
                  <a:lnTo>
                    <a:pt x="204" y="240"/>
                  </a:lnTo>
                  <a:lnTo>
                    <a:pt x="216" y="216"/>
                  </a:lnTo>
                  <a:lnTo>
                    <a:pt x="208" y="200"/>
                  </a:lnTo>
                  <a:lnTo>
                    <a:pt x="184" y="184"/>
                  </a:lnTo>
                  <a:lnTo>
                    <a:pt x="182" y="184"/>
                  </a:lnTo>
                  <a:lnTo>
                    <a:pt x="182" y="184"/>
                  </a:lnTo>
                  <a:lnTo>
                    <a:pt x="182" y="184"/>
                  </a:lnTo>
                  <a:lnTo>
                    <a:pt x="176" y="170"/>
                  </a:lnTo>
                  <a:lnTo>
                    <a:pt x="176" y="170"/>
                  </a:lnTo>
                  <a:lnTo>
                    <a:pt x="176" y="168"/>
                  </a:lnTo>
                  <a:lnTo>
                    <a:pt x="180" y="146"/>
                  </a:lnTo>
                  <a:lnTo>
                    <a:pt x="180" y="146"/>
                  </a:lnTo>
                  <a:lnTo>
                    <a:pt x="180" y="146"/>
                  </a:lnTo>
                  <a:lnTo>
                    <a:pt x="184" y="130"/>
                  </a:lnTo>
                  <a:lnTo>
                    <a:pt x="184" y="130"/>
                  </a:lnTo>
                  <a:lnTo>
                    <a:pt x="184" y="122"/>
                  </a:lnTo>
                  <a:lnTo>
                    <a:pt x="188" y="116"/>
                  </a:lnTo>
                  <a:lnTo>
                    <a:pt x="188" y="116"/>
                  </a:lnTo>
                  <a:lnTo>
                    <a:pt x="190" y="114"/>
                  </a:lnTo>
                  <a:lnTo>
                    <a:pt x="194" y="114"/>
                  </a:lnTo>
                  <a:lnTo>
                    <a:pt x="208" y="112"/>
                  </a:lnTo>
                  <a:lnTo>
                    <a:pt x="212" y="102"/>
                  </a:lnTo>
                  <a:lnTo>
                    <a:pt x="216" y="76"/>
                  </a:lnTo>
                  <a:lnTo>
                    <a:pt x="214" y="66"/>
                  </a:lnTo>
                  <a:lnTo>
                    <a:pt x="200" y="64"/>
                  </a:lnTo>
                  <a:lnTo>
                    <a:pt x="200" y="64"/>
                  </a:lnTo>
                  <a:lnTo>
                    <a:pt x="200" y="64"/>
                  </a:lnTo>
                  <a:lnTo>
                    <a:pt x="184" y="56"/>
                  </a:lnTo>
                  <a:lnTo>
                    <a:pt x="182" y="54"/>
                  </a:lnTo>
                  <a:lnTo>
                    <a:pt x="182" y="52"/>
                  </a:lnTo>
                  <a:lnTo>
                    <a:pt x="182" y="52"/>
                  </a:lnTo>
                  <a:lnTo>
                    <a:pt x="180" y="32"/>
                  </a:lnTo>
                  <a:lnTo>
                    <a:pt x="180" y="32"/>
                  </a:lnTo>
                  <a:lnTo>
                    <a:pt x="180" y="28"/>
                  </a:lnTo>
                  <a:lnTo>
                    <a:pt x="20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1" name="Freeform 18"/>
            <p:cNvSpPr>
              <a:spLocks/>
            </p:cNvSpPr>
            <p:nvPr/>
          </p:nvSpPr>
          <p:spPr bwMode="auto">
            <a:xfrm>
              <a:off x="3984625" y="4288744"/>
              <a:ext cx="546100" cy="635000"/>
            </a:xfrm>
            <a:custGeom>
              <a:avLst/>
              <a:gdLst>
                <a:gd name="T0" fmla="*/ 300 w 344"/>
                <a:gd name="T1" fmla="*/ 66 h 400"/>
                <a:gd name="T2" fmla="*/ 294 w 344"/>
                <a:gd name="T3" fmla="*/ 32 h 400"/>
                <a:gd name="T4" fmla="*/ 282 w 344"/>
                <a:gd name="T5" fmla="*/ 24 h 400"/>
                <a:gd name="T6" fmla="*/ 252 w 344"/>
                <a:gd name="T7" fmla="*/ 44 h 400"/>
                <a:gd name="T8" fmla="*/ 250 w 344"/>
                <a:gd name="T9" fmla="*/ 14 h 400"/>
                <a:gd name="T10" fmla="*/ 244 w 344"/>
                <a:gd name="T11" fmla="*/ 20 h 400"/>
                <a:gd name="T12" fmla="*/ 216 w 344"/>
                <a:gd name="T13" fmla="*/ 44 h 400"/>
                <a:gd name="T14" fmla="*/ 198 w 344"/>
                <a:gd name="T15" fmla="*/ 32 h 400"/>
                <a:gd name="T16" fmla="*/ 176 w 344"/>
                <a:gd name="T17" fmla="*/ 20 h 400"/>
                <a:gd name="T18" fmla="*/ 132 w 344"/>
                <a:gd name="T19" fmla="*/ 6 h 400"/>
                <a:gd name="T20" fmla="*/ 94 w 344"/>
                <a:gd name="T21" fmla="*/ 0 h 400"/>
                <a:gd name="T22" fmla="*/ 70 w 344"/>
                <a:gd name="T23" fmla="*/ 32 h 400"/>
                <a:gd name="T24" fmla="*/ 44 w 344"/>
                <a:gd name="T25" fmla="*/ 32 h 400"/>
                <a:gd name="T26" fmla="*/ 26 w 344"/>
                <a:gd name="T27" fmla="*/ 144 h 400"/>
                <a:gd name="T28" fmla="*/ 24 w 344"/>
                <a:gd name="T29" fmla="*/ 150 h 400"/>
                <a:gd name="T30" fmla="*/ 26 w 344"/>
                <a:gd name="T31" fmla="*/ 198 h 400"/>
                <a:gd name="T32" fmla="*/ 4 w 344"/>
                <a:gd name="T33" fmla="*/ 214 h 400"/>
                <a:gd name="T34" fmla="*/ 14 w 344"/>
                <a:gd name="T35" fmla="*/ 222 h 400"/>
                <a:gd name="T36" fmla="*/ 26 w 344"/>
                <a:gd name="T37" fmla="*/ 226 h 400"/>
                <a:gd name="T38" fmla="*/ 32 w 344"/>
                <a:gd name="T39" fmla="*/ 254 h 400"/>
                <a:gd name="T40" fmla="*/ 28 w 344"/>
                <a:gd name="T41" fmla="*/ 264 h 400"/>
                <a:gd name="T42" fmla="*/ 32 w 344"/>
                <a:gd name="T43" fmla="*/ 296 h 400"/>
                <a:gd name="T44" fmla="*/ 76 w 344"/>
                <a:gd name="T45" fmla="*/ 302 h 400"/>
                <a:gd name="T46" fmla="*/ 88 w 344"/>
                <a:gd name="T47" fmla="*/ 306 h 400"/>
                <a:gd name="T48" fmla="*/ 98 w 344"/>
                <a:gd name="T49" fmla="*/ 286 h 400"/>
                <a:gd name="T50" fmla="*/ 124 w 344"/>
                <a:gd name="T51" fmla="*/ 280 h 400"/>
                <a:gd name="T52" fmla="*/ 134 w 344"/>
                <a:gd name="T53" fmla="*/ 274 h 400"/>
                <a:gd name="T54" fmla="*/ 146 w 344"/>
                <a:gd name="T55" fmla="*/ 272 h 400"/>
                <a:gd name="T56" fmla="*/ 156 w 344"/>
                <a:gd name="T57" fmla="*/ 288 h 400"/>
                <a:gd name="T58" fmla="*/ 162 w 344"/>
                <a:gd name="T59" fmla="*/ 310 h 400"/>
                <a:gd name="T60" fmla="*/ 158 w 344"/>
                <a:gd name="T61" fmla="*/ 340 h 400"/>
                <a:gd name="T62" fmla="*/ 146 w 344"/>
                <a:gd name="T63" fmla="*/ 372 h 400"/>
                <a:gd name="T64" fmla="*/ 168 w 344"/>
                <a:gd name="T65" fmla="*/ 376 h 400"/>
                <a:gd name="T66" fmla="*/ 172 w 344"/>
                <a:gd name="T67" fmla="*/ 398 h 400"/>
                <a:gd name="T68" fmla="*/ 194 w 344"/>
                <a:gd name="T69" fmla="*/ 392 h 400"/>
                <a:gd name="T70" fmla="*/ 216 w 344"/>
                <a:gd name="T71" fmla="*/ 366 h 400"/>
                <a:gd name="T72" fmla="*/ 220 w 344"/>
                <a:gd name="T73" fmla="*/ 354 h 400"/>
                <a:gd name="T74" fmla="*/ 256 w 344"/>
                <a:gd name="T75" fmla="*/ 372 h 400"/>
                <a:gd name="T76" fmla="*/ 270 w 344"/>
                <a:gd name="T77" fmla="*/ 376 h 400"/>
                <a:gd name="T78" fmla="*/ 256 w 344"/>
                <a:gd name="T79" fmla="*/ 344 h 400"/>
                <a:gd name="T80" fmla="*/ 256 w 344"/>
                <a:gd name="T81" fmla="*/ 340 h 400"/>
                <a:gd name="T82" fmla="*/ 292 w 344"/>
                <a:gd name="T83" fmla="*/ 326 h 400"/>
                <a:gd name="T84" fmla="*/ 334 w 344"/>
                <a:gd name="T85" fmla="*/ 330 h 400"/>
                <a:gd name="T86" fmla="*/ 334 w 344"/>
                <a:gd name="T87" fmla="*/ 326 h 400"/>
                <a:gd name="T88" fmla="*/ 344 w 344"/>
                <a:gd name="T89" fmla="*/ 298 h 400"/>
                <a:gd name="T90" fmla="*/ 334 w 344"/>
                <a:gd name="T91" fmla="*/ 284 h 400"/>
                <a:gd name="T92" fmla="*/ 332 w 344"/>
                <a:gd name="T93" fmla="*/ 276 h 400"/>
                <a:gd name="T94" fmla="*/ 326 w 344"/>
                <a:gd name="T95" fmla="*/ 252 h 400"/>
                <a:gd name="T96" fmla="*/ 320 w 344"/>
                <a:gd name="T97" fmla="*/ 232 h 400"/>
                <a:gd name="T98" fmla="*/ 308 w 344"/>
                <a:gd name="T99" fmla="*/ 196 h 400"/>
                <a:gd name="T100" fmla="*/ 300 w 344"/>
                <a:gd name="T101" fmla="*/ 168 h 400"/>
                <a:gd name="T102" fmla="*/ 334 w 344"/>
                <a:gd name="T103" fmla="*/ 124 h 400"/>
                <a:gd name="T104" fmla="*/ 308 w 344"/>
                <a:gd name="T105" fmla="*/ 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44" h="400">
                  <a:moveTo>
                    <a:pt x="300" y="68"/>
                  </a:moveTo>
                  <a:lnTo>
                    <a:pt x="300" y="68"/>
                  </a:lnTo>
                  <a:lnTo>
                    <a:pt x="300" y="68"/>
                  </a:lnTo>
                  <a:lnTo>
                    <a:pt x="300" y="66"/>
                  </a:lnTo>
                  <a:lnTo>
                    <a:pt x="292" y="54"/>
                  </a:lnTo>
                  <a:lnTo>
                    <a:pt x="292" y="52"/>
                  </a:lnTo>
                  <a:lnTo>
                    <a:pt x="292" y="52"/>
                  </a:lnTo>
                  <a:lnTo>
                    <a:pt x="294" y="32"/>
                  </a:lnTo>
                  <a:lnTo>
                    <a:pt x="294" y="32"/>
                  </a:lnTo>
                  <a:lnTo>
                    <a:pt x="292" y="28"/>
                  </a:lnTo>
                  <a:lnTo>
                    <a:pt x="286" y="24"/>
                  </a:lnTo>
                  <a:lnTo>
                    <a:pt x="282" y="24"/>
                  </a:lnTo>
                  <a:lnTo>
                    <a:pt x="274" y="34"/>
                  </a:lnTo>
                  <a:lnTo>
                    <a:pt x="272" y="34"/>
                  </a:lnTo>
                  <a:lnTo>
                    <a:pt x="272" y="34"/>
                  </a:lnTo>
                  <a:lnTo>
                    <a:pt x="252" y="44"/>
                  </a:lnTo>
                  <a:lnTo>
                    <a:pt x="250" y="30"/>
                  </a:lnTo>
                  <a:lnTo>
                    <a:pt x="250" y="28"/>
                  </a:lnTo>
                  <a:lnTo>
                    <a:pt x="252" y="22"/>
                  </a:lnTo>
                  <a:lnTo>
                    <a:pt x="250" y="14"/>
                  </a:lnTo>
                  <a:lnTo>
                    <a:pt x="248" y="12"/>
                  </a:lnTo>
                  <a:lnTo>
                    <a:pt x="244" y="20"/>
                  </a:lnTo>
                  <a:lnTo>
                    <a:pt x="244" y="20"/>
                  </a:lnTo>
                  <a:lnTo>
                    <a:pt x="244" y="20"/>
                  </a:lnTo>
                  <a:lnTo>
                    <a:pt x="218" y="42"/>
                  </a:lnTo>
                  <a:lnTo>
                    <a:pt x="218" y="44"/>
                  </a:lnTo>
                  <a:lnTo>
                    <a:pt x="216" y="44"/>
                  </a:lnTo>
                  <a:lnTo>
                    <a:pt x="216" y="44"/>
                  </a:lnTo>
                  <a:lnTo>
                    <a:pt x="214" y="44"/>
                  </a:lnTo>
                  <a:lnTo>
                    <a:pt x="206" y="40"/>
                  </a:lnTo>
                  <a:lnTo>
                    <a:pt x="206" y="40"/>
                  </a:lnTo>
                  <a:lnTo>
                    <a:pt x="198" y="32"/>
                  </a:lnTo>
                  <a:lnTo>
                    <a:pt x="184" y="28"/>
                  </a:lnTo>
                  <a:lnTo>
                    <a:pt x="184" y="28"/>
                  </a:lnTo>
                  <a:lnTo>
                    <a:pt x="184" y="26"/>
                  </a:lnTo>
                  <a:lnTo>
                    <a:pt x="176" y="20"/>
                  </a:lnTo>
                  <a:lnTo>
                    <a:pt x="150" y="16"/>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8" y="32"/>
                  </a:lnTo>
                  <a:lnTo>
                    <a:pt x="60" y="24"/>
                  </a:lnTo>
                  <a:lnTo>
                    <a:pt x="44" y="32"/>
                  </a:lnTo>
                  <a:lnTo>
                    <a:pt x="28" y="52"/>
                  </a:lnTo>
                  <a:lnTo>
                    <a:pt x="16" y="86"/>
                  </a:lnTo>
                  <a:lnTo>
                    <a:pt x="20" y="124"/>
                  </a:lnTo>
                  <a:lnTo>
                    <a:pt x="26" y="144"/>
                  </a:lnTo>
                  <a:lnTo>
                    <a:pt x="26" y="144"/>
                  </a:lnTo>
                  <a:lnTo>
                    <a:pt x="26" y="148"/>
                  </a:lnTo>
                  <a:lnTo>
                    <a:pt x="24" y="150"/>
                  </a:lnTo>
                  <a:lnTo>
                    <a:pt x="24" y="150"/>
                  </a:lnTo>
                  <a:lnTo>
                    <a:pt x="20" y="152"/>
                  </a:lnTo>
                  <a:lnTo>
                    <a:pt x="20" y="156"/>
                  </a:lnTo>
                  <a:lnTo>
                    <a:pt x="18" y="166"/>
                  </a:lnTo>
                  <a:lnTo>
                    <a:pt x="26" y="198"/>
                  </a:lnTo>
                  <a:lnTo>
                    <a:pt x="24" y="200"/>
                  </a:lnTo>
                  <a:lnTo>
                    <a:pt x="24" y="200"/>
                  </a:lnTo>
                  <a:lnTo>
                    <a:pt x="8" y="210"/>
                  </a:lnTo>
                  <a:lnTo>
                    <a:pt x="4" y="214"/>
                  </a:lnTo>
                  <a:lnTo>
                    <a:pt x="2" y="218"/>
                  </a:lnTo>
                  <a:lnTo>
                    <a:pt x="0" y="228"/>
                  </a:lnTo>
                  <a:lnTo>
                    <a:pt x="14" y="224"/>
                  </a:lnTo>
                  <a:lnTo>
                    <a:pt x="14" y="222"/>
                  </a:lnTo>
                  <a:lnTo>
                    <a:pt x="16" y="222"/>
                  </a:lnTo>
                  <a:lnTo>
                    <a:pt x="16" y="222"/>
                  </a:lnTo>
                  <a:lnTo>
                    <a:pt x="22" y="224"/>
                  </a:lnTo>
                  <a:lnTo>
                    <a:pt x="26" y="226"/>
                  </a:lnTo>
                  <a:lnTo>
                    <a:pt x="30" y="228"/>
                  </a:lnTo>
                  <a:lnTo>
                    <a:pt x="32" y="234"/>
                  </a:lnTo>
                  <a:lnTo>
                    <a:pt x="34" y="252"/>
                  </a:lnTo>
                  <a:lnTo>
                    <a:pt x="32" y="254"/>
                  </a:lnTo>
                  <a:lnTo>
                    <a:pt x="32" y="256"/>
                  </a:lnTo>
                  <a:lnTo>
                    <a:pt x="32" y="256"/>
                  </a:lnTo>
                  <a:lnTo>
                    <a:pt x="28" y="260"/>
                  </a:lnTo>
                  <a:lnTo>
                    <a:pt x="28" y="264"/>
                  </a:lnTo>
                  <a:lnTo>
                    <a:pt x="24" y="282"/>
                  </a:lnTo>
                  <a:lnTo>
                    <a:pt x="24" y="282"/>
                  </a:lnTo>
                  <a:lnTo>
                    <a:pt x="28" y="290"/>
                  </a:lnTo>
                  <a:lnTo>
                    <a:pt x="32" y="296"/>
                  </a:lnTo>
                  <a:lnTo>
                    <a:pt x="48" y="316"/>
                  </a:lnTo>
                  <a:lnTo>
                    <a:pt x="64" y="304"/>
                  </a:lnTo>
                  <a:lnTo>
                    <a:pt x="76" y="302"/>
                  </a:lnTo>
                  <a:lnTo>
                    <a:pt x="76" y="302"/>
                  </a:lnTo>
                  <a:lnTo>
                    <a:pt x="76" y="304"/>
                  </a:lnTo>
                  <a:lnTo>
                    <a:pt x="84" y="306"/>
                  </a:lnTo>
                  <a:lnTo>
                    <a:pt x="84" y="306"/>
                  </a:lnTo>
                  <a:lnTo>
                    <a:pt x="88" y="306"/>
                  </a:lnTo>
                  <a:lnTo>
                    <a:pt x="92" y="302"/>
                  </a:lnTo>
                  <a:lnTo>
                    <a:pt x="100" y="292"/>
                  </a:lnTo>
                  <a:lnTo>
                    <a:pt x="98" y="286"/>
                  </a:lnTo>
                  <a:lnTo>
                    <a:pt x="98" y="286"/>
                  </a:lnTo>
                  <a:lnTo>
                    <a:pt x="100" y="282"/>
                  </a:lnTo>
                  <a:lnTo>
                    <a:pt x="104" y="280"/>
                  </a:lnTo>
                  <a:lnTo>
                    <a:pt x="124" y="280"/>
                  </a:lnTo>
                  <a:lnTo>
                    <a:pt x="124" y="280"/>
                  </a:lnTo>
                  <a:lnTo>
                    <a:pt x="128" y="280"/>
                  </a:lnTo>
                  <a:lnTo>
                    <a:pt x="130" y="280"/>
                  </a:lnTo>
                  <a:lnTo>
                    <a:pt x="130" y="280"/>
                  </a:lnTo>
                  <a:lnTo>
                    <a:pt x="134" y="274"/>
                  </a:lnTo>
                  <a:lnTo>
                    <a:pt x="136" y="270"/>
                  </a:lnTo>
                  <a:lnTo>
                    <a:pt x="136" y="270"/>
                  </a:lnTo>
                  <a:lnTo>
                    <a:pt x="142" y="270"/>
                  </a:lnTo>
                  <a:lnTo>
                    <a:pt x="146" y="272"/>
                  </a:lnTo>
                  <a:lnTo>
                    <a:pt x="146" y="272"/>
                  </a:lnTo>
                  <a:lnTo>
                    <a:pt x="152" y="280"/>
                  </a:lnTo>
                  <a:lnTo>
                    <a:pt x="154" y="284"/>
                  </a:lnTo>
                  <a:lnTo>
                    <a:pt x="156" y="288"/>
                  </a:lnTo>
                  <a:lnTo>
                    <a:pt x="154" y="302"/>
                  </a:lnTo>
                  <a:lnTo>
                    <a:pt x="156" y="304"/>
                  </a:lnTo>
                  <a:lnTo>
                    <a:pt x="156" y="304"/>
                  </a:lnTo>
                  <a:lnTo>
                    <a:pt x="162" y="310"/>
                  </a:lnTo>
                  <a:lnTo>
                    <a:pt x="164" y="316"/>
                  </a:lnTo>
                  <a:lnTo>
                    <a:pt x="162" y="330"/>
                  </a:lnTo>
                  <a:lnTo>
                    <a:pt x="162" y="330"/>
                  </a:lnTo>
                  <a:lnTo>
                    <a:pt x="158" y="340"/>
                  </a:lnTo>
                  <a:lnTo>
                    <a:pt x="154" y="344"/>
                  </a:lnTo>
                  <a:lnTo>
                    <a:pt x="154" y="344"/>
                  </a:lnTo>
                  <a:lnTo>
                    <a:pt x="142" y="370"/>
                  </a:lnTo>
                  <a:lnTo>
                    <a:pt x="146" y="372"/>
                  </a:lnTo>
                  <a:lnTo>
                    <a:pt x="164" y="372"/>
                  </a:lnTo>
                  <a:lnTo>
                    <a:pt x="168" y="374"/>
                  </a:lnTo>
                  <a:lnTo>
                    <a:pt x="168" y="376"/>
                  </a:lnTo>
                  <a:lnTo>
                    <a:pt x="168" y="376"/>
                  </a:lnTo>
                  <a:lnTo>
                    <a:pt x="164" y="388"/>
                  </a:lnTo>
                  <a:lnTo>
                    <a:pt x="164" y="394"/>
                  </a:lnTo>
                  <a:lnTo>
                    <a:pt x="164" y="394"/>
                  </a:lnTo>
                  <a:lnTo>
                    <a:pt x="172" y="398"/>
                  </a:lnTo>
                  <a:lnTo>
                    <a:pt x="176" y="400"/>
                  </a:lnTo>
                  <a:lnTo>
                    <a:pt x="178" y="398"/>
                  </a:lnTo>
                  <a:lnTo>
                    <a:pt x="188" y="394"/>
                  </a:lnTo>
                  <a:lnTo>
                    <a:pt x="194" y="392"/>
                  </a:lnTo>
                  <a:lnTo>
                    <a:pt x="204" y="392"/>
                  </a:lnTo>
                  <a:lnTo>
                    <a:pt x="216" y="380"/>
                  </a:lnTo>
                  <a:lnTo>
                    <a:pt x="216" y="366"/>
                  </a:lnTo>
                  <a:lnTo>
                    <a:pt x="216" y="366"/>
                  </a:lnTo>
                  <a:lnTo>
                    <a:pt x="216" y="360"/>
                  </a:lnTo>
                  <a:lnTo>
                    <a:pt x="216" y="356"/>
                  </a:lnTo>
                  <a:lnTo>
                    <a:pt x="216" y="356"/>
                  </a:lnTo>
                  <a:lnTo>
                    <a:pt x="220" y="354"/>
                  </a:lnTo>
                  <a:lnTo>
                    <a:pt x="224" y="354"/>
                  </a:lnTo>
                  <a:lnTo>
                    <a:pt x="230" y="356"/>
                  </a:lnTo>
                  <a:lnTo>
                    <a:pt x="236" y="360"/>
                  </a:lnTo>
                  <a:lnTo>
                    <a:pt x="256" y="372"/>
                  </a:lnTo>
                  <a:lnTo>
                    <a:pt x="256" y="372"/>
                  </a:lnTo>
                  <a:lnTo>
                    <a:pt x="264" y="376"/>
                  </a:lnTo>
                  <a:lnTo>
                    <a:pt x="270" y="378"/>
                  </a:lnTo>
                  <a:lnTo>
                    <a:pt x="270" y="376"/>
                  </a:lnTo>
                  <a:lnTo>
                    <a:pt x="270" y="376"/>
                  </a:lnTo>
                  <a:lnTo>
                    <a:pt x="270" y="370"/>
                  </a:lnTo>
                  <a:lnTo>
                    <a:pt x="266" y="360"/>
                  </a:lnTo>
                  <a:lnTo>
                    <a:pt x="256" y="344"/>
                  </a:lnTo>
                  <a:lnTo>
                    <a:pt x="256" y="342"/>
                  </a:lnTo>
                  <a:lnTo>
                    <a:pt x="256" y="342"/>
                  </a:lnTo>
                  <a:lnTo>
                    <a:pt x="256" y="340"/>
                  </a:lnTo>
                  <a:lnTo>
                    <a:pt x="256" y="340"/>
                  </a:lnTo>
                  <a:lnTo>
                    <a:pt x="264" y="332"/>
                  </a:lnTo>
                  <a:lnTo>
                    <a:pt x="274" y="326"/>
                  </a:lnTo>
                  <a:lnTo>
                    <a:pt x="282" y="324"/>
                  </a:lnTo>
                  <a:lnTo>
                    <a:pt x="292" y="326"/>
                  </a:lnTo>
                  <a:lnTo>
                    <a:pt x="320" y="340"/>
                  </a:lnTo>
                  <a:lnTo>
                    <a:pt x="332" y="332"/>
                  </a:lnTo>
                  <a:lnTo>
                    <a:pt x="334" y="332"/>
                  </a:lnTo>
                  <a:lnTo>
                    <a:pt x="334" y="330"/>
                  </a:lnTo>
                  <a:lnTo>
                    <a:pt x="334" y="330"/>
                  </a:lnTo>
                  <a:lnTo>
                    <a:pt x="332" y="328"/>
                  </a:lnTo>
                  <a:lnTo>
                    <a:pt x="332" y="328"/>
                  </a:lnTo>
                  <a:lnTo>
                    <a:pt x="334" y="326"/>
                  </a:lnTo>
                  <a:lnTo>
                    <a:pt x="334" y="326"/>
                  </a:lnTo>
                  <a:lnTo>
                    <a:pt x="340" y="314"/>
                  </a:lnTo>
                  <a:lnTo>
                    <a:pt x="344" y="304"/>
                  </a:lnTo>
                  <a:lnTo>
                    <a:pt x="344" y="298"/>
                  </a:lnTo>
                  <a:lnTo>
                    <a:pt x="344" y="292"/>
                  </a:lnTo>
                  <a:lnTo>
                    <a:pt x="344" y="292"/>
                  </a:lnTo>
                  <a:lnTo>
                    <a:pt x="338" y="286"/>
                  </a:lnTo>
                  <a:lnTo>
                    <a:pt x="334" y="284"/>
                  </a:lnTo>
                  <a:lnTo>
                    <a:pt x="332" y="284"/>
                  </a:lnTo>
                  <a:lnTo>
                    <a:pt x="330" y="276"/>
                  </a:lnTo>
                  <a:lnTo>
                    <a:pt x="332" y="276"/>
                  </a:lnTo>
                  <a:lnTo>
                    <a:pt x="332" y="276"/>
                  </a:lnTo>
                  <a:lnTo>
                    <a:pt x="338" y="272"/>
                  </a:lnTo>
                  <a:lnTo>
                    <a:pt x="340" y="268"/>
                  </a:lnTo>
                  <a:lnTo>
                    <a:pt x="338" y="264"/>
                  </a:lnTo>
                  <a:lnTo>
                    <a:pt x="326" y="252"/>
                  </a:lnTo>
                  <a:lnTo>
                    <a:pt x="326" y="252"/>
                  </a:lnTo>
                  <a:lnTo>
                    <a:pt x="326" y="250"/>
                  </a:lnTo>
                  <a:lnTo>
                    <a:pt x="320" y="232"/>
                  </a:lnTo>
                  <a:lnTo>
                    <a:pt x="320" y="232"/>
                  </a:lnTo>
                  <a:lnTo>
                    <a:pt x="316" y="214"/>
                  </a:lnTo>
                  <a:lnTo>
                    <a:pt x="316" y="196"/>
                  </a:lnTo>
                  <a:lnTo>
                    <a:pt x="316" y="188"/>
                  </a:lnTo>
                  <a:lnTo>
                    <a:pt x="308" y="196"/>
                  </a:lnTo>
                  <a:lnTo>
                    <a:pt x="302" y="204"/>
                  </a:lnTo>
                  <a:lnTo>
                    <a:pt x="300" y="170"/>
                  </a:lnTo>
                  <a:lnTo>
                    <a:pt x="300" y="170"/>
                  </a:lnTo>
                  <a:lnTo>
                    <a:pt x="300" y="168"/>
                  </a:lnTo>
                  <a:lnTo>
                    <a:pt x="300" y="168"/>
                  </a:lnTo>
                  <a:lnTo>
                    <a:pt x="300" y="168"/>
                  </a:lnTo>
                  <a:lnTo>
                    <a:pt x="322" y="138"/>
                  </a:lnTo>
                  <a:lnTo>
                    <a:pt x="334" y="124"/>
                  </a:lnTo>
                  <a:lnTo>
                    <a:pt x="326" y="100"/>
                  </a:lnTo>
                  <a:lnTo>
                    <a:pt x="326" y="100"/>
                  </a:lnTo>
                  <a:lnTo>
                    <a:pt x="322" y="76"/>
                  </a:lnTo>
                  <a:lnTo>
                    <a:pt x="308" y="70"/>
                  </a:lnTo>
                  <a:lnTo>
                    <a:pt x="300" y="6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2" name="Freeform 19"/>
            <p:cNvSpPr>
              <a:spLocks/>
            </p:cNvSpPr>
            <p:nvPr/>
          </p:nvSpPr>
          <p:spPr bwMode="auto">
            <a:xfrm>
              <a:off x="3921125" y="3923619"/>
              <a:ext cx="774700" cy="485775"/>
            </a:xfrm>
            <a:custGeom>
              <a:avLst/>
              <a:gdLst>
                <a:gd name="T0" fmla="*/ 64 w 488"/>
                <a:gd name="T1" fmla="*/ 10 h 306"/>
                <a:gd name="T2" fmla="*/ 86 w 488"/>
                <a:gd name="T3" fmla="*/ 24 h 306"/>
                <a:gd name="T4" fmla="*/ 98 w 488"/>
                <a:gd name="T5" fmla="*/ 40 h 306"/>
                <a:gd name="T6" fmla="*/ 88 w 488"/>
                <a:gd name="T7" fmla="*/ 52 h 306"/>
                <a:gd name="T8" fmla="*/ 60 w 488"/>
                <a:gd name="T9" fmla="*/ 58 h 306"/>
                <a:gd name="T10" fmla="*/ 64 w 488"/>
                <a:gd name="T11" fmla="*/ 74 h 306"/>
                <a:gd name="T12" fmla="*/ 72 w 488"/>
                <a:gd name="T13" fmla="*/ 108 h 306"/>
                <a:gd name="T14" fmla="*/ 90 w 488"/>
                <a:gd name="T15" fmla="*/ 114 h 306"/>
                <a:gd name="T16" fmla="*/ 92 w 488"/>
                <a:gd name="T17" fmla="*/ 116 h 306"/>
                <a:gd name="T18" fmla="*/ 102 w 488"/>
                <a:gd name="T19" fmla="*/ 130 h 306"/>
                <a:gd name="T20" fmla="*/ 108 w 488"/>
                <a:gd name="T21" fmla="*/ 146 h 306"/>
                <a:gd name="T22" fmla="*/ 106 w 488"/>
                <a:gd name="T23" fmla="*/ 164 h 306"/>
                <a:gd name="T24" fmla="*/ 94 w 488"/>
                <a:gd name="T25" fmla="*/ 178 h 306"/>
                <a:gd name="T26" fmla="*/ 52 w 488"/>
                <a:gd name="T27" fmla="*/ 200 h 306"/>
                <a:gd name="T28" fmla="*/ 8 w 488"/>
                <a:gd name="T29" fmla="*/ 232 h 306"/>
                <a:gd name="T30" fmla="*/ 12 w 488"/>
                <a:gd name="T31" fmla="*/ 254 h 306"/>
                <a:gd name="T32" fmla="*/ 40 w 488"/>
                <a:gd name="T33" fmla="*/ 286 h 306"/>
                <a:gd name="T34" fmla="*/ 52 w 488"/>
                <a:gd name="T35" fmla="*/ 302 h 306"/>
                <a:gd name="T36" fmla="*/ 60 w 488"/>
                <a:gd name="T37" fmla="*/ 278 h 306"/>
                <a:gd name="T38" fmla="*/ 76 w 488"/>
                <a:gd name="T39" fmla="*/ 256 h 306"/>
                <a:gd name="T40" fmla="*/ 100 w 488"/>
                <a:gd name="T41" fmla="*/ 246 h 306"/>
                <a:gd name="T42" fmla="*/ 124 w 488"/>
                <a:gd name="T43" fmla="*/ 224 h 306"/>
                <a:gd name="T44" fmla="*/ 158 w 488"/>
                <a:gd name="T45" fmla="*/ 222 h 306"/>
                <a:gd name="T46" fmla="*/ 192 w 488"/>
                <a:gd name="T47" fmla="*/ 238 h 306"/>
                <a:gd name="T48" fmla="*/ 220 w 488"/>
                <a:gd name="T49" fmla="*/ 242 h 306"/>
                <a:gd name="T50" fmla="*/ 242 w 488"/>
                <a:gd name="T51" fmla="*/ 254 h 306"/>
                <a:gd name="T52" fmla="*/ 242 w 488"/>
                <a:gd name="T53" fmla="*/ 254 h 306"/>
                <a:gd name="T54" fmla="*/ 254 w 488"/>
                <a:gd name="T55" fmla="*/ 264 h 306"/>
                <a:gd name="T56" fmla="*/ 276 w 488"/>
                <a:gd name="T57" fmla="*/ 244 h 306"/>
                <a:gd name="T58" fmla="*/ 296 w 488"/>
                <a:gd name="T59" fmla="*/ 238 h 306"/>
                <a:gd name="T60" fmla="*/ 300 w 488"/>
                <a:gd name="T61" fmla="*/ 252 h 306"/>
                <a:gd name="T62" fmla="*/ 308 w 488"/>
                <a:gd name="T63" fmla="*/ 256 h 306"/>
                <a:gd name="T64" fmla="*/ 328 w 488"/>
                <a:gd name="T65" fmla="*/ 246 h 306"/>
                <a:gd name="T66" fmla="*/ 336 w 488"/>
                <a:gd name="T67" fmla="*/ 250 h 306"/>
                <a:gd name="T68" fmla="*/ 342 w 488"/>
                <a:gd name="T69" fmla="*/ 264 h 306"/>
                <a:gd name="T70" fmla="*/ 348 w 488"/>
                <a:gd name="T71" fmla="*/ 290 h 306"/>
                <a:gd name="T72" fmla="*/ 372 w 488"/>
                <a:gd name="T73" fmla="*/ 268 h 306"/>
                <a:gd name="T74" fmla="*/ 408 w 488"/>
                <a:gd name="T75" fmla="*/ 260 h 306"/>
                <a:gd name="T76" fmla="*/ 432 w 488"/>
                <a:gd name="T77" fmla="*/ 242 h 306"/>
                <a:gd name="T78" fmla="*/ 474 w 488"/>
                <a:gd name="T79" fmla="*/ 228 h 306"/>
                <a:gd name="T80" fmla="*/ 486 w 488"/>
                <a:gd name="T81" fmla="*/ 220 h 306"/>
                <a:gd name="T82" fmla="*/ 460 w 488"/>
                <a:gd name="T83" fmla="*/ 152 h 306"/>
                <a:gd name="T84" fmla="*/ 468 w 488"/>
                <a:gd name="T85" fmla="*/ 130 h 306"/>
                <a:gd name="T86" fmla="*/ 444 w 488"/>
                <a:gd name="T87" fmla="*/ 126 h 306"/>
                <a:gd name="T88" fmla="*/ 430 w 488"/>
                <a:gd name="T89" fmla="*/ 106 h 306"/>
                <a:gd name="T90" fmla="*/ 416 w 488"/>
                <a:gd name="T91" fmla="*/ 100 h 306"/>
                <a:gd name="T92" fmla="*/ 400 w 488"/>
                <a:gd name="T93" fmla="*/ 114 h 306"/>
                <a:gd name="T94" fmla="*/ 388 w 488"/>
                <a:gd name="T95" fmla="*/ 110 h 306"/>
                <a:gd name="T96" fmla="*/ 366 w 488"/>
                <a:gd name="T97" fmla="*/ 86 h 306"/>
                <a:gd name="T98" fmla="*/ 352 w 488"/>
                <a:gd name="T99" fmla="*/ 90 h 306"/>
                <a:gd name="T100" fmla="*/ 328 w 488"/>
                <a:gd name="T101" fmla="*/ 94 h 306"/>
                <a:gd name="T102" fmla="*/ 322 w 488"/>
                <a:gd name="T103" fmla="*/ 90 h 306"/>
                <a:gd name="T104" fmla="*/ 320 w 488"/>
                <a:gd name="T105" fmla="*/ 70 h 306"/>
                <a:gd name="T106" fmla="*/ 216 w 488"/>
                <a:gd name="T107" fmla="*/ 50 h 306"/>
                <a:gd name="T108" fmla="*/ 194 w 488"/>
                <a:gd name="T109" fmla="*/ 38 h 306"/>
                <a:gd name="T110" fmla="*/ 172 w 488"/>
                <a:gd name="T111" fmla="*/ 30 h 306"/>
                <a:gd name="T112" fmla="*/ 132 w 488"/>
                <a:gd name="T113" fmla="*/ 10 h 306"/>
                <a:gd name="T114" fmla="*/ 74 w 488"/>
                <a:gd name="T115" fmla="*/ 6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88" h="306">
                  <a:moveTo>
                    <a:pt x="62" y="2"/>
                  </a:moveTo>
                  <a:lnTo>
                    <a:pt x="60" y="4"/>
                  </a:lnTo>
                  <a:lnTo>
                    <a:pt x="64" y="10"/>
                  </a:lnTo>
                  <a:lnTo>
                    <a:pt x="86" y="24"/>
                  </a:lnTo>
                  <a:lnTo>
                    <a:pt x="86" y="24"/>
                  </a:lnTo>
                  <a:lnTo>
                    <a:pt x="86" y="24"/>
                  </a:lnTo>
                  <a:lnTo>
                    <a:pt x="86" y="24"/>
                  </a:lnTo>
                  <a:lnTo>
                    <a:pt x="100" y="38"/>
                  </a:lnTo>
                  <a:lnTo>
                    <a:pt x="98" y="40"/>
                  </a:lnTo>
                  <a:lnTo>
                    <a:pt x="90" y="50"/>
                  </a:lnTo>
                  <a:lnTo>
                    <a:pt x="88" y="50"/>
                  </a:lnTo>
                  <a:lnTo>
                    <a:pt x="88" y="52"/>
                  </a:lnTo>
                  <a:lnTo>
                    <a:pt x="74" y="52"/>
                  </a:lnTo>
                  <a:lnTo>
                    <a:pt x="66" y="54"/>
                  </a:lnTo>
                  <a:lnTo>
                    <a:pt x="60" y="58"/>
                  </a:lnTo>
                  <a:lnTo>
                    <a:pt x="64" y="66"/>
                  </a:lnTo>
                  <a:lnTo>
                    <a:pt x="64" y="66"/>
                  </a:lnTo>
                  <a:lnTo>
                    <a:pt x="64" y="74"/>
                  </a:lnTo>
                  <a:lnTo>
                    <a:pt x="72" y="86"/>
                  </a:lnTo>
                  <a:lnTo>
                    <a:pt x="72" y="86"/>
                  </a:lnTo>
                  <a:lnTo>
                    <a:pt x="72" y="108"/>
                  </a:lnTo>
                  <a:lnTo>
                    <a:pt x="78" y="110"/>
                  </a:lnTo>
                  <a:lnTo>
                    <a:pt x="88" y="114"/>
                  </a:lnTo>
                  <a:lnTo>
                    <a:pt x="90" y="114"/>
                  </a:lnTo>
                  <a:lnTo>
                    <a:pt x="90" y="114"/>
                  </a:lnTo>
                  <a:lnTo>
                    <a:pt x="90" y="114"/>
                  </a:lnTo>
                  <a:lnTo>
                    <a:pt x="92" y="116"/>
                  </a:lnTo>
                  <a:lnTo>
                    <a:pt x="102" y="130"/>
                  </a:lnTo>
                  <a:lnTo>
                    <a:pt x="102" y="130"/>
                  </a:lnTo>
                  <a:lnTo>
                    <a:pt x="102" y="130"/>
                  </a:lnTo>
                  <a:lnTo>
                    <a:pt x="108" y="146"/>
                  </a:lnTo>
                  <a:lnTo>
                    <a:pt x="108" y="146"/>
                  </a:lnTo>
                  <a:lnTo>
                    <a:pt x="108" y="146"/>
                  </a:lnTo>
                  <a:lnTo>
                    <a:pt x="108" y="156"/>
                  </a:lnTo>
                  <a:lnTo>
                    <a:pt x="108" y="156"/>
                  </a:lnTo>
                  <a:lnTo>
                    <a:pt x="106" y="164"/>
                  </a:lnTo>
                  <a:lnTo>
                    <a:pt x="104" y="170"/>
                  </a:lnTo>
                  <a:lnTo>
                    <a:pt x="104" y="170"/>
                  </a:lnTo>
                  <a:lnTo>
                    <a:pt x="94" y="178"/>
                  </a:lnTo>
                  <a:lnTo>
                    <a:pt x="80" y="184"/>
                  </a:lnTo>
                  <a:lnTo>
                    <a:pt x="54" y="200"/>
                  </a:lnTo>
                  <a:lnTo>
                    <a:pt x="52" y="200"/>
                  </a:lnTo>
                  <a:lnTo>
                    <a:pt x="4" y="204"/>
                  </a:lnTo>
                  <a:lnTo>
                    <a:pt x="0" y="216"/>
                  </a:lnTo>
                  <a:lnTo>
                    <a:pt x="8" y="232"/>
                  </a:lnTo>
                  <a:lnTo>
                    <a:pt x="8" y="232"/>
                  </a:lnTo>
                  <a:lnTo>
                    <a:pt x="8" y="234"/>
                  </a:lnTo>
                  <a:lnTo>
                    <a:pt x="12" y="254"/>
                  </a:lnTo>
                  <a:lnTo>
                    <a:pt x="38" y="286"/>
                  </a:lnTo>
                  <a:lnTo>
                    <a:pt x="40" y="286"/>
                  </a:lnTo>
                  <a:lnTo>
                    <a:pt x="40" y="286"/>
                  </a:lnTo>
                  <a:lnTo>
                    <a:pt x="40" y="286"/>
                  </a:lnTo>
                  <a:lnTo>
                    <a:pt x="50" y="306"/>
                  </a:lnTo>
                  <a:lnTo>
                    <a:pt x="52" y="302"/>
                  </a:lnTo>
                  <a:lnTo>
                    <a:pt x="52" y="302"/>
                  </a:lnTo>
                  <a:lnTo>
                    <a:pt x="60" y="278"/>
                  </a:lnTo>
                  <a:lnTo>
                    <a:pt x="60" y="278"/>
                  </a:lnTo>
                  <a:lnTo>
                    <a:pt x="60" y="276"/>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60" y="222"/>
                  </a:lnTo>
                  <a:lnTo>
                    <a:pt x="192" y="238"/>
                  </a:lnTo>
                  <a:lnTo>
                    <a:pt x="218" y="242"/>
                  </a:lnTo>
                  <a:lnTo>
                    <a:pt x="220" y="242"/>
                  </a:lnTo>
                  <a:lnTo>
                    <a:pt x="220" y="242"/>
                  </a:lnTo>
                  <a:lnTo>
                    <a:pt x="220" y="242"/>
                  </a:lnTo>
                  <a:lnTo>
                    <a:pt x="228" y="250"/>
                  </a:lnTo>
                  <a:lnTo>
                    <a:pt x="242" y="254"/>
                  </a:lnTo>
                  <a:lnTo>
                    <a:pt x="242" y="254"/>
                  </a:lnTo>
                  <a:lnTo>
                    <a:pt x="242" y="254"/>
                  </a:lnTo>
                  <a:lnTo>
                    <a:pt x="242" y="254"/>
                  </a:lnTo>
                  <a:lnTo>
                    <a:pt x="242" y="254"/>
                  </a:lnTo>
                  <a:lnTo>
                    <a:pt x="250" y="262"/>
                  </a:lnTo>
                  <a:lnTo>
                    <a:pt x="254" y="264"/>
                  </a:lnTo>
                  <a:lnTo>
                    <a:pt x="264" y="256"/>
                  </a:lnTo>
                  <a:lnTo>
                    <a:pt x="264" y="254"/>
                  </a:lnTo>
                  <a:lnTo>
                    <a:pt x="276" y="244"/>
                  </a:lnTo>
                  <a:lnTo>
                    <a:pt x="284" y="230"/>
                  </a:lnTo>
                  <a:lnTo>
                    <a:pt x="296" y="238"/>
                  </a:lnTo>
                  <a:lnTo>
                    <a:pt x="296" y="238"/>
                  </a:lnTo>
                  <a:lnTo>
                    <a:pt x="296" y="240"/>
                  </a:lnTo>
                  <a:lnTo>
                    <a:pt x="300" y="250"/>
                  </a:lnTo>
                  <a:lnTo>
                    <a:pt x="300" y="252"/>
                  </a:lnTo>
                  <a:lnTo>
                    <a:pt x="298" y="258"/>
                  </a:lnTo>
                  <a:lnTo>
                    <a:pt x="300" y="260"/>
                  </a:lnTo>
                  <a:lnTo>
                    <a:pt x="308" y="256"/>
                  </a:lnTo>
                  <a:lnTo>
                    <a:pt x="318" y="246"/>
                  </a:lnTo>
                  <a:lnTo>
                    <a:pt x="328" y="246"/>
                  </a:lnTo>
                  <a:lnTo>
                    <a:pt x="328" y="246"/>
                  </a:lnTo>
                  <a:lnTo>
                    <a:pt x="330" y="246"/>
                  </a:lnTo>
                  <a:lnTo>
                    <a:pt x="336" y="250"/>
                  </a:lnTo>
                  <a:lnTo>
                    <a:pt x="336" y="250"/>
                  </a:lnTo>
                  <a:lnTo>
                    <a:pt x="342" y="258"/>
                  </a:lnTo>
                  <a:lnTo>
                    <a:pt x="342" y="260"/>
                  </a:lnTo>
                  <a:lnTo>
                    <a:pt x="342" y="264"/>
                  </a:lnTo>
                  <a:lnTo>
                    <a:pt x="340" y="282"/>
                  </a:lnTo>
                  <a:lnTo>
                    <a:pt x="346" y="290"/>
                  </a:lnTo>
                  <a:lnTo>
                    <a:pt x="348"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6"/>
                  </a:lnTo>
                  <a:lnTo>
                    <a:pt x="444" y="124"/>
                  </a:lnTo>
                  <a:lnTo>
                    <a:pt x="430" y="110"/>
                  </a:lnTo>
                  <a:lnTo>
                    <a:pt x="430" y="106"/>
                  </a:lnTo>
                  <a:lnTo>
                    <a:pt x="430" y="106"/>
                  </a:lnTo>
                  <a:lnTo>
                    <a:pt x="428" y="108"/>
                  </a:lnTo>
                  <a:lnTo>
                    <a:pt x="416" y="100"/>
                  </a:lnTo>
                  <a:lnTo>
                    <a:pt x="416" y="100"/>
                  </a:lnTo>
                  <a:lnTo>
                    <a:pt x="408" y="108"/>
                  </a:lnTo>
                  <a:lnTo>
                    <a:pt x="400" y="114"/>
                  </a:lnTo>
                  <a:lnTo>
                    <a:pt x="400" y="114"/>
                  </a:lnTo>
                  <a:lnTo>
                    <a:pt x="394" y="114"/>
                  </a:lnTo>
                  <a:lnTo>
                    <a:pt x="388" y="110"/>
                  </a:lnTo>
                  <a:lnTo>
                    <a:pt x="382" y="104"/>
                  </a:lnTo>
                  <a:lnTo>
                    <a:pt x="372" y="94"/>
                  </a:lnTo>
                  <a:lnTo>
                    <a:pt x="366" y="86"/>
                  </a:lnTo>
                  <a:lnTo>
                    <a:pt x="366" y="86"/>
                  </a:lnTo>
                  <a:lnTo>
                    <a:pt x="362" y="86"/>
                  </a:lnTo>
                  <a:lnTo>
                    <a:pt x="352" y="90"/>
                  </a:lnTo>
                  <a:lnTo>
                    <a:pt x="352" y="90"/>
                  </a:lnTo>
                  <a:lnTo>
                    <a:pt x="334" y="94"/>
                  </a:lnTo>
                  <a:lnTo>
                    <a:pt x="328" y="94"/>
                  </a:lnTo>
                  <a:lnTo>
                    <a:pt x="324" y="94"/>
                  </a:lnTo>
                  <a:lnTo>
                    <a:pt x="324" y="94"/>
                  </a:lnTo>
                  <a:lnTo>
                    <a:pt x="322" y="90"/>
                  </a:lnTo>
                  <a:lnTo>
                    <a:pt x="320" y="84"/>
                  </a:lnTo>
                  <a:lnTo>
                    <a:pt x="320" y="70"/>
                  </a:lnTo>
                  <a:lnTo>
                    <a:pt x="320" y="70"/>
                  </a:lnTo>
                  <a:lnTo>
                    <a:pt x="322" y="60"/>
                  </a:lnTo>
                  <a:lnTo>
                    <a:pt x="320" y="54"/>
                  </a:lnTo>
                  <a:lnTo>
                    <a:pt x="216" y="50"/>
                  </a:lnTo>
                  <a:lnTo>
                    <a:pt x="216" y="50"/>
                  </a:lnTo>
                  <a:lnTo>
                    <a:pt x="202" y="44"/>
                  </a:lnTo>
                  <a:lnTo>
                    <a:pt x="194" y="38"/>
                  </a:lnTo>
                  <a:lnTo>
                    <a:pt x="178" y="34"/>
                  </a:lnTo>
                  <a:lnTo>
                    <a:pt x="178" y="34"/>
                  </a:lnTo>
                  <a:lnTo>
                    <a:pt x="172" y="30"/>
                  </a:lnTo>
                  <a:lnTo>
                    <a:pt x="164" y="24"/>
                  </a:lnTo>
                  <a:lnTo>
                    <a:pt x="144" y="0"/>
                  </a:lnTo>
                  <a:lnTo>
                    <a:pt x="132" y="10"/>
                  </a:lnTo>
                  <a:lnTo>
                    <a:pt x="116" y="4"/>
                  </a:lnTo>
                  <a:lnTo>
                    <a:pt x="74" y="6"/>
                  </a:lnTo>
                  <a:lnTo>
                    <a:pt x="74" y="6"/>
                  </a:lnTo>
                  <a:lnTo>
                    <a:pt x="74" y="6"/>
                  </a:lnTo>
                  <a:lnTo>
                    <a:pt x="62"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3" name="Freeform 20"/>
            <p:cNvSpPr>
              <a:spLocks/>
            </p:cNvSpPr>
            <p:nvPr/>
          </p:nvSpPr>
          <p:spPr bwMode="auto">
            <a:xfrm>
              <a:off x="4092575" y="4815794"/>
              <a:ext cx="806450" cy="638175"/>
            </a:xfrm>
            <a:custGeom>
              <a:avLst/>
              <a:gdLst>
                <a:gd name="T0" fmla="*/ 488 w 508"/>
                <a:gd name="T1" fmla="*/ 130 h 402"/>
                <a:gd name="T2" fmla="*/ 508 w 508"/>
                <a:gd name="T3" fmla="*/ 126 h 402"/>
                <a:gd name="T4" fmla="*/ 496 w 508"/>
                <a:gd name="T5" fmla="*/ 110 h 402"/>
                <a:gd name="T6" fmla="*/ 446 w 508"/>
                <a:gd name="T7" fmla="*/ 44 h 402"/>
                <a:gd name="T8" fmla="*/ 402 w 508"/>
                <a:gd name="T9" fmla="*/ 44 h 402"/>
                <a:gd name="T10" fmla="*/ 400 w 508"/>
                <a:gd name="T11" fmla="*/ 58 h 402"/>
                <a:gd name="T12" fmla="*/ 372 w 508"/>
                <a:gd name="T13" fmla="*/ 50 h 402"/>
                <a:gd name="T14" fmla="*/ 332 w 508"/>
                <a:gd name="T15" fmla="*/ 64 h 402"/>
                <a:gd name="T16" fmla="*/ 310 w 508"/>
                <a:gd name="T17" fmla="*/ 70 h 402"/>
                <a:gd name="T18" fmla="*/ 298 w 508"/>
                <a:gd name="T19" fmla="*/ 76 h 402"/>
                <a:gd name="T20" fmla="*/ 286 w 508"/>
                <a:gd name="T21" fmla="*/ 58 h 402"/>
                <a:gd name="T22" fmla="*/ 314 w 508"/>
                <a:gd name="T23" fmla="*/ 22 h 402"/>
                <a:gd name="T24" fmla="*/ 312 w 508"/>
                <a:gd name="T25" fmla="*/ 12 h 402"/>
                <a:gd name="T26" fmla="*/ 288 w 508"/>
                <a:gd name="T27" fmla="*/ 26 h 402"/>
                <a:gd name="T28" fmla="*/ 278 w 508"/>
                <a:gd name="T29" fmla="*/ 20 h 402"/>
                <a:gd name="T30" fmla="*/ 252 w 508"/>
                <a:gd name="T31" fmla="*/ 18 h 402"/>
                <a:gd name="T32" fmla="*/ 236 w 508"/>
                <a:gd name="T33" fmla="*/ 8 h 402"/>
                <a:gd name="T34" fmla="*/ 208 w 508"/>
                <a:gd name="T35" fmla="*/ 2 h 402"/>
                <a:gd name="T36" fmla="*/ 204 w 508"/>
                <a:gd name="T37" fmla="*/ 24 h 402"/>
                <a:gd name="T38" fmla="*/ 210 w 508"/>
                <a:gd name="T39" fmla="*/ 48 h 402"/>
                <a:gd name="T40" fmla="*/ 200 w 508"/>
                <a:gd name="T41" fmla="*/ 54 h 402"/>
                <a:gd name="T42" fmla="*/ 182 w 508"/>
                <a:gd name="T43" fmla="*/ 46 h 402"/>
                <a:gd name="T44" fmla="*/ 156 w 508"/>
                <a:gd name="T45" fmla="*/ 32 h 402"/>
                <a:gd name="T46" fmla="*/ 144 w 508"/>
                <a:gd name="T47" fmla="*/ 80 h 402"/>
                <a:gd name="T48" fmla="*/ 136 w 508"/>
                <a:gd name="T49" fmla="*/ 120 h 402"/>
                <a:gd name="T50" fmla="*/ 104 w 508"/>
                <a:gd name="T51" fmla="*/ 204 h 402"/>
                <a:gd name="T52" fmla="*/ 64 w 508"/>
                <a:gd name="T53" fmla="*/ 248 h 402"/>
                <a:gd name="T54" fmla="*/ 42 w 508"/>
                <a:gd name="T55" fmla="*/ 264 h 402"/>
                <a:gd name="T56" fmla="*/ 10 w 508"/>
                <a:gd name="T57" fmla="*/ 292 h 402"/>
                <a:gd name="T58" fmla="*/ 6 w 508"/>
                <a:gd name="T59" fmla="*/ 368 h 402"/>
                <a:gd name="T60" fmla="*/ 16 w 508"/>
                <a:gd name="T61" fmla="*/ 402 h 402"/>
                <a:gd name="T62" fmla="*/ 44 w 508"/>
                <a:gd name="T63" fmla="*/ 398 h 402"/>
                <a:gd name="T64" fmla="*/ 34 w 508"/>
                <a:gd name="T65" fmla="*/ 372 h 402"/>
                <a:gd name="T66" fmla="*/ 24 w 508"/>
                <a:gd name="T67" fmla="*/ 346 h 402"/>
                <a:gd name="T68" fmla="*/ 64 w 508"/>
                <a:gd name="T69" fmla="*/ 324 h 402"/>
                <a:gd name="T70" fmla="*/ 140 w 508"/>
                <a:gd name="T71" fmla="*/ 288 h 402"/>
                <a:gd name="T72" fmla="*/ 152 w 508"/>
                <a:gd name="T73" fmla="*/ 294 h 402"/>
                <a:gd name="T74" fmla="*/ 192 w 508"/>
                <a:gd name="T75" fmla="*/ 274 h 402"/>
                <a:gd name="T76" fmla="*/ 214 w 508"/>
                <a:gd name="T77" fmla="*/ 266 h 402"/>
                <a:gd name="T78" fmla="*/ 250 w 508"/>
                <a:gd name="T79" fmla="*/ 252 h 402"/>
                <a:gd name="T80" fmla="*/ 260 w 508"/>
                <a:gd name="T81" fmla="*/ 188 h 402"/>
                <a:gd name="T82" fmla="*/ 286 w 508"/>
                <a:gd name="T83" fmla="*/ 230 h 402"/>
                <a:gd name="T84" fmla="*/ 314 w 508"/>
                <a:gd name="T85" fmla="*/ 208 h 402"/>
                <a:gd name="T86" fmla="*/ 332 w 508"/>
                <a:gd name="T87" fmla="*/ 198 h 402"/>
                <a:gd name="T88" fmla="*/ 350 w 508"/>
                <a:gd name="T89" fmla="*/ 190 h 402"/>
                <a:gd name="T90" fmla="*/ 376 w 508"/>
                <a:gd name="T91" fmla="*/ 194 h 402"/>
                <a:gd name="T92" fmla="*/ 392 w 508"/>
                <a:gd name="T93" fmla="*/ 186 h 402"/>
                <a:gd name="T94" fmla="*/ 406 w 508"/>
                <a:gd name="T95" fmla="*/ 182 h 402"/>
                <a:gd name="T96" fmla="*/ 414 w 508"/>
                <a:gd name="T97" fmla="*/ 188 h 402"/>
                <a:gd name="T98" fmla="*/ 432 w 508"/>
                <a:gd name="T99" fmla="*/ 180 h 402"/>
                <a:gd name="T100" fmla="*/ 464 w 508"/>
                <a:gd name="T101" fmla="*/ 146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8" y="116"/>
                  </a:lnTo>
                  <a:lnTo>
                    <a:pt x="502" y="114"/>
                  </a:lnTo>
                  <a:lnTo>
                    <a:pt x="496" y="110"/>
                  </a:lnTo>
                  <a:lnTo>
                    <a:pt x="472" y="88"/>
                  </a:lnTo>
                  <a:lnTo>
                    <a:pt x="472" y="88"/>
                  </a:lnTo>
                  <a:lnTo>
                    <a:pt x="460" y="58"/>
                  </a:lnTo>
                  <a:lnTo>
                    <a:pt x="446" y="44"/>
                  </a:lnTo>
                  <a:lnTo>
                    <a:pt x="446" y="44"/>
                  </a:lnTo>
                  <a:lnTo>
                    <a:pt x="424" y="42"/>
                  </a:lnTo>
                  <a:lnTo>
                    <a:pt x="406" y="44"/>
                  </a:lnTo>
                  <a:lnTo>
                    <a:pt x="402" y="44"/>
                  </a:lnTo>
                  <a:lnTo>
                    <a:pt x="404" y="54"/>
                  </a:lnTo>
                  <a:lnTo>
                    <a:pt x="404" y="56"/>
                  </a:lnTo>
                  <a:lnTo>
                    <a:pt x="404" y="58"/>
                  </a:lnTo>
                  <a:lnTo>
                    <a:pt x="400" y="58"/>
                  </a:lnTo>
                  <a:lnTo>
                    <a:pt x="388" y="64"/>
                  </a:lnTo>
                  <a:lnTo>
                    <a:pt x="386" y="62"/>
                  </a:lnTo>
                  <a:lnTo>
                    <a:pt x="386" y="62"/>
                  </a:lnTo>
                  <a:lnTo>
                    <a:pt x="372" y="50"/>
                  </a:lnTo>
                  <a:lnTo>
                    <a:pt x="368" y="50"/>
                  </a:lnTo>
                  <a:lnTo>
                    <a:pt x="364" y="50"/>
                  </a:lnTo>
                  <a:lnTo>
                    <a:pt x="364" y="50"/>
                  </a:lnTo>
                  <a:lnTo>
                    <a:pt x="332" y="64"/>
                  </a:lnTo>
                  <a:lnTo>
                    <a:pt x="322" y="68"/>
                  </a:lnTo>
                  <a:lnTo>
                    <a:pt x="316" y="66"/>
                  </a:lnTo>
                  <a:lnTo>
                    <a:pt x="316" y="66"/>
                  </a:lnTo>
                  <a:lnTo>
                    <a:pt x="310" y="70"/>
                  </a:lnTo>
                  <a:lnTo>
                    <a:pt x="304" y="76"/>
                  </a:lnTo>
                  <a:lnTo>
                    <a:pt x="300" y="80"/>
                  </a:lnTo>
                  <a:lnTo>
                    <a:pt x="298" y="76"/>
                  </a:lnTo>
                  <a:lnTo>
                    <a:pt x="298" y="76"/>
                  </a:lnTo>
                  <a:lnTo>
                    <a:pt x="288" y="66"/>
                  </a:lnTo>
                  <a:lnTo>
                    <a:pt x="286" y="62"/>
                  </a:lnTo>
                  <a:lnTo>
                    <a:pt x="286" y="58"/>
                  </a:lnTo>
                  <a:lnTo>
                    <a:pt x="286" y="58"/>
                  </a:lnTo>
                  <a:lnTo>
                    <a:pt x="290" y="50"/>
                  </a:lnTo>
                  <a:lnTo>
                    <a:pt x="300" y="38"/>
                  </a:lnTo>
                  <a:lnTo>
                    <a:pt x="300" y="38"/>
                  </a:lnTo>
                  <a:lnTo>
                    <a:pt x="314" y="22"/>
                  </a:lnTo>
                  <a:lnTo>
                    <a:pt x="318" y="16"/>
                  </a:lnTo>
                  <a:lnTo>
                    <a:pt x="316" y="12"/>
                  </a:lnTo>
                  <a:lnTo>
                    <a:pt x="316" y="12"/>
                  </a:lnTo>
                  <a:lnTo>
                    <a:pt x="312" y="12"/>
                  </a:lnTo>
                  <a:lnTo>
                    <a:pt x="308" y="14"/>
                  </a:lnTo>
                  <a:lnTo>
                    <a:pt x="298" y="20"/>
                  </a:lnTo>
                  <a:lnTo>
                    <a:pt x="298" y="20"/>
                  </a:lnTo>
                  <a:lnTo>
                    <a:pt x="288" y="26"/>
                  </a:lnTo>
                  <a:lnTo>
                    <a:pt x="282" y="28"/>
                  </a:lnTo>
                  <a:lnTo>
                    <a:pt x="282" y="28"/>
                  </a:lnTo>
                  <a:lnTo>
                    <a:pt x="280" y="26"/>
                  </a:lnTo>
                  <a:lnTo>
                    <a:pt x="278" y="20"/>
                  </a:lnTo>
                  <a:lnTo>
                    <a:pt x="276" y="20"/>
                  </a:lnTo>
                  <a:lnTo>
                    <a:pt x="270" y="6"/>
                  </a:lnTo>
                  <a:lnTo>
                    <a:pt x="254" y="16"/>
                  </a:lnTo>
                  <a:lnTo>
                    <a:pt x="252" y="18"/>
                  </a:lnTo>
                  <a:lnTo>
                    <a:pt x="252" y="16"/>
                  </a:lnTo>
                  <a:lnTo>
                    <a:pt x="252" y="16"/>
                  </a:lnTo>
                  <a:lnTo>
                    <a:pt x="252" y="16"/>
                  </a:lnTo>
                  <a:lnTo>
                    <a:pt x="236" y="8"/>
                  </a:lnTo>
                  <a:lnTo>
                    <a:pt x="220" y="2"/>
                  </a:lnTo>
                  <a:lnTo>
                    <a:pt x="220" y="2"/>
                  </a:lnTo>
                  <a:lnTo>
                    <a:pt x="214" y="0"/>
                  </a:lnTo>
                  <a:lnTo>
                    <a:pt x="208" y="2"/>
                  </a:lnTo>
                  <a:lnTo>
                    <a:pt x="204" y="6"/>
                  </a:lnTo>
                  <a:lnTo>
                    <a:pt x="198" y="12"/>
                  </a:lnTo>
                  <a:lnTo>
                    <a:pt x="204" y="24"/>
                  </a:lnTo>
                  <a:lnTo>
                    <a:pt x="204" y="24"/>
                  </a:lnTo>
                  <a:lnTo>
                    <a:pt x="210" y="38"/>
                  </a:lnTo>
                  <a:lnTo>
                    <a:pt x="210" y="44"/>
                  </a:lnTo>
                  <a:lnTo>
                    <a:pt x="210" y="48"/>
                  </a:lnTo>
                  <a:lnTo>
                    <a:pt x="210" y="48"/>
                  </a:lnTo>
                  <a:lnTo>
                    <a:pt x="208" y="52"/>
                  </a:lnTo>
                  <a:lnTo>
                    <a:pt x="204" y="54"/>
                  </a:lnTo>
                  <a:lnTo>
                    <a:pt x="204" y="54"/>
                  </a:lnTo>
                  <a:lnTo>
                    <a:pt x="200" y="54"/>
                  </a:lnTo>
                  <a:lnTo>
                    <a:pt x="194" y="54"/>
                  </a:lnTo>
                  <a:lnTo>
                    <a:pt x="188" y="50"/>
                  </a:lnTo>
                  <a:lnTo>
                    <a:pt x="182" y="46"/>
                  </a:lnTo>
                  <a:lnTo>
                    <a:pt x="182" y="46"/>
                  </a:lnTo>
                  <a:lnTo>
                    <a:pt x="164" y="36"/>
                  </a:lnTo>
                  <a:lnTo>
                    <a:pt x="156" y="32"/>
                  </a:lnTo>
                  <a:lnTo>
                    <a:pt x="156" y="32"/>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104" y="204"/>
                  </a:lnTo>
                  <a:lnTo>
                    <a:pt x="60" y="230"/>
                  </a:lnTo>
                  <a:lnTo>
                    <a:pt x="58" y="234"/>
                  </a:lnTo>
                  <a:lnTo>
                    <a:pt x="64" y="248"/>
                  </a:lnTo>
                  <a:lnTo>
                    <a:pt x="64" y="248"/>
                  </a:lnTo>
                  <a:lnTo>
                    <a:pt x="64" y="248"/>
                  </a:lnTo>
                  <a:lnTo>
                    <a:pt x="60" y="266"/>
                  </a:lnTo>
                  <a:lnTo>
                    <a:pt x="42" y="264"/>
                  </a:lnTo>
                  <a:lnTo>
                    <a:pt x="38" y="284"/>
                  </a:lnTo>
                  <a:lnTo>
                    <a:pt x="16" y="284"/>
                  </a:lnTo>
                  <a:lnTo>
                    <a:pt x="10" y="292"/>
                  </a:lnTo>
                  <a:lnTo>
                    <a:pt x="10" y="292"/>
                  </a:lnTo>
                  <a:lnTo>
                    <a:pt x="4" y="306"/>
                  </a:lnTo>
                  <a:lnTo>
                    <a:pt x="0" y="356"/>
                  </a:lnTo>
                  <a:lnTo>
                    <a:pt x="4" y="368"/>
                  </a:lnTo>
                  <a:lnTo>
                    <a:pt x="6" y="368"/>
                  </a:lnTo>
                  <a:lnTo>
                    <a:pt x="6" y="380"/>
                  </a:lnTo>
                  <a:lnTo>
                    <a:pt x="16" y="392"/>
                  </a:lnTo>
                  <a:lnTo>
                    <a:pt x="16" y="392"/>
                  </a:lnTo>
                  <a:lnTo>
                    <a:pt x="16" y="402"/>
                  </a:lnTo>
                  <a:lnTo>
                    <a:pt x="42" y="400"/>
                  </a:lnTo>
                  <a:lnTo>
                    <a:pt x="44" y="398"/>
                  </a:lnTo>
                  <a:lnTo>
                    <a:pt x="44" y="398"/>
                  </a:lnTo>
                  <a:lnTo>
                    <a:pt x="44" y="398"/>
                  </a:lnTo>
                  <a:lnTo>
                    <a:pt x="44" y="396"/>
                  </a:lnTo>
                  <a:lnTo>
                    <a:pt x="52" y="388"/>
                  </a:lnTo>
                  <a:lnTo>
                    <a:pt x="36" y="372"/>
                  </a:lnTo>
                  <a:lnTo>
                    <a:pt x="34" y="372"/>
                  </a:lnTo>
                  <a:lnTo>
                    <a:pt x="24" y="364"/>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88"/>
                  </a:lnTo>
                  <a:lnTo>
                    <a:pt x="140" y="290"/>
                  </a:lnTo>
                  <a:lnTo>
                    <a:pt x="146" y="296"/>
                  </a:lnTo>
                  <a:lnTo>
                    <a:pt x="152" y="294"/>
                  </a:lnTo>
                  <a:lnTo>
                    <a:pt x="150" y="282"/>
                  </a:lnTo>
                  <a:lnTo>
                    <a:pt x="168" y="282"/>
                  </a:lnTo>
                  <a:lnTo>
                    <a:pt x="186" y="286"/>
                  </a:lnTo>
                  <a:lnTo>
                    <a:pt x="192" y="274"/>
                  </a:lnTo>
                  <a:lnTo>
                    <a:pt x="194" y="272"/>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64" y="190"/>
                  </a:lnTo>
                  <a:lnTo>
                    <a:pt x="286" y="230"/>
                  </a:lnTo>
                  <a:lnTo>
                    <a:pt x="312" y="226"/>
                  </a:lnTo>
                  <a:lnTo>
                    <a:pt x="318" y="224"/>
                  </a:lnTo>
                  <a:lnTo>
                    <a:pt x="322" y="216"/>
                  </a:lnTo>
                  <a:lnTo>
                    <a:pt x="314" y="208"/>
                  </a:lnTo>
                  <a:lnTo>
                    <a:pt x="312" y="206"/>
                  </a:lnTo>
                  <a:lnTo>
                    <a:pt x="330" y="200"/>
                  </a:lnTo>
                  <a:lnTo>
                    <a:pt x="332" y="198"/>
                  </a:lnTo>
                  <a:lnTo>
                    <a:pt x="332" y="198"/>
                  </a:lnTo>
                  <a:lnTo>
                    <a:pt x="340" y="206"/>
                  </a:lnTo>
                  <a:lnTo>
                    <a:pt x="346" y="202"/>
                  </a:lnTo>
                  <a:lnTo>
                    <a:pt x="346" y="190"/>
                  </a:lnTo>
                  <a:lnTo>
                    <a:pt x="350" y="190"/>
                  </a:lnTo>
                  <a:lnTo>
                    <a:pt x="364" y="190"/>
                  </a:lnTo>
                  <a:lnTo>
                    <a:pt x="364" y="190"/>
                  </a:lnTo>
                  <a:lnTo>
                    <a:pt x="370" y="192"/>
                  </a:lnTo>
                  <a:lnTo>
                    <a:pt x="376" y="194"/>
                  </a:lnTo>
                  <a:lnTo>
                    <a:pt x="382" y="198"/>
                  </a:lnTo>
                  <a:lnTo>
                    <a:pt x="386" y="202"/>
                  </a:lnTo>
                  <a:lnTo>
                    <a:pt x="388" y="206"/>
                  </a:lnTo>
                  <a:lnTo>
                    <a:pt x="392" y="186"/>
                  </a:lnTo>
                  <a:lnTo>
                    <a:pt x="392" y="186"/>
                  </a:lnTo>
                  <a:lnTo>
                    <a:pt x="396" y="184"/>
                  </a:lnTo>
                  <a:lnTo>
                    <a:pt x="400" y="182"/>
                  </a:lnTo>
                  <a:lnTo>
                    <a:pt x="406" y="182"/>
                  </a:lnTo>
                  <a:lnTo>
                    <a:pt x="412" y="184"/>
                  </a:lnTo>
                  <a:lnTo>
                    <a:pt x="414" y="186"/>
                  </a:lnTo>
                  <a:lnTo>
                    <a:pt x="414" y="186"/>
                  </a:lnTo>
                  <a:lnTo>
                    <a:pt x="414" y="188"/>
                  </a:lnTo>
                  <a:lnTo>
                    <a:pt x="414" y="188"/>
                  </a:lnTo>
                  <a:lnTo>
                    <a:pt x="418" y="188"/>
                  </a:lnTo>
                  <a:lnTo>
                    <a:pt x="418" y="188"/>
                  </a:lnTo>
                  <a:lnTo>
                    <a:pt x="432" y="180"/>
                  </a:lnTo>
                  <a:lnTo>
                    <a:pt x="460" y="160"/>
                  </a:lnTo>
                  <a:lnTo>
                    <a:pt x="460" y="160"/>
                  </a:lnTo>
                  <a:lnTo>
                    <a:pt x="460" y="152"/>
                  </a:lnTo>
                  <a:lnTo>
                    <a:pt x="464" y="146"/>
                  </a:lnTo>
                  <a:lnTo>
                    <a:pt x="470" y="140"/>
                  </a:lnTo>
                  <a:lnTo>
                    <a:pt x="476" y="138"/>
                  </a:lnTo>
                  <a:lnTo>
                    <a:pt x="476" y="13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4" name="Freeform 21"/>
            <p:cNvSpPr>
              <a:spLocks/>
            </p:cNvSpPr>
            <p:nvPr/>
          </p:nvSpPr>
          <p:spPr bwMode="auto">
            <a:xfrm>
              <a:off x="4473575" y="4263344"/>
              <a:ext cx="482600" cy="657225"/>
            </a:xfrm>
            <a:custGeom>
              <a:avLst/>
              <a:gdLst>
                <a:gd name="T0" fmla="*/ 220 w 304"/>
                <a:gd name="T1" fmla="*/ 0 h 414"/>
                <a:gd name="T2" fmla="*/ 206 w 304"/>
                <a:gd name="T3" fmla="*/ 16 h 414"/>
                <a:gd name="T4" fmla="*/ 184 w 304"/>
                <a:gd name="T5" fmla="*/ 32 h 414"/>
                <a:gd name="T6" fmla="*/ 176 w 304"/>
                <a:gd name="T7" fmla="*/ 32 h 414"/>
                <a:gd name="T8" fmla="*/ 174 w 304"/>
                <a:gd name="T9" fmla="*/ 22 h 414"/>
                <a:gd name="T10" fmla="*/ 152 w 304"/>
                <a:gd name="T11" fmla="*/ 24 h 414"/>
                <a:gd name="T12" fmla="*/ 108 w 304"/>
                <a:gd name="T13" fmla="*/ 34 h 414"/>
                <a:gd name="T14" fmla="*/ 72 w 304"/>
                <a:gd name="T15" fmla="*/ 42 h 414"/>
                <a:gd name="T16" fmla="*/ 40 w 304"/>
                <a:gd name="T17" fmla="*/ 56 h 414"/>
                <a:gd name="T18" fmla="*/ 28 w 304"/>
                <a:gd name="T19" fmla="*/ 62 h 414"/>
                <a:gd name="T20" fmla="*/ 16 w 304"/>
                <a:gd name="T21" fmla="*/ 84 h 414"/>
                <a:gd name="T22" fmla="*/ 22 w 304"/>
                <a:gd name="T23" fmla="*/ 92 h 414"/>
                <a:gd name="T24" fmla="*/ 34 w 304"/>
                <a:gd name="T25" fmla="*/ 140 h 414"/>
                <a:gd name="T26" fmla="*/ 32 w 304"/>
                <a:gd name="T27" fmla="*/ 144 h 414"/>
                <a:gd name="T28" fmla="*/ 0 w 304"/>
                <a:gd name="T29" fmla="*/ 200 h 414"/>
                <a:gd name="T30" fmla="*/ 12 w 304"/>
                <a:gd name="T31" fmla="*/ 196 h 414"/>
                <a:gd name="T32" fmla="*/ 18 w 304"/>
                <a:gd name="T33" fmla="*/ 202 h 414"/>
                <a:gd name="T34" fmla="*/ 16 w 304"/>
                <a:gd name="T35" fmla="*/ 226 h 414"/>
                <a:gd name="T36" fmla="*/ 24 w 304"/>
                <a:gd name="T37" fmla="*/ 262 h 414"/>
                <a:gd name="T38" fmla="*/ 40 w 304"/>
                <a:gd name="T39" fmla="*/ 280 h 414"/>
                <a:gd name="T40" fmla="*/ 42 w 304"/>
                <a:gd name="T41" fmla="*/ 304 h 414"/>
                <a:gd name="T42" fmla="*/ 44 w 304"/>
                <a:gd name="T43" fmla="*/ 320 h 414"/>
                <a:gd name="T44" fmla="*/ 44 w 304"/>
                <a:gd name="T45" fmla="*/ 362 h 414"/>
                <a:gd name="T46" fmla="*/ 52 w 304"/>
                <a:gd name="T47" fmla="*/ 362 h 414"/>
                <a:gd name="T48" fmla="*/ 72 w 304"/>
                <a:gd name="T49" fmla="*/ 352 h 414"/>
                <a:gd name="T50" fmla="*/ 84 w 304"/>
                <a:gd name="T51" fmla="*/ 356 h 414"/>
                <a:gd name="T52" fmla="*/ 86 w 304"/>
                <a:gd name="T53" fmla="*/ 366 h 414"/>
                <a:gd name="T54" fmla="*/ 56 w 304"/>
                <a:gd name="T55" fmla="*/ 406 h 414"/>
                <a:gd name="T56" fmla="*/ 72 w 304"/>
                <a:gd name="T57" fmla="*/ 408 h 414"/>
                <a:gd name="T58" fmla="*/ 80 w 304"/>
                <a:gd name="T59" fmla="*/ 406 h 414"/>
                <a:gd name="T60" fmla="*/ 120 w 304"/>
                <a:gd name="T61" fmla="*/ 390 h 414"/>
                <a:gd name="T62" fmla="*/ 142 w 304"/>
                <a:gd name="T63" fmla="*/ 394 h 414"/>
                <a:gd name="T64" fmla="*/ 154 w 304"/>
                <a:gd name="T65" fmla="*/ 390 h 414"/>
                <a:gd name="T66" fmla="*/ 152 w 304"/>
                <a:gd name="T67" fmla="*/ 384 h 414"/>
                <a:gd name="T68" fmla="*/ 150 w 304"/>
                <a:gd name="T69" fmla="*/ 366 h 414"/>
                <a:gd name="T70" fmla="*/ 150 w 304"/>
                <a:gd name="T71" fmla="*/ 358 h 414"/>
                <a:gd name="T72" fmla="*/ 162 w 304"/>
                <a:gd name="T73" fmla="*/ 336 h 414"/>
                <a:gd name="T74" fmla="*/ 162 w 304"/>
                <a:gd name="T75" fmla="*/ 334 h 414"/>
                <a:gd name="T76" fmla="*/ 164 w 304"/>
                <a:gd name="T77" fmla="*/ 324 h 414"/>
                <a:gd name="T78" fmla="*/ 164 w 304"/>
                <a:gd name="T79" fmla="*/ 316 h 414"/>
                <a:gd name="T80" fmla="*/ 178 w 304"/>
                <a:gd name="T81" fmla="*/ 298 h 414"/>
                <a:gd name="T82" fmla="*/ 186 w 304"/>
                <a:gd name="T83" fmla="*/ 278 h 414"/>
                <a:gd name="T84" fmla="*/ 190 w 304"/>
                <a:gd name="T85" fmla="*/ 270 h 414"/>
                <a:gd name="T86" fmla="*/ 206 w 304"/>
                <a:gd name="T87" fmla="*/ 256 h 414"/>
                <a:gd name="T88" fmla="*/ 194 w 304"/>
                <a:gd name="T89" fmla="*/ 242 h 414"/>
                <a:gd name="T90" fmla="*/ 194 w 304"/>
                <a:gd name="T91" fmla="*/ 228 h 414"/>
                <a:gd name="T92" fmla="*/ 224 w 304"/>
                <a:gd name="T93" fmla="*/ 200 h 414"/>
                <a:gd name="T94" fmla="*/ 222 w 304"/>
                <a:gd name="T95" fmla="*/ 192 h 414"/>
                <a:gd name="T96" fmla="*/ 220 w 304"/>
                <a:gd name="T97" fmla="*/ 170 h 414"/>
                <a:gd name="T98" fmla="*/ 230 w 304"/>
                <a:gd name="T99" fmla="*/ 146 h 414"/>
                <a:gd name="T100" fmla="*/ 250 w 304"/>
                <a:gd name="T101" fmla="*/ 136 h 414"/>
                <a:gd name="T102" fmla="*/ 272 w 304"/>
                <a:gd name="T103" fmla="*/ 140 h 414"/>
                <a:gd name="T104" fmla="*/ 284 w 304"/>
                <a:gd name="T105" fmla="*/ 128 h 414"/>
                <a:gd name="T106" fmla="*/ 296 w 304"/>
                <a:gd name="T107" fmla="*/ 108 h 414"/>
                <a:gd name="T108" fmla="*/ 300 w 304"/>
                <a:gd name="T109" fmla="*/ 102 h 414"/>
                <a:gd name="T110" fmla="*/ 296 w 304"/>
                <a:gd name="T111" fmla="*/ 84 h 414"/>
                <a:gd name="T112" fmla="*/ 276 w 304"/>
                <a:gd name="T113" fmla="*/ 52 h 414"/>
                <a:gd name="T114" fmla="*/ 274 w 304"/>
                <a:gd name="T115" fmla="*/ 40 h 414"/>
                <a:gd name="T116" fmla="*/ 264 w 304"/>
                <a:gd name="T117" fmla="*/ 2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04" h="414">
                  <a:moveTo>
                    <a:pt x="240" y="16"/>
                  </a:moveTo>
                  <a:lnTo>
                    <a:pt x="238" y="16"/>
                  </a:lnTo>
                  <a:lnTo>
                    <a:pt x="220" y="0"/>
                  </a:lnTo>
                  <a:lnTo>
                    <a:pt x="212" y="6"/>
                  </a:lnTo>
                  <a:lnTo>
                    <a:pt x="212" y="6"/>
                  </a:lnTo>
                  <a:lnTo>
                    <a:pt x="206" y="16"/>
                  </a:lnTo>
                  <a:lnTo>
                    <a:pt x="200" y="24"/>
                  </a:lnTo>
                  <a:lnTo>
                    <a:pt x="192" y="28"/>
                  </a:lnTo>
                  <a:lnTo>
                    <a:pt x="184" y="32"/>
                  </a:lnTo>
                  <a:lnTo>
                    <a:pt x="184" y="32"/>
                  </a:lnTo>
                  <a:lnTo>
                    <a:pt x="180" y="34"/>
                  </a:lnTo>
                  <a:lnTo>
                    <a:pt x="176" y="32"/>
                  </a:lnTo>
                  <a:lnTo>
                    <a:pt x="176" y="32"/>
                  </a:lnTo>
                  <a:lnTo>
                    <a:pt x="174" y="28"/>
                  </a:lnTo>
                  <a:lnTo>
                    <a:pt x="174" y="22"/>
                  </a:lnTo>
                  <a:lnTo>
                    <a:pt x="180" y="4"/>
                  </a:lnTo>
                  <a:lnTo>
                    <a:pt x="152" y="22"/>
                  </a:lnTo>
                  <a:lnTo>
                    <a:pt x="152" y="24"/>
                  </a:lnTo>
                  <a:lnTo>
                    <a:pt x="152" y="24"/>
                  </a:lnTo>
                  <a:lnTo>
                    <a:pt x="128" y="24"/>
                  </a:lnTo>
                  <a:lnTo>
                    <a:pt x="108" y="34"/>
                  </a:lnTo>
                  <a:lnTo>
                    <a:pt x="108" y="36"/>
                  </a:lnTo>
                  <a:lnTo>
                    <a:pt x="84" y="36"/>
                  </a:lnTo>
                  <a:lnTo>
                    <a:pt x="72" y="42"/>
                  </a:lnTo>
                  <a:lnTo>
                    <a:pt x="68" y="54"/>
                  </a:lnTo>
                  <a:lnTo>
                    <a:pt x="66" y="56"/>
                  </a:lnTo>
                  <a:lnTo>
                    <a:pt x="40" y="56"/>
                  </a:lnTo>
                  <a:lnTo>
                    <a:pt x="40" y="56"/>
                  </a:lnTo>
                  <a:lnTo>
                    <a:pt x="34" y="56"/>
                  </a:lnTo>
                  <a:lnTo>
                    <a:pt x="28" y="62"/>
                  </a:lnTo>
                  <a:lnTo>
                    <a:pt x="8" y="80"/>
                  </a:lnTo>
                  <a:lnTo>
                    <a:pt x="8" y="80"/>
                  </a:lnTo>
                  <a:lnTo>
                    <a:pt x="16" y="84"/>
                  </a:lnTo>
                  <a:lnTo>
                    <a:pt x="20" y="88"/>
                  </a:lnTo>
                  <a:lnTo>
                    <a:pt x="22" y="94"/>
                  </a:lnTo>
                  <a:lnTo>
                    <a:pt x="22" y="92"/>
                  </a:lnTo>
                  <a:lnTo>
                    <a:pt x="34" y="138"/>
                  </a:lnTo>
                  <a:lnTo>
                    <a:pt x="34" y="138"/>
                  </a:lnTo>
                  <a:lnTo>
                    <a:pt x="34" y="140"/>
                  </a:lnTo>
                  <a:lnTo>
                    <a:pt x="34" y="144"/>
                  </a:lnTo>
                  <a:lnTo>
                    <a:pt x="34" y="144"/>
                  </a:lnTo>
                  <a:lnTo>
                    <a:pt x="32" y="144"/>
                  </a:lnTo>
                  <a:lnTo>
                    <a:pt x="32" y="144"/>
                  </a:lnTo>
                  <a:lnTo>
                    <a:pt x="0" y="188"/>
                  </a:lnTo>
                  <a:lnTo>
                    <a:pt x="0" y="200"/>
                  </a:lnTo>
                  <a:lnTo>
                    <a:pt x="0" y="200"/>
                  </a:lnTo>
                  <a:lnTo>
                    <a:pt x="8" y="196"/>
                  </a:lnTo>
                  <a:lnTo>
                    <a:pt x="12" y="196"/>
                  </a:lnTo>
                  <a:lnTo>
                    <a:pt x="12" y="196"/>
                  </a:lnTo>
                  <a:lnTo>
                    <a:pt x="16" y="198"/>
                  </a:lnTo>
                  <a:lnTo>
                    <a:pt x="18" y="202"/>
                  </a:lnTo>
                  <a:lnTo>
                    <a:pt x="16" y="214"/>
                  </a:lnTo>
                  <a:lnTo>
                    <a:pt x="16" y="214"/>
                  </a:lnTo>
                  <a:lnTo>
                    <a:pt x="16" y="226"/>
                  </a:lnTo>
                  <a:lnTo>
                    <a:pt x="18" y="238"/>
                  </a:lnTo>
                  <a:lnTo>
                    <a:pt x="20" y="250"/>
                  </a:lnTo>
                  <a:lnTo>
                    <a:pt x="24" y="262"/>
                  </a:lnTo>
                  <a:lnTo>
                    <a:pt x="36" y="274"/>
                  </a:lnTo>
                  <a:lnTo>
                    <a:pt x="36" y="274"/>
                  </a:lnTo>
                  <a:lnTo>
                    <a:pt x="40" y="280"/>
                  </a:lnTo>
                  <a:lnTo>
                    <a:pt x="40" y="286"/>
                  </a:lnTo>
                  <a:lnTo>
                    <a:pt x="36" y="294"/>
                  </a:lnTo>
                  <a:lnTo>
                    <a:pt x="42" y="304"/>
                  </a:lnTo>
                  <a:lnTo>
                    <a:pt x="42" y="304"/>
                  </a:lnTo>
                  <a:lnTo>
                    <a:pt x="44" y="310"/>
                  </a:lnTo>
                  <a:lnTo>
                    <a:pt x="44" y="320"/>
                  </a:lnTo>
                  <a:lnTo>
                    <a:pt x="40" y="330"/>
                  </a:lnTo>
                  <a:lnTo>
                    <a:pt x="34" y="344"/>
                  </a:lnTo>
                  <a:lnTo>
                    <a:pt x="44" y="362"/>
                  </a:lnTo>
                  <a:lnTo>
                    <a:pt x="46" y="366"/>
                  </a:lnTo>
                  <a:lnTo>
                    <a:pt x="52" y="362"/>
                  </a:lnTo>
                  <a:lnTo>
                    <a:pt x="52" y="362"/>
                  </a:lnTo>
                  <a:lnTo>
                    <a:pt x="60" y="356"/>
                  </a:lnTo>
                  <a:lnTo>
                    <a:pt x="66" y="352"/>
                  </a:lnTo>
                  <a:lnTo>
                    <a:pt x="72" y="352"/>
                  </a:lnTo>
                  <a:lnTo>
                    <a:pt x="78" y="352"/>
                  </a:lnTo>
                  <a:lnTo>
                    <a:pt x="78" y="352"/>
                  </a:lnTo>
                  <a:lnTo>
                    <a:pt x="84" y="356"/>
                  </a:lnTo>
                  <a:lnTo>
                    <a:pt x="86" y="362"/>
                  </a:lnTo>
                  <a:lnTo>
                    <a:pt x="86" y="362"/>
                  </a:lnTo>
                  <a:lnTo>
                    <a:pt x="86" y="366"/>
                  </a:lnTo>
                  <a:lnTo>
                    <a:pt x="82" y="374"/>
                  </a:lnTo>
                  <a:lnTo>
                    <a:pt x="66" y="392"/>
                  </a:lnTo>
                  <a:lnTo>
                    <a:pt x="56" y="406"/>
                  </a:lnTo>
                  <a:lnTo>
                    <a:pt x="60" y="414"/>
                  </a:lnTo>
                  <a:lnTo>
                    <a:pt x="60" y="414"/>
                  </a:lnTo>
                  <a:lnTo>
                    <a:pt x="72" y="408"/>
                  </a:lnTo>
                  <a:lnTo>
                    <a:pt x="76" y="406"/>
                  </a:lnTo>
                  <a:lnTo>
                    <a:pt x="80" y="406"/>
                  </a:lnTo>
                  <a:lnTo>
                    <a:pt x="80" y="406"/>
                  </a:lnTo>
                  <a:lnTo>
                    <a:pt x="94" y="402"/>
                  </a:lnTo>
                  <a:lnTo>
                    <a:pt x="120" y="390"/>
                  </a:lnTo>
                  <a:lnTo>
                    <a:pt x="120" y="390"/>
                  </a:lnTo>
                  <a:lnTo>
                    <a:pt x="126" y="388"/>
                  </a:lnTo>
                  <a:lnTo>
                    <a:pt x="134" y="390"/>
                  </a:lnTo>
                  <a:lnTo>
                    <a:pt x="142" y="394"/>
                  </a:lnTo>
                  <a:lnTo>
                    <a:pt x="150" y="402"/>
                  </a:lnTo>
                  <a:lnTo>
                    <a:pt x="154" y="400"/>
                  </a:lnTo>
                  <a:lnTo>
                    <a:pt x="154" y="390"/>
                  </a:lnTo>
                  <a:lnTo>
                    <a:pt x="152" y="388"/>
                  </a:lnTo>
                  <a:lnTo>
                    <a:pt x="152" y="388"/>
                  </a:lnTo>
                  <a:lnTo>
                    <a:pt x="152" y="384"/>
                  </a:lnTo>
                  <a:lnTo>
                    <a:pt x="154" y="380"/>
                  </a:lnTo>
                  <a:lnTo>
                    <a:pt x="150" y="366"/>
                  </a:lnTo>
                  <a:lnTo>
                    <a:pt x="150" y="366"/>
                  </a:lnTo>
                  <a:lnTo>
                    <a:pt x="150" y="362"/>
                  </a:lnTo>
                  <a:lnTo>
                    <a:pt x="150" y="358"/>
                  </a:lnTo>
                  <a:lnTo>
                    <a:pt x="150" y="358"/>
                  </a:lnTo>
                  <a:lnTo>
                    <a:pt x="158" y="352"/>
                  </a:lnTo>
                  <a:lnTo>
                    <a:pt x="166" y="346"/>
                  </a:lnTo>
                  <a:lnTo>
                    <a:pt x="162" y="336"/>
                  </a:lnTo>
                  <a:lnTo>
                    <a:pt x="162" y="336"/>
                  </a:lnTo>
                  <a:lnTo>
                    <a:pt x="162" y="336"/>
                  </a:lnTo>
                  <a:lnTo>
                    <a:pt x="162" y="334"/>
                  </a:lnTo>
                  <a:lnTo>
                    <a:pt x="162" y="334"/>
                  </a:lnTo>
                  <a:lnTo>
                    <a:pt x="166" y="328"/>
                  </a:lnTo>
                  <a:lnTo>
                    <a:pt x="164" y="324"/>
                  </a:lnTo>
                  <a:lnTo>
                    <a:pt x="164" y="324"/>
                  </a:lnTo>
                  <a:lnTo>
                    <a:pt x="164" y="320"/>
                  </a:lnTo>
                  <a:lnTo>
                    <a:pt x="164" y="316"/>
                  </a:lnTo>
                  <a:lnTo>
                    <a:pt x="170" y="308"/>
                  </a:lnTo>
                  <a:lnTo>
                    <a:pt x="180" y="300"/>
                  </a:lnTo>
                  <a:lnTo>
                    <a:pt x="178" y="298"/>
                  </a:lnTo>
                  <a:lnTo>
                    <a:pt x="176" y="296"/>
                  </a:lnTo>
                  <a:lnTo>
                    <a:pt x="186" y="292"/>
                  </a:lnTo>
                  <a:lnTo>
                    <a:pt x="186" y="278"/>
                  </a:lnTo>
                  <a:lnTo>
                    <a:pt x="186" y="278"/>
                  </a:lnTo>
                  <a:lnTo>
                    <a:pt x="186" y="274"/>
                  </a:lnTo>
                  <a:lnTo>
                    <a:pt x="190" y="270"/>
                  </a:lnTo>
                  <a:lnTo>
                    <a:pt x="194" y="266"/>
                  </a:lnTo>
                  <a:lnTo>
                    <a:pt x="200" y="260"/>
                  </a:lnTo>
                  <a:lnTo>
                    <a:pt x="206" y="256"/>
                  </a:lnTo>
                  <a:lnTo>
                    <a:pt x="206" y="256"/>
                  </a:lnTo>
                  <a:lnTo>
                    <a:pt x="194" y="242"/>
                  </a:lnTo>
                  <a:lnTo>
                    <a:pt x="194" y="242"/>
                  </a:lnTo>
                  <a:lnTo>
                    <a:pt x="192" y="238"/>
                  </a:lnTo>
                  <a:lnTo>
                    <a:pt x="192" y="232"/>
                  </a:lnTo>
                  <a:lnTo>
                    <a:pt x="194" y="228"/>
                  </a:lnTo>
                  <a:lnTo>
                    <a:pt x="198" y="222"/>
                  </a:lnTo>
                  <a:lnTo>
                    <a:pt x="198" y="220"/>
                  </a:lnTo>
                  <a:lnTo>
                    <a:pt x="224" y="200"/>
                  </a:lnTo>
                  <a:lnTo>
                    <a:pt x="224" y="194"/>
                  </a:lnTo>
                  <a:lnTo>
                    <a:pt x="224" y="194"/>
                  </a:lnTo>
                  <a:lnTo>
                    <a:pt x="222" y="192"/>
                  </a:lnTo>
                  <a:lnTo>
                    <a:pt x="220" y="186"/>
                  </a:lnTo>
                  <a:lnTo>
                    <a:pt x="220" y="178"/>
                  </a:lnTo>
                  <a:lnTo>
                    <a:pt x="220" y="170"/>
                  </a:lnTo>
                  <a:lnTo>
                    <a:pt x="220" y="170"/>
                  </a:lnTo>
                  <a:lnTo>
                    <a:pt x="224" y="156"/>
                  </a:lnTo>
                  <a:lnTo>
                    <a:pt x="230" y="146"/>
                  </a:lnTo>
                  <a:lnTo>
                    <a:pt x="238" y="138"/>
                  </a:lnTo>
                  <a:lnTo>
                    <a:pt x="250" y="136"/>
                  </a:lnTo>
                  <a:lnTo>
                    <a:pt x="250" y="136"/>
                  </a:lnTo>
                  <a:lnTo>
                    <a:pt x="252" y="136"/>
                  </a:lnTo>
                  <a:lnTo>
                    <a:pt x="262" y="140"/>
                  </a:lnTo>
                  <a:lnTo>
                    <a:pt x="272" y="140"/>
                  </a:lnTo>
                  <a:lnTo>
                    <a:pt x="284" y="128"/>
                  </a:lnTo>
                  <a:lnTo>
                    <a:pt x="284" y="128"/>
                  </a:lnTo>
                  <a:lnTo>
                    <a:pt x="284" y="128"/>
                  </a:lnTo>
                  <a:lnTo>
                    <a:pt x="284" y="128"/>
                  </a:lnTo>
                  <a:lnTo>
                    <a:pt x="296" y="120"/>
                  </a:lnTo>
                  <a:lnTo>
                    <a:pt x="296" y="108"/>
                  </a:lnTo>
                  <a:lnTo>
                    <a:pt x="296" y="106"/>
                  </a:lnTo>
                  <a:lnTo>
                    <a:pt x="296" y="104"/>
                  </a:lnTo>
                  <a:lnTo>
                    <a:pt x="300" y="102"/>
                  </a:lnTo>
                  <a:lnTo>
                    <a:pt x="304" y="98"/>
                  </a:lnTo>
                  <a:lnTo>
                    <a:pt x="304" y="96"/>
                  </a:lnTo>
                  <a:lnTo>
                    <a:pt x="296" y="84"/>
                  </a:lnTo>
                  <a:lnTo>
                    <a:pt x="296" y="84"/>
                  </a:lnTo>
                  <a:lnTo>
                    <a:pt x="286" y="68"/>
                  </a:lnTo>
                  <a:lnTo>
                    <a:pt x="276" y="52"/>
                  </a:lnTo>
                  <a:lnTo>
                    <a:pt x="276" y="52"/>
                  </a:lnTo>
                  <a:lnTo>
                    <a:pt x="274" y="46"/>
                  </a:lnTo>
                  <a:lnTo>
                    <a:pt x="274" y="40"/>
                  </a:lnTo>
                  <a:lnTo>
                    <a:pt x="276" y="34"/>
                  </a:lnTo>
                  <a:lnTo>
                    <a:pt x="280" y="28"/>
                  </a:lnTo>
                  <a:lnTo>
                    <a:pt x="264" y="20"/>
                  </a:lnTo>
                  <a:lnTo>
                    <a:pt x="240" y="1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5" name="Freeform 22"/>
            <p:cNvSpPr>
              <a:spLocks/>
            </p:cNvSpPr>
            <p:nvPr/>
          </p:nvSpPr>
          <p:spPr bwMode="auto">
            <a:xfrm>
              <a:off x="4724400" y="4437969"/>
              <a:ext cx="447675" cy="546100"/>
            </a:xfrm>
            <a:custGeom>
              <a:avLst/>
              <a:gdLst>
                <a:gd name="T0" fmla="*/ 132 w 282"/>
                <a:gd name="T1" fmla="*/ 24 h 344"/>
                <a:gd name="T2" fmla="*/ 118 w 282"/>
                <a:gd name="T3" fmla="*/ 40 h 344"/>
                <a:gd name="T4" fmla="*/ 92 w 282"/>
                <a:gd name="T5" fmla="*/ 34 h 344"/>
                <a:gd name="T6" fmla="*/ 78 w 282"/>
                <a:gd name="T7" fmla="*/ 42 h 344"/>
                <a:gd name="T8" fmla="*/ 70 w 282"/>
                <a:gd name="T9" fmla="*/ 74 h 344"/>
                <a:gd name="T10" fmla="*/ 74 w 282"/>
                <a:gd name="T11" fmla="*/ 92 h 344"/>
                <a:gd name="T12" fmla="*/ 46 w 282"/>
                <a:gd name="T13" fmla="*/ 116 h 344"/>
                <a:gd name="T14" fmla="*/ 48 w 282"/>
                <a:gd name="T15" fmla="*/ 134 h 344"/>
                <a:gd name="T16" fmla="*/ 56 w 282"/>
                <a:gd name="T17" fmla="*/ 142 h 344"/>
                <a:gd name="T18" fmla="*/ 56 w 282"/>
                <a:gd name="T19" fmla="*/ 148 h 344"/>
                <a:gd name="T20" fmla="*/ 36 w 282"/>
                <a:gd name="T21" fmla="*/ 166 h 344"/>
                <a:gd name="T22" fmla="*/ 36 w 282"/>
                <a:gd name="T23" fmla="*/ 186 h 344"/>
                <a:gd name="T24" fmla="*/ 30 w 282"/>
                <a:gd name="T25" fmla="*/ 190 h 344"/>
                <a:gd name="T26" fmla="*/ 14 w 282"/>
                <a:gd name="T27" fmla="*/ 208 h 344"/>
                <a:gd name="T28" fmla="*/ 16 w 282"/>
                <a:gd name="T29" fmla="*/ 216 h 344"/>
                <a:gd name="T30" fmla="*/ 16 w 282"/>
                <a:gd name="T31" fmla="*/ 236 h 344"/>
                <a:gd name="T32" fmla="*/ 6 w 282"/>
                <a:gd name="T33" fmla="*/ 250 h 344"/>
                <a:gd name="T34" fmla="*/ 0 w 282"/>
                <a:gd name="T35" fmla="*/ 254 h 344"/>
                <a:gd name="T36" fmla="*/ 6 w 282"/>
                <a:gd name="T37" fmla="*/ 272 h 344"/>
                <a:gd name="T38" fmla="*/ 52 w 282"/>
                <a:gd name="T39" fmla="*/ 272 h 344"/>
                <a:gd name="T40" fmla="*/ 70 w 282"/>
                <a:gd name="T41" fmla="*/ 292 h 344"/>
                <a:gd name="T42" fmla="*/ 102 w 282"/>
                <a:gd name="T43" fmla="*/ 342 h 344"/>
                <a:gd name="T44" fmla="*/ 132 w 282"/>
                <a:gd name="T45" fmla="*/ 340 h 344"/>
                <a:gd name="T46" fmla="*/ 152 w 282"/>
                <a:gd name="T47" fmla="*/ 290 h 344"/>
                <a:gd name="T48" fmla="*/ 172 w 282"/>
                <a:gd name="T49" fmla="*/ 292 h 344"/>
                <a:gd name="T50" fmla="*/ 170 w 282"/>
                <a:gd name="T51" fmla="*/ 276 h 344"/>
                <a:gd name="T52" fmla="*/ 194 w 282"/>
                <a:gd name="T53" fmla="*/ 276 h 344"/>
                <a:gd name="T54" fmla="*/ 208 w 282"/>
                <a:gd name="T55" fmla="*/ 256 h 344"/>
                <a:gd name="T56" fmla="*/ 222 w 282"/>
                <a:gd name="T57" fmla="*/ 226 h 344"/>
                <a:gd name="T58" fmla="*/ 218 w 282"/>
                <a:gd name="T59" fmla="*/ 208 h 344"/>
                <a:gd name="T60" fmla="*/ 236 w 282"/>
                <a:gd name="T61" fmla="*/ 194 h 344"/>
                <a:gd name="T62" fmla="*/ 238 w 282"/>
                <a:gd name="T63" fmla="*/ 182 h 344"/>
                <a:gd name="T64" fmla="*/ 244 w 282"/>
                <a:gd name="T65" fmla="*/ 172 h 344"/>
                <a:gd name="T66" fmla="*/ 238 w 282"/>
                <a:gd name="T67" fmla="*/ 154 h 344"/>
                <a:gd name="T68" fmla="*/ 262 w 282"/>
                <a:gd name="T69" fmla="*/ 134 h 344"/>
                <a:gd name="T70" fmla="*/ 234 w 282"/>
                <a:gd name="T71" fmla="*/ 112 h 344"/>
                <a:gd name="T72" fmla="*/ 242 w 282"/>
                <a:gd name="T73" fmla="*/ 108 h 344"/>
                <a:gd name="T74" fmla="*/ 266 w 282"/>
                <a:gd name="T75" fmla="*/ 96 h 344"/>
                <a:gd name="T76" fmla="*/ 282 w 282"/>
                <a:gd name="T77" fmla="*/ 74 h 344"/>
                <a:gd name="T78" fmla="*/ 270 w 282"/>
                <a:gd name="T79" fmla="*/ 66 h 344"/>
                <a:gd name="T80" fmla="*/ 270 w 282"/>
                <a:gd name="T81" fmla="*/ 58 h 344"/>
                <a:gd name="T82" fmla="*/ 266 w 282"/>
                <a:gd name="T83" fmla="*/ 58 h 344"/>
                <a:gd name="T84" fmla="*/ 256 w 282"/>
                <a:gd name="T85" fmla="*/ 64 h 344"/>
                <a:gd name="T86" fmla="*/ 234 w 282"/>
                <a:gd name="T87" fmla="*/ 54 h 344"/>
                <a:gd name="T88" fmla="*/ 226 w 282"/>
                <a:gd name="T89" fmla="*/ 42 h 344"/>
                <a:gd name="T90" fmla="*/ 222 w 282"/>
                <a:gd name="T91" fmla="*/ 50 h 344"/>
                <a:gd name="T92" fmla="*/ 208 w 282"/>
                <a:gd name="T93" fmla="*/ 60 h 344"/>
                <a:gd name="T94" fmla="*/ 186 w 282"/>
                <a:gd name="T95" fmla="*/ 60 h 344"/>
                <a:gd name="T96" fmla="*/ 178 w 282"/>
                <a:gd name="T97" fmla="*/ 54 h 344"/>
                <a:gd name="T98" fmla="*/ 170 w 282"/>
                <a:gd name="T99" fmla="*/ 30 h 344"/>
                <a:gd name="T100" fmla="*/ 160 w 282"/>
                <a:gd name="T101" fmla="*/ 2 h 344"/>
                <a:gd name="T102" fmla="*/ 146 w 282"/>
                <a:gd name="T103" fmla="*/ 0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2" h="344">
                  <a:moveTo>
                    <a:pt x="146" y="14"/>
                  </a:moveTo>
                  <a:lnTo>
                    <a:pt x="146" y="14"/>
                  </a:lnTo>
                  <a:lnTo>
                    <a:pt x="132" y="24"/>
                  </a:lnTo>
                  <a:lnTo>
                    <a:pt x="120" y="38"/>
                  </a:lnTo>
                  <a:lnTo>
                    <a:pt x="118" y="38"/>
                  </a:lnTo>
                  <a:lnTo>
                    <a:pt x="118" y="40"/>
                  </a:lnTo>
                  <a:lnTo>
                    <a:pt x="102" y="40"/>
                  </a:lnTo>
                  <a:lnTo>
                    <a:pt x="102" y="40"/>
                  </a:lnTo>
                  <a:lnTo>
                    <a:pt x="92" y="34"/>
                  </a:lnTo>
                  <a:lnTo>
                    <a:pt x="92" y="34"/>
                  </a:lnTo>
                  <a:lnTo>
                    <a:pt x="84" y="38"/>
                  </a:lnTo>
                  <a:lnTo>
                    <a:pt x="78" y="42"/>
                  </a:lnTo>
                  <a:lnTo>
                    <a:pt x="74" y="50"/>
                  </a:lnTo>
                  <a:lnTo>
                    <a:pt x="70" y="60"/>
                  </a:lnTo>
                  <a:lnTo>
                    <a:pt x="70" y="74"/>
                  </a:lnTo>
                  <a:lnTo>
                    <a:pt x="80" y="66"/>
                  </a:lnTo>
                  <a:lnTo>
                    <a:pt x="74" y="92"/>
                  </a:lnTo>
                  <a:lnTo>
                    <a:pt x="74" y="92"/>
                  </a:lnTo>
                  <a:lnTo>
                    <a:pt x="74" y="94"/>
                  </a:lnTo>
                  <a:lnTo>
                    <a:pt x="46" y="116"/>
                  </a:lnTo>
                  <a:lnTo>
                    <a:pt x="46" y="116"/>
                  </a:lnTo>
                  <a:lnTo>
                    <a:pt x="42" y="124"/>
                  </a:lnTo>
                  <a:lnTo>
                    <a:pt x="42" y="128"/>
                  </a:lnTo>
                  <a:lnTo>
                    <a:pt x="48" y="134"/>
                  </a:lnTo>
                  <a:lnTo>
                    <a:pt x="48" y="134"/>
                  </a:lnTo>
                  <a:lnTo>
                    <a:pt x="54" y="140"/>
                  </a:lnTo>
                  <a:lnTo>
                    <a:pt x="56" y="142"/>
                  </a:lnTo>
                  <a:lnTo>
                    <a:pt x="56" y="146"/>
                  </a:lnTo>
                  <a:lnTo>
                    <a:pt x="56" y="146"/>
                  </a:lnTo>
                  <a:lnTo>
                    <a:pt x="56" y="148"/>
                  </a:lnTo>
                  <a:lnTo>
                    <a:pt x="54" y="152"/>
                  </a:lnTo>
                  <a:lnTo>
                    <a:pt x="36" y="166"/>
                  </a:lnTo>
                  <a:lnTo>
                    <a:pt x="36" y="166"/>
                  </a:lnTo>
                  <a:lnTo>
                    <a:pt x="38" y="174"/>
                  </a:lnTo>
                  <a:lnTo>
                    <a:pt x="36" y="184"/>
                  </a:lnTo>
                  <a:lnTo>
                    <a:pt x="36" y="186"/>
                  </a:lnTo>
                  <a:lnTo>
                    <a:pt x="36" y="186"/>
                  </a:lnTo>
                  <a:lnTo>
                    <a:pt x="30" y="190"/>
                  </a:lnTo>
                  <a:lnTo>
                    <a:pt x="30" y="190"/>
                  </a:lnTo>
                  <a:lnTo>
                    <a:pt x="28" y="194"/>
                  </a:lnTo>
                  <a:lnTo>
                    <a:pt x="24" y="200"/>
                  </a:lnTo>
                  <a:lnTo>
                    <a:pt x="14" y="208"/>
                  </a:lnTo>
                  <a:lnTo>
                    <a:pt x="14" y="210"/>
                  </a:lnTo>
                  <a:lnTo>
                    <a:pt x="14" y="210"/>
                  </a:lnTo>
                  <a:lnTo>
                    <a:pt x="16" y="216"/>
                  </a:lnTo>
                  <a:lnTo>
                    <a:pt x="14" y="226"/>
                  </a:lnTo>
                  <a:lnTo>
                    <a:pt x="14" y="226"/>
                  </a:lnTo>
                  <a:lnTo>
                    <a:pt x="16" y="236"/>
                  </a:lnTo>
                  <a:lnTo>
                    <a:pt x="16" y="238"/>
                  </a:lnTo>
                  <a:lnTo>
                    <a:pt x="14" y="242"/>
                  </a:lnTo>
                  <a:lnTo>
                    <a:pt x="6" y="250"/>
                  </a:lnTo>
                  <a:lnTo>
                    <a:pt x="4" y="250"/>
                  </a:lnTo>
                  <a:lnTo>
                    <a:pt x="0" y="252"/>
                  </a:lnTo>
                  <a:lnTo>
                    <a:pt x="0" y="254"/>
                  </a:lnTo>
                  <a:lnTo>
                    <a:pt x="6" y="272"/>
                  </a:lnTo>
                  <a:lnTo>
                    <a:pt x="6" y="272"/>
                  </a:lnTo>
                  <a:lnTo>
                    <a:pt x="6" y="272"/>
                  </a:lnTo>
                  <a:lnTo>
                    <a:pt x="28" y="272"/>
                  </a:lnTo>
                  <a:lnTo>
                    <a:pt x="50" y="272"/>
                  </a:lnTo>
                  <a:lnTo>
                    <a:pt x="52" y="272"/>
                  </a:lnTo>
                  <a:lnTo>
                    <a:pt x="52" y="274"/>
                  </a:lnTo>
                  <a:lnTo>
                    <a:pt x="70" y="290"/>
                  </a:lnTo>
                  <a:lnTo>
                    <a:pt x="70" y="292"/>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62" y="134"/>
                  </a:lnTo>
                  <a:lnTo>
                    <a:pt x="240" y="120"/>
                  </a:lnTo>
                  <a:lnTo>
                    <a:pt x="236" y="116"/>
                  </a:lnTo>
                  <a:lnTo>
                    <a:pt x="234" y="112"/>
                  </a:lnTo>
                  <a:lnTo>
                    <a:pt x="234" y="112"/>
                  </a:lnTo>
                  <a:lnTo>
                    <a:pt x="236" y="108"/>
                  </a:lnTo>
                  <a:lnTo>
                    <a:pt x="242" y="108"/>
                  </a:lnTo>
                  <a:lnTo>
                    <a:pt x="266" y="112"/>
                  </a:lnTo>
                  <a:lnTo>
                    <a:pt x="266" y="98"/>
                  </a:lnTo>
                  <a:lnTo>
                    <a:pt x="266" y="96"/>
                  </a:lnTo>
                  <a:lnTo>
                    <a:pt x="278" y="84"/>
                  </a:lnTo>
                  <a:lnTo>
                    <a:pt x="282" y="74"/>
                  </a:lnTo>
                  <a:lnTo>
                    <a:pt x="282" y="74"/>
                  </a:lnTo>
                  <a:lnTo>
                    <a:pt x="276" y="72"/>
                  </a:lnTo>
                  <a:lnTo>
                    <a:pt x="270" y="66"/>
                  </a:lnTo>
                  <a:lnTo>
                    <a:pt x="270" y="66"/>
                  </a:lnTo>
                  <a:lnTo>
                    <a:pt x="270" y="64"/>
                  </a:lnTo>
                  <a:lnTo>
                    <a:pt x="270" y="60"/>
                  </a:lnTo>
                  <a:lnTo>
                    <a:pt x="270" y="58"/>
                  </a:lnTo>
                  <a:lnTo>
                    <a:pt x="268" y="58"/>
                  </a:lnTo>
                  <a:lnTo>
                    <a:pt x="266" y="58"/>
                  </a:lnTo>
                  <a:lnTo>
                    <a:pt x="266" y="58"/>
                  </a:lnTo>
                  <a:lnTo>
                    <a:pt x="262" y="62"/>
                  </a:lnTo>
                  <a:lnTo>
                    <a:pt x="256" y="64"/>
                  </a:lnTo>
                  <a:lnTo>
                    <a:pt x="256" y="64"/>
                  </a:lnTo>
                  <a:lnTo>
                    <a:pt x="250" y="62"/>
                  </a:lnTo>
                  <a:lnTo>
                    <a:pt x="244" y="62"/>
                  </a:lnTo>
                  <a:lnTo>
                    <a:pt x="234" y="54"/>
                  </a:lnTo>
                  <a:lnTo>
                    <a:pt x="234" y="54"/>
                  </a:lnTo>
                  <a:lnTo>
                    <a:pt x="234" y="54"/>
                  </a:lnTo>
                  <a:lnTo>
                    <a:pt x="226" y="42"/>
                  </a:lnTo>
                  <a:lnTo>
                    <a:pt x="226" y="44"/>
                  </a:lnTo>
                  <a:lnTo>
                    <a:pt x="226" y="44"/>
                  </a:lnTo>
                  <a:lnTo>
                    <a:pt x="222" y="50"/>
                  </a:lnTo>
                  <a:lnTo>
                    <a:pt x="216" y="58"/>
                  </a:lnTo>
                  <a:lnTo>
                    <a:pt x="216" y="58"/>
                  </a:lnTo>
                  <a:lnTo>
                    <a:pt x="208" y="60"/>
                  </a:lnTo>
                  <a:lnTo>
                    <a:pt x="200" y="62"/>
                  </a:lnTo>
                  <a:lnTo>
                    <a:pt x="194" y="62"/>
                  </a:lnTo>
                  <a:lnTo>
                    <a:pt x="186" y="60"/>
                  </a:lnTo>
                  <a:lnTo>
                    <a:pt x="186" y="60"/>
                  </a:lnTo>
                  <a:lnTo>
                    <a:pt x="182" y="58"/>
                  </a:lnTo>
                  <a:lnTo>
                    <a:pt x="178" y="54"/>
                  </a:lnTo>
                  <a:lnTo>
                    <a:pt x="174" y="46"/>
                  </a:lnTo>
                  <a:lnTo>
                    <a:pt x="170" y="30"/>
                  </a:lnTo>
                  <a:lnTo>
                    <a:pt x="170" y="30"/>
                  </a:lnTo>
                  <a:lnTo>
                    <a:pt x="166" y="12"/>
                  </a:lnTo>
                  <a:lnTo>
                    <a:pt x="164" y="6"/>
                  </a:lnTo>
                  <a:lnTo>
                    <a:pt x="160" y="2"/>
                  </a:lnTo>
                  <a:lnTo>
                    <a:pt x="160" y="2"/>
                  </a:lnTo>
                  <a:lnTo>
                    <a:pt x="154" y="0"/>
                  </a:lnTo>
                  <a:lnTo>
                    <a:pt x="146" y="0"/>
                  </a:lnTo>
                  <a:lnTo>
                    <a:pt x="148" y="14"/>
                  </a:lnTo>
                  <a:lnTo>
                    <a:pt x="146"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6" name="Freeform 23"/>
            <p:cNvSpPr>
              <a:spLocks/>
            </p:cNvSpPr>
            <p:nvPr/>
          </p:nvSpPr>
          <p:spPr bwMode="auto">
            <a:xfrm>
              <a:off x="4924425" y="4091894"/>
              <a:ext cx="384175" cy="444500"/>
            </a:xfrm>
            <a:custGeom>
              <a:avLst/>
              <a:gdLst>
                <a:gd name="T0" fmla="*/ 136 w 242"/>
                <a:gd name="T1" fmla="*/ 8 h 280"/>
                <a:gd name="T2" fmla="*/ 116 w 242"/>
                <a:gd name="T3" fmla="*/ 10 h 280"/>
                <a:gd name="T4" fmla="*/ 84 w 242"/>
                <a:gd name="T5" fmla="*/ 4 h 280"/>
                <a:gd name="T6" fmla="*/ 62 w 242"/>
                <a:gd name="T7" fmla="*/ 28 h 280"/>
                <a:gd name="T8" fmla="*/ 54 w 242"/>
                <a:gd name="T9" fmla="*/ 64 h 280"/>
                <a:gd name="T10" fmla="*/ 44 w 242"/>
                <a:gd name="T11" fmla="*/ 74 h 280"/>
                <a:gd name="T12" fmla="*/ 42 w 242"/>
                <a:gd name="T13" fmla="*/ 88 h 280"/>
                <a:gd name="T14" fmla="*/ 32 w 242"/>
                <a:gd name="T15" fmla="*/ 106 h 280"/>
                <a:gd name="T16" fmla="*/ 6 w 242"/>
                <a:gd name="T17" fmla="*/ 140 h 280"/>
                <a:gd name="T18" fmla="*/ 0 w 242"/>
                <a:gd name="T19" fmla="*/ 148 h 280"/>
                <a:gd name="T20" fmla="*/ 20 w 242"/>
                <a:gd name="T21" fmla="*/ 186 h 280"/>
                <a:gd name="T22" fmla="*/ 30 w 242"/>
                <a:gd name="T23" fmla="*/ 202 h 280"/>
                <a:gd name="T24" fmla="*/ 30 w 242"/>
                <a:gd name="T25" fmla="*/ 206 h 280"/>
                <a:gd name="T26" fmla="*/ 28 w 242"/>
                <a:gd name="T27" fmla="*/ 210 h 280"/>
                <a:gd name="T28" fmla="*/ 40 w 242"/>
                <a:gd name="T29" fmla="*/ 214 h 280"/>
                <a:gd name="T30" fmla="*/ 48 w 242"/>
                <a:gd name="T31" fmla="*/ 224 h 280"/>
                <a:gd name="T32" fmla="*/ 56 w 242"/>
                <a:gd name="T33" fmla="*/ 262 h 280"/>
                <a:gd name="T34" fmla="*/ 64 w 242"/>
                <a:gd name="T35" fmla="*/ 270 h 280"/>
                <a:gd name="T36" fmla="*/ 74 w 242"/>
                <a:gd name="T37" fmla="*/ 272 h 280"/>
                <a:gd name="T38" fmla="*/ 84 w 242"/>
                <a:gd name="T39" fmla="*/ 268 h 280"/>
                <a:gd name="T40" fmla="*/ 90 w 242"/>
                <a:gd name="T41" fmla="*/ 260 h 280"/>
                <a:gd name="T42" fmla="*/ 104 w 242"/>
                <a:gd name="T43" fmla="*/ 250 h 280"/>
                <a:gd name="T44" fmla="*/ 122 w 242"/>
                <a:gd name="T45" fmla="*/ 270 h 280"/>
                <a:gd name="T46" fmla="*/ 134 w 242"/>
                <a:gd name="T47" fmla="*/ 272 h 280"/>
                <a:gd name="T48" fmla="*/ 150 w 242"/>
                <a:gd name="T49" fmla="*/ 268 h 280"/>
                <a:gd name="T50" fmla="*/ 166 w 242"/>
                <a:gd name="T51" fmla="*/ 280 h 280"/>
                <a:gd name="T52" fmla="*/ 170 w 242"/>
                <a:gd name="T53" fmla="*/ 246 h 280"/>
                <a:gd name="T54" fmla="*/ 180 w 242"/>
                <a:gd name="T55" fmla="*/ 234 h 280"/>
                <a:gd name="T56" fmla="*/ 172 w 242"/>
                <a:gd name="T57" fmla="*/ 224 h 280"/>
                <a:gd name="T58" fmla="*/ 178 w 242"/>
                <a:gd name="T59" fmla="*/ 220 h 280"/>
                <a:gd name="T60" fmla="*/ 204 w 242"/>
                <a:gd name="T61" fmla="*/ 188 h 280"/>
                <a:gd name="T62" fmla="*/ 204 w 242"/>
                <a:gd name="T63" fmla="*/ 204 h 280"/>
                <a:gd name="T64" fmla="*/ 226 w 242"/>
                <a:gd name="T65" fmla="*/ 172 h 280"/>
                <a:gd name="T66" fmla="*/ 228 w 242"/>
                <a:gd name="T67" fmla="*/ 136 h 280"/>
                <a:gd name="T68" fmla="*/ 214 w 242"/>
                <a:gd name="T69" fmla="*/ 136 h 280"/>
                <a:gd name="T70" fmla="*/ 210 w 242"/>
                <a:gd name="T71" fmla="*/ 128 h 280"/>
                <a:gd name="T72" fmla="*/ 230 w 242"/>
                <a:gd name="T73" fmla="*/ 116 h 280"/>
                <a:gd name="T74" fmla="*/ 240 w 242"/>
                <a:gd name="T75" fmla="*/ 106 h 280"/>
                <a:gd name="T76" fmla="*/ 232 w 242"/>
                <a:gd name="T77" fmla="*/ 70 h 280"/>
                <a:gd name="T78" fmla="*/ 220 w 242"/>
                <a:gd name="T79" fmla="*/ 68 h 280"/>
                <a:gd name="T80" fmla="*/ 220 w 242"/>
                <a:gd name="T81" fmla="*/ 64 h 280"/>
                <a:gd name="T82" fmla="*/ 214 w 242"/>
                <a:gd name="T83" fmla="*/ 54 h 280"/>
                <a:gd name="T84" fmla="*/ 172 w 242"/>
                <a:gd name="T85" fmla="*/ 48 h 280"/>
                <a:gd name="T86" fmla="*/ 156 w 242"/>
                <a:gd name="T87" fmla="*/ 64 h 280"/>
                <a:gd name="T88" fmla="*/ 154 w 242"/>
                <a:gd name="T89" fmla="*/ 36 h 280"/>
                <a:gd name="T90" fmla="*/ 178 w 242"/>
                <a:gd name="T91" fmla="*/ 12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2" h="280">
                  <a:moveTo>
                    <a:pt x="148" y="4"/>
                  </a:moveTo>
                  <a:lnTo>
                    <a:pt x="148" y="4"/>
                  </a:lnTo>
                  <a:lnTo>
                    <a:pt x="136" y="8"/>
                  </a:lnTo>
                  <a:lnTo>
                    <a:pt x="126" y="12"/>
                  </a:lnTo>
                  <a:lnTo>
                    <a:pt x="126" y="12"/>
                  </a:lnTo>
                  <a:lnTo>
                    <a:pt x="116" y="10"/>
                  </a:lnTo>
                  <a:lnTo>
                    <a:pt x="102" y="6"/>
                  </a:lnTo>
                  <a:lnTo>
                    <a:pt x="84" y="4"/>
                  </a:lnTo>
                  <a:lnTo>
                    <a:pt x="84" y="4"/>
                  </a:lnTo>
                  <a:lnTo>
                    <a:pt x="78" y="6"/>
                  </a:lnTo>
                  <a:lnTo>
                    <a:pt x="74" y="12"/>
                  </a:lnTo>
                  <a:lnTo>
                    <a:pt x="62" y="28"/>
                  </a:lnTo>
                  <a:lnTo>
                    <a:pt x="74" y="52"/>
                  </a:lnTo>
                  <a:lnTo>
                    <a:pt x="54" y="64"/>
                  </a:lnTo>
                  <a:lnTo>
                    <a:pt x="54" y="64"/>
                  </a:lnTo>
                  <a:lnTo>
                    <a:pt x="38" y="60"/>
                  </a:lnTo>
                  <a:lnTo>
                    <a:pt x="38" y="60"/>
                  </a:lnTo>
                  <a:lnTo>
                    <a:pt x="44" y="74"/>
                  </a:lnTo>
                  <a:lnTo>
                    <a:pt x="44" y="78"/>
                  </a:lnTo>
                  <a:lnTo>
                    <a:pt x="44" y="82"/>
                  </a:lnTo>
                  <a:lnTo>
                    <a:pt x="42" y="88"/>
                  </a:lnTo>
                  <a:lnTo>
                    <a:pt x="42" y="88"/>
                  </a:lnTo>
                  <a:lnTo>
                    <a:pt x="36" y="100"/>
                  </a:lnTo>
                  <a:lnTo>
                    <a:pt x="32" y="106"/>
                  </a:lnTo>
                  <a:lnTo>
                    <a:pt x="4" y="132"/>
                  </a:lnTo>
                  <a:lnTo>
                    <a:pt x="10" y="136"/>
                  </a:lnTo>
                  <a:lnTo>
                    <a:pt x="6" y="140"/>
                  </a:lnTo>
                  <a:lnTo>
                    <a:pt x="6" y="140"/>
                  </a:lnTo>
                  <a:lnTo>
                    <a:pt x="2" y="144"/>
                  </a:lnTo>
                  <a:lnTo>
                    <a:pt x="0" y="148"/>
                  </a:lnTo>
                  <a:lnTo>
                    <a:pt x="0" y="152"/>
                  </a:lnTo>
                  <a:lnTo>
                    <a:pt x="0" y="156"/>
                  </a:lnTo>
                  <a:lnTo>
                    <a:pt x="20" y="186"/>
                  </a:lnTo>
                  <a:lnTo>
                    <a:pt x="20" y="186"/>
                  </a:lnTo>
                  <a:lnTo>
                    <a:pt x="20" y="186"/>
                  </a:lnTo>
                  <a:lnTo>
                    <a:pt x="30" y="202"/>
                  </a:lnTo>
                  <a:lnTo>
                    <a:pt x="30" y="204"/>
                  </a:lnTo>
                  <a:lnTo>
                    <a:pt x="30" y="204"/>
                  </a:lnTo>
                  <a:lnTo>
                    <a:pt x="30" y="206"/>
                  </a:lnTo>
                  <a:lnTo>
                    <a:pt x="30" y="208"/>
                  </a:lnTo>
                  <a:lnTo>
                    <a:pt x="30" y="208"/>
                  </a:lnTo>
                  <a:lnTo>
                    <a:pt x="28" y="210"/>
                  </a:lnTo>
                  <a:lnTo>
                    <a:pt x="28" y="210"/>
                  </a:lnTo>
                  <a:lnTo>
                    <a:pt x="34" y="210"/>
                  </a:lnTo>
                  <a:lnTo>
                    <a:pt x="40" y="214"/>
                  </a:lnTo>
                  <a:lnTo>
                    <a:pt x="40" y="214"/>
                  </a:lnTo>
                  <a:lnTo>
                    <a:pt x="44" y="218"/>
                  </a:lnTo>
                  <a:lnTo>
                    <a:pt x="48" y="224"/>
                  </a:lnTo>
                  <a:lnTo>
                    <a:pt x="50" y="234"/>
                  </a:lnTo>
                  <a:lnTo>
                    <a:pt x="52" y="246"/>
                  </a:lnTo>
                  <a:lnTo>
                    <a:pt x="56" y="262"/>
                  </a:lnTo>
                  <a:lnTo>
                    <a:pt x="56" y="262"/>
                  </a:lnTo>
                  <a:lnTo>
                    <a:pt x="58" y="266"/>
                  </a:lnTo>
                  <a:lnTo>
                    <a:pt x="64" y="270"/>
                  </a:lnTo>
                  <a:lnTo>
                    <a:pt x="64" y="270"/>
                  </a:lnTo>
                  <a:lnTo>
                    <a:pt x="68" y="272"/>
                  </a:lnTo>
                  <a:lnTo>
                    <a:pt x="74" y="272"/>
                  </a:lnTo>
                  <a:lnTo>
                    <a:pt x="80" y="270"/>
                  </a:lnTo>
                  <a:lnTo>
                    <a:pt x="84" y="268"/>
                  </a:lnTo>
                  <a:lnTo>
                    <a:pt x="84" y="268"/>
                  </a:lnTo>
                  <a:lnTo>
                    <a:pt x="90" y="264"/>
                  </a:lnTo>
                  <a:lnTo>
                    <a:pt x="90" y="260"/>
                  </a:lnTo>
                  <a:lnTo>
                    <a:pt x="90" y="260"/>
                  </a:lnTo>
                  <a:lnTo>
                    <a:pt x="90" y="258"/>
                  </a:lnTo>
                  <a:lnTo>
                    <a:pt x="104" y="248"/>
                  </a:lnTo>
                  <a:lnTo>
                    <a:pt x="104" y="250"/>
                  </a:lnTo>
                  <a:lnTo>
                    <a:pt x="116" y="268"/>
                  </a:lnTo>
                  <a:lnTo>
                    <a:pt x="116" y="268"/>
                  </a:lnTo>
                  <a:lnTo>
                    <a:pt x="122" y="270"/>
                  </a:lnTo>
                  <a:lnTo>
                    <a:pt x="130" y="272"/>
                  </a:lnTo>
                  <a:lnTo>
                    <a:pt x="134" y="272"/>
                  </a:lnTo>
                  <a:lnTo>
                    <a:pt x="134" y="272"/>
                  </a:lnTo>
                  <a:lnTo>
                    <a:pt x="130" y="262"/>
                  </a:lnTo>
                  <a:lnTo>
                    <a:pt x="146" y="268"/>
                  </a:lnTo>
                  <a:lnTo>
                    <a:pt x="150" y="268"/>
                  </a:lnTo>
                  <a:lnTo>
                    <a:pt x="150" y="268"/>
                  </a:lnTo>
                  <a:lnTo>
                    <a:pt x="152" y="270"/>
                  </a:lnTo>
                  <a:lnTo>
                    <a:pt x="166" y="280"/>
                  </a:lnTo>
                  <a:lnTo>
                    <a:pt x="170" y="274"/>
                  </a:lnTo>
                  <a:lnTo>
                    <a:pt x="168" y="248"/>
                  </a:lnTo>
                  <a:lnTo>
                    <a:pt x="170" y="246"/>
                  </a:lnTo>
                  <a:lnTo>
                    <a:pt x="170" y="246"/>
                  </a:lnTo>
                  <a:lnTo>
                    <a:pt x="180" y="234"/>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88"/>
                  </a:lnTo>
                  <a:lnTo>
                    <a:pt x="204" y="190"/>
                  </a:lnTo>
                  <a:lnTo>
                    <a:pt x="204" y="204"/>
                  </a:lnTo>
                  <a:lnTo>
                    <a:pt x="204" y="204"/>
                  </a:lnTo>
                  <a:lnTo>
                    <a:pt x="228" y="184"/>
                  </a:lnTo>
                  <a:lnTo>
                    <a:pt x="226" y="172"/>
                  </a:lnTo>
                  <a:lnTo>
                    <a:pt x="222" y="172"/>
                  </a:lnTo>
                  <a:lnTo>
                    <a:pt x="214" y="174"/>
                  </a:lnTo>
                  <a:lnTo>
                    <a:pt x="228" y="136"/>
                  </a:lnTo>
                  <a:lnTo>
                    <a:pt x="216" y="136"/>
                  </a:lnTo>
                  <a:lnTo>
                    <a:pt x="216" y="136"/>
                  </a:lnTo>
                  <a:lnTo>
                    <a:pt x="214" y="136"/>
                  </a:lnTo>
                  <a:lnTo>
                    <a:pt x="214" y="134"/>
                  </a:lnTo>
                  <a:lnTo>
                    <a:pt x="210" y="128"/>
                  </a:lnTo>
                  <a:lnTo>
                    <a:pt x="210" y="128"/>
                  </a:lnTo>
                  <a:lnTo>
                    <a:pt x="208" y="122"/>
                  </a:lnTo>
                  <a:lnTo>
                    <a:pt x="210" y="116"/>
                  </a:lnTo>
                  <a:lnTo>
                    <a:pt x="230" y="116"/>
                  </a:lnTo>
                  <a:lnTo>
                    <a:pt x="242" y="116"/>
                  </a:lnTo>
                  <a:lnTo>
                    <a:pt x="242" y="116"/>
                  </a:lnTo>
                  <a:lnTo>
                    <a:pt x="240" y="106"/>
                  </a:lnTo>
                  <a:lnTo>
                    <a:pt x="232" y="92"/>
                  </a:lnTo>
                  <a:lnTo>
                    <a:pt x="216" y="86"/>
                  </a:lnTo>
                  <a:lnTo>
                    <a:pt x="232" y="70"/>
                  </a:lnTo>
                  <a:lnTo>
                    <a:pt x="232" y="66"/>
                  </a:lnTo>
                  <a:lnTo>
                    <a:pt x="224" y="68"/>
                  </a:lnTo>
                  <a:lnTo>
                    <a:pt x="220" y="68"/>
                  </a:lnTo>
                  <a:lnTo>
                    <a:pt x="220" y="66"/>
                  </a:lnTo>
                  <a:lnTo>
                    <a:pt x="220" y="66"/>
                  </a:lnTo>
                  <a:lnTo>
                    <a:pt x="220" y="64"/>
                  </a:lnTo>
                  <a:lnTo>
                    <a:pt x="220" y="64"/>
                  </a:lnTo>
                  <a:lnTo>
                    <a:pt x="218" y="58"/>
                  </a:lnTo>
                  <a:lnTo>
                    <a:pt x="214" y="54"/>
                  </a:lnTo>
                  <a:lnTo>
                    <a:pt x="210" y="50"/>
                  </a:lnTo>
                  <a:lnTo>
                    <a:pt x="204" y="48"/>
                  </a:lnTo>
                  <a:lnTo>
                    <a:pt x="172" y="48"/>
                  </a:lnTo>
                  <a:lnTo>
                    <a:pt x="160" y="64"/>
                  </a:lnTo>
                  <a:lnTo>
                    <a:pt x="160" y="64"/>
                  </a:lnTo>
                  <a:lnTo>
                    <a:pt x="156" y="64"/>
                  </a:lnTo>
                  <a:lnTo>
                    <a:pt x="104" y="48"/>
                  </a:lnTo>
                  <a:lnTo>
                    <a:pt x="154" y="36"/>
                  </a:lnTo>
                  <a:lnTo>
                    <a:pt x="154" y="36"/>
                  </a:lnTo>
                  <a:lnTo>
                    <a:pt x="158" y="34"/>
                  </a:lnTo>
                  <a:lnTo>
                    <a:pt x="162" y="30"/>
                  </a:lnTo>
                  <a:lnTo>
                    <a:pt x="178" y="12"/>
                  </a:lnTo>
                  <a:lnTo>
                    <a:pt x="162" y="0"/>
                  </a:lnTo>
                  <a:lnTo>
                    <a:pt x="148" y="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7" name="Freeform 24"/>
            <p:cNvSpPr>
              <a:spLocks/>
            </p:cNvSpPr>
            <p:nvPr/>
          </p:nvSpPr>
          <p:spPr bwMode="auto">
            <a:xfrm>
              <a:off x="4549775" y="3707719"/>
              <a:ext cx="485775" cy="593725"/>
            </a:xfrm>
            <a:custGeom>
              <a:avLst/>
              <a:gdLst>
                <a:gd name="T0" fmla="*/ 192 w 306"/>
                <a:gd name="T1" fmla="*/ 106 h 374"/>
                <a:gd name="T2" fmla="*/ 180 w 306"/>
                <a:gd name="T3" fmla="*/ 70 h 374"/>
                <a:gd name="T4" fmla="*/ 142 w 306"/>
                <a:gd name="T5" fmla="*/ 46 h 374"/>
                <a:gd name="T6" fmla="*/ 110 w 306"/>
                <a:gd name="T7" fmla="*/ 34 h 374"/>
                <a:gd name="T8" fmla="*/ 96 w 306"/>
                <a:gd name="T9" fmla="*/ 22 h 374"/>
                <a:gd name="T10" fmla="*/ 76 w 306"/>
                <a:gd name="T11" fmla="*/ 2 h 374"/>
                <a:gd name="T12" fmla="*/ 96 w 306"/>
                <a:gd name="T13" fmla="*/ 34 h 374"/>
                <a:gd name="T14" fmla="*/ 86 w 306"/>
                <a:gd name="T15" fmla="*/ 60 h 374"/>
                <a:gd name="T16" fmla="*/ 74 w 306"/>
                <a:gd name="T17" fmla="*/ 72 h 374"/>
                <a:gd name="T18" fmla="*/ 64 w 306"/>
                <a:gd name="T19" fmla="*/ 66 h 374"/>
                <a:gd name="T20" fmla="*/ 38 w 306"/>
                <a:gd name="T21" fmla="*/ 46 h 374"/>
                <a:gd name="T22" fmla="*/ 46 w 306"/>
                <a:gd name="T23" fmla="*/ 70 h 374"/>
                <a:gd name="T24" fmla="*/ 46 w 306"/>
                <a:gd name="T25" fmla="*/ 74 h 374"/>
                <a:gd name="T26" fmla="*/ 28 w 306"/>
                <a:gd name="T27" fmla="*/ 88 h 374"/>
                <a:gd name="T28" fmla="*/ 22 w 306"/>
                <a:gd name="T29" fmla="*/ 94 h 374"/>
                <a:gd name="T30" fmla="*/ 24 w 306"/>
                <a:gd name="T31" fmla="*/ 116 h 374"/>
                <a:gd name="T32" fmla="*/ 18 w 306"/>
                <a:gd name="T33" fmla="*/ 126 h 374"/>
                <a:gd name="T34" fmla="*/ 16 w 306"/>
                <a:gd name="T35" fmla="*/ 126 h 374"/>
                <a:gd name="T36" fmla="*/ 2 w 306"/>
                <a:gd name="T37" fmla="*/ 126 h 374"/>
                <a:gd name="T38" fmla="*/ 18 w 306"/>
                <a:gd name="T39" fmla="*/ 144 h 374"/>
                <a:gd name="T40" fmla="*/ 28 w 306"/>
                <a:gd name="T41" fmla="*/ 162 h 374"/>
                <a:gd name="T42" fmla="*/ 42 w 306"/>
                <a:gd name="T43" fmla="*/ 160 h 374"/>
                <a:gd name="T44" fmla="*/ 60 w 306"/>
                <a:gd name="T45" fmla="*/ 166 h 374"/>
                <a:gd name="T46" fmla="*/ 70 w 306"/>
                <a:gd name="T47" fmla="*/ 178 h 374"/>
                <a:gd name="T48" fmla="*/ 68 w 306"/>
                <a:gd name="T49" fmla="*/ 200 h 374"/>
                <a:gd name="T50" fmla="*/ 72 w 306"/>
                <a:gd name="T51" fmla="*/ 210 h 374"/>
                <a:gd name="T52" fmla="*/ 60 w 306"/>
                <a:gd name="T53" fmla="*/ 218 h 374"/>
                <a:gd name="T54" fmla="*/ 52 w 306"/>
                <a:gd name="T55" fmla="*/ 224 h 374"/>
                <a:gd name="T56" fmla="*/ 50 w 306"/>
                <a:gd name="T57" fmla="*/ 230 h 374"/>
                <a:gd name="T58" fmla="*/ 52 w 306"/>
                <a:gd name="T59" fmla="*/ 254 h 374"/>
                <a:gd name="T60" fmla="*/ 76 w 306"/>
                <a:gd name="T61" fmla="*/ 258 h 374"/>
                <a:gd name="T62" fmla="*/ 102 w 306"/>
                <a:gd name="T63" fmla="*/ 352 h 374"/>
                <a:gd name="T64" fmla="*/ 100 w 306"/>
                <a:gd name="T65" fmla="*/ 364 h 374"/>
                <a:gd name="T66" fmla="*/ 146 w 306"/>
                <a:gd name="T67" fmla="*/ 346 h 374"/>
                <a:gd name="T68" fmla="*/ 134 w 306"/>
                <a:gd name="T69" fmla="*/ 374 h 374"/>
                <a:gd name="T70" fmla="*/ 146 w 306"/>
                <a:gd name="T71" fmla="*/ 366 h 374"/>
                <a:gd name="T72" fmla="*/ 156 w 306"/>
                <a:gd name="T73" fmla="*/ 350 h 374"/>
                <a:gd name="T74" fmla="*/ 174 w 306"/>
                <a:gd name="T75" fmla="*/ 340 h 374"/>
                <a:gd name="T76" fmla="*/ 220 w 306"/>
                <a:gd name="T77" fmla="*/ 360 h 374"/>
                <a:gd name="T78" fmla="*/ 260 w 306"/>
                <a:gd name="T79" fmla="*/ 342 h 374"/>
                <a:gd name="T80" fmla="*/ 272 w 306"/>
                <a:gd name="T81" fmla="*/ 320 h 374"/>
                <a:gd name="T82" fmla="*/ 260 w 306"/>
                <a:gd name="T83" fmla="*/ 296 h 374"/>
                <a:gd name="T84" fmla="*/ 300 w 306"/>
                <a:gd name="T85" fmla="*/ 292 h 374"/>
                <a:gd name="T86" fmla="*/ 306 w 306"/>
                <a:gd name="T87" fmla="*/ 246 h 374"/>
                <a:gd name="T88" fmla="*/ 290 w 306"/>
                <a:gd name="T89" fmla="*/ 226 h 374"/>
                <a:gd name="T90" fmla="*/ 272 w 306"/>
                <a:gd name="T91" fmla="*/ 232 h 374"/>
                <a:gd name="T92" fmla="*/ 256 w 306"/>
                <a:gd name="T93" fmla="*/ 226 h 374"/>
                <a:gd name="T94" fmla="*/ 244 w 306"/>
                <a:gd name="T95" fmla="*/ 210 h 374"/>
                <a:gd name="T96" fmla="*/ 226 w 306"/>
                <a:gd name="T97" fmla="*/ 198 h 374"/>
                <a:gd name="T98" fmla="*/ 216 w 306"/>
                <a:gd name="T99" fmla="*/ 186 h 374"/>
                <a:gd name="T100" fmla="*/ 216 w 306"/>
                <a:gd name="T101" fmla="*/ 180 h 374"/>
                <a:gd name="T102" fmla="*/ 230 w 306"/>
                <a:gd name="T103" fmla="*/ 152 h 374"/>
                <a:gd name="T104" fmla="*/ 234 w 306"/>
                <a:gd name="T105" fmla="*/ 128 h 374"/>
                <a:gd name="T106" fmla="*/ 258 w 306"/>
                <a:gd name="T107" fmla="*/ 130 h 374"/>
                <a:gd name="T108" fmla="*/ 260 w 306"/>
                <a:gd name="T109" fmla="*/ 104 h 374"/>
                <a:gd name="T110" fmla="*/ 230 w 306"/>
                <a:gd name="T111" fmla="*/ 122 h 374"/>
                <a:gd name="T112" fmla="*/ 214 w 306"/>
                <a:gd name="T113" fmla="*/ 120 h 374"/>
                <a:gd name="T114" fmla="*/ 194 w 306"/>
                <a:gd name="T115" fmla="*/ 10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06" h="374">
                  <a:moveTo>
                    <a:pt x="192" y="106"/>
                  </a:moveTo>
                  <a:lnTo>
                    <a:pt x="192" y="106"/>
                  </a:lnTo>
                  <a:lnTo>
                    <a:pt x="192" y="106"/>
                  </a:lnTo>
                  <a:lnTo>
                    <a:pt x="192" y="106"/>
                  </a:lnTo>
                  <a:lnTo>
                    <a:pt x="186" y="86"/>
                  </a:lnTo>
                  <a:lnTo>
                    <a:pt x="180" y="70"/>
                  </a:lnTo>
                  <a:lnTo>
                    <a:pt x="174" y="60"/>
                  </a:lnTo>
                  <a:lnTo>
                    <a:pt x="170" y="56"/>
                  </a:lnTo>
                  <a:lnTo>
                    <a:pt x="142" y="46"/>
                  </a:lnTo>
                  <a:lnTo>
                    <a:pt x="142" y="46"/>
                  </a:lnTo>
                  <a:lnTo>
                    <a:pt x="122" y="40"/>
                  </a:lnTo>
                  <a:lnTo>
                    <a:pt x="110" y="34"/>
                  </a:lnTo>
                  <a:lnTo>
                    <a:pt x="110" y="34"/>
                  </a:lnTo>
                  <a:lnTo>
                    <a:pt x="104" y="30"/>
                  </a:lnTo>
                  <a:lnTo>
                    <a:pt x="96" y="22"/>
                  </a:lnTo>
                  <a:lnTo>
                    <a:pt x="80" y="0"/>
                  </a:lnTo>
                  <a:lnTo>
                    <a:pt x="74" y="0"/>
                  </a:lnTo>
                  <a:lnTo>
                    <a:pt x="76" y="2"/>
                  </a:lnTo>
                  <a:lnTo>
                    <a:pt x="76" y="2"/>
                  </a:lnTo>
                  <a:lnTo>
                    <a:pt x="82" y="14"/>
                  </a:lnTo>
                  <a:lnTo>
                    <a:pt x="96" y="34"/>
                  </a:lnTo>
                  <a:lnTo>
                    <a:pt x="98" y="36"/>
                  </a:lnTo>
                  <a:lnTo>
                    <a:pt x="98" y="38"/>
                  </a:lnTo>
                  <a:lnTo>
                    <a:pt x="86" y="60"/>
                  </a:lnTo>
                  <a:lnTo>
                    <a:pt x="86" y="60"/>
                  </a:lnTo>
                  <a:lnTo>
                    <a:pt x="78" y="70"/>
                  </a:lnTo>
                  <a:lnTo>
                    <a:pt x="74" y="72"/>
                  </a:lnTo>
                  <a:lnTo>
                    <a:pt x="72" y="72"/>
                  </a:lnTo>
                  <a:lnTo>
                    <a:pt x="72" y="72"/>
                  </a:lnTo>
                  <a:lnTo>
                    <a:pt x="64" y="66"/>
                  </a:lnTo>
                  <a:lnTo>
                    <a:pt x="52" y="50"/>
                  </a:lnTo>
                  <a:lnTo>
                    <a:pt x="38" y="46"/>
                  </a:lnTo>
                  <a:lnTo>
                    <a:pt x="38" y="46"/>
                  </a:lnTo>
                  <a:lnTo>
                    <a:pt x="40" y="54"/>
                  </a:lnTo>
                  <a:lnTo>
                    <a:pt x="46" y="70"/>
                  </a:lnTo>
                  <a:lnTo>
                    <a:pt x="46" y="70"/>
                  </a:lnTo>
                  <a:lnTo>
                    <a:pt x="46" y="72"/>
                  </a:lnTo>
                  <a:lnTo>
                    <a:pt x="46" y="72"/>
                  </a:lnTo>
                  <a:lnTo>
                    <a:pt x="46" y="74"/>
                  </a:lnTo>
                  <a:lnTo>
                    <a:pt x="44" y="82"/>
                  </a:lnTo>
                  <a:lnTo>
                    <a:pt x="28" y="88"/>
                  </a:lnTo>
                  <a:lnTo>
                    <a:pt x="28" y="88"/>
                  </a:lnTo>
                  <a:lnTo>
                    <a:pt x="24" y="90"/>
                  </a:lnTo>
                  <a:lnTo>
                    <a:pt x="24" y="90"/>
                  </a:lnTo>
                  <a:lnTo>
                    <a:pt x="22" y="94"/>
                  </a:lnTo>
                  <a:lnTo>
                    <a:pt x="22" y="102"/>
                  </a:lnTo>
                  <a:lnTo>
                    <a:pt x="22" y="102"/>
                  </a:lnTo>
                  <a:lnTo>
                    <a:pt x="24" y="116"/>
                  </a:lnTo>
                  <a:lnTo>
                    <a:pt x="20" y="124"/>
                  </a:lnTo>
                  <a:lnTo>
                    <a:pt x="20" y="124"/>
                  </a:lnTo>
                  <a:lnTo>
                    <a:pt x="18" y="126"/>
                  </a:lnTo>
                  <a:lnTo>
                    <a:pt x="16" y="126"/>
                  </a:lnTo>
                  <a:lnTo>
                    <a:pt x="16" y="126"/>
                  </a:lnTo>
                  <a:lnTo>
                    <a:pt x="16" y="126"/>
                  </a:lnTo>
                  <a:lnTo>
                    <a:pt x="0" y="122"/>
                  </a:lnTo>
                  <a:lnTo>
                    <a:pt x="0" y="122"/>
                  </a:lnTo>
                  <a:lnTo>
                    <a:pt x="2" y="126"/>
                  </a:lnTo>
                  <a:lnTo>
                    <a:pt x="8" y="130"/>
                  </a:lnTo>
                  <a:lnTo>
                    <a:pt x="8" y="130"/>
                  </a:lnTo>
                  <a:lnTo>
                    <a:pt x="18" y="144"/>
                  </a:lnTo>
                  <a:lnTo>
                    <a:pt x="28" y="160"/>
                  </a:lnTo>
                  <a:lnTo>
                    <a:pt x="28" y="162"/>
                  </a:lnTo>
                  <a:lnTo>
                    <a:pt x="28" y="162"/>
                  </a:lnTo>
                  <a:lnTo>
                    <a:pt x="36" y="162"/>
                  </a:lnTo>
                  <a:lnTo>
                    <a:pt x="36" y="162"/>
                  </a:lnTo>
                  <a:lnTo>
                    <a:pt x="42" y="160"/>
                  </a:lnTo>
                  <a:lnTo>
                    <a:pt x="48" y="162"/>
                  </a:lnTo>
                  <a:lnTo>
                    <a:pt x="54" y="164"/>
                  </a:lnTo>
                  <a:lnTo>
                    <a:pt x="60" y="166"/>
                  </a:lnTo>
                  <a:lnTo>
                    <a:pt x="70" y="178"/>
                  </a:lnTo>
                  <a:lnTo>
                    <a:pt x="70" y="178"/>
                  </a:lnTo>
                  <a:lnTo>
                    <a:pt x="70" y="178"/>
                  </a:lnTo>
                  <a:lnTo>
                    <a:pt x="70" y="178"/>
                  </a:lnTo>
                  <a:lnTo>
                    <a:pt x="68" y="200"/>
                  </a:lnTo>
                  <a:lnTo>
                    <a:pt x="68" y="200"/>
                  </a:lnTo>
                  <a:lnTo>
                    <a:pt x="72" y="204"/>
                  </a:lnTo>
                  <a:lnTo>
                    <a:pt x="72" y="210"/>
                  </a:lnTo>
                  <a:lnTo>
                    <a:pt x="72" y="210"/>
                  </a:lnTo>
                  <a:lnTo>
                    <a:pt x="68" y="214"/>
                  </a:lnTo>
                  <a:lnTo>
                    <a:pt x="60" y="218"/>
                  </a:lnTo>
                  <a:lnTo>
                    <a:pt x="60" y="218"/>
                  </a:lnTo>
                  <a:lnTo>
                    <a:pt x="56" y="218"/>
                  </a:lnTo>
                  <a:lnTo>
                    <a:pt x="54" y="220"/>
                  </a:lnTo>
                  <a:lnTo>
                    <a:pt x="52" y="224"/>
                  </a:lnTo>
                  <a:lnTo>
                    <a:pt x="50" y="230"/>
                  </a:lnTo>
                  <a:lnTo>
                    <a:pt x="50" y="230"/>
                  </a:lnTo>
                  <a:lnTo>
                    <a:pt x="50" y="230"/>
                  </a:lnTo>
                  <a:lnTo>
                    <a:pt x="50" y="230"/>
                  </a:lnTo>
                  <a:lnTo>
                    <a:pt x="44" y="244"/>
                  </a:lnTo>
                  <a:lnTo>
                    <a:pt x="52" y="254"/>
                  </a:lnTo>
                  <a:lnTo>
                    <a:pt x="74" y="258"/>
                  </a:lnTo>
                  <a:lnTo>
                    <a:pt x="76" y="258"/>
                  </a:lnTo>
                  <a:lnTo>
                    <a:pt x="76" y="258"/>
                  </a:lnTo>
                  <a:lnTo>
                    <a:pt x="86" y="268"/>
                  </a:lnTo>
                  <a:lnTo>
                    <a:pt x="72" y="288"/>
                  </a:lnTo>
                  <a:lnTo>
                    <a:pt x="102" y="352"/>
                  </a:lnTo>
                  <a:lnTo>
                    <a:pt x="104" y="354"/>
                  </a:lnTo>
                  <a:lnTo>
                    <a:pt x="98" y="358"/>
                  </a:lnTo>
                  <a:lnTo>
                    <a:pt x="100" y="364"/>
                  </a:lnTo>
                  <a:lnTo>
                    <a:pt x="100" y="364"/>
                  </a:lnTo>
                  <a:lnTo>
                    <a:pt x="156" y="330"/>
                  </a:lnTo>
                  <a:lnTo>
                    <a:pt x="146" y="346"/>
                  </a:lnTo>
                  <a:lnTo>
                    <a:pt x="146" y="346"/>
                  </a:lnTo>
                  <a:lnTo>
                    <a:pt x="138" y="362"/>
                  </a:lnTo>
                  <a:lnTo>
                    <a:pt x="134" y="374"/>
                  </a:lnTo>
                  <a:lnTo>
                    <a:pt x="134" y="374"/>
                  </a:lnTo>
                  <a:lnTo>
                    <a:pt x="140" y="372"/>
                  </a:lnTo>
                  <a:lnTo>
                    <a:pt x="146" y="366"/>
                  </a:lnTo>
                  <a:lnTo>
                    <a:pt x="152" y="360"/>
                  </a:lnTo>
                  <a:lnTo>
                    <a:pt x="156" y="350"/>
                  </a:lnTo>
                  <a:lnTo>
                    <a:pt x="156" y="350"/>
                  </a:lnTo>
                  <a:lnTo>
                    <a:pt x="158" y="350"/>
                  </a:lnTo>
                  <a:lnTo>
                    <a:pt x="172" y="342"/>
                  </a:lnTo>
                  <a:lnTo>
                    <a:pt x="174" y="340"/>
                  </a:lnTo>
                  <a:lnTo>
                    <a:pt x="196" y="358"/>
                  </a:lnTo>
                  <a:lnTo>
                    <a:pt x="220" y="360"/>
                  </a:lnTo>
                  <a:lnTo>
                    <a:pt x="220" y="360"/>
                  </a:lnTo>
                  <a:lnTo>
                    <a:pt x="232" y="368"/>
                  </a:lnTo>
                  <a:lnTo>
                    <a:pt x="260" y="342"/>
                  </a:lnTo>
                  <a:lnTo>
                    <a:pt x="260" y="342"/>
                  </a:lnTo>
                  <a:lnTo>
                    <a:pt x="264" y="336"/>
                  </a:lnTo>
                  <a:lnTo>
                    <a:pt x="268" y="326"/>
                  </a:lnTo>
                  <a:lnTo>
                    <a:pt x="272" y="320"/>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8" y="234"/>
                  </a:lnTo>
                  <a:lnTo>
                    <a:pt x="290" y="226"/>
                  </a:lnTo>
                  <a:lnTo>
                    <a:pt x="284" y="222"/>
                  </a:lnTo>
                  <a:lnTo>
                    <a:pt x="282" y="222"/>
                  </a:lnTo>
                  <a:lnTo>
                    <a:pt x="272" y="232"/>
                  </a:lnTo>
                  <a:lnTo>
                    <a:pt x="272" y="230"/>
                  </a:lnTo>
                  <a:lnTo>
                    <a:pt x="270" y="230"/>
                  </a:lnTo>
                  <a:lnTo>
                    <a:pt x="256" y="226"/>
                  </a:lnTo>
                  <a:lnTo>
                    <a:pt x="252" y="214"/>
                  </a:lnTo>
                  <a:lnTo>
                    <a:pt x="252" y="214"/>
                  </a:lnTo>
                  <a:lnTo>
                    <a:pt x="244" y="210"/>
                  </a:lnTo>
                  <a:lnTo>
                    <a:pt x="236" y="204"/>
                  </a:lnTo>
                  <a:lnTo>
                    <a:pt x="226" y="198"/>
                  </a:lnTo>
                  <a:lnTo>
                    <a:pt x="226" y="198"/>
                  </a:lnTo>
                  <a:lnTo>
                    <a:pt x="218" y="192"/>
                  </a:lnTo>
                  <a:lnTo>
                    <a:pt x="216" y="190"/>
                  </a:lnTo>
                  <a:lnTo>
                    <a:pt x="216" y="186"/>
                  </a:lnTo>
                  <a:lnTo>
                    <a:pt x="216" y="186"/>
                  </a:lnTo>
                  <a:lnTo>
                    <a:pt x="214" y="184"/>
                  </a:lnTo>
                  <a:lnTo>
                    <a:pt x="216" y="180"/>
                  </a:lnTo>
                  <a:lnTo>
                    <a:pt x="220" y="170"/>
                  </a:lnTo>
                  <a:lnTo>
                    <a:pt x="220" y="170"/>
                  </a:lnTo>
                  <a:lnTo>
                    <a:pt x="230" y="152"/>
                  </a:lnTo>
                  <a:lnTo>
                    <a:pt x="232" y="144"/>
                  </a:lnTo>
                  <a:lnTo>
                    <a:pt x="234" y="138"/>
                  </a:lnTo>
                  <a:lnTo>
                    <a:pt x="234" y="128"/>
                  </a:lnTo>
                  <a:lnTo>
                    <a:pt x="240" y="128"/>
                  </a:lnTo>
                  <a:lnTo>
                    <a:pt x="258" y="130"/>
                  </a:lnTo>
                  <a:lnTo>
                    <a:pt x="258" y="130"/>
                  </a:lnTo>
                  <a:lnTo>
                    <a:pt x="260" y="122"/>
                  </a:lnTo>
                  <a:lnTo>
                    <a:pt x="264" y="106"/>
                  </a:lnTo>
                  <a:lnTo>
                    <a:pt x="260" y="104"/>
                  </a:lnTo>
                  <a:lnTo>
                    <a:pt x="260" y="104"/>
                  </a:lnTo>
                  <a:lnTo>
                    <a:pt x="242" y="116"/>
                  </a:lnTo>
                  <a:lnTo>
                    <a:pt x="230" y="122"/>
                  </a:lnTo>
                  <a:lnTo>
                    <a:pt x="230" y="122"/>
                  </a:lnTo>
                  <a:lnTo>
                    <a:pt x="222" y="122"/>
                  </a:lnTo>
                  <a:lnTo>
                    <a:pt x="214" y="120"/>
                  </a:lnTo>
                  <a:lnTo>
                    <a:pt x="204" y="114"/>
                  </a:lnTo>
                  <a:lnTo>
                    <a:pt x="194" y="108"/>
                  </a:lnTo>
                  <a:lnTo>
                    <a:pt x="194" y="106"/>
                  </a:lnTo>
                  <a:lnTo>
                    <a:pt x="192" y="10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8" name="Freeform 25"/>
            <p:cNvSpPr>
              <a:spLocks/>
            </p:cNvSpPr>
            <p:nvPr/>
          </p:nvSpPr>
          <p:spPr bwMode="auto">
            <a:xfrm>
              <a:off x="4645025" y="3021919"/>
              <a:ext cx="127000" cy="184150"/>
            </a:xfrm>
            <a:custGeom>
              <a:avLst/>
              <a:gdLst>
                <a:gd name="T0" fmla="*/ 46 w 80"/>
                <a:gd name="T1" fmla="*/ 2 h 116"/>
                <a:gd name="T2" fmla="*/ 44 w 80"/>
                <a:gd name="T3" fmla="*/ 0 h 116"/>
                <a:gd name="T4" fmla="*/ 44 w 80"/>
                <a:gd name="T5" fmla="*/ 0 h 116"/>
                <a:gd name="T6" fmla="*/ 40 w 80"/>
                <a:gd name="T7" fmla="*/ 2 h 116"/>
                <a:gd name="T8" fmla="*/ 38 w 80"/>
                <a:gd name="T9" fmla="*/ 4 h 116"/>
                <a:gd name="T10" fmla="*/ 32 w 80"/>
                <a:gd name="T11" fmla="*/ 14 h 116"/>
                <a:gd name="T12" fmla="*/ 28 w 80"/>
                <a:gd name="T13" fmla="*/ 12 h 116"/>
                <a:gd name="T14" fmla="*/ 28 w 80"/>
                <a:gd name="T15" fmla="*/ 12 h 116"/>
                <a:gd name="T16" fmla="*/ 28 w 80"/>
                <a:gd name="T17" fmla="*/ 14 h 116"/>
                <a:gd name="T18" fmla="*/ 22 w 80"/>
                <a:gd name="T19" fmla="*/ 20 h 116"/>
                <a:gd name="T20" fmla="*/ 18 w 80"/>
                <a:gd name="T21" fmla="*/ 22 h 116"/>
                <a:gd name="T22" fmla="*/ 10 w 80"/>
                <a:gd name="T23" fmla="*/ 26 h 116"/>
                <a:gd name="T24" fmla="*/ 8 w 80"/>
                <a:gd name="T25" fmla="*/ 32 h 116"/>
                <a:gd name="T26" fmla="*/ 8 w 80"/>
                <a:gd name="T27" fmla="*/ 32 h 116"/>
                <a:gd name="T28" fmla="*/ 8 w 80"/>
                <a:gd name="T29" fmla="*/ 44 h 116"/>
                <a:gd name="T30" fmla="*/ 6 w 80"/>
                <a:gd name="T31" fmla="*/ 48 h 116"/>
                <a:gd name="T32" fmla="*/ 4 w 80"/>
                <a:gd name="T33" fmla="*/ 50 h 116"/>
                <a:gd name="T34" fmla="*/ 0 w 80"/>
                <a:gd name="T35" fmla="*/ 60 h 116"/>
                <a:gd name="T36" fmla="*/ 0 w 80"/>
                <a:gd name="T37" fmla="*/ 60 h 116"/>
                <a:gd name="T38" fmla="*/ 0 w 80"/>
                <a:gd name="T39" fmla="*/ 66 h 116"/>
                <a:gd name="T40" fmla="*/ 0 w 80"/>
                <a:gd name="T41" fmla="*/ 78 h 116"/>
                <a:gd name="T42" fmla="*/ 4 w 80"/>
                <a:gd name="T43" fmla="*/ 102 h 116"/>
                <a:gd name="T44" fmla="*/ 4 w 80"/>
                <a:gd name="T45" fmla="*/ 102 h 116"/>
                <a:gd name="T46" fmla="*/ 8 w 80"/>
                <a:gd name="T47" fmla="*/ 106 h 116"/>
                <a:gd name="T48" fmla="*/ 18 w 80"/>
                <a:gd name="T49" fmla="*/ 112 h 116"/>
                <a:gd name="T50" fmla="*/ 36 w 80"/>
                <a:gd name="T51" fmla="*/ 116 h 116"/>
                <a:gd name="T52" fmla="*/ 36 w 80"/>
                <a:gd name="T53" fmla="*/ 116 h 116"/>
                <a:gd name="T54" fmla="*/ 44 w 80"/>
                <a:gd name="T55" fmla="*/ 114 h 116"/>
                <a:gd name="T56" fmla="*/ 54 w 80"/>
                <a:gd name="T57" fmla="*/ 110 h 116"/>
                <a:gd name="T58" fmla="*/ 50 w 80"/>
                <a:gd name="T59" fmla="*/ 100 h 116"/>
                <a:gd name="T60" fmla="*/ 50 w 80"/>
                <a:gd name="T61" fmla="*/ 98 h 116"/>
                <a:gd name="T62" fmla="*/ 50 w 80"/>
                <a:gd name="T63" fmla="*/ 98 h 116"/>
                <a:gd name="T64" fmla="*/ 52 w 80"/>
                <a:gd name="T65" fmla="*/ 90 h 116"/>
                <a:gd name="T66" fmla="*/ 52 w 80"/>
                <a:gd name="T67" fmla="*/ 90 h 116"/>
                <a:gd name="T68" fmla="*/ 60 w 80"/>
                <a:gd name="T69" fmla="*/ 74 h 116"/>
                <a:gd name="T70" fmla="*/ 76 w 80"/>
                <a:gd name="T71" fmla="*/ 74 h 116"/>
                <a:gd name="T72" fmla="*/ 80 w 80"/>
                <a:gd name="T73" fmla="*/ 74 h 116"/>
                <a:gd name="T74" fmla="*/ 80 w 80"/>
                <a:gd name="T75" fmla="*/ 74 h 116"/>
                <a:gd name="T76" fmla="*/ 74 w 80"/>
                <a:gd name="T77" fmla="*/ 64 h 116"/>
                <a:gd name="T78" fmla="*/ 64 w 80"/>
                <a:gd name="T79" fmla="*/ 48 h 116"/>
                <a:gd name="T80" fmla="*/ 58 w 80"/>
                <a:gd name="T81" fmla="*/ 40 h 116"/>
                <a:gd name="T82" fmla="*/ 58 w 80"/>
                <a:gd name="T83" fmla="*/ 40 h 116"/>
                <a:gd name="T84" fmla="*/ 54 w 80"/>
                <a:gd name="T85" fmla="*/ 30 h 116"/>
                <a:gd name="T86" fmla="*/ 52 w 80"/>
                <a:gd name="T87" fmla="*/ 18 h 116"/>
                <a:gd name="T88" fmla="*/ 52 w 80"/>
                <a:gd name="T89" fmla="*/ 18 h 116"/>
                <a:gd name="T90" fmla="*/ 48 w 80"/>
                <a:gd name="T91" fmla="*/ 8 h 116"/>
                <a:gd name="T92" fmla="*/ 46 w 80"/>
                <a:gd name="T93" fmla="*/ 2 h 116"/>
                <a:gd name="T94" fmla="*/ 46 w 80"/>
                <a:gd name="T95" fmla="*/ 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0" h="116">
                  <a:moveTo>
                    <a:pt x="46" y="2"/>
                  </a:moveTo>
                  <a:lnTo>
                    <a:pt x="44" y="0"/>
                  </a:lnTo>
                  <a:lnTo>
                    <a:pt x="44" y="0"/>
                  </a:lnTo>
                  <a:lnTo>
                    <a:pt x="40" y="2"/>
                  </a:lnTo>
                  <a:lnTo>
                    <a:pt x="38" y="4"/>
                  </a:lnTo>
                  <a:lnTo>
                    <a:pt x="32" y="14"/>
                  </a:lnTo>
                  <a:lnTo>
                    <a:pt x="28" y="12"/>
                  </a:lnTo>
                  <a:lnTo>
                    <a:pt x="28" y="12"/>
                  </a:lnTo>
                  <a:lnTo>
                    <a:pt x="28" y="14"/>
                  </a:lnTo>
                  <a:lnTo>
                    <a:pt x="22" y="20"/>
                  </a:lnTo>
                  <a:lnTo>
                    <a:pt x="18" y="22"/>
                  </a:lnTo>
                  <a:lnTo>
                    <a:pt x="10" y="26"/>
                  </a:lnTo>
                  <a:lnTo>
                    <a:pt x="8" y="32"/>
                  </a:lnTo>
                  <a:lnTo>
                    <a:pt x="8" y="32"/>
                  </a:lnTo>
                  <a:lnTo>
                    <a:pt x="8" y="44"/>
                  </a:lnTo>
                  <a:lnTo>
                    <a:pt x="6" y="48"/>
                  </a:lnTo>
                  <a:lnTo>
                    <a:pt x="4" y="50"/>
                  </a:lnTo>
                  <a:lnTo>
                    <a:pt x="0" y="60"/>
                  </a:lnTo>
                  <a:lnTo>
                    <a:pt x="0" y="60"/>
                  </a:lnTo>
                  <a:lnTo>
                    <a:pt x="0" y="66"/>
                  </a:lnTo>
                  <a:lnTo>
                    <a:pt x="0" y="78"/>
                  </a:lnTo>
                  <a:lnTo>
                    <a:pt x="4" y="102"/>
                  </a:lnTo>
                  <a:lnTo>
                    <a:pt x="4" y="102"/>
                  </a:lnTo>
                  <a:lnTo>
                    <a:pt x="8" y="106"/>
                  </a:lnTo>
                  <a:lnTo>
                    <a:pt x="18" y="112"/>
                  </a:lnTo>
                  <a:lnTo>
                    <a:pt x="36" y="116"/>
                  </a:lnTo>
                  <a:lnTo>
                    <a:pt x="36" y="116"/>
                  </a:lnTo>
                  <a:lnTo>
                    <a:pt x="44" y="114"/>
                  </a:lnTo>
                  <a:lnTo>
                    <a:pt x="54" y="110"/>
                  </a:lnTo>
                  <a:lnTo>
                    <a:pt x="50" y="100"/>
                  </a:lnTo>
                  <a:lnTo>
                    <a:pt x="50" y="98"/>
                  </a:lnTo>
                  <a:lnTo>
                    <a:pt x="50" y="98"/>
                  </a:lnTo>
                  <a:lnTo>
                    <a:pt x="52" y="90"/>
                  </a:lnTo>
                  <a:lnTo>
                    <a:pt x="52" y="90"/>
                  </a:lnTo>
                  <a:lnTo>
                    <a:pt x="60" y="74"/>
                  </a:lnTo>
                  <a:lnTo>
                    <a:pt x="76" y="74"/>
                  </a:lnTo>
                  <a:lnTo>
                    <a:pt x="80" y="74"/>
                  </a:lnTo>
                  <a:lnTo>
                    <a:pt x="80" y="74"/>
                  </a:lnTo>
                  <a:lnTo>
                    <a:pt x="74" y="64"/>
                  </a:lnTo>
                  <a:lnTo>
                    <a:pt x="64" y="48"/>
                  </a:lnTo>
                  <a:lnTo>
                    <a:pt x="58" y="40"/>
                  </a:lnTo>
                  <a:lnTo>
                    <a:pt x="58" y="40"/>
                  </a:lnTo>
                  <a:lnTo>
                    <a:pt x="54" y="30"/>
                  </a:lnTo>
                  <a:lnTo>
                    <a:pt x="52" y="18"/>
                  </a:lnTo>
                  <a:lnTo>
                    <a:pt x="52" y="18"/>
                  </a:lnTo>
                  <a:lnTo>
                    <a:pt x="48" y="8"/>
                  </a:lnTo>
                  <a:lnTo>
                    <a:pt x="46" y="2"/>
                  </a:lnTo>
                  <a:lnTo>
                    <a:pt x="46" y="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29" name="Freeform 26"/>
            <p:cNvSpPr>
              <a:spLocks/>
            </p:cNvSpPr>
            <p:nvPr/>
          </p:nvSpPr>
          <p:spPr bwMode="auto">
            <a:xfrm>
              <a:off x="4518025" y="2939369"/>
              <a:ext cx="168275" cy="180975"/>
            </a:xfrm>
            <a:custGeom>
              <a:avLst/>
              <a:gdLst>
                <a:gd name="T0" fmla="*/ 52 w 106"/>
                <a:gd name="T1" fmla="*/ 26 h 114"/>
                <a:gd name="T2" fmla="*/ 38 w 106"/>
                <a:gd name="T3" fmla="*/ 24 h 114"/>
                <a:gd name="T4" fmla="*/ 38 w 106"/>
                <a:gd name="T5" fmla="*/ 30 h 114"/>
                <a:gd name="T6" fmla="*/ 18 w 106"/>
                <a:gd name="T7" fmla="*/ 38 h 114"/>
                <a:gd name="T8" fmla="*/ 18 w 106"/>
                <a:gd name="T9" fmla="*/ 40 h 114"/>
                <a:gd name="T10" fmla="*/ 18 w 106"/>
                <a:gd name="T11" fmla="*/ 48 h 114"/>
                <a:gd name="T12" fmla="*/ 24 w 106"/>
                <a:gd name="T13" fmla="*/ 58 h 114"/>
                <a:gd name="T14" fmla="*/ 24 w 106"/>
                <a:gd name="T15" fmla="*/ 60 h 114"/>
                <a:gd name="T16" fmla="*/ 4 w 106"/>
                <a:gd name="T17" fmla="*/ 82 h 114"/>
                <a:gd name="T18" fmla="*/ 0 w 106"/>
                <a:gd name="T19" fmla="*/ 86 h 114"/>
                <a:gd name="T20" fmla="*/ 4 w 106"/>
                <a:gd name="T21" fmla="*/ 96 h 114"/>
                <a:gd name="T22" fmla="*/ 20 w 106"/>
                <a:gd name="T23" fmla="*/ 100 h 114"/>
                <a:gd name="T24" fmla="*/ 32 w 106"/>
                <a:gd name="T25" fmla="*/ 102 h 114"/>
                <a:gd name="T26" fmla="*/ 40 w 106"/>
                <a:gd name="T27" fmla="*/ 106 h 114"/>
                <a:gd name="T28" fmla="*/ 48 w 106"/>
                <a:gd name="T29" fmla="*/ 110 h 114"/>
                <a:gd name="T30" fmla="*/ 62 w 106"/>
                <a:gd name="T31" fmla="*/ 114 h 114"/>
                <a:gd name="T32" fmla="*/ 66 w 106"/>
                <a:gd name="T33" fmla="*/ 112 h 114"/>
                <a:gd name="T34" fmla="*/ 78 w 106"/>
                <a:gd name="T35" fmla="*/ 98 h 114"/>
                <a:gd name="T36" fmla="*/ 80 w 106"/>
                <a:gd name="T37" fmla="*/ 66 h 114"/>
                <a:gd name="T38" fmla="*/ 96 w 106"/>
                <a:gd name="T39" fmla="*/ 68 h 114"/>
                <a:gd name="T40" fmla="*/ 102 w 106"/>
                <a:gd name="T41" fmla="*/ 62 h 114"/>
                <a:gd name="T42" fmla="*/ 96 w 106"/>
                <a:gd name="T43" fmla="*/ 30 h 114"/>
                <a:gd name="T44" fmla="*/ 102 w 106"/>
                <a:gd name="T45" fmla="*/ 26 h 114"/>
                <a:gd name="T46" fmla="*/ 106 w 106"/>
                <a:gd name="T47" fmla="*/ 22 h 114"/>
                <a:gd name="T48" fmla="*/ 86 w 106"/>
                <a:gd name="T49" fmla="*/ 18 h 114"/>
                <a:gd name="T50" fmla="*/ 68 w 106"/>
                <a:gd name="T51" fmla="*/ 6 h 114"/>
                <a:gd name="T52" fmla="*/ 62 w 106"/>
                <a:gd name="T53" fmla="*/ 2 h 114"/>
                <a:gd name="T54" fmla="*/ 48 w 106"/>
                <a:gd name="T55" fmla="*/ 2 h 114"/>
                <a:gd name="T56" fmla="*/ 44 w 106"/>
                <a:gd name="T57" fmla="*/ 2 h 114"/>
                <a:gd name="T58" fmla="*/ 50 w 106"/>
                <a:gd name="T59" fmla="*/ 10 h 114"/>
                <a:gd name="T60" fmla="*/ 54 w 106"/>
                <a:gd name="T61" fmla="*/ 16 h 114"/>
                <a:gd name="T62" fmla="*/ 52 w 106"/>
                <a:gd name="T63" fmla="*/ 2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8" y="40"/>
                  </a:lnTo>
                  <a:lnTo>
                    <a:pt x="16" y="44"/>
                  </a:lnTo>
                  <a:lnTo>
                    <a:pt x="18" y="48"/>
                  </a:lnTo>
                  <a:lnTo>
                    <a:pt x="24" y="56"/>
                  </a:lnTo>
                  <a:lnTo>
                    <a:pt x="24" y="58"/>
                  </a:lnTo>
                  <a:lnTo>
                    <a:pt x="24" y="60"/>
                  </a:lnTo>
                  <a:lnTo>
                    <a:pt x="24" y="60"/>
                  </a:lnTo>
                  <a:lnTo>
                    <a:pt x="14" y="72"/>
                  </a:lnTo>
                  <a:lnTo>
                    <a:pt x="4" y="82"/>
                  </a:lnTo>
                  <a:lnTo>
                    <a:pt x="4" y="82"/>
                  </a:lnTo>
                  <a:lnTo>
                    <a:pt x="0" y="86"/>
                  </a:lnTo>
                  <a:lnTo>
                    <a:pt x="0" y="90"/>
                  </a:lnTo>
                  <a:lnTo>
                    <a:pt x="4" y="96"/>
                  </a:lnTo>
                  <a:lnTo>
                    <a:pt x="14" y="100"/>
                  </a:lnTo>
                  <a:lnTo>
                    <a:pt x="20" y="100"/>
                  </a:lnTo>
                  <a:lnTo>
                    <a:pt x="20" y="100"/>
                  </a:lnTo>
                  <a:lnTo>
                    <a:pt x="32" y="102"/>
                  </a:lnTo>
                  <a:lnTo>
                    <a:pt x="36" y="102"/>
                  </a:lnTo>
                  <a:lnTo>
                    <a:pt x="40" y="106"/>
                  </a:lnTo>
                  <a:lnTo>
                    <a:pt x="48" y="110"/>
                  </a:lnTo>
                  <a:lnTo>
                    <a:pt x="48" y="110"/>
                  </a:lnTo>
                  <a:lnTo>
                    <a:pt x="56" y="114"/>
                  </a:lnTo>
                  <a:lnTo>
                    <a:pt x="62"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96" y="30"/>
                  </a:lnTo>
                  <a:lnTo>
                    <a:pt x="102" y="26"/>
                  </a:lnTo>
                  <a:lnTo>
                    <a:pt x="106" y="22"/>
                  </a:lnTo>
                  <a:lnTo>
                    <a:pt x="106" y="22"/>
                  </a:lnTo>
                  <a:lnTo>
                    <a:pt x="104" y="18"/>
                  </a:lnTo>
                  <a:lnTo>
                    <a:pt x="86" y="18"/>
                  </a:lnTo>
                  <a:lnTo>
                    <a:pt x="86" y="18"/>
                  </a:lnTo>
                  <a:lnTo>
                    <a:pt x="68" y="6"/>
                  </a:lnTo>
                  <a:lnTo>
                    <a:pt x="68" y="6"/>
                  </a:lnTo>
                  <a:lnTo>
                    <a:pt x="62" y="2"/>
                  </a:lnTo>
                  <a:lnTo>
                    <a:pt x="58" y="0"/>
                  </a:lnTo>
                  <a:lnTo>
                    <a:pt x="48" y="2"/>
                  </a:lnTo>
                  <a:lnTo>
                    <a:pt x="44" y="2"/>
                  </a:lnTo>
                  <a:lnTo>
                    <a:pt x="44" y="2"/>
                  </a:lnTo>
                  <a:lnTo>
                    <a:pt x="44" y="8"/>
                  </a:lnTo>
                  <a:lnTo>
                    <a:pt x="50" y="10"/>
                  </a:lnTo>
                  <a:lnTo>
                    <a:pt x="50" y="10"/>
                  </a:lnTo>
                  <a:lnTo>
                    <a:pt x="54" y="16"/>
                  </a:lnTo>
                  <a:lnTo>
                    <a:pt x="54" y="20"/>
                  </a:lnTo>
                  <a:lnTo>
                    <a:pt x="52" y="24"/>
                  </a:lnTo>
                  <a:lnTo>
                    <a:pt x="52" y="2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0" name="Freeform 27"/>
            <p:cNvSpPr>
              <a:spLocks/>
            </p:cNvSpPr>
            <p:nvPr/>
          </p:nvSpPr>
          <p:spPr bwMode="auto">
            <a:xfrm>
              <a:off x="4803775" y="2580594"/>
              <a:ext cx="596900" cy="568325"/>
            </a:xfrm>
            <a:custGeom>
              <a:avLst/>
              <a:gdLst>
                <a:gd name="T0" fmla="*/ 162 w 376"/>
                <a:gd name="T1" fmla="*/ 60 h 358"/>
                <a:gd name="T2" fmla="*/ 160 w 376"/>
                <a:gd name="T3" fmla="*/ 80 h 358"/>
                <a:gd name="T4" fmla="*/ 140 w 376"/>
                <a:gd name="T5" fmla="*/ 80 h 358"/>
                <a:gd name="T6" fmla="*/ 116 w 376"/>
                <a:gd name="T7" fmla="*/ 92 h 358"/>
                <a:gd name="T8" fmla="*/ 92 w 376"/>
                <a:gd name="T9" fmla="*/ 112 h 358"/>
                <a:gd name="T10" fmla="*/ 70 w 376"/>
                <a:gd name="T11" fmla="*/ 138 h 358"/>
                <a:gd name="T12" fmla="*/ 54 w 376"/>
                <a:gd name="T13" fmla="*/ 148 h 358"/>
                <a:gd name="T14" fmla="*/ 42 w 376"/>
                <a:gd name="T15" fmla="*/ 138 h 358"/>
                <a:gd name="T16" fmla="*/ 24 w 376"/>
                <a:gd name="T17" fmla="*/ 122 h 358"/>
                <a:gd name="T18" fmla="*/ 22 w 376"/>
                <a:gd name="T19" fmla="*/ 184 h 358"/>
                <a:gd name="T20" fmla="*/ 4 w 376"/>
                <a:gd name="T21" fmla="*/ 220 h 358"/>
                <a:gd name="T22" fmla="*/ 2 w 376"/>
                <a:gd name="T23" fmla="*/ 232 h 358"/>
                <a:gd name="T24" fmla="*/ 32 w 376"/>
                <a:gd name="T25" fmla="*/ 238 h 358"/>
                <a:gd name="T26" fmla="*/ 34 w 376"/>
                <a:gd name="T27" fmla="*/ 240 h 358"/>
                <a:gd name="T28" fmla="*/ 46 w 376"/>
                <a:gd name="T29" fmla="*/ 248 h 358"/>
                <a:gd name="T30" fmla="*/ 48 w 376"/>
                <a:gd name="T31" fmla="*/ 248 h 358"/>
                <a:gd name="T32" fmla="*/ 54 w 376"/>
                <a:gd name="T33" fmla="*/ 264 h 358"/>
                <a:gd name="T34" fmla="*/ 92 w 376"/>
                <a:gd name="T35" fmla="*/ 260 h 358"/>
                <a:gd name="T36" fmla="*/ 112 w 376"/>
                <a:gd name="T37" fmla="*/ 224 h 358"/>
                <a:gd name="T38" fmla="*/ 138 w 376"/>
                <a:gd name="T39" fmla="*/ 204 h 358"/>
                <a:gd name="T40" fmla="*/ 154 w 376"/>
                <a:gd name="T41" fmla="*/ 196 h 358"/>
                <a:gd name="T42" fmla="*/ 164 w 376"/>
                <a:gd name="T43" fmla="*/ 194 h 358"/>
                <a:gd name="T44" fmla="*/ 174 w 376"/>
                <a:gd name="T45" fmla="*/ 200 h 358"/>
                <a:gd name="T46" fmla="*/ 188 w 376"/>
                <a:gd name="T47" fmla="*/ 220 h 358"/>
                <a:gd name="T48" fmla="*/ 188 w 376"/>
                <a:gd name="T49" fmla="*/ 254 h 358"/>
                <a:gd name="T50" fmla="*/ 184 w 376"/>
                <a:gd name="T51" fmla="*/ 268 h 358"/>
                <a:gd name="T52" fmla="*/ 174 w 376"/>
                <a:gd name="T53" fmla="*/ 284 h 358"/>
                <a:gd name="T54" fmla="*/ 172 w 376"/>
                <a:gd name="T55" fmla="*/ 312 h 358"/>
                <a:gd name="T56" fmla="*/ 184 w 376"/>
                <a:gd name="T57" fmla="*/ 302 h 358"/>
                <a:gd name="T58" fmla="*/ 194 w 376"/>
                <a:gd name="T59" fmla="*/ 308 h 358"/>
                <a:gd name="T60" fmla="*/ 186 w 376"/>
                <a:gd name="T61" fmla="*/ 324 h 358"/>
                <a:gd name="T62" fmla="*/ 182 w 376"/>
                <a:gd name="T63" fmla="*/ 336 h 358"/>
                <a:gd name="T64" fmla="*/ 176 w 376"/>
                <a:gd name="T65" fmla="*/ 344 h 358"/>
                <a:gd name="T66" fmla="*/ 162 w 376"/>
                <a:gd name="T67" fmla="*/ 348 h 358"/>
                <a:gd name="T68" fmla="*/ 184 w 376"/>
                <a:gd name="T69" fmla="*/ 354 h 358"/>
                <a:gd name="T70" fmla="*/ 198 w 376"/>
                <a:gd name="T71" fmla="*/ 328 h 358"/>
                <a:gd name="T72" fmla="*/ 272 w 376"/>
                <a:gd name="T73" fmla="*/ 260 h 358"/>
                <a:gd name="T74" fmla="*/ 284 w 376"/>
                <a:gd name="T75" fmla="*/ 260 h 358"/>
                <a:gd name="T76" fmla="*/ 312 w 376"/>
                <a:gd name="T77" fmla="*/ 244 h 358"/>
                <a:gd name="T78" fmla="*/ 326 w 376"/>
                <a:gd name="T79" fmla="*/ 208 h 358"/>
                <a:gd name="T80" fmla="*/ 372 w 376"/>
                <a:gd name="T81" fmla="*/ 128 h 358"/>
                <a:gd name="T82" fmla="*/ 364 w 376"/>
                <a:gd name="T83" fmla="*/ 122 h 358"/>
                <a:gd name="T84" fmla="*/ 356 w 376"/>
                <a:gd name="T85" fmla="*/ 122 h 358"/>
                <a:gd name="T86" fmla="*/ 346 w 376"/>
                <a:gd name="T87" fmla="*/ 116 h 358"/>
                <a:gd name="T88" fmla="*/ 342 w 376"/>
                <a:gd name="T89" fmla="*/ 108 h 358"/>
                <a:gd name="T90" fmla="*/ 336 w 376"/>
                <a:gd name="T91" fmla="*/ 62 h 358"/>
                <a:gd name="T92" fmla="*/ 308 w 376"/>
                <a:gd name="T93" fmla="*/ 30 h 358"/>
                <a:gd name="T94" fmla="*/ 306 w 376"/>
                <a:gd name="T95" fmla="*/ 16 h 358"/>
                <a:gd name="T96" fmla="*/ 300 w 376"/>
                <a:gd name="T97" fmla="*/ 10 h 358"/>
                <a:gd name="T98" fmla="*/ 292 w 376"/>
                <a:gd name="T99" fmla="*/ 24 h 358"/>
                <a:gd name="T100" fmla="*/ 274 w 376"/>
                <a:gd name="T101" fmla="*/ 20 h 358"/>
                <a:gd name="T102" fmla="*/ 268 w 376"/>
                <a:gd name="T103" fmla="*/ 8 h 358"/>
                <a:gd name="T104" fmla="*/ 236 w 376"/>
                <a:gd name="T105" fmla="*/ 0 h 358"/>
                <a:gd name="T106" fmla="*/ 234 w 376"/>
                <a:gd name="T107" fmla="*/ 12 h 358"/>
                <a:gd name="T108" fmla="*/ 226 w 376"/>
                <a:gd name="T109" fmla="*/ 30 h 358"/>
                <a:gd name="T110" fmla="*/ 212 w 376"/>
                <a:gd name="T111" fmla="*/ 48 h 358"/>
                <a:gd name="T112" fmla="*/ 186 w 376"/>
                <a:gd name="T113" fmla="*/ 5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58">
                  <a:moveTo>
                    <a:pt x="172" y="46"/>
                  </a:moveTo>
                  <a:lnTo>
                    <a:pt x="162" y="60"/>
                  </a:lnTo>
                  <a:lnTo>
                    <a:pt x="162" y="60"/>
                  </a:lnTo>
                  <a:lnTo>
                    <a:pt x="160" y="64"/>
                  </a:lnTo>
                  <a:lnTo>
                    <a:pt x="160" y="74"/>
                  </a:lnTo>
                  <a:lnTo>
                    <a:pt x="160" y="80"/>
                  </a:lnTo>
                  <a:lnTo>
                    <a:pt x="142" y="80"/>
                  </a:lnTo>
                  <a:lnTo>
                    <a:pt x="140" y="80"/>
                  </a:lnTo>
                  <a:lnTo>
                    <a:pt x="140" y="80"/>
                  </a:lnTo>
                  <a:lnTo>
                    <a:pt x="128" y="76"/>
                  </a:lnTo>
                  <a:lnTo>
                    <a:pt x="116" y="92"/>
                  </a:lnTo>
                  <a:lnTo>
                    <a:pt x="116" y="92"/>
                  </a:lnTo>
                  <a:lnTo>
                    <a:pt x="102" y="100"/>
                  </a:lnTo>
                  <a:lnTo>
                    <a:pt x="92" y="112"/>
                  </a:lnTo>
                  <a:lnTo>
                    <a:pt x="92" y="112"/>
                  </a:lnTo>
                  <a:lnTo>
                    <a:pt x="90" y="116"/>
                  </a:lnTo>
                  <a:lnTo>
                    <a:pt x="90" y="116"/>
                  </a:lnTo>
                  <a:lnTo>
                    <a:pt x="70" y="138"/>
                  </a:lnTo>
                  <a:lnTo>
                    <a:pt x="70" y="140"/>
                  </a:lnTo>
                  <a:lnTo>
                    <a:pt x="68" y="140"/>
                  </a:lnTo>
                  <a:lnTo>
                    <a:pt x="54" y="148"/>
                  </a:lnTo>
                  <a:lnTo>
                    <a:pt x="42" y="140"/>
                  </a:lnTo>
                  <a:lnTo>
                    <a:pt x="42" y="138"/>
                  </a:lnTo>
                  <a:lnTo>
                    <a:pt x="42" y="138"/>
                  </a:lnTo>
                  <a:lnTo>
                    <a:pt x="42" y="138"/>
                  </a:lnTo>
                  <a:lnTo>
                    <a:pt x="30" y="126"/>
                  </a:lnTo>
                  <a:lnTo>
                    <a:pt x="24" y="122"/>
                  </a:lnTo>
                  <a:lnTo>
                    <a:pt x="28" y="156"/>
                  </a:lnTo>
                  <a:lnTo>
                    <a:pt x="34" y="172"/>
                  </a:lnTo>
                  <a:lnTo>
                    <a:pt x="22" y="184"/>
                  </a:lnTo>
                  <a:lnTo>
                    <a:pt x="4" y="208"/>
                  </a:lnTo>
                  <a:lnTo>
                    <a:pt x="4" y="220"/>
                  </a:lnTo>
                  <a:lnTo>
                    <a:pt x="4" y="220"/>
                  </a:lnTo>
                  <a:lnTo>
                    <a:pt x="4" y="220"/>
                  </a:lnTo>
                  <a:lnTo>
                    <a:pt x="0" y="226"/>
                  </a:lnTo>
                  <a:lnTo>
                    <a:pt x="2" y="232"/>
                  </a:lnTo>
                  <a:lnTo>
                    <a:pt x="8" y="232"/>
                  </a:lnTo>
                  <a:lnTo>
                    <a:pt x="32" y="238"/>
                  </a:lnTo>
                  <a:lnTo>
                    <a:pt x="32" y="238"/>
                  </a:lnTo>
                  <a:lnTo>
                    <a:pt x="34" y="238"/>
                  </a:lnTo>
                  <a:lnTo>
                    <a:pt x="34" y="240"/>
                  </a:lnTo>
                  <a:lnTo>
                    <a:pt x="34" y="240"/>
                  </a:lnTo>
                  <a:lnTo>
                    <a:pt x="40" y="244"/>
                  </a:lnTo>
                  <a:lnTo>
                    <a:pt x="46" y="248"/>
                  </a:lnTo>
                  <a:lnTo>
                    <a:pt x="46" y="248"/>
                  </a:lnTo>
                  <a:lnTo>
                    <a:pt x="48" y="248"/>
                  </a:lnTo>
                  <a:lnTo>
                    <a:pt x="48" y="248"/>
                  </a:lnTo>
                  <a:lnTo>
                    <a:pt x="48" y="248"/>
                  </a:lnTo>
                  <a:lnTo>
                    <a:pt x="50" y="252"/>
                  </a:lnTo>
                  <a:lnTo>
                    <a:pt x="52" y="258"/>
                  </a:lnTo>
                  <a:lnTo>
                    <a:pt x="54" y="264"/>
                  </a:lnTo>
                  <a:lnTo>
                    <a:pt x="78" y="272"/>
                  </a:lnTo>
                  <a:lnTo>
                    <a:pt x="86" y="270"/>
                  </a:lnTo>
                  <a:lnTo>
                    <a:pt x="92" y="260"/>
                  </a:lnTo>
                  <a:lnTo>
                    <a:pt x="112" y="224"/>
                  </a:lnTo>
                  <a:lnTo>
                    <a:pt x="112" y="224"/>
                  </a:lnTo>
                  <a:lnTo>
                    <a:pt x="112" y="224"/>
                  </a:lnTo>
                  <a:lnTo>
                    <a:pt x="122" y="212"/>
                  </a:lnTo>
                  <a:lnTo>
                    <a:pt x="122" y="210"/>
                  </a:lnTo>
                  <a:lnTo>
                    <a:pt x="138" y="204"/>
                  </a:lnTo>
                  <a:lnTo>
                    <a:pt x="148" y="202"/>
                  </a:lnTo>
                  <a:lnTo>
                    <a:pt x="148" y="202"/>
                  </a:lnTo>
                  <a:lnTo>
                    <a:pt x="154" y="196"/>
                  </a:lnTo>
                  <a:lnTo>
                    <a:pt x="160" y="192"/>
                  </a:lnTo>
                  <a:lnTo>
                    <a:pt x="160" y="192"/>
                  </a:lnTo>
                  <a:lnTo>
                    <a:pt x="164" y="194"/>
                  </a:lnTo>
                  <a:lnTo>
                    <a:pt x="172" y="198"/>
                  </a:lnTo>
                  <a:lnTo>
                    <a:pt x="174" y="198"/>
                  </a:lnTo>
                  <a:lnTo>
                    <a:pt x="174" y="200"/>
                  </a:lnTo>
                  <a:lnTo>
                    <a:pt x="188" y="220"/>
                  </a:lnTo>
                  <a:lnTo>
                    <a:pt x="188" y="220"/>
                  </a:lnTo>
                  <a:lnTo>
                    <a:pt x="188" y="220"/>
                  </a:lnTo>
                  <a:lnTo>
                    <a:pt x="188" y="222"/>
                  </a:lnTo>
                  <a:lnTo>
                    <a:pt x="190" y="238"/>
                  </a:lnTo>
                  <a:lnTo>
                    <a:pt x="188" y="254"/>
                  </a:lnTo>
                  <a:lnTo>
                    <a:pt x="188" y="254"/>
                  </a:lnTo>
                  <a:lnTo>
                    <a:pt x="184" y="268"/>
                  </a:lnTo>
                  <a:lnTo>
                    <a:pt x="184" y="268"/>
                  </a:lnTo>
                  <a:lnTo>
                    <a:pt x="184" y="270"/>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08"/>
                  </a:lnTo>
                  <a:lnTo>
                    <a:pt x="194" y="320"/>
                  </a:lnTo>
                  <a:lnTo>
                    <a:pt x="192" y="320"/>
                  </a:lnTo>
                  <a:lnTo>
                    <a:pt x="186" y="324"/>
                  </a:lnTo>
                  <a:lnTo>
                    <a:pt x="184" y="328"/>
                  </a:lnTo>
                  <a:lnTo>
                    <a:pt x="184" y="334"/>
                  </a:lnTo>
                  <a:lnTo>
                    <a:pt x="182" y="336"/>
                  </a:lnTo>
                  <a:lnTo>
                    <a:pt x="182" y="336"/>
                  </a:lnTo>
                  <a:lnTo>
                    <a:pt x="178" y="344"/>
                  </a:lnTo>
                  <a:lnTo>
                    <a:pt x="176" y="344"/>
                  </a:lnTo>
                  <a:lnTo>
                    <a:pt x="176" y="344"/>
                  </a:lnTo>
                  <a:lnTo>
                    <a:pt x="168" y="346"/>
                  </a:lnTo>
                  <a:lnTo>
                    <a:pt x="162" y="348"/>
                  </a:lnTo>
                  <a:lnTo>
                    <a:pt x="158" y="356"/>
                  </a:lnTo>
                  <a:lnTo>
                    <a:pt x="158" y="358"/>
                  </a:lnTo>
                  <a:lnTo>
                    <a:pt x="184" y="354"/>
                  </a:lnTo>
                  <a:lnTo>
                    <a:pt x="190" y="350"/>
                  </a:lnTo>
                  <a:lnTo>
                    <a:pt x="198" y="328"/>
                  </a:lnTo>
                  <a:lnTo>
                    <a:pt x="198" y="328"/>
                  </a:lnTo>
                  <a:lnTo>
                    <a:pt x="258" y="266"/>
                  </a:lnTo>
                  <a:lnTo>
                    <a:pt x="260" y="266"/>
                  </a:lnTo>
                  <a:lnTo>
                    <a:pt x="272" y="260"/>
                  </a:lnTo>
                  <a:lnTo>
                    <a:pt x="272" y="260"/>
                  </a:lnTo>
                  <a:lnTo>
                    <a:pt x="272" y="260"/>
                  </a:lnTo>
                  <a:lnTo>
                    <a:pt x="284" y="260"/>
                  </a:lnTo>
                  <a:lnTo>
                    <a:pt x="294" y="258"/>
                  </a:lnTo>
                  <a:lnTo>
                    <a:pt x="304" y="252"/>
                  </a:lnTo>
                  <a:lnTo>
                    <a:pt x="312" y="244"/>
                  </a:lnTo>
                  <a:lnTo>
                    <a:pt x="326" y="208"/>
                  </a:lnTo>
                  <a:lnTo>
                    <a:pt x="326" y="208"/>
                  </a:lnTo>
                  <a:lnTo>
                    <a:pt x="326" y="208"/>
                  </a:lnTo>
                  <a:lnTo>
                    <a:pt x="376" y="156"/>
                  </a:lnTo>
                  <a:lnTo>
                    <a:pt x="376" y="156"/>
                  </a:lnTo>
                  <a:lnTo>
                    <a:pt x="372" y="128"/>
                  </a:lnTo>
                  <a:lnTo>
                    <a:pt x="372" y="128"/>
                  </a:lnTo>
                  <a:lnTo>
                    <a:pt x="368" y="126"/>
                  </a:lnTo>
                  <a:lnTo>
                    <a:pt x="364" y="122"/>
                  </a:lnTo>
                  <a:lnTo>
                    <a:pt x="364" y="120"/>
                  </a:lnTo>
                  <a:lnTo>
                    <a:pt x="364" y="122"/>
                  </a:lnTo>
                  <a:lnTo>
                    <a:pt x="356" y="122"/>
                  </a:lnTo>
                  <a:lnTo>
                    <a:pt x="356" y="122"/>
                  </a:lnTo>
                  <a:lnTo>
                    <a:pt x="350" y="120"/>
                  </a:lnTo>
                  <a:lnTo>
                    <a:pt x="346" y="116"/>
                  </a:lnTo>
                  <a:lnTo>
                    <a:pt x="344" y="110"/>
                  </a:lnTo>
                  <a:lnTo>
                    <a:pt x="344" y="110"/>
                  </a:lnTo>
                  <a:lnTo>
                    <a:pt x="342" y="108"/>
                  </a:lnTo>
                  <a:lnTo>
                    <a:pt x="342" y="66"/>
                  </a:lnTo>
                  <a:lnTo>
                    <a:pt x="342" y="66"/>
                  </a:lnTo>
                  <a:lnTo>
                    <a:pt x="336" y="62"/>
                  </a:lnTo>
                  <a:lnTo>
                    <a:pt x="328" y="56"/>
                  </a:lnTo>
                  <a:lnTo>
                    <a:pt x="316" y="44"/>
                  </a:lnTo>
                  <a:lnTo>
                    <a:pt x="308" y="30"/>
                  </a:lnTo>
                  <a:lnTo>
                    <a:pt x="308" y="30"/>
                  </a:lnTo>
                  <a:lnTo>
                    <a:pt x="306" y="24"/>
                  </a:lnTo>
                  <a:lnTo>
                    <a:pt x="306" y="16"/>
                  </a:lnTo>
                  <a:lnTo>
                    <a:pt x="308" y="12"/>
                  </a:lnTo>
                  <a:lnTo>
                    <a:pt x="302" y="4"/>
                  </a:lnTo>
                  <a:lnTo>
                    <a:pt x="300" y="10"/>
                  </a:lnTo>
                  <a:lnTo>
                    <a:pt x="294" y="24"/>
                  </a:lnTo>
                  <a:lnTo>
                    <a:pt x="292" y="24"/>
                  </a:lnTo>
                  <a:lnTo>
                    <a:pt x="292" y="24"/>
                  </a:lnTo>
                  <a:lnTo>
                    <a:pt x="282" y="24"/>
                  </a:lnTo>
                  <a:lnTo>
                    <a:pt x="274" y="20"/>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26" y="32"/>
                  </a:lnTo>
                  <a:lnTo>
                    <a:pt x="212" y="48"/>
                  </a:lnTo>
                  <a:lnTo>
                    <a:pt x="210" y="48"/>
                  </a:lnTo>
                  <a:lnTo>
                    <a:pt x="208" y="48"/>
                  </a:lnTo>
                  <a:lnTo>
                    <a:pt x="186" y="50"/>
                  </a:lnTo>
                  <a:lnTo>
                    <a:pt x="172" y="4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2" name="Freeform 28"/>
            <p:cNvSpPr>
              <a:spLocks/>
            </p:cNvSpPr>
            <p:nvPr/>
          </p:nvSpPr>
          <p:spPr bwMode="auto">
            <a:xfrm>
              <a:off x="4937125" y="2237694"/>
              <a:ext cx="850900" cy="577850"/>
            </a:xfrm>
            <a:custGeom>
              <a:avLst/>
              <a:gdLst>
                <a:gd name="T0" fmla="*/ 74 w 536"/>
                <a:gd name="T1" fmla="*/ 12 h 364"/>
                <a:gd name="T2" fmla="*/ 60 w 536"/>
                <a:gd name="T3" fmla="*/ 34 h 364"/>
                <a:gd name="T4" fmla="*/ 42 w 536"/>
                <a:gd name="T5" fmla="*/ 48 h 364"/>
                <a:gd name="T6" fmla="*/ 22 w 536"/>
                <a:gd name="T7" fmla="*/ 34 h 364"/>
                <a:gd name="T8" fmla="*/ 18 w 536"/>
                <a:gd name="T9" fmla="*/ 54 h 364"/>
                <a:gd name="T10" fmla="*/ 34 w 536"/>
                <a:gd name="T11" fmla="*/ 64 h 364"/>
                <a:gd name="T12" fmla="*/ 50 w 536"/>
                <a:gd name="T13" fmla="*/ 140 h 364"/>
                <a:gd name="T14" fmla="*/ 76 w 536"/>
                <a:gd name="T15" fmla="*/ 136 h 364"/>
                <a:gd name="T16" fmla="*/ 98 w 536"/>
                <a:gd name="T17" fmla="*/ 132 h 364"/>
                <a:gd name="T18" fmla="*/ 126 w 536"/>
                <a:gd name="T19" fmla="*/ 176 h 364"/>
                <a:gd name="T20" fmla="*/ 120 w 536"/>
                <a:gd name="T21" fmla="*/ 212 h 364"/>
                <a:gd name="T22" fmla="*/ 158 w 536"/>
                <a:gd name="T23" fmla="*/ 208 h 364"/>
                <a:gd name="T24" fmla="*/ 178 w 536"/>
                <a:gd name="T25" fmla="*/ 216 h 364"/>
                <a:gd name="T26" fmla="*/ 192 w 536"/>
                <a:gd name="T27" fmla="*/ 228 h 364"/>
                <a:gd name="T28" fmla="*/ 210 w 536"/>
                <a:gd name="T29" fmla="*/ 218 h 364"/>
                <a:gd name="T30" fmla="*/ 226 w 536"/>
                <a:gd name="T31" fmla="*/ 214 h 364"/>
                <a:gd name="T32" fmla="*/ 232 w 536"/>
                <a:gd name="T33" fmla="*/ 242 h 364"/>
                <a:gd name="T34" fmla="*/ 262 w 536"/>
                <a:gd name="T35" fmla="*/ 274 h 364"/>
                <a:gd name="T36" fmla="*/ 268 w 536"/>
                <a:gd name="T37" fmla="*/ 324 h 364"/>
                <a:gd name="T38" fmla="*/ 276 w 536"/>
                <a:gd name="T39" fmla="*/ 330 h 364"/>
                <a:gd name="T40" fmla="*/ 294 w 536"/>
                <a:gd name="T41" fmla="*/ 338 h 364"/>
                <a:gd name="T42" fmla="*/ 322 w 536"/>
                <a:gd name="T43" fmla="*/ 314 h 364"/>
                <a:gd name="T44" fmla="*/ 344 w 536"/>
                <a:gd name="T45" fmla="*/ 294 h 364"/>
                <a:gd name="T46" fmla="*/ 400 w 536"/>
                <a:gd name="T47" fmla="*/ 272 h 364"/>
                <a:gd name="T48" fmla="*/ 404 w 536"/>
                <a:gd name="T49" fmla="*/ 260 h 364"/>
                <a:gd name="T50" fmla="*/ 430 w 536"/>
                <a:gd name="T51" fmla="*/ 256 h 364"/>
                <a:gd name="T52" fmla="*/ 454 w 536"/>
                <a:gd name="T53" fmla="*/ 228 h 364"/>
                <a:gd name="T54" fmla="*/ 478 w 536"/>
                <a:gd name="T55" fmla="*/ 170 h 364"/>
                <a:gd name="T56" fmla="*/ 524 w 536"/>
                <a:gd name="T57" fmla="*/ 198 h 364"/>
                <a:gd name="T58" fmla="*/ 514 w 536"/>
                <a:gd name="T59" fmla="*/ 172 h 364"/>
                <a:gd name="T60" fmla="*/ 524 w 536"/>
                <a:gd name="T61" fmla="*/ 126 h 364"/>
                <a:gd name="T62" fmla="*/ 492 w 536"/>
                <a:gd name="T63" fmla="*/ 110 h 364"/>
                <a:gd name="T64" fmla="*/ 482 w 536"/>
                <a:gd name="T65" fmla="*/ 108 h 364"/>
                <a:gd name="T66" fmla="*/ 468 w 536"/>
                <a:gd name="T67" fmla="*/ 112 h 364"/>
                <a:gd name="T68" fmla="*/ 446 w 536"/>
                <a:gd name="T69" fmla="*/ 110 h 364"/>
                <a:gd name="T70" fmla="*/ 446 w 536"/>
                <a:gd name="T71" fmla="*/ 136 h 364"/>
                <a:gd name="T72" fmla="*/ 428 w 536"/>
                <a:gd name="T73" fmla="*/ 146 h 364"/>
                <a:gd name="T74" fmla="*/ 414 w 536"/>
                <a:gd name="T75" fmla="*/ 140 h 364"/>
                <a:gd name="T76" fmla="*/ 376 w 536"/>
                <a:gd name="T77" fmla="*/ 108 h 364"/>
                <a:gd name="T78" fmla="*/ 370 w 536"/>
                <a:gd name="T79" fmla="*/ 86 h 364"/>
                <a:gd name="T80" fmla="*/ 368 w 536"/>
                <a:gd name="T81" fmla="*/ 98 h 364"/>
                <a:gd name="T82" fmla="*/ 340 w 536"/>
                <a:gd name="T83" fmla="*/ 116 h 364"/>
                <a:gd name="T84" fmla="*/ 336 w 536"/>
                <a:gd name="T85" fmla="*/ 106 h 364"/>
                <a:gd name="T86" fmla="*/ 316 w 536"/>
                <a:gd name="T87" fmla="*/ 82 h 364"/>
                <a:gd name="T88" fmla="*/ 292 w 536"/>
                <a:gd name="T89" fmla="*/ 82 h 364"/>
                <a:gd name="T90" fmla="*/ 290 w 536"/>
                <a:gd name="T91" fmla="*/ 68 h 364"/>
                <a:gd name="T92" fmla="*/ 254 w 536"/>
                <a:gd name="T93" fmla="*/ 68 h 364"/>
                <a:gd name="T94" fmla="*/ 240 w 536"/>
                <a:gd name="T95" fmla="*/ 72 h 364"/>
                <a:gd name="T96" fmla="*/ 226 w 536"/>
                <a:gd name="T97" fmla="*/ 56 h 364"/>
                <a:gd name="T98" fmla="*/ 202 w 536"/>
                <a:gd name="T99" fmla="*/ 50 h 364"/>
                <a:gd name="T100" fmla="*/ 164 w 536"/>
                <a:gd name="T101" fmla="*/ 54 h 364"/>
                <a:gd name="T102" fmla="*/ 150 w 536"/>
                <a:gd name="T103" fmla="*/ 58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58" y="36"/>
                  </a:lnTo>
                  <a:lnTo>
                    <a:pt x="44" y="48"/>
                  </a:lnTo>
                  <a:lnTo>
                    <a:pt x="42" y="48"/>
                  </a:lnTo>
                  <a:lnTo>
                    <a:pt x="42" y="48"/>
                  </a:lnTo>
                  <a:lnTo>
                    <a:pt x="40" y="48"/>
                  </a:lnTo>
                  <a:lnTo>
                    <a:pt x="40" y="48"/>
                  </a:lnTo>
                  <a:lnTo>
                    <a:pt x="28" y="40"/>
                  </a:lnTo>
                  <a:lnTo>
                    <a:pt x="22" y="34"/>
                  </a:lnTo>
                  <a:lnTo>
                    <a:pt x="22" y="34"/>
                  </a:lnTo>
                  <a:lnTo>
                    <a:pt x="18" y="32"/>
                  </a:lnTo>
                  <a:lnTo>
                    <a:pt x="8" y="34"/>
                  </a:lnTo>
                  <a:lnTo>
                    <a:pt x="0" y="40"/>
                  </a:lnTo>
                  <a:lnTo>
                    <a:pt x="18" y="54"/>
                  </a:lnTo>
                  <a:lnTo>
                    <a:pt x="32" y="60"/>
                  </a:lnTo>
                  <a:lnTo>
                    <a:pt x="32" y="60"/>
                  </a:lnTo>
                  <a:lnTo>
                    <a:pt x="32" y="60"/>
                  </a:lnTo>
                  <a:lnTo>
                    <a:pt x="34" y="62"/>
                  </a:lnTo>
                  <a:lnTo>
                    <a:pt x="34" y="64"/>
                  </a:lnTo>
                  <a:lnTo>
                    <a:pt x="36" y="80"/>
                  </a:lnTo>
                  <a:lnTo>
                    <a:pt x="36" y="80"/>
                  </a:lnTo>
                  <a:lnTo>
                    <a:pt x="36" y="104"/>
                  </a:lnTo>
                  <a:lnTo>
                    <a:pt x="40" y="118"/>
                  </a:lnTo>
                  <a:lnTo>
                    <a:pt x="50" y="140"/>
                  </a:lnTo>
                  <a:lnTo>
                    <a:pt x="60" y="152"/>
                  </a:lnTo>
                  <a:lnTo>
                    <a:pt x="70" y="144"/>
                  </a:lnTo>
                  <a:lnTo>
                    <a:pt x="76" y="136"/>
                  </a:lnTo>
                  <a:lnTo>
                    <a:pt x="76" y="136"/>
                  </a:lnTo>
                  <a:lnTo>
                    <a:pt x="76" y="136"/>
                  </a:lnTo>
                  <a:lnTo>
                    <a:pt x="88" y="122"/>
                  </a:lnTo>
                  <a:lnTo>
                    <a:pt x="98" y="132"/>
                  </a:lnTo>
                  <a:lnTo>
                    <a:pt x="98" y="132"/>
                  </a:lnTo>
                  <a:lnTo>
                    <a:pt x="98" y="132"/>
                  </a:lnTo>
                  <a:lnTo>
                    <a:pt x="98" y="132"/>
                  </a:lnTo>
                  <a:lnTo>
                    <a:pt x="98" y="132"/>
                  </a:lnTo>
                  <a:lnTo>
                    <a:pt x="108" y="152"/>
                  </a:lnTo>
                  <a:lnTo>
                    <a:pt x="120" y="156"/>
                  </a:lnTo>
                  <a:lnTo>
                    <a:pt x="126" y="176"/>
                  </a:lnTo>
                  <a:lnTo>
                    <a:pt x="126" y="176"/>
                  </a:lnTo>
                  <a:lnTo>
                    <a:pt x="126" y="176"/>
                  </a:lnTo>
                  <a:lnTo>
                    <a:pt x="124" y="194"/>
                  </a:lnTo>
                  <a:lnTo>
                    <a:pt x="124" y="196"/>
                  </a:lnTo>
                  <a:lnTo>
                    <a:pt x="124" y="196"/>
                  </a:lnTo>
                  <a:lnTo>
                    <a:pt x="120" y="212"/>
                  </a:lnTo>
                  <a:lnTo>
                    <a:pt x="128" y="220"/>
                  </a:lnTo>
                  <a:lnTo>
                    <a:pt x="138" y="214"/>
                  </a:lnTo>
                  <a:lnTo>
                    <a:pt x="148" y="204"/>
                  </a:lnTo>
                  <a:lnTo>
                    <a:pt x="150" y="206"/>
                  </a:lnTo>
                  <a:lnTo>
                    <a:pt x="158" y="208"/>
                  </a:lnTo>
                  <a:lnTo>
                    <a:pt x="158" y="208"/>
                  </a:lnTo>
                  <a:lnTo>
                    <a:pt x="158" y="208"/>
                  </a:lnTo>
                  <a:lnTo>
                    <a:pt x="168" y="218"/>
                  </a:lnTo>
                  <a:lnTo>
                    <a:pt x="178" y="216"/>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8"/>
                  </a:lnTo>
                  <a:lnTo>
                    <a:pt x="210" y="214"/>
                  </a:lnTo>
                  <a:lnTo>
                    <a:pt x="212" y="210"/>
                  </a:lnTo>
                  <a:lnTo>
                    <a:pt x="220" y="212"/>
                  </a:lnTo>
                  <a:lnTo>
                    <a:pt x="220" y="212"/>
                  </a:lnTo>
                  <a:lnTo>
                    <a:pt x="226" y="214"/>
                  </a:lnTo>
                  <a:lnTo>
                    <a:pt x="230" y="218"/>
                  </a:lnTo>
                  <a:lnTo>
                    <a:pt x="232" y="222"/>
                  </a:lnTo>
                  <a:lnTo>
                    <a:pt x="232" y="228"/>
                  </a:lnTo>
                  <a:lnTo>
                    <a:pt x="232" y="232"/>
                  </a:lnTo>
                  <a:lnTo>
                    <a:pt x="232" y="242"/>
                  </a:lnTo>
                  <a:lnTo>
                    <a:pt x="240" y="256"/>
                  </a:lnTo>
                  <a:lnTo>
                    <a:pt x="250" y="266"/>
                  </a:lnTo>
                  <a:lnTo>
                    <a:pt x="250" y="266"/>
                  </a:lnTo>
                  <a:lnTo>
                    <a:pt x="256" y="272"/>
                  </a:lnTo>
                  <a:lnTo>
                    <a:pt x="262" y="274"/>
                  </a:lnTo>
                  <a:lnTo>
                    <a:pt x="264" y="274"/>
                  </a:lnTo>
                  <a:lnTo>
                    <a:pt x="264" y="274"/>
                  </a:lnTo>
                  <a:lnTo>
                    <a:pt x="266" y="278"/>
                  </a:lnTo>
                  <a:lnTo>
                    <a:pt x="268" y="288"/>
                  </a:lnTo>
                  <a:lnTo>
                    <a:pt x="268" y="324"/>
                  </a:lnTo>
                  <a:lnTo>
                    <a:pt x="268" y="324"/>
                  </a:lnTo>
                  <a:lnTo>
                    <a:pt x="270" y="328"/>
                  </a:lnTo>
                  <a:lnTo>
                    <a:pt x="274" y="330"/>
                  </a:lnTo>
                  <a:lnTo>
                    <a:pt x="276" y="330"/>
                  </a:lnTo>
                  <a:lnTo>
                    <a:pt x="276" y="330"/>
                  </a:lnTo>
                  <a:lnTo>
                    <a:pt x="282" y="330"/>
                  </a:lnTo>
                  <a:lnTo>
                    <a:pt x="288" y="332"/>
                  </a:lnTo>
                  <a:lnTo>
                    <a:pt x="290" y="334"/>
                  </a:lnTo>
                  <a:lnTo>
                    <a:pt x="290" y="334"/>
                  </a:lnTo>
                  <a:lnTo>
                    <a:pt x="294" y="338"/>
                  </a:lnTo>
                  <a:lnTo>
                    <a:pt x="298" y="344"/>
                  </a:lnTo>
                  <a:lnTo>
                    <a:pt x="300" y="364"/>
                  </a:lnTo>
                  <a:lnTo>
                    <a:pt x="318" y="328"/>
                  </a:lnTo>
                  <a:lnTo>
                    <a:pt x="318" y="328"/>
                  </a:lnTo>
                  <a:lnTo>
                    <a:pt x="322" y="314"/>
                  </a:lnTo>
                  <a:lnTo>
                    <a:pt x="326" y="304"/>
                  </a:lnTo>
                  <a:lnTo>
                    <a:pt x="332" y="296"/>
                  </a:lnTo>
                  <a:lnTo>
                    <a:pt x="338" y="294"/>
                  </a:lnTo>
                  <a:lnTo>
                    <a:pt x="338" y="294"/>
                  </a:lnTo>
                  <a:lnTo>
                    <a:pt x="344" y="294"/>
                  </a:lnTo>
                  <a:lnTo>
                    <a:pt x="352" y="294"/>
                  </a:lnTo>
                  <a:lnTo>
                    <a:pt x="372" y="304"/>
                  </a:lnTo>
                  <a:lnTo>
                    <a:pt x="424" y="308"/>
                  </a:lnTo>
                  <a:lnTo>
                    <a:pt x="424" y="296"/>
                  </a:lnTo>
                  <a:lnTo>
                    <a:pt x="400" y="272"/>
                  </a:lnTo>
                  <a:lnTo>
                    <a:pt x="400" y="272"/>
                  </a:lnTo>
                  <a:lnTo>
                    <a:pt x="388" y="264"/>
                  </a:lnTo>
                  <a:lnTo>
                    <a:pt x="386" y="262"/>
                  </a:lnTo>
                  <a:lnTo>
                    <a:pt x="386" y="258"/>
                  </a:lnTo>
                  <a:lnTo>
                    <a:pt x="404" y="260"/>
                  </a:lnTo>
                  <a:lnTo>
                    <a:pt x="404" y="260"/>
                  </a:lnTo>
                  <a:lnTo>
                    <a:pt x="412" y="260"/>
                  </a:lnTo>
                  <a:lnTo>
                    <a:pt x="418" y="260"/>
                  </a:lnTo>
                  <a:lnTo>
                    <a:pt x="424" y="260"/>
                  </a:lnTo>
                  <a:lnTo>
                    <a:pt x="430" y="256"/>
                  </a:lnTo>
                  <a:lnTo>
                    <a:pt x="436" y="252"/>
                  </a:lnTo>
                  <a:lnTo>
                    <a:pt x="442" y="246"/>
                  </a:lnTo>
                  <a:lnTo>
                    <a:pt x="452" y="228"/>
                  </a:lnTo>
                  <a:lnTo>
                    <a:pt x="452" y="228"/>
                  </a:lnTo>
                  <a:lnTo>
                    <a:pt x="454" y="228"/>
                  </a:lnTo>
                  <a:lnTo>
                    <a:pt x="472" y="212"/>
                  </a:lnTo>
                  <a:lnTo>
                    <a:pt x="474" y="174"/>
                  </a:lnTo>
                  <a:lnTo>
                    <a:pt x="474" y="170"/>
                  </a:lnTo>
                  <a:lnTo>
                    <a:pt x="476" y="170"/>
                  </a:lnTo>
                  <a:lnTo>
                    <a:pt x="478" y="170"/>
                  </a:lnTo>
                  <a:lnTo>
                    <a:pt x="492" y="168"/>
                  </a:lnTo>
                  <a:lnTo>
                    <a:pt x="494" y="168"/>
                  </a:lnTo>
                  <a:lnTo>
                    <a:pt x="496"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6" y="126"/>
                  </a:lnTo>
                  <a:lnTo>
                    <a:pt x="524" y="126"/>
                  </a:lnTo>
                  <a:lnTo>
                    <a:pt x="512" y="120"/>
                  </a:lnTo>
                  <a:lnTo>
                    <a:pt x="512" y="120"/>
                  </a:lnTo>
                  <a:lnTo>
                    <a:pt x="504" y="118"/>
                  </a:lnTo>
                  <a:lnTo>
                    <a:pt x="492" y="110"/>
                  </a:lnTo>
                  <a:lnTo>
                    <a:pt x="492" y="110"/>
                  </a:lnTo>
                  <a:lnTo>
                    <a:pt x="486" y="106"/>
                  </a:lnTo>
                  <a:lnTo>
                    <a:pt x="484" y="102"/>
                  </a:lnTo>
                  <a:lnTo>
                    <a:pt x="484" y="104"/>
                  </a:lnTo>
                  <a:lnTo>
                    <a:pt x="484" y="104"/>
                  </a:lnTo>
                  <a:lnTo>
                    <a:pt x="482" y="108"/>
                  </a:lnTo>
                  <a:lnTo>
                    <a:pt x="480" y="108"/>
                  </a:lnTo>
                  <a:lnTo>
                    <a:pt x="480" y="108"/>
                  </a:lnTo>
                  <a:lnTo>
                    <a:pt x="476" y="110"/>
                  </a:lnTo>
                  <a:lnTo>
                    <a:pt x="470" y="112"/>
                  </a:lnTo>
                  <a:lnTo>
                    <a:pt x="468" y="112"/>
                  </a:lnTo>
                  <a:lnTo>
                    <a:pt x="468" y="110"/>
                  </a:lnTo>
                  <a:lnTo>
                    <a:pt x="468" y="110"/>
                  </a:lnTo>
                  <a:lnTo>
                    <a:pt x="456" y="102"/>
                  </a:lnTo>
                  <a:lnTo>
                    <a:pt x="446" y="110"/>
                  </a:lnTo>
                  <a:lnTo>
                    <a:pt x="446" y="110"/>
                  </a:lnTo>
                  <a:lnTo>
                    <a:pt x="440" y="116"/>
                  </a:lnTo>
                  <a:lnTo>
                    <a:pt x="438" y="120"/>
                  </a:lnTo>
                  <a:lnTo>
                    <a:pt x="444" y="132"/>
                  </a:lnTo>
                  <a:lnTo>
                    <a:pt x="444" y="132"/>
                  </a:lnTo>
                  <a:lnTo>
                    <a:pt x="446" y="136"/>
                  </a:lnTo>
                  <a:lnTo>
                    <a:pt x="444" y="138"/>
                  </a:lnTo>
                  <a:lnTo>
                    <a:pt x="444" y="138"/>
                  </a:lnTo>
                  <a:lnTo>
                    <a:pt x="440" y="142"/>
                  </a:lnTo>
                  <a:lnTo>
                    <a:pt x="434" y="144"/>
                  </a:lnTo>
                  <a:lnTo>
                    <a:pt x="428" y="146"/>
                  </a:lnTo>
                  <a:lnTo>
                    <a:pt x="428" y="146"/>
                  </a:lnTo>
                  <a:lnTo>
                    <a:pt x="422" y="148"/>
                  </a:lnTo>
                  <a:lnTo>
                    <a:pt x="418" y="146"/>
                  </a:lnTo>
                  <a:lnTo>
                    <a:pt x="416" y="144"/>
                  </a:lnTo>
                  <a:lnTo>
                    <a:pt x="414" y="140"/>
                  </a:lnTo>
                  <a:lnTo>
                    <a:pt x="392" y="120"/>
                  </a:lnTo>
                  <a:lnTo>
                    <a:pt x="392" y="120"/>
                  </a:lnTo>
                  <a:lnTo>
                    <a:pt x="382" y="114"/>
                  </a:lnTo>
                  <a:lnTo>
                    <a:pt x="376" y="108"/>
                  </a:lnTo>
                  <a:lnTo>
                    <a:pt x="376" y="108"/>
                  </a:lnTo>
                  <a:lnTo>
                    <a:pt x="374" y="104"/>
                  </a:lnTo>
                  <a:lnTo>
                    <a:pt x="374" y="100"/>
                  </a:lnTo>
                  <a:lnTo>
                    <a:pt x="374" y="100"/>
                  </a:lnTo>
                  <a:lnTo>
                    <a:pt x="372" y="92"/>
                  </a:lnTo>
                  <a:lnTo>
                    <a:pt x="370" y="86"/>
                  </a:lnTo>
                  <a:lnTo>
                    <a:pt x="366" y="88"/>
                  </a:lnTo>
                  <a:lnTo>
                    <a:pt x="364" y="90"/>
                  </a:lnTo>
                  <a:lnTo>
                    <a:pt x="364" y="90"/>
                  </a:lnTo>
                  <a:lnTo>
                    <a:pt x="366" y="94"/>
                  </a:lnTo>
                  <a:lnTo>
                    <a:pt x="368" y="98"/>
                  </a:lnTo>
                  <a:lnTo>
                    <a:pt x="368" y="100"/>
                  </a:lnTo>
                  <a:lnTo>
                    <a:pt x="370" y="100"/>
                  </a:lnTo>
                  <a:lnTo>
                    <a:pt x="368" y="102"/>
                  </a:lnTo>
                  <a:lnTo>
                    <a:pt x="358" y="120"/>
                  </a:lnTo>
                  <a:lnTo>
                    <a:pt x="340" y="116"/>
                  </a:lnTo>
                  <a:lnTo>
                    <a:pt x="336" y="114"/>
                  </a:lnTo>
                  <a:lnTo>
                    <a:pt x="336" y="114"/>
                  </a:lnTo>
                  <a:lnTo>
                    <a:pt x="336" y="112"/>
                  </a:lnTo>
                  <a:lnTo>
                    <a:pt x="336" y="112"/>
                  </a:lnTo>
                  <a:lnTo>
                    <a:pt x="336" y="106"/>
                  </a:lnTo>
                  <a:lnTo>
                    <a:pt x="336" y="100"/>
                  </a:lnTo>
                  <a:lnTo>
                    <a:pt x="332" y="94"/>
                  </a:lnTo>
                  <a:lnTo>
                    <a:pt x="318" y="84"/>
                  </a:lnTo>
                  <a:lnTo>
                    <a:pt x="316" y="82"/>
                  </a:lnTo>
                  <a:lnTo>
                    <a:pt x="316" y="82"/>
                  </a:lnTo>
                  <a:lnTo>
                    <a:pt x="314" y="84"/>
                  </a:lnTo>
                  <a:lnTo>
                    <a:pt x="312" y="86"/>
                  </a:lnTo>
                  <a:lnTo>
                    <a:pt x="298" y="84"/>
                  </a:lnTo>
                  <a:lnTo>
                    <a:pt x="298" y="84"/>
                  </a:lnTo>
                  <a:lnTo>
                    <a:pt x="292" y="82"/>
                  </a:lnTo>
                  <a:lnTo>
                    <a:pt x="288" y="80"/>
                  </a:lnTo>
                  <a:lnTo>
                    <a:pt x="288" y="80"/>
                  </a:lnTo>
                  <a:lnTo>
                    <a:pt x="288" y="76"/>
                  </a:lnTo>
                  <a:lnTo>
                    <a:pt x="288" y="70"/>
                  </a:lnTo>
                  <a:lnTo>
                    <a:pt x="290" y="68"/>
                  </a:lnTo>
                  <a:lnTo>
                    <a:pt x="284" y="56"/>
                  </a:lnTo>
                  <a:lnTo>
                    <a:pt x="256" y="58"/>
                  </a:lnTo>
                  <a:lnTo>
                    <a:pt x="256" y="58"/>
                  </a:lnTo>
                  <a:lnTo>
                    <a:pt x="256" y="64"/>
                  </a:lnTo>
                  <a:lnTo>
                    <a:pt x="254" y="68"/>
                  </a:lnTo>
                  <a:lnTo>
                    <a:pt x="254" y="68"/>
                  </a:lnTo>
                  <a:lnTo>
                    <a:pt x="252" y="70"/>
                  </a:lnTo>
                  <a:lnTo>
                    <a:pt x="248" y="72"/>
                  </a:lnTo>
                  <a:lnTo>
                    <a:pt x="248" y="72"/>
                  </a:lnTo>
                  <a:lnTo>
                    <a:pt x="240" y="72"/>
                  </a:lnTo>
                  <a:lnTo>
                    <a:pt x="234" y="68"/>
                  </a:lnTo>
                  <a:lnTo>
                    <a:pt x="234" y="66"/>
                  </a:lnTo>
                  <a:lnTo>
                    <a:pt x="234" y="66"/>
                  </a:lnTo>
                  <a:lnTo>
                    <a:pt x="234" y="66"/>
                  </a:lnTo>
                  <a:lnTo>
                    <a:pt x="226" y="56"/>
                  </a:lnTo>
                  <a:lnTo>
                    <a:pt x="224" y="48"/>
                  </a:lnTo>
                  <a:lnTo>
                    <a:pt x="220" y="40"/>
                  </a:lnTo>
                  <a:lnTo>
                    <a:pt x="212" y="46"/>
                  </a:lnTo>
                  <a:lnTo>
                    <a:pt x="212" y="46"/>
                  </a:lnTo>
                  <a:lnTo>
                    <a:pt x="202" y="50"/>
                  </a:lnTo>
                  <a:lnTo>
                    <a:pt x="200" y="50"/>
                  </a:lnTo>
                  <a:lnTo>
                    <a:pt x="196" y="48"/>
                  </a:lnTo>
                  <a:lnTo>
                    <a:pt x="194" y="46"/>
                  </a:lnTo>
                  <a:lnTo>
                    <a:pt x="186" y="48"/>
                  </a:lnTo>
                  <a:lnTo>
                    <a:pt x="164" y="54"/>
                  </a:lnTo>
                  <a:lnTo>
                    <a:pt x="164" y="54"/>
                  </a:lnTo>
                  <a:lnTo>
                    <a:pt x="158" y="58"/>
                  </a:lnTo>
                  <a:lnTo>
                    <a:pt x="152" y="58"/>
                  </a:lnTo>
                  <a:lnTo>
                    <a:pt x="150" y="58"/>
                  </a:lnTo>
                  <a:lnTo>
                    <a:pt x="150" y="58"/>
                  </a:lnTo>
                  <a:lnTo>
                    <a:pt x="140" y="56"/>
                  </a:lnTo>
                  <a:lnTo>
                    <a:pt x="134" y="52"/>
                  </a:lnTo>
                  <a:lnTo>
                    <a:pt x="120" y="42"/>
                  </a:lnTo>
                  <a:lnTo>
                    <a:pt x="104" y="1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4" name="Freeform 29"/>
            <p:cNvSpPr>
              <a:spLocks/>
            </p:cNvSpPr>
            <p:nvPr/>
          </p:nvSpPr>
          <p:spPr bwMode="auto">
            <a:xfrm>
              <a:off x="4756151" y="1421719"/>
              <a:ext cx="1139824" cy="1035051"/>
            </a:xfrm>
            <a:custGeom>
              <a:avLst/>
              <a:gdLst>
                <a:gd name="T0" fmla="*/ 706 w 718"/>
                <a:gd name="T1" fmla="*/ 302 h 652"/>
                <a:gd name="T2" fmla="*/ 710 w 718"/>
                <a:gd name="T3" fmla="*/ 274 h 652"/>
                <a:gd name="T4" fmla="*/ 692 w 718"/>
                <a:gd name="T5" fmla="*/ 234 h 652"/>
                <a:gd name="T6" fmla="*/ 666 w 718"/>
                <a:gd name="T7" fmla="*/ 248 h 652"/>
                <a:gd name="T8" fmla="*/ 644 w 718"/>
                <a:gd name="T9" fmla="*/ 272 h 652"/>
                <a:gd name="T10" fmla="*/ 618 w 718"/>
                <a:gd name="T11" fmla="*/ 318 h 652"/>
                <a:gd name="T12" fmla="*/ 536 w 718"/>
                <a:gd name="T13" fmla="*/ 334 h 652"/>
                <a:gd name="T14" fmla="*/ 508 w 718"/>
                <a:gd name="T15" fmla="*/ 290 h 652"/>
                <a:gd name="T16" fmla="*/ 496 w 718"/>
                <a:gd name="T17" fmla="*/ 278 h 652"/>
                <a:gd name="T18" fmla="*/ 388 w 718"/>
                <a:gd name="T19" fmla="*/ 236 h 652"/>
                <a:gd name="T20" fmla="*/ 330 w 718"/>
                <a:gd name="T21" fmla="*/ 232 h 652"/>
                <a:gd name="T22" fmla="*/ 258 w 718"/>
                <a:gd name="T23" fmla="*/ 110 h 652"/>
                <a:gd name="T24" fmla="*/ 108 w 718"/>
                <a:gd name="T25" fmla="*/ 12 h 652"/>
                <a:gd name="T26" fmla="*/ 80 w 718"/>
                <a:gd name="T27" fmla="*/ 0 h 652"/>
                <a:gd name="T28" fmla="*/ 34 w 718"/>
                <a:gd name="T29" fmla="*/ 12 h 652"/>
                <a:gd name="T30" fmla="*/ 8 w 718"/>
                <a:gd name="T31" fmla="*/ 38 h 652"/>
                <a:gd name="T32" fmla="*/ 0 w 718"/>
                <a:gd name="T33" fmla="*/ 52 h 652"/>
                <a:gd name="T34" fmla="*/ 10 w 718"/>
                <a:gd name="T35" fmla="*/ 86 h 652"/>
                <a:gd name="T36" fmla="*/ 38 w 718"/>
                <a:gd name="T37" fmla="*/ 76 h 652"/>
                <a:gd name="T38" fmla="*/ 74 w 718"/>
                <a:gd name="T39" fmla="*/ 94 h 652"/>
                <a:gd name="T40" fmla="*/ 96 w 718"/>
                <a:gd name="T41" fmla="*/ 140 h 652"/>
                <a:gd name="T42" fmla="*/ 124 w 718"/>
                <a:gd name="T43" fmla="*/ 148 h 652"/>
                <a:gd name="T44" fmla="*/ 170 w 718"/>
                <a:gd name="T45" fmla="*/ 124 h 652"/>
                <a:gd name="T46" fmla="*/ 214 w 718"/>
                <a:gd name="T47" fmla="*/ 110 h 652"/>
                <a:gd name="T48" fmla="*/ 238 w 718"/>
                <a:gd name="T49" fmla="*/ 196 h 652"/>
                <a:gd name="T50" fmla="*/ 240 w 718"/>
                <a:gd name="T51" fmla="*/ 250 h 652"/>
                <a:gd name="T52" fmla="*/ 232 w 718"/>
                <a:gd name="T53" fmla="*/ 284 h 652"/>
                <a:gd name="T54" fmla="*/ 222 w 718"/>
                <a:gd name="T55" fmla="*/ 312 h 652"/>
                <a:gd name="T56" fmla="*/ 228 w 718"/>
                <a:gd name="T57" fmla="*/ 332 h 652"/>
                <a:gd name="T58" fmla="*/ 206 w 718"/>
                <a:gd name="T59" fmla="*/ 364 h 652"/>
                <a:gd name="T60" fmla="*/ 168 w 718"/>
                <a:gd name="T61" fmla="*/ 402 h 652"/>
                <a:gd name="T62" fmla="*/ 148 w 718"/>
                <a:gd name="T63" fmla="*/ 414 h 652"/>
                <a:gd name="T64" fmla="*/ 160 w 718"/>
                <a:gd name="T65" fmla="*/ 468 h 652"/>
                <a:gd name="T66" fmla="*/ 182 w 718"/>
                <a:gd name="T67" fmla="*/ 512 h 652"/>
                <a:gd name="T68" fmla="*/ 226 w 718"/>
                <a:gd name="T69" fmla="*/ 528 h 652"/>
                <a:gd name="T70" fmla="*/ 254 w 718"/>
                <a:gd name="T71" fmla="*/ 560 h 652"/>
                <a:gd name="T72" fmla="*/ 274 w 718"/>
                <a:gd name="T73" fmla="*/ 560 h 652"/>
                <a:gd name="T74" fmla="*/ 308 w 718"/>
                <a:gd name="T75" fmla="*/ 552 h 652"/>
                <a:gd name="T76" fmla="*/ 334 w 718"/>
                <a:gd name="T77" fmla="*/ 546 h 652"/>
                <a:gd name="T78" fmla="*/ 346 w 718"/>
                <a:gd name="T79" fmla="*/ 562 h 652"/>
                <a:gd name="T80" fmla="*/ 360 w 718"/>
                <a:gd name="T81" fmla="*/ 574 h 652"/>
                <a:gd name="T82" fmla="*/ 364 w 718"/>
                <a:gd name="T83" fmla="*/ 564 h 652"/>
                <a:gd name="T84" fmla="*/ 402 w 718"/>
                <a:gd name="T85" fmla="*/ 562 h 652"/>
                <a:gd name="T86" fmla="*/ 422 w 718"/>
                <a:gd name="T87" fmla="*/ 590 h 652"/>
                <a:gd name="T88" fmla="*/ 426 w 718"/>
                <a:gd name="T89" fmla="*/ 584 h 652"/>
                <a:gd name="T90" fmla="*/ 458 w 718"/>
                <a:gd name="T91" fmla="*/ 624 h 652"/>
                <a:gd name="T92" fmla="*/ 470 w 718"/>
                <a:gd name="T93" fmla="*/ 602 h 652"/>
                <a:gd name="T94" fmla="*/ 478 w 718"/>
                <a:gd name="T95" fmla="*/ 594 h 652"/>
                <a:gd name="T96" fmla="*/ 490 w 718"/>
                <a:gd name="T97" fmla="*/ 594 h 652"/>
                <a:gd name="T98" fmla="*/ 498 w 718"/>
                <a:gd name="T99" fmla="*/ 618 h 652"/>
                <a:gd name="T100" fmla="*/ 538 w 718"/>
                <a:gd name="T101" fmla="*/ 652 h 652"/>
                <a:gd name="T102" fmla="*/ 544 w 718"/>
                <a:gd name="T103" fmla="*/ 638 h 652"/>
                <a:gd name="T104" fmla="*/ 556 w 718"/>
                <a:gd name="T105" fmla="*/ 618 h 652"/>
                <a:gd name="T106" fmla="*/ 592 w 718"/>
                <a:gd name="T107" fmla="*/ 596 h 652"/>
                <a:gd name="T108" fmla="*/ 612 w 718"/>
                <a:gd name="T109" fmla="*/ 606 h 652"/>
                <a:gd name="T110" fmla="*/ 610 w 718"/>
                <a:gd name="T111" fmla="*/ 618 h 652"/>
                <a:gd name="T112" fmla="*/ 640 w 718"/>
                <a:gd name="T113" fmla="*/ 630 h 652"/>
                <a:gd name="T114" fmla="*/ 624 w 718"/>
                <a:gd name="T115" fmla="*/ 562 h 652"/>
                <a:gd name="T116" fmla="*/ 616 w 718"/>
                <a:gd name="T117" fmla="*/ 518 h 652"/>
                <a:gd name="T118" fmla="*/ 650 w 718"/>
                <a:gd name="T119" fmla="*/ 482 h 652"/>
                <a:gd name="T120" fmla="*/ 692 w 718"/>
                <a:gd name="T121" fmla="*/ 486 h 652"/>
                <a:gd name="T122" fmla="*/ 714 w 718"/>
                <a:gd name="T123" fmla="*/ 452 h 6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8" h="652">
                  <a:moveTo>
                    <a:pt x="716" y="382"/>
                  </a:moveTo>
                  <a:lnTo>
                    <a:pt x="704" y="302"/>
                  </a:lnTo>
                  <a:lnTo>
                    <a:pt x="706" y="302"/>
                  </a:lnTo>
                  <a:lnTo>
                    <a:pt x="706" y="302"/>
                  </a:lnTo>
                  <a:lnTo>
                    <a:pt x="706" y="302"/>
                  </a:lnTo>
                  <a:lnTo>
                    <a:pt x="712" y="290"/>
                  </a:lnTo>
                  <a:lnTo>
                    <a:pt x="714" y="284"/>
                  </a:lnTo>
                  <a:lnTo>
                    <a:pt x="714" y="280"/>
                  </a:lnTo>
                  <a:lnTo>
                    <a:pt x="710" y="274"/>
                  </a:lnTo>
                  <a:lnTo>
                    <a:pt x="710" y="274"/>
                  </a:lnTo>
                  <a:lnTo>
                    <a:pt x="704" y="270"/>
                  </a:lnTo>
                  <a:lnTo>
                    <a:pt x="700" y="260"/>
                  </a:lnTo>
                  <a:lnTo>
                    <a:pt x="700" y="250"/>
                  </a:lnTo>
                  <a:lnTo>
                    <a:pt x="700" y="234"/>
                  </a:lnTo>
                  <a:lnTo>
                    <a:pt x="692" y="234"/>
                  </a:lnTo>
                  <a:lnTo>
                    <a:pt x="692" y="234"/>
                  </a:lnTo>
                  <a:lnTo>
                    <a:pt x="684" y="236"/>
                  </a:lnTo>
                  <a:lnTo>
                    <a:pt x="674" y="240"/>
                  </a:lnTo>
                  <a:lnTo>
                    <a:pt x="674" y="240"/>
                  </a:lnTo>
                  <a:lnTo>
                    <a:pt x="666" y="248"/>
                  </a:lnTo>
                  <a:lnTo>
                    <a:pt x="662" y="254"/>
                  </a:lnTo>
                  <a:lnTo>
                    <a:pt x="662" y="254"/>
                  </a:lnTo>
                  <a:lnTo>
                    <a:pt x="660" y="262"/>
                  </a:lnTo>
                  <a:lnTo>
                    <a:pt x="652" y="268"/>
                  </a:lnTo>
                  <a:lnTo>
                    <a:pt x="644" y="272"/>
                  </a:lnTo>
                  <a:lnTo>
                    <a:pt x="632" y="276"/>
                  </a:lnTo>
                  <a:lnTo>
                    <a:pt x="628" y="302"/>
                  </a:lnTo>
                  <a:lnTo>
                    <a:pt x="628" y="302"/>
                  </a:lnTo>
                  <a:lnTo>
                    <a:pt x="626" y="302"/>
                  </a:lnTo>
                  <a:lnTo>
                    <a:pt x="618" y="318"/>
                  </a:lnTo>
                  <a:lnTo>
                    <a:pt x="618" y="320"/>
                  </a:lnTo>
                  <a:lnTo>
                    <a:pt x="616" y="320"/>
                  </a:lnTo>
                  <a:lnTo>
                    <a:pt x="616" y="320"/>
                  </a:lnTo>
                  <a:lnTo>
                    <a:pt x="536" y="334"/>
                  </a:lnTo>
                  <a:lnTo>
                    <a:pt x="536" y="334"/>
                  </a:lnTo>
                  <a:lnTo>
                    <a:pt x="534" y="334"/>
                  </a:lnTo>
                  <a:lnTo>
                    <a:pt x="534" y="334"/>
                  </a:lnTo>
                  <a:lnTo>
                    <a:pt x="510" y="308"/>
                  </a:lnTo>
                  <a:lnTo>
                    <a:pt x="518" y="302"/>
                  </a:lnTo>
                  <a:lnTo>
                    <a:pt x="508" y="290"/>
                  </a:lnTo>
                  <a:lnTo>
                    <a:pt x="498" y="282"/>
                  </a:lnTo>
                  <a:lnTo>
                    <a:pt x="496" y="280"/>
                  </a:lnTo>
                  <a:lnTo>
                    <a:pt x="496" y="280"/>
                  </a:lnTo>
                  <a:lnTo>
                    <a:pt x="496" y="280"/>
                  </a:lnTo>
                  <a:lnTo>
                    <a:pt x="496" y="278"/>
                  </a:lnTo>
                  <a:lnTo>
                    <a:pt x="492" y="258"/>
                  </a:lnTo>
                  <a:lnTo>
                    <a:pt x="470" y="258"/>
                  </a:lnTo>
                  <a:lnTo>
                    <a:pt x="470" y="258"/>
                  </a:lnTo>
                  <a:lnTo>
                    <a:pt x="452" y="246"/>
                  </a:lnTo>
                  <a:lnTo>
                    <a:pt x="388" y="236"/>
                  </a:lnTo>
                  <a:lnTo>
                    <a:pt x="336" y="234"/>
                  </a:lnTo>
                  <a:lnTo>
                    <a:pt x="334" y="234"/>
                  </a:lnTo>
                  <a:lnTo>
                    <a:pt x="334" y="234"/>
                  </a:lnTo>
                  <a:lnTo>
                    <a:pt x="332" y="234"/>
                  </a:lnTo>
                  <a:lnTo>
                    <a:pt x="330" y="232"/>
                  </a:lnTo>
                  <a:lnTo>
                    <a:pt x="298" y="164"/>
                  </a:lnTo>
                  <a:lnTo>
                    <a:pt x="298" y="164"/>
                  </a:lnTo>
                  <a:lnTo>
                    <a:pt x="286" y="146"/>
                  </a:lnTo>
                  <a:lnTo>
                    <a:pt x="258" y="110"/>
                  </a:lnTo>
                  <a:lnTo>
                    <a:pt x="258" y="110"/>
                  </a:lnTo>
                  <a:lnTo>
                    <a:pt x="230" y="76"/>
                  </a:lnTo>
                  <a:lnTo>
                    <a:pt x="216" y="62"/>
                  </a:lnTo>
                  <a:lnTo>
                    <a:pt x="170" y="18"/>
                  </a:lnTo>
                  <a:lnTo>
                    <a:pt x="164" y="14"/>
                  </a:lnTo>
                  <a:lnTo>
                    <a:pt x="108" y="12"/>
                  </a:lnTo>
                  <a:lnTo>
                    <a:pt x="106" y="12"/>
                  </a:lnTo>
                  <a:lnTo>
                    <a:pt x="106" y="10"/>
                  </a:lnTo>
                  <a:lnTo>
                    <a:pt x="106" y="10"/>
                  </a:lnTo>
                  <a:lnTo>
                    <a:pt x="94" y="6"/>
                  </a:lnTo>
                  <a:lnTo>
                    <a:pt x="80" y="0"/>
                  </a:lnTo>
                  <a:lnTo>
                    <a:pt x="80" y="0"/>
                  </a:lnTo>
                  <a:lnTo>
                    <a:pt x="76" y="0"/>
                  </a:lnTo>
                  <a:lnTo>
                    <a:pt x="70" y="0"/>
                  </a:lnTo>
                  <a:lnTo>
                    <a:pt x="54" y="4"/>
                  </a:lnTo>
                  <a:lnTo>
                    <a:pt x="34" y="12"/>
                  </a:lnTo>
                  <a:lnTo>
                    <a:pt x="8" y="24"/>
                  </a:lnTo>
                  <a:lnTo>
                    <a:pt x="6" y="26"/>
                  </a:lnTo>
                  <a:lnTo>
                    <a:pt x="8" y="36"/>
                  </a:lnTo>
                  <a:lnTo>
                    <a:pt x="8" y="36"/>
                  </a:lnTo>
                  <a:lnTo>
                    <a:pt x="8" y="38"/>
                  </a:lnTo>
                  <a:lnTo>
                    <a:pt x="8" y="38"/>
                  </a:lnTo>
                  <a:lnTo>
                    <a:pt x="8" y="38"/>
                  </a:lnTo>
                  <a:lnTo>
                    <a:pt x="2" y="52"/>
                  </a:lnTo>
                  <a:lnTo>
                    <a:pt x="2" y="52"/>
                  </a:lnTo>
                  <a:lnTo>
                    <a:pt x="0" y="52"/>
                  </a:lnTo>
                  <a:lnTo>
                    <a:pt x="0" y="62"/>
                  </a:lnTo>
                  <a:lnTo>
                    <a:pt x="0" y="62"/>
                  </a:lnTo>
                  <a:lnTo>
                    <a:pt x="0" y="72"/>
                  </a:lnTo>
                  <a:lnTo>
                    <a:pt x="4" y="82"/>
                  </a:lnTo>
                  <a:lnTo>
                    <a:pt x="10" y="86"/>
                  </a:lnTo>
                  <a:lnTo>
                    <a:pt x="22" y="86"/>
                  </a:lnTo>
                  <a:lnTo>
                    <a:pt x="32" y="88"/>
                  </a:lnTo>
                  <a:lnTo>
                    <a:pt x="36" y="86"/>
                  </a:lnTo>
                  <a:lnTo>
                    <a:pt x="36" y="86"/>
                  </a:lnTo>
                  <a:lnTo>
                    <a:pt x="38" y="76"/>
                  </a:lnTo>
                  <a:lnTo>
                    <a:pt x="42" y="70"/>
                  </a:lnTo>
                  <a:lnTo>
                    <a:pt x="50" y="70"/>
                  </a:lnTo>
                  <a:lnTo>
                    <a:pt x="78" y="78"/>
                  </a:lnTo>
                  <a:lnTo>
                    <a:pt x="84" y="80"/>
                  </a:lnTo>
                  <a:lnTo>
                    <a:pt x="74" y="94"/>
                  </a:lnTo>
                  <a:lnTo>
                    <a:pt x="74" y="114"/>
                  </a:lnTo>
                  <a:lnTo>
                    <a:pt x="74" y="114"/>
                  </a:lnTo>
                  <a:lnTo>
                    <a:pt x="76" y="118"/>
                  </a:lnTo>
                  <a:lnTo>
                    <a:pt x="80" y="124"/>
                  </a:lnTo>
                  <a:lnTo>
                    <a:pt x="96" y="140"/>
                  </a:lnTo>
                  <a:lnTo>
                    <a:pt x="96" y="140"/>
                  </a:lnTo>
                  <a:lnTo>
                    <a:pt x="108" y="148"/>
                  </a:lnTo>
                  <a:lnTo>
                    <a:pt x="116" y="150"/>
                  </a:lnTo>
                  <a:lnTo>
                    <a:pt x="120" y="150"/>
                  </a:lnTo>
                  <a:lnTo>
                    <a:pt x="124" y="148"/>
                  </a:lnTo>
                  <a:lnTo>
                    <a:pt x="138" y="134"/>
                  </a:lnTo>
                  <a:lnTo>
                    <a:pt x="148" y="128"/>
                  </a:lnTo>
                  <a:lnTo>
                    <a:pt x="148" y="128"/>
                  </a:lnTo>
                  <a:lnTo>
                    <a:pt x="148" y="128"/>
                  </a:lnTo>
                  <a:lnTo>
                    <a:pt x="170" y="124"/>
                  </a:lnTo>
                  <a:lnTo>
                    <a:pt x="176" y="110"/>
                  </a:lnTo>
                  <a:lnTo>
                    <a:pt x="194" y="100"/>
                  </a:lnTo>
                  <a:lnTo>
                    <a:pt x="212" y="11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34" y="232"/>
                  </a:lnTo>
                  <a:lnTo>
                    <a:pt x="240" y="250"/>
                  </a:lnTo>
                  <a:lnTo>
                    <a:pt x="242" y="258"/>
                  </a:lnTo>
                  <a:lnTo>
                    <a:pt x="240" y="272"/>
                  </a:lnTo>
                  <a:lnTo>
                    <a:pt x="240" y="272"/>
                  </a:lnTo>
                  <a:lnTo>
                    <a:pt x="240" y="274"/>
                  </a:lnTo>
                  <a:lnTo>
                    <a:pt x="232" y="284"/>
                  </a:lnTo>
                  <a:lnTo>
                    <a:pt x="232" y="286"/>
                  </a:lnTo>
                  <a:lnTo>
                    <a:pt x="232" y="286"/>
                  </a:lnTo>
                  <a:lnTo>
                    <a:pt x="232" y="286"/>
                  </a:lnTo>
                  <a:lnTo>
                    <a:pt x="224" y="294"/>
                  </a:lnTo>
                  <a:lnTo>
                    <a:pt x="222" y="312"/>
                  </a:lnTo>
                  <a:lnTo>
                    <a:pt x="228" y="330"/>
                  </a:lnTo>
                  <a:lnTo>
                    <a:pt x="228" y="330"/>
                  </a:lnTo>
                  <a:lnTo>
                    <a:pt x="228" y="332"/>
                  </a:lnTo>
                  <a:lnTo>
                    <a:pt x="228" y="332"/>
                  </a:lnTo>
                  <a:lnTo>
                    <a:pt x="228" y="332"/>
                  </a:lnTo>
                  <a:lnTo>
                    <a:pt x="222" y="360"/>
                  </a:lnTo>
                  <a:lnTo>
                    <a:pt x="218" y="364"/>
                  </a:lnTo>
                  <a:lnTo>
                    <a:pt x="218" y="364"/>
                  </a:lnTo>
                  <a:lnTo>
                    <a:pt x="214" y="366"/>
                  </a:lnTo>
                  <a:lnTo>
                    <a:pt x="206" y="364"/>
                  </a:lnTo>
                  <a:lnTo>
                    <a:pt x="206" y="364"/>
                  </a:lnTo>
                  <a:lnTo>
                    <a:pt x="198" y="356"/>
                  </a:lnTo>
                  <a:lnTo>
                    <a:pt x="190" y="358"/>
                  </a:lnTo>
                  <a:lnTo>
                    <a:pt x="180" y="370"/>
                  </a:lnTo>
                  <a:lnTo>
                    <a:pt x="168" y="402"/>
                  </a:lnTo>
                  <a:lnTo>
                    <a:pt x="168" y="404"/>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4" y="560"/>
                  </a:lnTo>
                  <a:lnTo>
                    <a:pt x="258" y="562"/>
                  </a:lnTo>
                  <a:lnTo>
                    <a:pt x="262" y="562"/>
                  </a:lnTo>
                  <a:lnTo>
                    <a:pt x="266" y="564"/>
                  </a:lnTo>
                  <a:lnTo>
                    <a:pt x="274" y="560"/>
                  </a:lnTo>
                  <a:lnTo>
                    <a:pt x="274" y="560"/>
                  </a:lnTo>
                  <a:lnTo>
                    <a:pt x="282" y="558"/>
                  </a:lnTo>
                  <a:lnTo>
                    <a:pt x="292" y="554"/>
                  </a:lnTo>
                  <a:lnTo>
                    <a:pt x="296" y="552"/>
                  </a:lnTo>
                  <a:lnTo>
                    <a:pt x="308" y="552"/>
                  </a:lnTo>
                  <a:lnTo>
                    <a:pt x="308" y="552"/>
                  </a:lnTo>
                  <a:lnTo>
                    <a:pt x="312" y="552"/>
                  </a:lnTo>
                  <a:lnTo>
                    <a:pt x="316" y="554"/>
                  </a:lnTo>
                  <a:lnTo>
                    <a:pt x="332" y="544"/>
                  </a:lnTo>
                  <a:lnTo>
                    <a:pt x="334" y="544"/>
                  </a:lnTo>
                  <a:lnTo>
                    <a:pt x="334" y="546"/>
                  </a:lnTo>
                  <a:lnTo>
                    <a:pt x="336" y="544"/>
                  </a:lnTo>
                  <a:lnTo>
                    <a:pt x="338" y="546"/>
                  </a:lnTo>
                  <a:lnTo>
                    <a:pt x="338" y="546"/>
                  </a:lnTo>
                  <a:lnTo>
                    <a:pt x="344" y="556"/>
                  </a:lnTo>
                  <a:lnTo>
                    <a:pt x="346" y="562"/>
                  </a:lnTo>
                  <a:lnTo>
                    <a:pt x="354" y="574"/>
                  </a:lnTo>
                  <a:lnTo>
                    <a:pt x="360" y="576"/>
                  </a:lnTo>
                  <a:lnTo>
                    <a:pt x="360" y="576"/>
                  </a:lnTo>
                  <a:lnTo>
                    <a:pt x="362" y="576"/>
                  </a:lnTo>
                  <a:lnTo>
                    <a:pt x="360" y="574"/>
                  </a:lnTo>
                  <a:lnTo>
                    <a:pt x="360" y="574"/>
                  </a:lnTo>
                  <a:lnTo>
                    <a:pt x="360" y="570"/>
                  </a:lnTo>
                  <a:lnTo>
                    <a:pt x="360" y="566"/>
                  </a:lnTo>
                  <a:lnTo>
                    <a:pt x="360" y="566"/>
                  </a:lnTo>
                  <a:lnTo>
                    <a:pt x="364" y="564"/>
                  </a:lnTo>
                  <a:lnTo>
                    <a:pt x="370" y="562"/>
                  </a:lnTo>
                  <a:lnTo>
                    <a:pt x="398" y="562"/>
                  </a:lnTo>
                  <a:lnTo>
                    <a:pt x="400" y="562"/>
                  </a:lnTo>
                  <a:lnTo>
                    <a:pt x="402" y="562"/>
                  </a:lnTo>
                  <a:lnTo>
                    <a:pt x="402" y="562"/>
                  </a:lnTo>
                  <a:lnTo>
                    <a:pt x="402" y="562"/>
                  </a:lnTo>
                  <a:lnTo>
                    <a:pt x="412" y="580"/>
                  </a:lnTo>
                  <a:lnTo>
                    <a:pt x="410" y="588"/>
                  </a:lnTo>
                  <a:lnTo>
                    <a:pt x="410" y="588"/>
                  </a:lnTo>
                  <a:lnTo>
                    <a:pt x="422" y="590"/>
                  </a:lnTo>
                  <a:lnTo>
                    <a:pt x="422" y="590"/>
                  </a:lnTo>
                  <a:lnTo>
                    <a:pt x="422" y="590"/>
                  </a:lnTo>
                  <a:lnTo>
                    <a:pt x="422" y="588"/>
                  </a:lnTo>
                  <a:lnTo>
                    <a:pt x="422" y="586"/>
                  </a:lnTo>
                  <a:lnTo>
                    <a:pt x="426" y="584"/>
                  </a:lnTo>
                  <a:lnTo>
                    <a:pt x="454" y="602"/>
                  </a:lnTo>
                  <a:lnTo>
                    <a:pt x="454" y="602"/>
                  </a:lnTo>
                  <a:lnTo>
                    <a:pt x="456" y="608"/>
                  </a:lnTo>
                  <a:lnTo>
                    <a:pt x="458" y="612"/>
                  </a:lnTo>
                  <a:lnTo>
                    <a:pt x="458" y="624"/>
                  </a:lnTo>
                  <a:lnTo>
                    <a:pt x="468" y="626"/>
                  </a:lnTo>
                  <a:lnTo>
                    <a:pt x="474" y="616"/>
                  </a:lnTo>
                  <a:lnTo>
                    <a:pt x="474" y="616"/>
                  </a:lnTo>
                  <a:lnTo>
                    <a:pt x="470" y="608"/>
                  </a:lnTo>
                  <a:lnTo>
                    <a:pt x="470" y="602"/>
                  </a:lnTo>
                  <a:lnTo>
                    <a:pt x="470" y="602"/>
                  </a:lnTo>
                  <a:lnTo>
                    <a:pt x="472" y="598"/>
                  </a:lnTo>
                  <a:lnTo>
                    <a:pt x="474" y="596"/>
                  </a:lnTo>
                  <a:lnTo>
                    <a:pt x="478" y="594"/>
                  </a:lnTo>
                  <a:lnTo>
                    <a:pt x="478" y="594"/>
                  </a:lnTo>
                  <a:lnTo>
                    <a:pt x="478" y="592"/>
                  </a:lnTo>
                  <a:lnTo>
                    <a:pt x="480" y="590"/>
                  </a:lnTo>
                  <a:lnTo>
                    <a:pt x="486" y="590"/>
                  </a:lnTo>
                  <a:lnTo>
                    <a:pt x="486" y="590"/>
                  </a:lnTo>
                  <a:lnTo>
                    <a:pt x="490" y="594"/>
                  </a:lnTo>
                  <a:lnTo>
                    <a:pt x="492" y="598"/>
                  </a:lnTo>
                  <a:lnTo>
                    <a:pt x="496" y="614"/>
                  </a:lnTo>
                  <a:lnTo>
                    <a:pt x="496" y="616"/>
                  </a:lnTo>
                  <a:lnTo>
                    <a:pt x="498" y="618"/>
                  </a:lnTo>
                  <a:lnTo>
                    <a:pt x="498" y="618"/>
                  </a:lnTo>
                  <a:lnTo>
                    <a:pt x="502" y="622"/>
                  </a:lnTo>
                  <a:lnTo>
                    <a:pt x="510" y="626"/>
                  </a:lnTo>
                  <a:lnTo>
                    <a:pt x="510" y="626"/>
                  </a:lnTo>
                  <a:lnTo>
                    <a:pt x="512" y="626"/>
                  </a:lnTo>
                  <a:lnTo>
                    <a:pt x="538" y="652"/>
                  </a:lnTo>
                  <a:lnTo>
                    <a:pt x="538" y="652"/>
                  </a:lnTo>
                  <a:lnTo>
                    <a:pt x="550" y="648"/>
                  </a:lnTo>
                  <a:lnTo>
                    <a:pt x="548" y="644"/>
                  </a:lnTo>
                  <a:lnTo>
                    <a:pt x="548" y="644"/>
                  </a:lnTo>
                  <a:lnTo>
                    <a:pt x="544" y="638"/>
                  </a:lnTo>
                  <a:lnTo>
                    <a:pt x="544" y="634"/>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08" y="596"/>
                  </a:lnTo>
                  <a:lnTo>
                    <a:pt x="610" y="600"/>
                  </a:lnTo>
                  <a:lnTo>
                    <a:pt x="612" y="606"/>
                  </a:lnTo>
                  <a:lnTo>
                    <a:pt x="612" y="606"/>
                  </a:lnTo>
                  <a:lnTo>
                    <a:pt x="610" y="610"/>
                  </a:lnTo>
                  <a:lnTo>
                    <a:pt x="606" y="616"/>
                  </a:lnTo>
                  <a:lnTo>
                    <a:pt x="610" y="618"/>
                  </a:lnTo>
                  <a:lnTo>
                    <a:pt x="610" y="618"/>
                  </a:lnTo>
                  <a:lnTo>
                    <a:pt x="620" y="622"/>
                  </a:lnTo>
                  <a:lnTo>
                    <a:pt x="628" y="626"/>
                  </a:lnTo>
                  <a:lnTo>
                    <a:pt x="630" y="626"/>
                  </a:lnTo>
                  <a:lnTo>
                    <a:pt x="630" y="626"/>
                  </a:lnTo>
                  <a:lnTo>
                    <a:pt x="640" y="630"/>
                  </a:lnTo>
                  <a:lnTo>
                    <a:pt x="648" y="630"/>
                  </a:lnTo>
                  <a:lnTo>
                    <a:pt x="636" y="572"/>
                  </a:lnTo>
                  <a:lnTo>
                    <a:pt x="636" y="572"/>
                  </a:lnTo>
                  <a:lnTo>
                    <a:pt x="630" y="568"/>
                  </a:lnTo>
                  <a:lnTo>
                    <a:pt x="624" y="562"/>
                  </a:lnTo>
                  <a:lnTo>
                    <a:pt x="614" y="546"/>
                  </a:lnTo>
                  <a:lnTo>
                    <a:pt x="614" y="546"/>
                  </a:lnTo>
                  <a:lnTo>
                    <a:pt x="610" y="538"/>
                  </a:lnTo>
                  <a:lnTo>
                    <a:pt x="612" y="528"/>
                  </a:lnTo>
                  <a:lnTo>
                    <a:pt x="616" y="518"/>
                  </a:lnTo>
                  <a:lnTo>
                    <a:pt x="624" y="506"/>
                  </a:lnTo>
                  <a:lnTo>
                    <a:pt x="624" y="506"/>
                  </a:lnTo>
                  <a:lnTo>
                    <a:pt x="636" y="494"/>
                  </a:lnTo>
                  <a:lnTo>
                    <a:pt x="650" y="482"/>
                  </a:lnTo>
                  <a:lnTo>
                    <a:pt x="650" y="482"/>
                  </a:lnTo>
                  <a:lnTo>
                    <a:pt x="650" y="482"/>
                  </a:lnTo>
                  <a:lnTo>
                    <a:pt x="662" y="482"/>
                  </a:lnTo>
                  <a:lnTo>
                    <a:pt x="662" y="482"/>
                  </a:lnTo>
                  <a:lnTo>
                    <a:pt x="672" y="486"/>
                  </a:lnTo>
                  <a:lnTo>
                    <a:pt x="692" y="486"/>
                  </a:lnTo>
                  <a:lnTo>
                    <a:pt x="692" y="486"/>
                  </a:lnTo>
                  <a:lnTo>
                    <a:pt x="698" y="482"/>
                  </a:lnTo>
                  <a:lnTo>
                    <a:pt x="704" y="476"/>
                  </a:lnTo>
                  <a:lnTo>
                    <a:pt x="714" y="452"/>
                  </a:lnTo>
                  <a:lnTo>
                    <a:pt x="714" y="452"/>
                  </a:lnTo>
                  <a:lnTo>
                    <a:pt x="718" y="442"/>
                  </a:lnTo>
                  <a:lnTo>
                    <a:pt x="718" y="426"/>
                  </a:lnTo>
                  <a:lnTo>
                    <a:pt x="716" y="382"/>
                  </a:lnTo>
                  <a:lnTo>
                    <a:pt x="716" y="38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5" name="Freeform 30"/>
            <p:cNvSpPr>
              <a:spLocks/>
            </p:cNvSpPr>
            <p:nvPr/>
          </p:nvSpPr>
          <p:spPr bwMode="auto">
            <a:xfrm>
              <a:off x="4530725" y="3279094"/>
              <a:ext cx="688975" cy="431800"/>
            </a:xfrm>
            <a:custGeom>
              <a:avLst/>
              <a:gdLst>
                <a:gd name="T0" fmla="*/ 396 w 434"/>
                <a:gd name="T1" fmla="*/ 8 h 272"/>
                <a:gd name="T2" fmla="*/ 358 w 434"/>
                <a:gd name="T3" fmla="*/ 12 h 272"/>
                <a:gd name="T4" fmla="*/ 314 w 434"/>
                <a:gd name="T5" fmla="*/ 0 h 272"/>
                <a:gd name="T6" fmla="*/ 272 w 434"/>
                <a:gd name="T7" fmla="*/ 60 h 272"/>
                <a:gd name="T8" fmla="*/ 246 w 434"/>
                <a:gd name="T9" fmla="*/ 64 h 272"/>
                <a:gd name="T10" fmla="*/ 218 w 434"/>
                <a:gd name="T11" fmla="*/ 60 h 272"/>
                <a:gd name="T12" fmla="*/ 208 w 434"/>
                <a:gd name="T13" fmla="*/ 2 h 272"/>
                <a:gd name="T14" fmla="*/ 150 w 434"/>
                <a:gd name="T15" fmla="*/ 20 h 272"/>
                <a:gd name="T16" fmla="*/ 144 w 434"/>
                <a:gd name="T17" fmla="*/ 0 h 272"/>
                <a:gd name="T18" fmla="*/ 118 w 434"/>
                <a:gd name="T19" fmla="*/ 20 h 272"/>
                <a:gd name="T20" fmla="*/ 102 w 434"/>
                <a:gd name="T21" fmla="*/ 24 h 272"/>
                <a:gd name="T22" fmla="*/ 12 w 434"/>
                <a:gd name="T23" fmla="*/ 128 h 272"/>
                <a:gd name="T24" fmla="*/ 22 w 434"/>
                <a:gd name="T25" fmla="*/ 152 h 272"/>
                <a:gd name="T26" fmla="*/ 20 w 434"/>
                <a:gd name="T27" fmla="*/ 156 h 272"/>
                <a:gd name="T28" fmla="*/ 24 w 434"/>
                <a:gd name="T29" fmla="*/ 172 h 272"/>
                <a:gd name="T30" fmla="*/ 34 w 434"/>
                <a:gd name="T31" fmla="*/ 206 h 272"/>
                <a:gd name="T32" fmla="*/ 0 w 434"/>
                <a:gd name="T33" fmla="*/ 236 h 272"/>
                <a:gd name="T34" fmla="*/ 18 w 434"/>
                <a:gd name="T35" fmla="*/ 248 h 272"/>
                <a:gd name="T36" fmla="*/ 18 w 434"/>
                <a:gd name="T37" fmla="*/ 252 h 272"/>
                <a:gd name="T38" fmla="*/ 64 w 434"/>
                <a:gd name="T39" fmla="*/ 272 h 272"/>
                <a:gd name="T40" fmla="*/ 92 w 434"/>
                <a:gd name="T41" fmla="*/ 230 h 272"/>
                <a:gd name="T42" fmla="*/ 118 w 434"/>
                <a:gd name="T43" fmla="*/ 242 h 272"/>
                <a:gd name="T44" fmla="*/ 118 w 434"/>
                <a:gd name="T45" fmla="*/ 244 h 272"/>
                <a:gd name="T46" fmla="*/ 118 w 434"/>
                <a:gd name="T47" fmla="*/ 260 h 272"/>
                <a:gd name="T48" fmla="*/ 148 w 434"/>
                <a:gd name="T49" fmla="*/ 264 h 272"/>
                <a:gd name="T50" fmla="*/ 170 w 434"/>
                <a:gd name="T51" fmla="*/ 256 h 272"/>
                <a:gd name="T52" fmla="*/ 184 w 434"/>
                <a:gd name="T53" fmla="*/ 252 h 272"/>
                <a:gd name="T54" fmla="*/ 202 w 434"/>
                <a:gd name="T55" fmla="*/ 258 h 272"/>
                <a:gd name="T56" fmla="*/ 214 w 434"/>
                <a:gd name="T57" fmla="*/ 248 h 272"/>
                <a:gd name="T58" fmla="*/ 220 w 434"/>
                <a:gd name="T59" fmla="*/ 242 h 272"/>
                <a:gd name="T60" fmla="*/ 230 w 434"/>
                <a:gd name="T61" fmla="*/ 228 h 272"/>
                <a:gd name="T62" fmla="*/ 250 w 434"/>
                <a:gd name="T63" fmla="*/ 212 h 272"/>
                <a:gd name="T64" fmla="*/ 258 w 434"/>
                <a:gd name="T65" fmla="*/ 216 h 272"/>
                <a:gd name="T66" fmla="*/ 268 w 434"/>
                <a:gd name="T67" fmla="*/ 176 h 272"/>
                <a:gd name="T68" fmla="*/ 280 w 434"/>
                <a:gd name="T69" fmla="*/ 172 h 272"/>
                <a:gd name="T70" fmla="*/ 298 w 434"/>
                <a:gd name="T71" fmla="*/ 156 h 272"/>
                <a:gd name="T72" fmla="*/ 296 w 434"/>
                <a:gd name="T73" fmla="*/ 138 h 272"/>
                <a:gd name="T74" fmla="*/ 296 w 434"/>
                <a:gd name="T75" fmla="*/ 122 h 272"/>
                <a:gd name="T76" fmla="*/ 302 w 434"/>
                <a:gd name="T77" fmla="*/ 120 h 272"/>
                <a:gd name="T78" fmla="*/ 322 w 434"/>
                <a:gd name="T79" fmla="*/ 112 h 272"/>
                <a:gd name="T80" fmla="*/ 336 w 434"/>
                <a:gd name="T81" fmla="*/ 102 h 272"/>
                <a:gd name="T82" fmla="*/ 328 w 434"/>
                <a:gd name="T83" fmla="*/ 94 h 272"/>
                <a:gd name="T84" fmla="*/ 330 w 434"/>
                <a:gd name="T85" fmla="*/ 86 h 272"/>
                <a:gd name="T86" fmla="*/ 334 w 434"/>
                <a:gd name="T87" fmla="*/ 86 h 272"/>
                <a:gd name="T88" fmla="*/ 404 w 434"/>
                <a:gd name="T89" fmla="*/ 40 h 272"/>
                <a:gd name="T90" fmla="*/ 428 w 434"/>
                <a:gd name="T91" fmla="*/ 48 h 272"/>
                <a:gd name="T92" fmla="*/ 424 w 434"/>
                <a:gd name="T93" fmla="*/ 28 h 272"/>
                <a:gd name="T94" fmla="*/ 432 w 434"/>
                <a:gd name="T95" fmla="*/ 12 h 272"/>
                <a:gd name="T96" fmla="*/ 424 w 434"/>
                <a:gd name="T97" fmla="*/ 14 h 272"/>
                <a:gd name="T98" fmla="*/ 404 w 434"/>
                <a:gd name="T99" fmla="*/ 16 h 272"/>
                <a:gd name="T100" fmla="*/ 400 w 434"/>
                <a:gd name="T101" fmla="*/ 8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4" h="272">
                  <a:moveTo>
                    <a:pt x="396" y="8"/>
                  </a:moveTo>
                  <a:lnTo>
                    <a:pt x="396" y="8"/>
                  </a:lnTo>
                  <a:lnTo>
                    <a:pt x="396" y="8"/>
                  </a:lnTo>
                  <a:lnTo>
                    <a:pt x="394" y="12"/>
                  </a:lnTo>
                  <a:lnTo>
                    <a:pt x="388" y="14"/>
                  </a:lnTo>
                  <a:lnTo>
                    <a:pt x="358" y="12"/>
                  </a:lnTo>
                  <a:lnTo>
                    <a:pt x="358" y="12"/>
                  </a:lnTo>
                  <a:lnTo>
                    <a:pt x="330" y="6"/>
                  </a:lnTo>
                  <a:lnTo>
                    <a:pt x="314" y="0"/>
                  </a:lnTo>
                  <a:lnTo>
                    <a:pt x="270" y="42"/>
                  </a:lnTo>
                  <a:lnTo>
                    <a:pt x="272" y="60"/>
                  </a:lnTo>
                  <a:lnTo>
                    <a:pt x="272" y="60"/>
                  </a:lnTo>
                  <a:lnTo>
                    <a:pt x="268" y="62"/>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50" y="20"/>
                  </a:lnTo>
                  <a:lnTo>
                    <a:pt x="148" y="6"/>
                  </a:lnTo>
                  <a:lnTo>
                    <a:pt x="144" y="0"/>
                  </a:lnTo>
                  <a:lnTo>
                    <a:pt x="128" y="8"/>
                  </a:lnTo>
                  <a:lnTo>
                    <a:pt x="120" y="18"/>
                  </a:lnTo>
                  <a:lnTo>
                    <a:pt x="118" y="20"/>
                  </a:lnTo>
                  <a:lnTo>
                    <a:pt x="118" y="20"/>
                  </a:lnTo>
                  <a:lnTo>
                    <a:pt x="102" y="24"/>
                  </a:lnTo>
                  <a:lnTo>
                    <a:pt x="102" y="24"/>
                  </a:lnTo>
                  <a:lnTo>
                    <a:pt x="78" y="48"/>
                  </a:lnTo>
                  <a:lnTo>
                    <a:pt x="56" y="70"/>
                  </a:lnTo>
                  <a:lnTo>
                    <a:pt x="12" y="128"/>
                  </a:lnTo>
                  <a:lnTo>
                    <a:pt x="22" y="148"/>
                  </a:lnTo>
                  <a:lnTo>
                    <a:pt x="22" y="152"/>
                  </a:lnTo>
                  <a:lnTo>
                    <a:pt x="22" y="152"/>
                  </a:lnTo>
                  <a:lnTo>
                    <a:pt x="20" y="152"/>
                  </a:lnTo>
                  <a:lnTo>
                    <a:pt x="20" y="152"/>
                  </a:lnTo>
                  <a:lnTo>
                    <a:pt x="20" y="156"/>
                  </a:lnTo>
                  <a:lnTo>
                    <a:pt x="20" y="160"/>
                  </a:lnTo>
                  <a:lnTo>
                    <a:pt x="24" y="172"/>
                  </a:lnTo>
                  <a:lnTo>
                    <a:pt x="24" y="172"/>
                  </a:lnTo>
                  <a:lnTo>
                    <a:pt x="32" y="188"/>
                  </a:lnTo>
                  <a:lnTo>
                    <a:pt x="34" y="198"/>
                  </a:lnTo>
                  <a:lnTo>
                    <a:pt x="34" y="206"/>
                  </a:lnTo>
                  <a:lnTo>
                    <a:pt x="34" y="208"/>
                  </a:lnTo>
                  <a:lnTo>
                    <a:pt x="0" y="228"/>
                  </a:lnTo>
                  <a:lnTo>
                    <a:pt x="0" y="236"/>
                  </a:lnTo>
                  <a:lnTo>
                    <a:pt x="16" y="244"/>
                  </a:lnTo>
                  <a:lnTo>
                    <a:pt x="16" y="244"/>
                  </a:lnTo>
                  <a:lnTo>
                    <a:pt x="18" y="248"/>
                  </a:lnTo>
                  <a:lnTo>
                    <a:pt x="18" y="248"/>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2"/>
                  </a:lnTo>
                  <a:lnTo>
                    <a:pt x="118" y="244"/>
                  </a:lnTo>
                  <a:lnTo>
                    <a:pt x="118" y="244"/>
                  </a:lnTo>
                  <a:lnTo>
                    <a:pt x="116" y="250"/>
                  </a:lnTo>
                  <a:lnTo>
                    <a:pt x="116" y="256"/>
                  </a:lnTo>
                  <a:lnTo>
                    <a:pt x="118" y="260"/>
                  </a:lnTo>
                  <a:lnTo>
                    <a:pt x="124" y="264"/>
                  </a:lnTo>
                  <a:lnTo>
                    <a:pt x="148" y="264"/>
                  </a:lnTo>
                  <a:lnTo>
                    <a:pt x="148" y="264"/>
                  </a:lnTo>
                  <a:lnTo>
                    <a:pt x="160" y="260"/>
                  </a:lnTo>
                  <a:lnTo>
                    <a:pt x="170" y="256"/>
                  </a:lnTo>
                  <a:lnTo>
                    <a:pt x="170" y="256"/>
                  </a:lnTo>
                  <a:lnTo>
                    <a:pt x="172" y="252"/>
                  </a:lnTo>
                  <a:lnTo>
                    <a:pt x="176" y="252"/>
                  </a:lnTo>
                  <a:lnTo>
                    <a:pt x="184" y="252"/>
                  </a:lnTo>
                  <a:lnTo>
                    <a:pt x="184" y="252"/>
                  </a:lnTo>
                  <a:lnTo>
                    <a:pt x="198" y="256"/>
                  </a:lnTo>
                  <a:lnTo>
                    <a:pt x="202" y="258"/>
                  </a:lnTo>
                  <a:lnTo>
                    <a:pt x="208" y="264"/>
                  </a:lnTo>
                  <a:lnTo>
                    <a:pt x="212" y="250"/>
                  </a:lnTo>
                  <a:lnTo>
                    <a:pt x="214" y="248"/>
                  </a:lnTo>
                  <a:lnTo>
                    <a:pt x="216" y="248"/>
                  </a:lnTo>
                  <a:lnTo>
                    <a:pt x="216" y="248"/>
                  </a:lnTo>
                  <a:lnTo>
                    <a:pt x="220" y="242"/>
                  </a:lnTo>
                  <a:lnTo>
                    <a:pt x="224" y="236"/>
                  </a:lnTo>
                  <a:lnTo>
                    <a:pt x="224" y="236"/>
                  </a:lnTo>
                  <a:lnTo>
                    <a:pt x="230" y="228"/>
                  </a:lnTo>
                  <a:lnTo>
                    <a:pt x="238" y="220"/>
                  </a:lnTo>
                  <a:lnTo>
                    <a:pt x="248" y="214"/>
                  </a:lnTo>
                  <a:lnTo>
                    <a:pt x="250" y="212"/>
                  </a:lnTo>
                  <a:lnTo>
                    <a:pt x="250" y="214"/>
                  </a:lnTo>
                  <a:lnTo>
                    <a:pt x="252" y="214"/>
                  </a:lnTo>
                  <a:lnTo>
                    <a:pt x="258" y="216"/>
                  </a:lnTo>
                  <a:lnTo>
                    <a:pt x="258" y="216"/>
                  </a:lnTo>
                  <a:lnTo>
                    <a:pt x="260" y="216"/>
                  </a:lnTo>
                  <a:lnTo>
                    <a:pt x="268" y="176"/>
                  </a:lnTo>
                  <a:lnTo>
                    <a:pt x="268" y="176"/>
                  </a:lnTo>
                  <a:lnTo>
                    <a:pt x="280" y="172"/>
                  </a:lnTo>
                  <a:lnTo>
                    <a:pt x="280" y="172"/>
                  </a:lnTo>
                  <a:lnTo>
                    <a:pt x="290" y="166"/>
                  </a:lnTo>
                  <a:lnTo>
                    <a:pt x="296" y="160"/>
                  </a:lnTo>
                  <a:lnTo>
                    <a:pt x="298" y="156"/>
                  </a:lnTo>
                  <a:lnTo>
                    <a:pt x="300" y="150"/>
                  </a:lnTo>
                  <a:lnTo>
                    <a:pt x="296" y="138"/>
                  </a:lnTo>
                  <a:lnTo>
                    <a:pt x="296" y="138"/>
                  </a:lnTo>
                  <a:lnTo>
                    <a:pt x="294" y="128"/>
                  </a:lnTo>
                  <a:lnTo>
                    <a:pt x="296" y="122"/>
                  </a:lnTo>
                  <a:lnTo>
                    <a:pt x="296" y="122"/>
                  </a:lnTo>
                  <a:lnTo>
                    <a:pt x="298" y="120"/>
                  </a:lnTo>
                  <a:lnTo>
                    <a:pt x="302"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34" y="86"/>
                  </a:lnTo>
                  <a:lnTo>
                    <a:pt x="342" y="84"/>
                  </a:lnTo>
                  <a:lnTo>
                    <a:pt x="352" y="76"/>
                  </a:lnTo>
                  <a:lnTo>
                    <a:pt x="404" y="40"/>
                  </a:lnTo>
                  <a:lnTo>
                    <a:pt x="404" y="40"/>
                  </a:lnTo>
                  <a:lnTo>
                    <a:pt x="420" y="48"/>
                  </a:lnTo>
                  <a:lnTo>
                    <a:pt x="428" y="48"/>
                  </a:lnTo>
                  <a:lnTo>
                    <a:pt x="424" y="30"/>
                  </a:lnTo>
                  <a:lnTo>
                    <a:pt x="424" y="28"/>
                  </a:lnTo>
                  <a:lnTo>
                    <a:pt x="424" y="28"/>
                  </a:lnTo>
                  <a:lnTo>
                    <a:pt x="424" y="28"/>
                  </a:lnTo>
                  <a:lnTo>
                    <a:pt x="434" y="12"/>
                  </a:lnTo>
                  <a:lnTo>
                    <a:pt x="432" y="12"/>
                  </a:lnTo>
                  <a:lnTo>
                    <a:pt x="426" y="12"/>
                  </a:lnTo>
                  <a:lnTo>
                    <a:pt x="426" y="14"/>
                  </a:lnTo>
                  <a:lnTo>
                    <a:pt x="424" y="14"/>
                  </a:lnTo>
                  <a:lnTo>
                    <a:pt x="408" y="16"/>
                  </a:lnTo>
                  <a:lnTo>
                    <a:pt x="404" y="16"/>
                  </a:lnTo>
                  <a:lnTo>
                    <a:pt x="404" y="16"/>
                  </a:lnTo>
                  <a:lnTo>
                    <a:pt x="404" y="16"/>
                  </a:lnTo>
                  <a:lnTo>
                    <a:pt x="404" y="12"/>
                  </a:lnTo>
                  <a:lnTo>
                    <a:pt x="400" y="8"/>
                  </a:lnTo>
                  <a:lnTo>
                    <a:pt x="396" y="8"/>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6" name="Freeform 31"/>
            <p:cNvSpPr>
              <a:spLocks/>
            </p:cNvSpPr>
            <p:nvPr/>
          </p:nvSpPr>
          <p:spPr bwMode="auto">
            <a:xfrm>
              <a:off x="5175250" y="3996644"/>
              <a:ext cx="107950" cy="95250"/>
            </a:xfrm>
            <a:custGeom>
              <a:avLst/>
              <a:gdLst>
                <a:gd name="T0" fmla="*/ 62 w 68"/>
                <a:gd name="T1" fmla="*/ 32 h 60"/>
                <a:gd name="T2" fmla="*/ 68 w 68"/>
                <a:gd name="T3" fmla="*/ 24 h 60"/>
                <a:gd name="T4" fmla="*/ 68 w 68"/>
                <a:gd name="T5" fmla="*/ 24 h 60"/>
                <a:gd name="T6" fmla="*/ 68 w 68"/>
                <a:gd name="T7" fmla="*/ 24 h 60"/>
                <a:gd name="T8" fmla="*/ 68 w 68"/>
                <a:gd name="T9" fmla="*/ 24 h 60"/>
                <a:gd name="T10" fmla="*/ 48 w 68"/>
                <a:gd name="T11" fmla="*/ 8 h 60"/>
                <a:gd name="T12" fmla="*/ 48 w 68"/>
                <a:gd name="T13" fmla="*/ 8 h 60"/>
                <a:gd name="T14" fmla="*/ 40 w 68"/>
                <a:gd name="T15" fmla="*/ 4 h 60"/>
                <a:gd name="T16" fmla="*/ 34 w 68"/>
                <a:gd name="T17" fmla="*/ 0 h 60"/>
                <a:gd name="T18" fmla="*/ 28 w 68"/>
                <a:gd name="T19" fmla="*/ 0 h 60"/>
                <a:gd name="T20" fmla="*/ 22 w 68"/>
                <a:gd name="T21" fmla="*/ 0 h 60"/>
                <a:gd name="T22" fmla="*/ 14 w 68"/>
                <a:gd name="T23" fmla="*/ 2 h 60"/>
                <a:gd name="T24" fmla="*/ 14 w 68"/>
                <a:gd name="T25" fmla="*/ 20 h 60"/>
                <a:gd name="T26" fmla="*/ 14 w 68"/>
                <a:gd name="T27" fmla="*/ 20 h 60"/>
                <a:gd name="T28" fmla="*/ 10 w 68"/>
                <a:gd name="T29" fmla="*/ 28 h 60"/>
                <a:gd name="T30" fmla="*/ 4 w 68"/>
                <a:gd name="T31" fmla="*/ 36 h 60"/>
                <a:gd name="T32" fmla="*/ 0 w 68"/>
                <a:gd name="T33" fmla="*/ 40 h 60"/>
                <a:gd name="T34" fmla="*/ 8 w 68"/>
                <a:gd name="T35" fmla="*/ 48 h 60"/>
                <a:gd name="T36" fmla="*/ 10 w 68"/>
                <a:gd name="T37" fmla="*/ 48 h 60"/>
                <a:gd name="T38" fmla="*/ 12 w 68"/>
                <a:gd name="T39" fmla="*/ 56 h 60"/>
                <a:gd name="T40" fmla="*/ 22 w 68"/>
                <a:gd name="T41" fmla="*/ 60 h 60"/>
                <a:gd name="T42" fmla="*/ 22 w 68"/>
                <a:gd name="T43" fmla="*/ 60 h 60"/>
                <a:gd name="T44" fmla="*/ 28 w 68"/>
                <a:gd name="T45" fmla="*/ 56 h 60"/>
                <a:gd name="T46" fmla="*/ 34 w 68"/>
                <a:gd name="T47" fmla="*/ 54 h 60"/>
                <a:gd name="T48" fmla="*/ 52 w 68"/>
                <a:gd name="T49" fmla="*/ 58 h 60"/>
                <a:gd name="T50" fmla="*/ 52 w 68"/>
                <a:gd name="T51" fmla="*/ 52 h 60"/>
                <a:gd name="T52" fmla="*/ 52 w 68"/>
                <a:gd name="T53" fmla="*/ 52 h 60"/>
                <a:gd name="T54" fmla="*/ 54 w 68"/>
                <a:gd name="T55" fmla="*/ 44 h 60"/>
                <a:gd name="T56" fmla="*/ 56 w 68"/>
                <a:gd name="T57" fmla="*/ 38 h 60"/>
                <a:gd name="T58" fmla="*/ 58 w 68"/>
                <a:gd name="T59" fmla="*/ 34 h 60"/>
                <a:gd name="T60" fmla="*/ 62 w 68"/>
                <a:gd name="T61" fmla="*/ 32 h 60"/>
                <a:gd name="T62" fmla="*/ 62 w 68"/>
                <a:gd name="T63" fmla="*/ 3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 h="60">
                  <a:moveTo>
                    <a:pt x="62" y="32"/>
                  </a:moveTo>
                  <a:lnTo>
                    <a:pt x="68" y="24"/>
                  </a:lnTo>
                  <a:lnTo>
                    <a:pt x="68" y="24"/>
                  </a:lnTo>
                  <a:lnTo>
                    <a:pt x="68" y="24"/>
                  </a:lnTo>
                  <a:lnTo>
                    <a:pt x="68" y="24"/>
                  </a:lnTo>
                  <a:lnTo>
                    <a:pt x="48" y="8"/>
                  </a:lnTo>
                  <a:lnTo>
                    <a:pt x="48" y="8"/>
                  </a:lnTo>
                  <a:lnTo>
                    <a:pt x="40" y="4"/>
                  </a:lnTo>
                  <a:lnTo>
                    <a:pt x="34" y="0"/>
                  </a:lnTo>
                  <a:lnTo>
                    <a:pt x="28" y="0"/>
                  </a:lnTo>
                  <a:lnTo>
                    <a:pt x="22" y="0"/>
                  </a:lnTo>
                  <a:lnTo>
                    <a:pt x="14" y="2"/>
                  </a:lnTo>
                  <a:lnTo>
                    <a:pt x="14" y="20"/>
                  </a:lnTo>
                  <a:lnTo>
                    <a:pt x="14" y="20"/>
                  </a:lnTo>
                  <a:lnTo>
                    <a:pt x="10" y="28"/>
                  </a:lnTo>
                  <a:lnTo>
                    <a:pt x="4" y="36"/>
                  </a:lnTo>
                  <a:lnTo>
                    <a:pt x="0" y="40"/>
                  </a:lnTo>
                  <a:lnTo>
                    <a:pt x="8" y="48"/>
                  </a:lnTo>
                  <a:lnTo>
                    <a:pt x="10" y="48"/>
                  </a:lnTo>
                  <a:lnTo>
                    <a:pt x="12" y="56"/>
                  </a:lnTo>
                  <a:lnTo>
                    <a:pt x="22" y="60"/>
                  </a:lnTo>
                  <a:lnTo>
                    <a:pt x="22" y="60"/>
                  </a:lnTo>
                  <a:lnTo>
                    <a:pt x="28" y="56"/>
                  </a:lnTo>
                  <a:lnTo>
                    <a:pt x="34" y="54"/>
                  </a:lnTo>
                  <a:lnTo>
                    <a:pt x="52" y="58"/>
                  </a:lnTo>
                  <a:lnTo>
                    <a:pt x="52" y="52"/>
                  </a:lnTo>
                  <a:lnTo>
                    <a:pt x="52" y="52"/>
                  </a:lnTo>
                  <a:lnTo>
                    <a:pt x="54" y="44"/>
                  </a:lnTo>
                  <a:lnTo>
                    <a:pt x="56" y="38"/>
                  </a:lnTo>
                  <a:lnTo>
                    <a:pt x="58" y="34"/>
                  </a:lnTo>
                  <a:lnTo>
                    <a:pt x="62" y="32"/>
                  </a:lnTo>
                  <a:lnTo>
                    <a:pt x="62" y="3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7" name="Freeform 32"/>
            <p:cNvSpPr>
              <a:spLocks/>
            </p:cNvSpPr>
            <p:nvPr/>
          </p:nvSpPr>
          <p:spPr bwMode="auto">
            <a:xfrm>
              <a:off x="4670425" y="3631519"/>
              <a:ext cx="600075" cy="463550"/>
            </a:xfrm>
            <a:custGeom>
              <a:avLst/>
              <a:gdLst>
                <a:gd name="T0" fmla="*/ 258 w 378"/>
                <a:gd name="T1" fmla="*/ 78 h 292"/>
                <a:gd name="T2" fmla="*/ 240 w 378"/>
                <a:gd name="T3" fmla="*/ 46 h 292"/>
                <a:gd name="T4" fmla="*/ 204 w 378"/>
                <a:gd name="T5" fmla="*/ 38 h 292"/>
                <a:gd name="T6" fmla="*/ 194 w 378"/>
                <a:gd name="T7" fmla="*/ 28 h 292"/>
                <a:gd name="T8" fmla="*/ 166 w 378"/>
                <a:gd name="T9" fmla="*/ 16 h 292"/>
                <a:gd name="T10" fmla="*/ 164 w 378"/>
                <a:gd name="T11" fmla="*/ 0 h 292"/>
                <a:gd name="T12" fmla="*/ 148 w 378"/>
                <a:gd name="T13" fmla="*/ 12 h 292"/>
                <a:gd name="T14" fmla="*/ 140 w 378"/>
                <a:gd name="T15" fmla="*/ 26 h 292"/>
                <a:gd name="T16" fmla="*/ 126 w 378"/>
                <a:gd name="T17" fmla="*/ 46 h 292"/>
                <a:gd name="T18" fmla="*/ 120 w 378"/>
                <a:gd name="T19" fmla="*/ 52 h 292"/>
                <a:gd name="T20" fmla="*/ 108 w 378"/>
                <a:gd name="T21" fmla="*/ 42 h 292"/>
                <a:gd name="T22" fmla="*/ 96 w 378"/>
                <a:gd name="T23" fmla="*/ 38 h 292"/>
                <a:gd name="T24" fmla="*/ 76 w 378"/>
                <a:gd name="T25" fmla="*/ 46 h 292"/>
                <a:gd name="T26" fmla="*/ 32 w 378"/>
                <a:gd name="T27" fmla="*/ 50 h 292"/>
                <a:gd name="T28" fmla="*/ 20 w 378"/>
                <a:gd name="T29" fmla="*/ 32 h 292"/>
                <a:gd name="T30" fmla="*/ 4 w 378"/>
                <a:gd name="T31" fmla="*/ 34 h 292"/>
                <a:gd name="T32" fmla="*/ 2 w 378"/>
                <a:gd name="T33" fmla="*/ 36 h 292"/>
                <a:gd name="T34" fmla="*/ 8 w 378"/>
                <a:gd name="T35" fmla="*/ 42 h 292"/>
                <a:gd name="T36" fmla="*/ 10 w 378"/>
                <a:gd name="T37" fmla="*/ 42 h 292"/>
                <a:gd name="T38" fmla="*/ 40 w 378"/>
                <a:gd name="T39" fmla="*/ 76 h 292"/>
                <a:gd name="T40" fmla="*/ 98 w 378"/>
                <a:gd name="T41" fmla="*/ 96 h 292"/>
                <a:gd name="T42" fmla="*/ 118 w 378"/>
                <a:gd name="T43" fmla="*/ 128 h 292"/>
                <a:gd name="T44" fmla="*/ 140 w 378"/>
                <a:gd name="T45" fmla="*/ 158 h 292"/>
                <a:gd name="T46" fmla="*/ 152 w 378"/>
                <a:gd name="T47" fmla="*/ 162 h 292"/>
                <a:gd name="T48" fmla="*/ 182 w 378"/>
                <a:gd name="T49" fmla="*/ 142 h 292"/>
                <a:gd name="T50" fmla="*/ 200 w 378"/>
                <a:gd name="T51" fmla="*/ 146 h 292"/>
                <a:gd name="T52" fmla="*/ 198 w 378"/>
                <a:gd name="T53" fmla="*/ 152 h 292"/>
                <a:gd name="T54" fmla="*/ 168 w 378"/>
                <a:gd name="T55" fmla="*/ 186 h 292"/>
                <a:gd name="T56" fmla="*/ 166 w 378"/>
                <a:gd name="T57" fmla="*/ 194 h 292"/>
                <a:gd name="T58" fmla="*/ 152 w 378"/>
                <a:gd name="T59" fmla="*/ 222 h 292"/>
                <a:gd name="T60" fmla="*/ 166 w 378"/>
                <a:gd name="T61" fmla="*/ 246 h 292"/>
                <a:gd name="T62" fmla="*/ 178 w 378"/>
                <a:gd name="T63" fmla="*/ 254 h 292"/>
                <a:gd name="T64" fmla="*/ 194 w 378"/>
                <a:gd name="T65" fmla="*/ 270 h 292"/>
                <a:gd name="T66" fmla="*/ 204 w 378"/>
                <a:gd name="T67" fmla="*/ 262 h 292"/>
                <a:gd name="T68" fmla="*/ 214 w 378"/>
                <a:gd name="T69" fmla="*/ 264 h 292"/>
                <a:gd name="T70" fmla="*/ 230 w 378"/>
                <a:gd name="T71" fmla="*/ 278 h 292"/>
                <a:gd name="T72" fmla="*/ 238 w 378"/>
                <a:gd name="T73" fmla="*/ 286 h 292"/>
                <a:gd name="T74" fmla="*/ 248 w 378"/>
                <a:gd name="T75" fmla="*/ 284 h 292"/>
                <a:gd name="T76" fmla="*/ 304 w 378"/>
                <a:gd name="T77" fmla="*/ 286 h 292"/>
                <a:gd name="T78" fmla="*/ 312 w 378"/>
                <a:gd name="T79" fmla="*/ 272 h 292"/>
                <a:gd name="T80" fmla="*/ 316 w 378"/>
                <a:gd name="T81" fmla="*/ 262 h 292"/>
                <a:gd name="T82" fmla="*/ 324 w 378"/>
                <a:gd name="T83" fmla="*/ 248 h 292"/>
                <a:gd name="T84" fmla="*/ 324 w 378"/>
                <a:gd name="T85" fmla="*/ 232 h 292"/>
                <a:gd name="T86" fmla="*/ 330 w 378"/>
                <a:gd name="T87" fmla="*/ 226 h 292"/>
                <a:gd name="T88" fmla="*/ 348 w 378"/>
                <a:gd name="T89" fmla="*/ 222 h 292"/>
                <a:gd name="T90" fmla="*/ 378 w 378"/>
                <a:gd name="T91" fmla="*/ 238 h 292"/>
                <a:gd name="T92" fmla="*/ 362 w 378"/>
                <a:gd name="T93" fmla="*/ 196 h 292"/>
                <a:gd name="T94" fmla="*/ 348 w 378"/>
                <a:gd name="T95" fmla="*/ 194 h 292"/>
                <a:gd name="T96" fmla="*/ 312 w 378"/>
                <a:gd name="T97" fmla="*/ 172 h 292"/>
                <a:gd name="T98" fmla="*/ 292 w 378"/>
                <a:gd name="T99" fmla="*/ 146 h 292"/>
                <a:gd name="T100" fmla="*/ 270 w 378"/>
                <a:gd name="T101" fmla="*/ 94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8" h="292">
                  <a:moveTo>
                    <a:pt x="264" y="86"/>
                  </a:moveTo>
                  <a:lnTo>
                    <a:pt x="264" y="86"/>
                  </a:lnTo>
                  <a:lnTo>
                    <a:pt x="258" y="78"/>
                  </a:lnTo>
                  <a:lnTo>
                    <a:pt x="252" y="70"/>
                  </a:lnTo>
                  <a:lnTo>
                    <a:pt x="240" y="46"/>
                  </a:lnTo>
                  <a:lnTo>
                    <a:pt x="240" y="46"/>
                  </a:lnTo>
                  <a:lnTo>
                    <a:pt x="226" y="44"/>
                  </a:lnTo>
                  <a:lnTo>
                    <a:pt x="214" y="42"/>
                  </a:lnTo>
                  <a:lnTo>
                    <a:pt x="204" y="38"/>
                  </a:lnTo>
                  <a:lnTo>
                    <a:pt x="198" y="34"/>
                  </a:lnTo>
                  <a:lnTo>
                    <a:pt x="198" y="34"/>
                  </a:lnTo>
                  <a:lnTo>
                    <a:pt x="194" y="28"/>
                  </a:lnTo>
                  <a:lnTo>
                    <a:pt x="188" y="24"/>
                  </a:lnTo>
                  <a:lnTo>
                    <a:pt x="170" y="18"/>
                  </a:lnTo>
                  <a:lnTo>
                    <a:pt x="166" y="16"/>
                  </a:lnTo>
                  <a:lnTo>
                    <a:pt x="170" y="2"/>
                  </a:lnTo>
                  <a:lnTo>
                    <a:pt x="168" y="2"/>
                  </a:lnTo>
                  <a:lnTo>
                    <a:pt x="164" y="0"/>
                  </a:lnTo>
                  <a:lnTo>
                    <a:pt x="164" y="0"/>
                  </a:lnTo>
                  <a:lnTo>
                    <a:pt x="152" y="8"/>
                  </a:lnTo>
                  <a:lnTo>
                    <a:pt x="148" y="12"/>
                  </a:lnTo>
                  <a:lnTo>
                    <a:pt x="144" y="16"/>
                  </a:lnTo>
                  <a:lnTo>
                    <a:pt x="144" y="16"/>
                  </a:lnTo>
                  <a:lnTo>
                    <a:pt x="140" y="26"/>
                  </a:lnTo>
                  <a:lnTo>
                    <a:pt x="132" y="32"/>
                  </a:lnTo>
                  <a:lnTo>
                    <a:pt x="132" y="32"/>
                  </a:lnTo>
                  <a:lnTo>
                    <a:pt x="126" y="46"/>
                  </a:lnTo>
                  <a:lnTo>
                    <a:pt x="124" y="50"/>
                  </a:lnTo>
                  <a:lnTo>
                    <a:pt x="120" y="52"/>
                  </a:lnTo>
                  <a:lnTo>
                    <a:pt x="120" y="52"/>
                  </a:lnTo>
                  <a:lnTo>
                    <a:pt x="118" y="52"/>
                  </a:lnTo>
                  <a:lnTo>
                    <a:pt x="116" y="48"/>
                  </a:lnTo>
                  <a:lnTo>
                    <a:pt x="108" y="42"/>
                  </a:lnTo>
                  <a:lnTo>
                    <a:pt x="108" y="42"/>
                  </a:lnTo>
                  <a:lnTo>
                    <a:pt x="102" y="40"/>
                  </a:lnTo>
                  <a:lnTo>
                    <a:pt x="96" y="38"/>
                  </a:lnTo>
                  <a:lnTo>
                    <a:pt x="88" y="40"/>
                  </a:lnTo>
                  <a:lnTo>
                    <a:pt x="88" y="40"/>
                  </a:lnTo>
                  <a:lnTo>
                    <a:pt x="76" y="46"/>
                  </a:lnTo>
                  <a:lnTo>
                    <a:pt x="62" y="50"/>
                  </a:lnTo>
                  <a:lnTo>
                    <a:pt x="32" y="50"/>
                  </a:lnTo>
                  <a:lnTo>
                    <a:pt x="32" y="50"/>
                  </a:lnTo>
                  <a:lnTo>
                    <a:pt x="26" y="44"/>
                  </a:lnTo>
                  <a:lnTo>
                    <a:pt x="22" y="38"/>
                  </a:lnTo>
                  <a:lnTo>
                    <a:pt x="20" y="32"/>
                  </a:lnTo>
                  <a:lnTo>
                    <a:pt x="20" y="22"/>
                  </a:lnTo>
                  <a:lnTo>
                    <a:pt x="8" y="18"/>
                  </a:lnTo>
                  <a:lnTo>
                    <a:pt x="4" y="34"/>
                  </a:lnTo>
                  <a:lnTo>
                    <a:pt x="4" y="34"/>
                  </a:lnTo>
                  <a:lnTo>
                    <a:pt x="4" y="36"/>
                  </a:lnTo>
                  <a:lnTo>
                    <a:pt x="2" y="36"/>
                  </a:lnTo>
                  <a:lnTo>
                    <a:pt x="0" y="40"/>
                  </a:lnTo>
                  <a:lnTo>
                    <a:pt x="8" y="42"/>
                  </a:lnTo>
                  <a:lnTo>
                    <a:pt x="8" y="42"/>
                  </a:lnTo>
                  <a:lnTo>
                    <a:pt x="10" y="42"/>
                  </a:lnTo>
                  <a:lnTo>
                    <a:pt x="10" y="42"/>
                  </a:lnTo>
                  <a:lnTo>
                    <a:pt x="10" y="42"/>
                  </a:lnTo>
                  <a:lnTo>
                    <a:pt x="28" y="66"/>
                  </a:lnTo>
                  <a:lnTo>
                    <a:pt x="40" y="76"/>
                  </a:lnTo>
                  <a:lnTo>
                    <a:pt x="40" y="76"/>
                  </a:lnTo>
                  <a:lnTo>
                    <a:pt x="68" y="86"/>
                  </a:lnTo>
                  <a:lnTo>
                    <a:pt x="98" y="96"/>
                  </a:lnTo>
                  <a:lnTo>
                    <a:pt x="98" y="96"/>
                  </a:lnTo>
                  <a:lnTo>
                    <a:pt x="104" y="102"/>
                  </a:lnTo>
                  <a:lnTo>
                    <a:pt x="112" y="112"/>
                  </a:lnTo>
                  <a:lnTo>
                    <a:pt x="118" y="128"/>
                  </a:lnTo>
                  <a:lnTo>
                    <a:pt x="124" y="150"/>
                  </a:lnTo>
                  <a:lnTo>
                    <a:pt x="124" y="150"/>
                  </a:lnTo>
                  <a:lnTo>
                    <a:pt x="140" y="158"/>
                  </a:lnTo>
                  <a:lnTo>
                    <a:pt x="146" y="162"/>
                  </a:lnTo>
                  <a:lnTo>
                    <a:pt x="152" y="162"/>
                  </a:lnTo>
                  <a:lnTo>
                    <a:pt x="152" y="162"/>
                  </a:lnTo>
                  <a:lnTo>
                    <a:pt x="180" y="144"/>
                  </a:lnTo>
                  <a:lnTo>
                    <a:pt x="180" y="144"/>
                  </a:lnTo>
                  <a:lnTo>
                    <a:pt x="182" y="142"/>
                  </a:lnTo>
                  <a:lnTo>
                    <a:pt x="184" y="144"/>
                  </a:lnTo>
                  <a:lnTo>
                    <a:pt x="198" y="146"/>
                  </a:lnTo>
                  <a:lnTo>
                    <a:pt x="200" y="146"/>
                  </a:lnTo>
                  <a:lnTo>
                    <a:pt x="200" y="150"/>
                  </a:lnTo>
                  <a:lnTo>
                    <a:pt x="198" y="152"/>
                  </a:lnTo>
                  <a:lnTo>
                    <a:pt x="198" y="152"/>
                  </a:lnTo>
                  <a:lnTo>
                    <a:pt x="192" y="174"/>
                  </a:lnTo>
                  <a:lnTo>
                    <a:pt x="186" y="186"/>
                  </a:lnTo>
                  <a:lnTo>
                    <a:pt x="168" y="186"/>
                  </a:lnTo>
                  <a:lnTo>
                    <a:pt x="168" y="186"/>
                  </a:lnTo>
                  <a:lnTo>
                    <a:pt x="168" y="186"/>
                  </a:lnTo>
                  <a:lnTo>
                    <a:pt x="166" y="194"/>
                  </a:lnTo>
                  <a:lnTo>
                    <a:pt x="164" y="202"/>
                  </a:lnTo>
                  <a:lnTo>
                    <a:pt x="152" y="222"/>
                  </a:lnTo>
                  <a:lnTo>
                    <a:pt x="152" y="222"/>
                  </a:lnTo>
                  <a:lnTo>
                    <a:pt x="148" y="228"/>
                  </a:lnTo>
                  <a:lnTo>
                    <a:pt x="148" y="234"/>
                  </a:lnTo>
                  <a:lnTo>
                    <a:pt x="166" y="246"/>
                  </a:lnTo>
                  <a:lnTo>
                    <a:pt x="166" y="246"/>
                  </a:lnTo>
                  <a:lnTo>
                    <a:pt x="172" y="252"/>
                  </a:lnTo>
                  <a:lnTo>
                    <a:pt x="178" y="254"/>
                  </a:lnTo>
                  <a:lnTo>
                    <a:pt x="182" y="254"/>
                  </a:lnTo>
                  <a:lnTo>
                    <a:pt x="186" y="266"/>
                  </a:lnTo>
                  <a:lnTo>
                    <a:pt x="194" y="270"/>
                  </a:lnTo>
                  <a:lnTo>
                    <a:pt x="200" y="266"/>
                  </a:lnTo>
                  <a:lnTo>
                    <a:pt x="200" y="266"/>
                  </a:lnTo>
                  <a:lnTo>
                    <a:pt x="204" y="262"/>
                  </a:lnTo>
                  <a:lnTo>
                    <a:pt x="208" y="262"/>
                  </a:lnTo>
                  <a:lnTo>
                    <a:pt x="208" y="262"/>
                  </a:lnTo>
                  <a:lnTo>
                    <a:pt x="214" y="264"/>
                  </a:lnTo>
                  <a:lnTo>
                    <a:pt x="218" y="266"/>
                  </a:lnTo>
                  <a:lnTo>
                    <a:pt x="224" y="270"/>
                  </a:lnTo>
                  <a:lnTo>
                    <a:pt x="230" y="278"/>
                  </a:lnTo>
                  <a:lnTo>
                    <a:pt x="230" y="278"/>
                  </a:lnTo>
                  <a:lnTo>
                    <a:pt x="236" y="286"/>
                  </a:lnTo>
                  <a:lnTo>
                    <a:pt x="238" y="286"/>
                  </a:lnTo>
                  <a:lnTo>
                    <a:pt x="238" y="286"/>
                  </a:lnTo>
                  <a:lnTo>
                    <a:pt x="242" y="284"/>
                  </a:lnTo>
                  <a:lnTo>
                    <a:pt x="248" y="284"/>
                  </a:lnTo>
                  <a:lnTo>
                    <a:pt x="264" y="288"/>
                  </a:lnTo>
                  <a:lnTo>
                    <a:pt x="284" y="292"/>
                  </a:lnTo>
                  <a:lnTo>
                    <a:pt x="304" y="286"/>
                  </a:lnTo>
                  <a:lnTo>
                    <a:pt x="312" y="282"/>
                  </a:lnTo>
                  <a:lnTo>
                    <a:pt x="318" y="278"/>
                  </a:lnTo>
                  <a:lnTo>
                    <a:pt x="312" y="272"/>
                  </a:lnTo>
                  <a:lnTo>
                    <a:pt x="312" y="272"/>
                  </a:lnTo>
                  <a:lnTo>
                    <a:pt x="312" y="268"/>
                  </a:lnTo>
                  <a:lnTo>
                    <a:pt x="316" y="262"/>
                  </a:lnTo>
                  <a:lnTo>
                    <a:pt x="316" y="262"/>
                  </a:lnTo>
                  <a:lnTo>
                    <a:pt x="322" y="256"/>
                  </a:lnTo>
                  <a:lnTo>
                    <a:pt x="324" y="248"/>
                  </a:lnTo>
                  <a:lnTo>
                    <a:pt x="324" y="238"/>
                  </a:lnTo>
                  <a:lnTo>
                    <a:pt x="324" y="238"/>
                  </a:lnTo>
                  <a:lnTo>
                    <a:pt x="324" y="232"/>
                  </a:lnTo>
                  <a:lnTo>
                    <a:pt x="326" y="230"/>
                  </a:lnTo>
                  <a:lnTo>
                    <a:pt x="326" y="230"/>
                  </a:lnTo>
                  <a:lnTo>
                    <a:pt x="330" y="226"/>
                  </a:lnTo>
                  <a:lnTo>
                    <a:pt x="340" y="222"/>
                  </a:lnTo>
                  <a:lnTo>
                    <a:pt x="340" y="222"/>
                  </a:lnTo>
                  <a:lnTo>
                    <a:pt x="348" y="222"/>
                  </a:lnTo>
                  <a:lnTo>
                    <a:pt x="356" y="226"/>
                  </a:lnTo>
                  <a:lnTo>
                    <a:pt x="366" y="230"/>
                  </a:lnTo>
                  <a:lnTo>
                    <a:pt x="378" y="238"/>
                  </a:lnTo>
                  <a:lnTo>
                    <a:pt x="372" y="222"/>
                  </a:lnTo>
                  <a:lnTo>
                    <a:pt x="364" y="210"/>
                  </a:lnTo>
                  <a:lnTo>
                    <a:pt x="362" y="196"/>
                  </a:lnTo>
                  <a:lnTo>
                    <a:pt x="348" y="194"/>
                  </a:lnTo>
                  <a:lnTo>
                    <a:pt x="348" y="194"/>
                  </a:lnTo>
                  <a:lnTo>
                    <a:pt x="348" y="194"/>
                  </a:lnTo>
                  <a:lnTo>
                    <a:pt x="348" y="194"/>
                  </a:lnTo>
                  <a:lnTo>
                    <a:pt x="348" y="194"/>
                  </a:lnTo>
                  <a:lnTo>
                    <a:pt x="312" y="172"/>
                  </a:lnTo>
                  <a:lnTo>
                    <a:pt x="294" y="170"/>
                  </a:lnTo>
                  <a:lnTo>
                    <a:pt x="294" y="166"/>
                  </a:lnTo>
                  <a:lnTo>
                    <a:pt x="292" y="146"/>
                  </a:lnTo>
                  <a:lnTo>
                    <a:pt x="292" y="146"/>
                  </a:lnTo>
                  <a:lnTo>
                    <a:pt x="276" y="106"/>
                  </a:lnTo>
                  <a:lnTo>
                    <a:pt x="270" y="94"/>
                  </a:lnTo>
                  <a:lnTo>
                    <a:pt x="264" y="86"/>
                  </a:lnTo>
                  <a:lnTo>
                    <a:pt x="264" y="86"/>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8" name="Freeform 33"/>
            <p:cNvSpPr>
              <a:spLocks/>
            </p:cNvSpPr>
            <p:nvPr/>
          </p:nvSpPr>
          <p:spPr bwMode="auto">
            <a:xfrm>
              <a:off x="4356100" y="2745694"/>
              <a:ext cx="558800" cy="796925"/>
            </a:xfrm>
            <a:custGeom>
              <a:avLst/>
              <a:gdLst>
                <a:gd name="T0" fmla="*/ 312 w 352"/>
                <a:gd name="T1" fmla="*/ 144 h 502"/>
                <a:gd name="T2" fmla="*/ 272 w 352"/>
                <a:gd name="T3" fmla="*/ 120 h 502"/>
                <a:gd name="T4" fmla="*/ 280 w 352"/>
                <a:gd name="T5" fmla="*/ 94 h 502"/>
                <a:gd name="T6" fmla="*/ 234 w 352"/>
                <a:gd name="T7" fmla="*/ 76 h 502"/>
                <a:gd name="T8" fmla="*/ 234 w 352"/>
                <a:gd name="T9" fmla="*/ 36 h 502"/>
                <a:gd name="T10" fmla="*/ 224 w 352"/>
                <a:gd name="T11" fmla="*/ 40 h 502"/>
                <a:gd name="T12" fmla="*/ 206 w 352"/>
                <a:gd name="T13" fmla="*/ 8 h 502"/>
                <a:gd name="T14" fmla="*/ 178 w 352"/>
                <a:gd name="T15" fmla="*/ 16 h 502"/>
                <a:gd name="T16" fmla="*/ 146 w 352"/>
                <a:gd name="T17" fmla="*/ 64 h 502"/>
                <a:gd name="T18" fmla="*/ 118 w 352"/>
                <a:gd name="T19" fmla="*/ 76 h 502"/>
                <a:gd name="T20" fmla="*/ 92 w 352"/>
                <a:gd name="T21" fmla="*/ 70 h 502"/>
                <a:gd name="T22" fmla="*/ 76 w 352"/>
                <a:gd name="T23" fmla="*/ 100 h 502"/>
                <a:gd name="T24" fmla="*/ 48 w 352"/>
                <a:gd name="T25" fmla="*/ 92 h 502"/>
                <a:gd name="T26" fmla="*/ 34 w 352"/>
                <a:gd name="T27" fmla="*/ 64 h 502"/>
                <a:gd name="T28" fmla="*/ 16 w 352"/>
                <a:gd name="T29" fmla="*/ 96 h 502"/>
                <a:gd name="T30" fmla="*/ 8 w 352"/>
                <a:gd name="T31" fmla="*/ 108 h 502"/>
                <a:gd name="T32" fmla="*/ 30 w 352"/>
                <a:gd name="T33" fmla="*/ 168 h 502"/>
                <a:gd name="T34" fmla="*/ 30 w 352"/>
                <a:gd name="T35" fmla="*/ 196 h 502"/>
                <a:gd name="T36" fmla="*/ 42 w 352"/>
                <a:gd name="T37" fmla="*/ 224 h 502"/>
                <a:gd name="T38" fmla="*/ 48 w 352"/>
                <a:gd name="T39" fmla="*/ 240 h 502"/>
                <a:gd name="T40" fmla="*/ 38 w 352"/>
                <a:gd name="T41" fmla="*/ 284 h 502"/>
                <a:gd name="T42" fmla="*/ 8 w 352"/>
                <a:gd name="T43" fmla="*/ 332 h 502"/>
                <a:gd name="T44" fmla="*/ 48 w 352"/>
                <a:gd name="T45" fmla="*/ 378 h 502"/>
                <a:gd name="T46" fmla="*/ 32 w 352"/>
                <a:gd name="T47" fmla="*/ 416 h 502"/>
                <a:gd name="T48" fmla="*/ 20 w 352"/>
                <a:gd name="T49" fmla="*/ 450 h 502"/>
                <a:gd name="T50" fmla="*/ 12 w 352"/>
                <a:gd name="T51" fmla="*/ 466 h 502"/>
                <a:gd name="T52" fmla="*/ 26 w 352"/>
                <a:gd name="T53" fmla="*/ 482 h 502"/>
                <a:gd name="T54" fmla="*/ 28 w 352"/>
                <a:gd name="T55" fmla="*/ 488 h 502"/>
                <a:gd name="T56" fmla="*/ 30 w 352"/>
                <a:gd name="T57" fmla="*/ 492 h 502"/>
                <a:gd name="T58" fmla="*/ 94 w 352"/>
                <a:gd name="T59" fmla="*/ 496 h 502"/>
                <a:gd name="T60" fmla="*/ 114 w 352"/>
                <a:gd name="T61" fmla="*/ 464 h 502"/>
                <a:gd name="T62" fmla="*/ 208 w 352"/>
                <a:gd name="T63" fmla="*/ 352 h 502"/>
                <a:gd name="T64" fmla="*/ 240 w 352"/>
                <a:gd name="T65" fmla="*/ 332 h 502"/>
                <a:gd name="T66" fmla="*/ 234 w 352"/>
                <a:gd name="T67" fmla="*/ 312 h 502"/>
                <a:gd name="T68" fmla="*/ 218 w 352"/>
                <a:gd name="T69" fmla="*/ 296 h 502"/>
                <a:gd name="T70" fmla="*/ 180 w 352"/>
                <a:gd name="T71" fmla="*/ 276 h 502"/>
                <a:gd name="T72" fmla="*/ 170 w 352"/>
                <a:gd name="T73" fmla="*/ 242 h 502"/>
                <a:gd name="T74" fmla="*/ 116 w 352"/>
                <a:gd name="T75" fmla="*/ 228 h 502"/>
                <a:gd name="T76" fmla="*/ 98 w 352"/>
                <a:gd name="T77" fmla="*/ 218 h 502"/>
                <a:gd name="T78" fmla="*/ 98 w 352"/>
                <a:gd name="T79" fmla="*/ 202 h 502"/>
                <a:gd name="T80" fmla="*/ 118 w 352"/>
                <a:gd name="T81" fmla="*/ 180 h 502"/>
                <a:gd name="T82" fmla="*/ 114 w 352"/>
                <a:gd name="T83" fmla="*/ 158 h 502"/>
                <a:gd name="T84" fmla="*/ 134 w 352"/>
                <a:gd name="T85" fmla="*/ 148 h 502"/>
                <a:gd name="T86" fmla="*/ 148 w 352"/>
                <a:gd name="T87" fmla="*/ 140 h 502"/>
                <a:gd name="T88" fmla="*/ 148 w 352"/>
                <a:gd name="T89" fmla="*/ 118 h 502"/>
                <a:gd name="T90" fmla="*/ 172 w 352"/>
                <a:gd name="T91" fmla="*/ 120 h 502"/>
                <a:gd name="T92" fmla="*/ 214 w 352"/>
                <a:gd name="T93" fmla="*/ 144 h 502"/>
                <a:gd name="T94" fmla="*/ 204 w 352"/>
                <a:gd name="T95" fmla="*/ 154 h 502"/>
                <a:gd name="T96" fmla="*/ 226 w 352"/>
                <a:gd name="T97" fmla="*/ 168 h 502"/>
                <a:gd name="T98" fmla="*/ 236 w 352"/>
                <a:gd name="T99" fmla="*/ 180 h 502"/>
                <a:gd name="T100" fmla="*/ 252 w 352"/>
                <a:gd name="T101" fmla="*/ 220 h 502"/>
                <a:gd name="T102" fmla="*/ 314 w 352"/>
                <a:gd name="T103" fmla="*/ 236 h 502"/>
                <a:gd name="T104" fmla="*/ 336 w 352"/>
                <a:gd name="T105" fmla="*/ 188 h 502"/>
                <a:gd name="T106" fmla="*/ 352 w 352"/>
                <a:gd name="T107" fmla="*/ 176 h 502"/>
                <a:gd name="T108" fmla="*/ 326 w 352"/>
                <a:gd name="T109" fmla="*/ 156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52" h="502">
                  <a:moveTo>
                    <a:pt x="324" y="152"/>
                  </a:moveTo>
                  <a:lnTo>
                    <a:pt x="318" y="148"/>
                  </a:ln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68" y="92"/>
                  </a:lnTo>
                  <a:lnTo>
                    <a:pt x="246" y="88"/>
                  </a:lnTo>
                  <a:lnTo>
                    <a:pt x="246" y="88"/>
                  </a:lnTo>
                  <a:lnTo>
                    <a:pt x="234" y="76"/>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56" y="48"/>
                  </a:lnTo>
                  <a:lnTo>
                    <a:pt x="146" y="64"/>
                  </a:lnTo>
                  <a:lnTo>
                    <a:pt x="146" y="66"/>
                  </a:lnTo>
                  <a:lnTo>
                    <a:pt x="144" y="66"/>
                  </a:lnTo>
                  <a:lnTo>
                    <a:pt x="142" y="66"/>
                  </a:lnTo>
                  <a:lnTo>
                    <a:pt x="130" y="68"/>
                  </a:lnTo>
                  <a:lnTo>
                    <a:pt x="118" y="76"/>
                  </a:lnTo>
                  <a:lnTo>
                    <a:pt x="118" y="78"/>
                  </a:lnTo>
                  <a:lnTo>
                    <a:pt x="118" y="78"/>
                  </a:lnTo>
                  <a:lnTo>
                    <a:pt x="116" y="78"/>
                  </a:lnTo>
                  <a:lnTo>
                    <a:pt x="114" y="78"/>
                  </a:lnTo>
                  <a:lnTo>
                    <a:pt x="92" y="70"/>
                  </a:lnTo>
                  <a:lnTo>
                    <a:pt x="90" y="78"/>
                  </a:lnTo>
                  <a:lnTo>
                    <a:pt x="90" y="80"/>
                  </a:lnTo>
                  <a:lnTo>
                    <a:pt x="80" y="96"/>
                  </a:lnTo>
                  <a:lnTo>
                    <a:pt x="80" y="96"/>
                  </a:lnTo>
                  <a:lnTo>
                    <a:pt x="76" y="100"/>
                  </a:lnTo>
                  <a:lnTo>
                    <a:pt x="74" y="100"/>
                  </a:lnTo>
                  <a:lnTo>
                    <a:pt x="64" y="100"/>
                  </a:lnTo>
                  <a:lnTo>
                    <a:pt x="50" y="94"/>
                  </a:lnTo>
                  <a:lnTo>
                    <a:pt x="48" y="92"/>
                  </a:lnTo>
                  <a:lnTo>
                    <a:pt x="48" y="92"/>
                  </a:lnTo>
                  <a:lnTo>
                    <a:pt x="48" y="90"/>
                  </a:lnTo>
                  <a:lnTo>
                    <a:pt x="46" y="72"/>
                  </a:lnTo>
                  <a:lnTo>
                    <a:pt x="42" y="56"/>
                  </a:lnTo>
                  <a:lnTo>
                    <a:pt x="38" y="52"/>
                  </a:lnTo>
                  <a:lnTo>
                    <a:pt x="34" y="64"/>
                  </a:lnTo>
                  <a:lnTo>
                    <a:pt x="34" y="64"/>
                  </a:lnTo>
                  <a:lnTo>
                    <a:pt x="34" y="64"/>
                  </a:lnTo>
                  <a:lnTo>
                    <a:pt x="24" y="76"/>
                  </a:lnTo>
                  <a:lnTo>
                    <a:pt x="16" y="96"/>
                  </a:lnTo>
                  <a:lnTo>
                    <a:pt x="16" y="96"/>
                  </a:lnTo>
                  <a:lnTo>
                    <a:pt x="16" y="96"/>
                  </a:lnTo>
                  <a:lnTo>
                    <a:pt x="16" y="96"/>
                  </a:lnTo>
                  <a:lnTo>
                    <a:pt x="14" y="96"/>
                  </a:lnTo>
                  <a:lnTo>
                    <a:pt x="8" y="108"/>
                  </a:lnTo>
                  <a:lnTo>
                    <a:pt x="8" y="108"/>
                  </a:lnTo>
                  <a:lnTo>
                    <a:pt x="6" y="114"/>
                  </a:lnTo>
                  <a:lnTo>
                    <a:pt x="0" y="122"/>
                  </a:lnTo>
                  <a:lnTo>
                    <a:pt x="6" y="140"/>
                  </a:lnTo>
                  <a:lnTo>
                    <a:pt x="30" y="168"/>
                  </a:lnTo>
                  <a:lnTo>
                    <a:pt x="30" y="168"/>
                  </a:lnTo>
                  <a:lnTo>
                    <a:pt x="38" y="184"/>
                  </a:lnTo>
                  <a:lnTo>
                    <a:pt x="38" y="186"/>
                  </a:lnTo>
                  <a:lnTo>
                    <a:pt x="36" y="188"/>
                  </a:lnTo>
                  <a:lnTo>
                    <a:pt x="36" y="188"/>
                  </a:lnTo>
                  <a:lnTo>
                    <a:pt x="30" y="196"/>
                  </a:lnTo>
                  <a:lnTo>
                    <a:pt x="28" y="196"/>
                  </a:lnTo>
                  <a:lnTo>
                    <a:pt x="12" y="200"/>
                  </a:lnTo>
                  <a:lnTo>
                    <a:pt x="14" y="212"/>
                  </a:lnTo>
                  <a:lnTo>
                    <a:pt x="26" y="220"/>
                  </a:lnTo>
                  <a:lnTo>
                    <a:pt x="42" y="224"/>
                  </a:lnTo>
                  <a:lnTo>
                    <a:pt x="48" y="240"/>
                  </a:lnTo>
                  <a:lnTo>
                    <a:pt x="48" y="240"/>
                  </a:lnTo>
                  <a:lnTo>
                    <a:pt x="48" y="240"/>
                  </a:lnTo>
                  <a:lnTo>
                    <a:pt x="48" y="240"/>
                  </a:lnTo>
                  <a:lnTo>
                    <a:pt x="48" y="240"/>
                  </a:lnTo>
                  <a:lnTo>
                    <a:pt x="44" y="268"/>
                  </a:lnTo>
                  <a:lnTo>
                    <a:pt x="44" y="268"/>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78"/>
                  </a:lnTo>
                  <a:lnTo>
                    <a:pt x="48" y="380"/>
                  </a:lnTo>
                  <a:lnTo>
                    <a:pt x="34" y="408"/>
                  </a:lnTo>
                  <a:lnTo>
                    <a:pt x="32" y="416"/>
                  </a:lnTo>
                  <a:lnTo>
                    <a:pt x="32" y="416"/>
                  </a:lnTo>
                  <a:lnTo>
                    <a:pt x="24" y="434"/>
                  </a:lnTo>
                  <a:lnTo>
                    <a:pt x="20" y="448"/>
                  </a:lnTo>
                  <a:lnTo>
                    <a:pt x="20" y="450"/>
                  </a:lnTo>
                  <a:lnTo>
                    <a:pt x="20" y="450"/>
                  </a:lnTo>
                  <a:lnTo>
                    <a:pt x="20" y="450"/>
                  </a:lnTo>
                  <a:lnTo>
                    <a:pt x="14" y="456"/>
                  </a:lnTo>
                  <a:lnTo>
                    <a:pt x="12" y="462"/>
                  </a:lnTo>
                  <a:lnTo>
                    <a:pt x="12" y="462"/>
                  </a:lnTo>
                  <a:lnTo>
                    <a:pt x="12" y="464"/>
                  </a:lnTo>
                  <a:lnTo>
                    <a:pt x="12" y="466"/>
                  </a:lnTo>
                  <a:lnTo>
                    <a:pt x="14" y="468"/>
                  </a:lnTo>
                  <a:lnTo>
                    <a:pt x="22" y="476"/>
                  </a:lnTo>
                  <a:lnTo>
                    <a:pt x="22" y="476"/>
                  </a:lnTo>
                  <a:lnTo>
                    <a:pt x="22" y="476"/>
                  </a:lnTo>
                  <a:lnTo>
                    <a:pt x="26" y="482"/>
                  </a:lnTo>
                  <a:lnTo>
                    <a:pt x="26" y="482"/>
                  </a:lnTo>
                  <a:lnTo>
                    <a:pt x="26" y="482"/>
                  </a:lnTo>
                  <a:lnTo>
                    <a:pt x="28" y="484"/>
                  </a:lnTo>
                  <a:lnTo>
                    <a:pt x="28" y="484"/>
                  </a:lnTo>
                  <a:lnTo>
                    <a:pt x="28" y="488"/>
                  </a:lnTo>
                  <a:lnTo>
                    <a:pt x="28" y="488"/>
                  </a:lnTo>
                  <a:lnTo>
                    <a:pt x="28" y="488"/>
                  </a:lnTo>
                  <a:lnTo>
                    <a:pt x="28" y="488"/>
                  </a:lnTo>
                  <a:lnTo>
                    <a:pt x="28" y="488"/>
                  </a:lnTo>
                  <a:lnTo>
                    <a:pt x="30" y="492"/>
                  </a:lnTo>
                  <a:lnTo>
                    <a:pt x="36" y="496"/>
                  </a:lnTo>
                  <a:lnTo>
                    <a:pt x="66" y="502"/>
                  </a:lnTo>
                  <a:lnTo>
                    <a:pt x="66" y="502"/>
                  </a:lnTo>
                  <a:lnTo>
                    <a:pt x="80" y="500"/>
                  </a:lnTo>
                  <a:lnTo>
                    <a:pt x="94" y="496"/>
                  </a:lnTo>
                  <a:lnTo>
                    <a:pt x="94" y="496"/>
                  </a:lnTo>
                  <a:lnTo>
                    <a:pt x="108" y="492"/>
                  </a:lnTo>
                  <a:lnTo>
                    <a:pt x="122" y="492"/>
                  </a:lnTo>
                  <a:lnTo>
                    <a:pt x="122" y="486"/>
                  </a:lnTo>
                  <a:lnTo>
                    <a:pt x="114" y="464"/>
                  </a:lnTo>
                  <a:lnTo>
                    <a:pt x="112" y="464"/>
                  </a:lnTo>
                  <a:lnTo>
                    <a:pt x="114" y="464"/>
                  </a:lnTo>
                  <a:lnTo>
                    <a:pt x="158" y="400"/>
                  </a:lnTo>
                  <a:lnTo>
                    <a:pt x="208" y="352"/>
                  </a:lnTo>
                  <a:lnTo>
                    <a:pt x="208" y="352"/>
                  </a:lnTo>
                  <a:lnTo>
                    <a:pt x="224" y="348"/>
                  </a:lnTo>
                  <a:lnTo>
                    <a:pt x="232" y="338"/>
                  </a:lnTo>
                  <a:lnTo>
                    <a:pt x="232" y="338"/>
                  </a:lnTo>
                  <a:lnTo>
                    <a:pt x="232" y="338"/>
                  </a:lnTo>
                  <a:lnTo>
                    <a:pt x="240" y="332"/>
                  </a:lnTo>
                  <a:lnTo>
                    <a:pt x="250" y="328"/>
                  </a:lnTo>
                  <a:lnTo>
                    <a:pt x="246" y="324"/>
                  </a:lnTo>
                  <a:lnTo>
                    <a:pt x="234" y="312"/>
                  </a:lnTo>
                  <a:lnTo>
                    <a:pt x="234" y="312"/>
                  </a:lnTo>
                  <a:lnTo>
                    <a:pt x="234" y="312"/>
                  </a:lnTo>
                  <a:lnTo>
                    <a:pt x="226" y="302"/>
                  </a:lnTo>
                  <a:lnTo>
                    <a:pt x="226" y="300"/>
                  </a:lnTo>
                  <a:lnTo>
                    <a:pt x="226" y="300"/>
                  </a:lnTo>
                  <a:lnTo>
                    <a:pt x="230" y="294"/>
                  </a:lnTo>
                  <a:lnTo>
                    <a:pt x="218" y="296"/>
                  </a:lnTo>
                  <a:lnTo>
                    <a:pt x="196" y="292"/>
                  </a:lnTo>
                  <a:lnTo>
                    <a:pt x="196" y="292"/>
                  </a:lnTo>
                  <a:lnTo>
                    <a:pt x="186" y="284"/>
                  </a:lnTo>
                  <a:lnTo>
                    <a:pt x="182" y="280"/>
                  </a:lnTo>
                  <a:lnTo>
                    <a:pt x="180" y="276"/>
                  </a:lnTo>
                  <a:lnTo>
                    <a:pt x="180" y="276"/>
                  </a:lnTo>
                  <a:lnTo>
                    <a:pt x="176" y="256"/>
                  </a:lnTo>
                  <a:lnTo>
                    <a:pt x="174" y="238"/>
                  </a:lnTo>
                  <a:lnTo>
                    <a:pt x="174" y="238"/>
                  </a:lnTo>
                  <a:lnTo>
                    <a:pt x="170" y="242"/>
                  </a:lnTo>
                  <a:lnTo>
                    <a:pt x="164" y="244"/>
                  </a:lnTo>
                  <a:lnTo>
                    <a:pt x="146" y="240"/>
                  </a:lnTo>
                  <a:lnTo>
                    <a:pt x="136" y="232"/>
                  </a:lnTo>
                  <a:lnTo>
                    <a:pt x="122" y="228"/>
                  </a:lnTo>
                  <a:lnTo>
                    <a:pt x="116" y="228"/>
                  </a:lnTo>
                  <a:lnTo>
                    <a:pt x="116" y="228"/>
                  </a:lnTo>
                  <a:lnTo>
                    <a:pt x="110" y="226"/>
                  </a:lnTo>
                  <a:lnTo>
                    <a:pt x="104" y="224"/>
                  </a:lnTo>
                  <a:lnTo>
                    <a:pt x="104" y="224"/>
                  </a:lnTo>
                  <a:lnTo>
                    <a:pt x="98" y="218"/>
                  </a:lnTo>
                  <a:lnTo>
                    <a:pt x="96" y="214"/>
                  </a:lnTo>
                  <a:lnTo>
                    <a:pt x="96" y="214"/>
                  </a:lnTo>
                  <a:lnTo>
                    <a:pt x="96" y="210"/>
                  </a:lnTo>
                  <a:lnTo>
                    <a:pt x="96" y="206"/>
                  </a:lnTo>
                  <a:lnTo>
                    <a:pt x="98" y="202"/>
                  </a:lnTo>
                  <a:lnTo>
                    <a:pt x="102" y="200"/>
                  </a:lnTo>
                  <a:lnTo>
                    <a:pt x="102" y="200"/>
                  </a:lnTo>
                  <a:lnTo>
                    <a:pt x="110" y="192"/>
                  </a:lnTo>
                  <a:lnTo>
                    <a:pt x="118" y="180"/>
                  </a:lnTo>
                  <a:lnTo>
                    <a:pt x="118" y="180"/>
                  </a:lnTo>
                  <a:lnTo>
                    <a:pt x="116" y="176"/>
                  </a:lnTo>
                  <a:lnTo>
                    <a:pt x="114" y="170"/>
                  </a:lnTo>
                  <a:lnTo>
                    <a:pt x="112" y="164"/>
                  </a:lnTo>
                  <a:lnTo>
                    <a:pt x="114" y="160"/>
                  </a:lnTo>
                  <a:lnTo>
                    <a:pt x="114" y="158"/>
                  </a:lnTo>
                  <a:lnTo>
                    <a:pt x="114" y="158"/>
                  </a:lnTo>
                  <a:lnTo>
                    <a:pt x="116" y="156"/>
                  </a:lnTo>
                  <a:lnTo>
                    <a:pt x="120" y="152"/>
                  </a:lnTo>
                  <a:lnTo>
                    <a:pt x="134" y="148"/>
                  </a:lnTo>
                  <a:lnTo>
                    <a:pt x="134" y="148"/>
                  </a:lnTo>
                  <a:lnTo>
                    <a:pt x="136" y="142"/>
                  </a:lnTo>
                  <a:lnTo>
                    <a:pt x="138" y="140"/>
                  </a:lnTo>
                  <a:lnTo>
                    <a:pt x="150" y="140"/>
                  </a:lnTo>
                  <a:lnTo>
                    <a:pt x="148" y="140"/>
                  </a:lnTo>
                  <a:lnTo>
                    <a:pt x="148" y="140"/>
                  </a:lnTo>
                  <a:lnTo>
                    <a:pt x="142" y="136"/>
                  </a:lnTo>
                  <a:lnTo>
                    <a:pt x="140" y="132"/>
                  </a:lnTo>
                  <a:lnTo>
                    <a:pt x="140" y="128"/>
                  </a:lnTo>
                  <a:lnTo>
                    <a:pt x="142" y="122"/>
                  </a:lnTo>
                  <a:lnTo>
                    <a:pt x="148" y="118"/>
                  </a:lnTo>
                  <a:lnTo>
                    <a:pt x="148" y="118"/>
                  </a:lnTo>
                  <a:lnTo>
                    <a:pt x="154" y="116"/>
                  </a:lnTo>
                  <a:lnTo>
                    <a:pt x="160" y="116"/>
                  </a:lnTo>
                  <a:lnTo>
                    <a:pt x="166" y="118"/>
                  </a:lnTo>
                  <a:lnTo>
                    <a:pt x="172" y="120"/>
                  </a:lnTo>
                  <a:lnTo>
                    <a:pt x="190" y="134"/>
                  </a:lnTo>
                  <a:lnTo>
                    <a:pt x="208" y="134"/>
                  </a:lnTo>
                  <a:lnTo>
                    <a:pt x="214" y="138"/>
                  </a:lnTo>
                  <a:lnTo>
                    <a:pt x="214" y="144"/>
                  </a:lnTo>
                  <a:lnTo>
                    <a:pt x="214" y="144"/>
                  </a:lnTo>
                  <a:lnTo>
                    <a:pt x="214" y="150"/>
                  </a:lnTo>
                  <a:lnTo>
                    <a:pt x="210" y="152"/>
                  </a:lnTo>
                  <a:lnTo>
                    <a:pt x="210" y="152"/>
                  </a:lnTo>
                  <a:lnTo>
                    <a:pt x="206" y="152"/>
                  </a:lnTo>
                  <a:lnTo>
                    <a:pt x="204" y="154"/>
                  </a:lnTo>
                  <a:lnTo>
                    <a:pt x="202" y="160"/>
                  </a:lnTo>
                  <a:lnTo>
                    <a:pt x="210" y="180"/>
                  </a:lnTo>
                  <a:lnTo>
                    <a:pt x="210" y="180"/>
                  </a:lnTo>
                  <a:lnTo>
                    <a:pt x="218" y="170"/>
                  </a:lnTo>
                  <a:lnTo>
                    <a:pt x="226" y="168"/>
                  </a:lnTo>
                  <a:lnTo>
                    <a:pt x="226" y="168"/>
                  </a:lnTo>
                  <a:lnTo>
                    <a:pt x="230" y="168"/>
                  </a:lnTo>
                  <a:lnTo>
                    <a:pt x="234" y="172"/>
                  </a:lnTo>
                  <a:lnTo>
                    <a:pt x="234" y="172"/>
                  </a:lnTo>
                  <a:lnTo>
                    <a:pt x="236" y="180"/>
                  </a:lnTo>
                  <a:lnTo>
                    <a:pt x="240" y="190"/>
                  </a:lnTo>
                  <a:lnTo>
                    <a:pt x="240" y="190"/>
                  </a:lnTo>
                  <a:lnTo>
                    <a:pt x="242" y="202"/>
                  </a:lnTo>
                  <a:lnTo>
                    <a:pt x="246" y="210"/>
                  </a:lnTo>
                  <a:lnTo>
                    <a:pt x="252" y="220"/>
                  </a:lnTo>
                  <a:lnTo>
                    <a:pt x="252" y="220"/>
                  </a:lnTo>
                  <a:lnTo>
                    <a:pt x="264" y="236"/>
                  </a:lnTo>
                  <a:lnTo>
                    <a:pt x="268" y="248"/>
                  </a:lnTo>
                  <a:lnTo>
                    <a:pt x="300" y="244"/>
                  </a:lnTo>
                  <a:lnTo>
                    <a:pt x="314" y="236"/>
                  </a:lnTo>
                  <a:lnTo>
                    <a:pt x="326" y="220"/>
                  </a:lnTo>
                  <a:lnTo>
                    <a:pt x="332" y="204"/>
                  </a:lnTo>
                  <a:lnTo>
                    <a:pt x="332" y="204"/>
                  </a:lnTo>
                  <a:lnTo>
                    <a:pt x="332" y="204"/>
                  </a:lnTo>
                  <a:lnTo>
                    <a:pt x="336" y="188"/>
                  </a:lnTo>
                  <a:lnTo>
                    <a:pt x="336" y="186"/>
                  </a:lnTo>
                  <a:lnTo>
                    <a:pt x="336" y="184"/>
                  </a:lnTo>
                  <a:lnTo>
                    <a:pt x="338" y="184"/>
                  </a:lnTo>
                  <a:lnTo>
                    <a:pt x="350" y="176"/>
                  </a:lnTo>
                  <a:lnTo>
                    <a:pt x="352" y="176"/>
                  </a:lnTo>
                  <a:lnTo>
                    <a:pt x="350" y="174"/>
                  </a:lnTo>
                  <a:lnTo>
                    <a:pt x="330" y="168"/>
                  </a:lnTo>
                  <a:lnTo>
                    <a:pt x="330" y="168"/>
                  </a:lnTo>
                  <a:lnTo>
                    <a:pt x="330" y="168"/>
                  </a:lnTo>
                  <a:lnTo>
                    <a:pt x="326" y="156"/>
                  </a:lnTo>
                  <a:lnTo>
                    <a:pt x="324" y="152"/>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39" name="Freeform 34"/>
            <p:cNvSpPr>
              <a:spLocks/>
            </p:cNvSpPr>
            <p:nvPr/>
          </p:nvSpPr>
          <p:spPr bwMode="auto">
            <a:xfrm>
              <a:off x="4102100" y="3510869"/>
              <a:ext cx="587375" cy="581025"/>
            </a:xfrm>
            <a:custGeom>
              <a:avLst/>
              <a:gdLst>
                <a:gd name="T0" fmla="*/ 20 w 370"/>
                <a:gd name="T1" fmla="*/ 146 h 366"/>
                <a:gd name="T2" fmla="*/ 0 w 370"/>
                <a:gd name="T3" fmla="*/ 182 h 366"/>
                <a:gd name="T4" fmla="*/ 10 w 370"/>
                <a:gd name="T5" fmla="*/ 210 h 366"/>
                <a:gd name="T6" fmla="*/ 30 w 370"/>
                <a:gd name="T7" fmla="*/ 222 h 366"/>
                <a:gd name="T8" fmla="*/ 54 w 370"/>
                <a:gd name="T9" fmla="*/ 276 h 366"/>
                <a:gd name="T10" fmla="*/ 82 w 370"/>
                <a:gd name="T11" fmla="*/ 290 h 366"/>
                <a:gd name="T12" fmla="*/ 86 w 370"/>
                <a:gd name="T13" fmla="*/ 290 h 366"/>
                <a:gd name="T14" fmla="*/ 152 w 370"/>
                <a:gd name="T15" fmla="*/ 302 h 366"/>
                <a:gd name="T16" fmla="*/ 204 w 370"/>
                <a:gd name="T17" fmla="*/ 306 h 366"/>
                <a:gd name="T18" fmla="*/ 214 w 370"/>
                <a:gd name="T19" fmla="*/ 312 h 366"/>
                <a:gd name="T20" fmla="*/ 214 w 370"/>
                <a:gd name="T21" fmla="*/ 332 h 366"/>
                <a:gd name="T22" fmla="*/ 234 w 370"/>
                <a:gd name="T23" fmla="*/ 342 h 366"/>
                <a:gd name="T24" fmla="*/ 250 w 370"/>
                <a:gd name="T25" fmla="*/ 338 h 366"/>
                <a:gd name="T26" fmla="*/ 266 w 370"/>
                <a:gd name="T27" fmla="*/ 350 h 366"/>
                <a:gd name="T28" fmla="*/ 280 w 370"/>
                <a:gd name="T29" fmla="*/ 364 h 366"/>
                <a:gd name="T30" fmla="*/ 290 w 370"/>
                <a:gd name="T31" fmla="*/ 360 h 366"/>
                <a:gd name="T32" fmla="*/ 314 w 370"/>
                <a:gd name="T33" fmla="*/ 358 h 366"/>
                <a:gd name="T34" fmla="*/ 326 w 370"/>
                <a:gd name="T35" fmla="*/ 342 h 366"/>
                <a:gd name="T36" fmla="*/ 342 w 370"/>
                <a:gd name="T37" fmla="*/ 332 h 366"/>
                <a:gd name="T38" fmla="*/ 342 w 370"/>
                <a:gd name="T39" fmla="*/ 326 h 366"/>
                <a:gd name="T40" fmla="*/ 344 w 370"/>
                <a:gd name="T41" fmla="*/ 306 h 366"/>
                <a:gd name="T42" fmla="*/ 328 w 370"/>
                <a:gd name="T43" fmla="*/ 294 h 366"/>
                <a:gd name="T44" fmla="*/ 310 w 370"/>
                <a:gd name="T45" fmla="*/ 296 h 366"/>
                <a:gd name="T46" fmla="*/ 302 w 370"/>
                <a:gd name="T47" fmla="*/ 294 h 366"/>
                <a:gd name="T48" fmla="*/ 302 w 370"/>
                <a:gd name="T49" fmla="*/ 286 h 366"/>
                <a:gd name="T50" fmla="*/ 282 w 370"/>
                <a:gd name="T51" fmla="*/ 262 h 366"/>
                <a:gd name="T52" fmla="*/ 272 w 370"/>
                <a:gd name="T53" fmla="*/ 244 h 366"/>
                <a:gd name="T54" fmla="*/ 298 w 370"/>
                <a:gd name="T55" fmla="*/ 240 h 366"/>
                <a:gd name="T56" fmla="*/ 296 w 370"/>
                <a:gd name="T57" fmla="*/ 216 h 366"/>
                <a:gd name="T58" fmla="*/ 300 w 370"/>
                <a:gd name="T59" fmla="*/ 210 h 366"/>
                <a:gd name="T60" fmla="*/ 318 w 370"/>
                <a:gd name="T61" fmla="*/ 200 h 366"/>
                <a:gd name="T62" fmla="*/ 312 w 370"/>
                <a:gd name="T63" fmla="*/ 178 h 366"/>
                <a:gd name="T64" fmla="*/ 318 w 370"/>
                <a:gd name="T65" fmla="*/ 162 h 366"/>
                <a:gd name="T66" fmla="*/ 338 w 370"/>
                <a:gd name="T67" fmla="*/ 166 h 366"/>
                <a:gd name="T68" fmla="*/ 340 w 370"/>
                <a:gd name="T69" fmla="*/ 168 h 366"/>
                <a:gd name="T70" fmla="*/ 370 w 370"/>
                <a:gd name="T71" fmla="*/ 162 h 366"/>
                <a:gd name="T72" fmla="*/ 348 w 370"/>
                <a:gd name="T73" fmla="*/ 128 h 366"/>
                <a:gd name="T74" fmla="*/ 302 w 370"/>
                <a:gd name="T75" fmla="*/ 126 h 366"/>
                <a:gd name="T76" fmla="*/ 302 w 370"/>
                <a:gd name="T77" fmla="*/ 126 h 366"/>
                <a:gd name="T78" fmla="*/ 280 w 370"/>
                <a:gd name="T79" fmla="*/ 110 h 366"/>
                <a:gd name="T80" fmla="*/ 260 w 370"/>
                <a:gd name="T81" fmla="*/ 78 h 366"/>
                <a:gd name="T82" fmla="*/ 292 w 370"/>
                <a:gd name="T83" fmla="*/ 44 h 366"/>
                <a:gd name="T84" fmla="*/ 258 w 370"/>
                <a:gd name="T85" fmla="*/ 22 h 366"/>
                <a:gd name="T86" fmla="*/ 226 w 370"/>
                <a:gd name="T87" fmla="*/ 28 h 366"/>
                <a:gd name="T88" fmla="*/ 196 w 370"/>
                <a:gd name="T89" fmla="*/ 14 h 366"/>
                <a:gd name="T90" fmla="*/ 188 w 370"/>
                <a:gd name="T91" fmla="*/ 6 h 366"/>
                <a:gd name="T92" fmla="*/ 188 w 370"/>
                <a:gd name="T93" fmla="*/ 6 h 366"/>
                <a:gd name="T94" fmla="*/ 186 w 370"/>
                <a:gd name="T95" fmla="*/ 0 h 366"/>
                <a:gd name="T96" fmla="*/ 182 w 370"/>
                <a:gd name="T97" fmla="*/ 28 h 366"/>
                <a:gd name="T98" fmla="*/ 182 w 370"/>
                <a:gd name="T99" fmla="*/ 36 h 366"/>
                <a:gd name="T100" fmla="*/ 184 w 370"/>
                <a:gd name="T101" fmla="*/ 46 h 366"/>
                <a:gd name="T102" fmla="*/ 184 w 370"/>
                <a:gd name="T103" fmla="*/ 68 h 366"/>
                <a:gd name="T104" fmla="*/ 172 w 370"/>
                <a:gd name="T105" fmla="*/ 78 h 366"/>
                <a:gd name="T106" fmla="*/ 170 w 370"/>
                <a:gd name="T107" fmla="*/ 98 h 366"/>
                <a:gd name="T108" fmla="*/ 98 w 370"/>
                <a:gd name="T109" fmla="*/ 106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70" h="366">
                  <a:moveTo>
                    <a:pt x="82" y="120"/>
                  </a:moveTo>
                  <a:lnTo>
                    <a:pt x="80" y="120"/>
                  </a:lnTo>
                  <a:lnTo>
                    <a:pt x="20" y="146"/>
                  </a:lnTo>
                  <a:lnTo>
                    <a:pt x="2" y="162"/>
                  </a:lnTo>
                  <a:lnTo>
                    <a:pt x="2" y="162"/>
                  </a:lnTo>
                  <a:lnTo>
                    <a:pt x="0" y="182"/>
                  </a:lnTo>
                  <a:lnTo>
                    <a:pt x="2" y="196"/>
                  </a:lnTo>
                  <a:lnTo>
                    <a:pt x="4" y="206"/>
                  </a:lnTo>
                  <a:lnTo>
                    <a:pt x="10" y="210"/>
                  </a:lnTo>
                  <a:lnTo>
                    <a:pt x="28" y="222"/>
                  </a:lnTo>
                  <a:lnTo>
                    <a:pt x="30" y="222"/>
                  </a:lnTo>
                  <a:lnTo>
                    <a:pt x="30" y="222"/>
                  </a:lnTo>
                  <a:lnTo>
                    <a:pt x="34" y="252"/>
                  </a:lnTo>
                  <a:lnTo>
                    <a:pt x="34" y="252"/>
                  </a:lnTo>
                  <a:lnTo>
                    <a:pt x="54" y="276"/>
                  </a:lnTo>
                  <a:lnTo>
                    <a:pt x="60" y="282"/>
                  </a:lnTo>
                  <a:lnTo>
                    <a:pt x="66" y="286"/>
                  </a:lnTo>
                  <a:lnTo>
                    <a:pt x="82" y="290"/>
                  </a:lnTo>
                  <a:lnTo>
                    <a:pt x="86" y="290"/>
                  </a:lnTo>
                  <a:lnTo>
                    <a:pt x="86" y="290"/>
                  </a:lnTo>
                  <a:lnTo>
                    <a:pt x="86" y="290"/>
                  </a:lnTo>
                  <a:lnTo>
                    <a:pt x="92" y="296"/>
                  </a:lnTo>
                  <a:lnTo>
                    <a:pt x="104" y="300"/>
                  </a:lnTo>
                  <a:lnTo>
                    <a:pt x="152" y="302"/>
                  </a:lnTo>
                  <a:lnTo>
                    <a:pt x="152" y="302"/>
                  </a:lnTo>
                  <a:lnTo>
                    <a:pt x="194" y="304"/>
                  </a:lnTo>
                  <a:lnTo>
                    <a:pt x="204" y="306"/>
                  </a:lnTo>
                  <a:lnTo>
                    <a:pt x="210" y="310"/>
                  </a:lnTo>
                  <a:lnTo>
                    <a:pt x="210" y="310"/>
                  </a:lnTo>
                  <a:lnTo>
                    <a:pt x="214" y="312"/>
                  </a:lnTo>
                  <a:lnTo>
                    <a:pt x="214" y="318"/>
                  </a:lnTo>
                  <a:lnTo>
                    <a:pt x="214" y="332"/>
                  </a:lnTo>
                  <a:lnTo>
                    <a:pt x="214" y="332"/>
                  </a:lnTo>
                  <a:lnTo>
                    <a:pt x="214" y="342"/>
                  </a:lnTo>
                  <a:lnTo>
                    <a:pt x="216" y="346"/>
                  </a:lnTo>
                  <a:lnTo>
                    <a:pt x="234" y="342"/>
                  </a:lnTo>
                  <a:lnTo>
                    <a:pt x="234" y="342"/>
                  </a:lnTo>
                  <a:lnTo>
                    <a:pt x="242" y="340"/>
                  </a:lnTo>
                  <a:lnTo>
                    <a:pt x="250" y="338"/>
                  </a:lnTo>
                  <a:lnTo>
                    <a:pt x="256" y="340"/>
                  </a:lnTo>
                  <a:lnTo>
                    <a:pt x="258" y="342"/>
                  </a:lnTo>
                  <a:lnTo>
                    <a:pt x="266" y="350"/>
                  </a:lnTo>
                  <a:lnTo>
                    <a:pt x="266" y="350"/>
                  </a:lnTo>
                  <a:lnTo>
                    <a:pt x="278" y="362"/>
                  </a:lnTo>
                  <a:lnTo>
                    <a:pt x="280" y="364"/>
                  </a:lnTo>
                  <a:lnTo>
                    <a:pt x="282" y="366"/>
                  </a:lnTo>
                  <a:lnTo>
                    <a:pt x="282" y="366"/>
                  </a:lnTo>
                  <a:lnTo>
                    <a:pt x="290" y="360"/>
                  </a:lnTo>
                  <a:lnTo>
                    <a:pt x="298" y="350"/>
                  </a:lnTo>
                  <a:lnTo>
                    <a:pt x="300" y="348"/>
                  </a:lnTo>
                  <a:lnTo>
                    <a:pt x="314" y="358"/>
                  </a:lnTo>
                  <a:lnTo>
                    <a:pt x="324" y="350"/>
                  </a:lnTo>
                  <a:lnTo>
                    <a:pt x="324" y="350"/>
                  </a:lnTo>
                  <a:lnTo>
                    <a:pt x="326" y="342"/>
                  </a:lnTo>
                  <a:lnTo>
                    <a:pt x="330" y="338"/>
                  </a:lnTo>
                  <a:lnTo>
                    <a:pt x="334" y="334"/>
                  </a:lnTo>
                  <a:lnTo>
                    <a:pt x="342" y="332"/>
                  </a:lnTo>
                  <a:lnTo>
                    <a:pt x="346" y="330"/>
                  </a:lnTo>
                  <a:lnTo>
                    <a:pt x="344" y="328"/>
                  </a:lnTo>
                  <a:lnTo>
                    <a:pt x="342" y="326"/>
                  </a:lnTo>
                  <a:lnTo>
                    <a:pt x="342" y="326"/>
                  </a:lnTo>
                  <a:lnTo>
                    <a:pt x="344" y="306"/>
                  </a:lnTo>
                  <a:lnTo>
                    <a:pt x="344" y="306"/>
                  </a:lnTo>
                  <a:lnTo>
                    <a:pt x="338" y="300"/>
                  </a:lnTo>
                  <a:lnTo>
                    <a:pt x="334" y="296"/>
                  </a:lnTo>
                  <a:lnTo>
                    <a:pt x="328" y="294"/>
                  </a:lnTo>
                  <a:lnTo>
                    <a:pt x="320" y="294"/>
                  </a:lnTo>
                  <a:lnTo>
                    <a:pt x="320" y="294"/>
                  </a:lnTo>
                  <a:lnTo>
                    <a:pt x="310" y="296"/>
                  </a:lnTo>
                  <a:lnTo>
                    <a:pt x="306" y="296"/>
                  </a:lnTo>
                  <a:lnTo>
                    <a:pt x="302" y="294"/>
                  </a:lnTo>
                  <a:lnTo>
                    <a:pt x="302" y="294"/>
                  </a:lnTo>
                  <a:lnTo>
                    <a:pt x="302" y="290"/>
                  </a:lnTo>
                  <a:lnTo>
                    <a:pt x="302" y="286"/>
                  </a:lnTo>
                  <a:lnTo>
                    <a:pt x="302" y="286"/>
                  </a:lnTo>
                  <a:lnTo>
                    <a:pt x="292" y="272"/>
                  </a:lnTo>
                  <a:lnTo>
                    <a:pt x="282" y="262"/>
                  </a:lnTo>
                  <a:lnTo>
                    <a:pt x="282" y="262"/>
                  </a:lnTo>
                  <a:lnTo>
                    <a:pt x="278" y="256"/>
                  </a:lnTo>
                  <a:lnTo>
                    <a:pt x="274" y="250"/>
                  </a:lnTo>
                  <a:lnTo>
                    <a:pt x="272" y="244"/>
                  </a:lnTo>
                  <a:lnTo>
                    <a:pt x="274" y="238"/>
                  </a:lnTo>
                  <a:lnTo>
                    <a:pt x="274" y="236"/>
                  </a:lnTo>
                  <a:lnTo>
                    <a:pt x="298" y="240"/>
                  </a:lnTo>
                  <a:lnTo>
                    <a:pt x="296" y="226"/>
                  </a:lnTo>
                  <a:lnTo>
                    <a:pt x="296" y="226"/>
                  </a:lnTo>
                  <a:lnTo>
                    <a:pt x="296" y="216"/>
                  </a:lnTo>
                  <a:lnTo>
                    <a:pt x="298" y="212"/>
                  </a:lnTo>
                  <a:lnTo>
                    <a:pt x="300" y="210"/>
                  </a:lnTo>
                  <a:lnTo>
                    <a:pt x="300" y="210"/>
                  </a:lnTo>
                  <a:lnTo>
                    <a:pt x="304" y="206"/>
                  </a:lnTo>
                  <a:lnTo>
                    <a:pt x="310" y="204"/>
                  </a:lnTo>
                  <a:lnTo>
                    <a:pt x="318" y="200"/>
                  </a:lnTo>
                  <a:lnTo>
                    <a:pt x="318" y="196"/>
                  </a:lnTo>
                  <a:lnTo>
                    <a:pt x="318" y="196"/>
                  </a:lnTo>
                  <a:lnTo>
                    <a:pt x="312" y="178"/>
                  </a:lnTo>
                  <a:lnTo>
                    <a:pt x="312" y="170"/>
                  </a:lnTo>
                  <a:lnTo>
                    <a:pt x="312" y="166"/>
                  </a:lnTo>
                  <a:lnTo>
                    <a:pt x="318" y="162"/>
                  </a:lnTo>
                  <a:lnTo>
                    <a:pt x="318" y="162"/>
                  </a:lnTo>
                  <a:lnTo>
                    <a:pt x="324" y="162"/>
                  </a:lnTo>
                  <a:lnTo>
                    <a:pt x="338" y="166"/>
                  </a:lnTo>
                  <a:lnTo>
                    <a:pt x="338" y="166"/>
                  </a:lnTo>
                  <a:lnTo>
                    <a:pt x="340" y="166"/>
                  </a:lnTo>
                  <a:lnTo>
                    <a:pt x="340" y="168"/>
                  </a:lnTo>
                  <a:lnTo>
                    <a:pt x="340" y="168"/>
                  </a:lnTo>
                  <a:lnTo>
                    <a:pt x="356" y="186"/>
                  </a:lnTo>
                  <a:lnTo>
                    <a:pt x="370" y="162"/>
                  </a:lnTo>
                  <a:lnTo>
                    <a:pt x="370" y="162"/>
                  </a:lnTo>
                  <a:lnTo>
                    <a:pt x="356" y="140"/>
                  </a:lnTo>
                  <a:lnTo>
                    <a:pt x="348" y="128"/>
                  </a:lnTo>
                  <a:lnTo>
                    <a:pt x="336" y="136"/>
                  </a:lnTo>
                  <a:lnTo>
                    <a:pt x="334" y="134"/>
                  </a:lnTo>
                  <a:lnTo>
                    <a:pt x="302" y="126"/>
                  </a:lnTo>
                  <a:lnTo>
                    <a:pt x="302" y="126"/>
                  </a:lnTo>
                  <a:lnTo>
                    <a:pt x="302" y="126"/>
                  </a:lnTo>
                  <a:lnTo>
                    <a:pt x="302" y="126"/>
                  </a:lnTo>
                  <a:lnTo>
                    <a:pt x="292" y="122"/>
                  </a:lnTo>
                  <a:lnTo>
                    <a:pt x="286" y="116"/>
                  </a:lnTo>
                  <a:lnTo>
                    <a:pt x="280" y="110"/>
                  </a:lnTo>
                  <a:lnTo>
                    <a:pt x="278" y="106"/>
                  </a:lnTo>
                  <a:lnTo>
                    <a:pt x="260" y="96"/>
                  </a:lnTo>
                  <a:lnTo>
                    <a:pt x="260" y="78"/>
                  </a:lnTo>
                  <a:lnTo>
                    <a:pt x="294" y="58"/>
                  </a:lnTo>
                  <a:lnTo>
                    <a:pt x="294" y="58"/>
                  </a:lnTo>
                  <a:lnTo>
                    <a:pt x="292" y="44"/>
                  </a:lnTo>
                  <a:lnTo>
                    <a:pt x="286" y="30"/>
                  </a:lnTo>
                  <a:lnTo>
                    <a:pt x="282" y="18"/>
                  </a:lnTo>
                  <a:lnTo>
                    <a:pt x="258" y="22"/>
                  </a:lnTo>
                  <a:lnTo>
                    <a:pt x="258" y="22"/>
                  </a:lnTo>
                  <a:lnTo>
                    <a:pt x="242" y="26"/>
                  </a:lnTo>
                  <a:lnTo>
                    <a:pt x="226" y="28"/>
                  </a:lnTo>
                  <a:lnTo>
                    <a:pt x="200" y="22"/>
                  </a:lnTo>
                  <a:lnTo>
                    <a:pt x="200" y="14"/>
                  </a:lnTo>
                  <a:lnTo>
                    <a:pt x="196" y="14"/>
                  </a:lnTo>
                  <a:lnTo>
                    <a:pt x="190" y="10"/>
                  </a:lnTo>
                  <a:lnTo>
                    <a:pt x="188" y="6"/>
                  </a:lnTo>
                  <a:lnTo>
                    <a:pt x="188" y="6"/>
                  </a:lnTo>
                  <a:lnTo>
                    <a:pt x="188" y="6"/>
                  </a:lnTo>
                  <a:lnTo>
                    <a:pt x="188" y="6"/>
                  </a:lnTo>
                  <a:lnTo>
                    <a:pt x="188" y="6"/>
                  </a:lnTo>
                  <a:lnTo>
                    <a:pt x="186" y="2"/>
                  </a:lnTo>
                  <a:lnTo>
                    <a:pt x="186" y="2"/>
                  </a:lnTo>
                  <a:lnTo>
                    <a:pt x="186" y="0"/>
                  </a:lnTo>
                  <a:lnTo>
                    <a:pt x="186" y="0"/>
                  </a:lnTo>
                  <a:lnTo>
                    <a:pt x="184" y="22"/>
                  </a:lnTo>
                  <a:lnTo>
                    <a:pt x="182" y="28"/>
                  </a:lnTo>
                  <a:lnTo>
                    <a:pt x="182" y="28"/>
                  </a:lnTo>
                  <a:lnTo>
                    <a:pt x="180" y="34"/>
                  </a:lnTo>
                  <a:lnTo>
                    <a:pt x="182" y="36"/>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70" y="98"/>
                  </a:lnTo>
                  <a:lnTo>
                    <a:pt x="148" y="106"/>
                  </a:lnTo>
                  <a:lnTo>
                    <a:pt x="132" y="110"/>
                  </a:lnTo>
                  <a:lnTo>
                    <a:pt x="98" y="106"/>
                  </a:lnTo>
                  <a:lnTo>
                    <a:pt x="82" y="120"/>
                  </a:lnTo>
                  <a:lnTo>
                    <a:pt x="82" y="12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0" name="Freeform 35"/>
            <p:cNvSpPr>
              <a:spLocks/>
            </p:cNvSpPr>
            <p:nvPr/>
          </p:nvSpPr>
          <p:spPr bwMode="auto">
            <a:xfrm>
              <a:off x="5207000" y="4752294"/>
              <a:ext cx="168275" cy="406400"/>
            </a:xfrm>
            <a:custGeom>
              <a:avLst/>
              <a:gdLst>
                <a:gd name="T0" fmla="*/ 80 w 106"/>
                <a:gd name="T1" fmla="*/ 0 h 256"/>
                <a:gd name="T2" fmla="*/ 80 w 106"/>
                <a:gd name="T3" fmla="*/ 0 h 256"/>
                <a:gd name="T4" fmla="*/ 62 w 106"/>
                <a:gd name="T5" fmla="*/ 14 h 256"/>
                <a:gd name="T6" fmla="*/ 46 w 106"/>
                <a:gd name="T7" fmla="*/ 32 h 256"/>
                <a:gd name="T8" fmla="*/ 34 w 106"/>
                <a:gd name="T9" fmla="*/ 50 h 256"/>
                <a:gd name="T10" fmla="*/ 24 w 106"/>
                <a:gd name="T11" fmla="*/ 70 h 256"/>
                <a:gd name="T12" fmla="*/ 24 w 106"/>
                <a:gd name="T13" fmla="*/ 70 h 256"/>
                <a:gd name="T14" fmla="*/ 10 w 106"/>
                <a:gd name="T15" fmla="*/ 98 h 256"/>
                <a:gd name="T16" fmla="*/ 4 w 106"/>
                <a:gd name="T17" fmla="*/ 104 h 256"/>
                <a:gd name="T18" fmla="*/ 0 w 106"/>
                <a:gd name="T19" fmla="*/ 108 h 256"/>
                <a:gd name="T20" fmla="*/ 6 w 106"/>
                <a:gd name="T21" fmla="*/ 152 h 256"/>
                <a:gd name="T22" fmla="*/ 6 w 106"/>
                <a:gd name="T23" fmla="*/ 154 h 256"/>
                <a:gd name="T24" fmla="*/ 6 w 106"/>
                <a:gd name="T25" fmla="*/ 154 h 256"/>
                <a:gd name="T26" fmla="*/ 2 w 106"/>
                <a:gd name="T27" fmla="*/ 184 h 256"/>
                <a:gd name="T28" fmla="*/ 2 w 106"/>
                <a:gd name="T29" fmla="*/ 184 h 256"/>
                <a:gd name="T30" fmla="*/ 2 w 106"/>
                <a:gd name="T31" fmla="*/ 196 h 256"/>
                <a:gd name="T32" fmla="*/ 2 w 106"/>
                <a:gd name="T33" fmla="*/ 200 h 256"/>
                <a:gd name="T34" fmla="*/ 4 w 106"/>
                <a:gd name="T35" fmla="*/ 202 h 256"/>
                <a:gd name="T36" fmla="*/ 36 w 106"/>
                <a:gd name="T37" fmla="*/ 224 h 256"/>
                <a:gd name="T38" fmla="*/ 36 w 106"/>
                <a:gd name="T39" fmla="*/ 224 h 256"/>
                <a:gd name="T40" fmla="*/ 38 w 106"/>
                <a:gd name="T41" fmla="*/ 224 h 256"/>
                <a:gd name="T42" fmla="*/ 38 w 106"/>
                <a:gd name="T43" fmla="*/ 226 h 256"/>
                <a:gd name="T44" fmla="*/ 38 w 106"/>
                <a:gd name="T45" fmla="*/ 226 h 256"/>
                <a:gd name="T46" fmla="*/ 38 w 106"/>
                <a:gd name="T47" fmla="*/ 226 h 256"/>
                <a:gd name="T48" fmla="*/ 42 w 106"/>
                <a:gd name="T49" fmla="*/ 236 h 256"/>
                <a:gd name="T50" fmla="*/ 50 w 106"/>
                <a:gd name="T51" fmla="*/ 248 h 256"/>
                <a:gd name="T52" fmla="*/ 50 w 106"/>
                <a:gd name="T53" fmla="*/ 248 h 256"/>
                <a:gd name="T54" fmla="*/ 56 w 106"/>
                <a:gd name="T55" fmla="*/ 252 h 256"/>
                <a:gd name="T56" fmla="*/ 62 w 106"/>
                <a:gd name="T57" fmla="*/ 256 h 256"/>
                <a:gd name="T58" fmla="*/ 66 w 106"/>
                <a:gd name="T59" fmla="*/ 204 h 256"/>
                <a:gd name="T60" fmla="*/ 66 w 106"/>
                <a:gd name="T61" fmla="*/ 202 h 256"/>
                <a:gd name="T62" fmla="*/ 90 w 106"/>
                <a:gd name="T63" fmla="*/ 146 h 256"/>
                <a:gd name="T64" fmla="*/ 98 w 106"/>
                <a:gd name="T65" fmla="*/ 80 h 256"/>
                <a:gd name="T66" fmla="*/ 98 w 106"/>
                <a:gd name="T67" fmla="*/ 78 h 256"/>
                <a:gd name="T68" fmla="*/ 98 w 106"/>
                <a:gd name="T69" fmla="*/ 78 h 256"/>
                <a:gd name="T70" fmla="*/ 106 w 106"/>
                <a:gd name="T71" fmla="*/ 60 h 256"/>
                <a:gd name="T72" fmla="*/ 100 w 106"/>
                <a:gd name="T73" fmla="*/ 44 h 256"/>
                <a:gd name="T74" fmla="*/ 100 w 106"/>
                <a:gd name="T75" fmla="*/ 44 h 256"/>
                <a:gd name="T76" fmla="*/ 98 w 106"/>
                <a:gd name="T77" fmla="*/ 44 h 256"/>
                <a:gd name="T78" fmla="*/ 98 w 106"/>
                <a:gd name="T79" fmla="*/ 24 h 256"/>
                <a:gd name="T80" fmla="*/ 98 w 106"/>
                <a:gd name="T81" fmla="*/ 22 h 256"/>
                <a:gd name="T82" fmla="*/ 98 w 106"/>
                <a:gd name="T83" fmla="*/ 22 h 256"/>
                <a:gd name="T84" fmla="*/ 102 w 106"/>
                <a:gd name="T85" fmla="*/ 16 h 256"/>
                <a:gd name="T86" fmla="*/ 106 w 106"/>
                <a:gd name="T87" fmla="*/ 12 h 256"/>
                <a:gd name="T88" fmla="*/ 80 w 106"/>
                <a:gd name="T89" fmla="*/ 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6" h="256">
                  <a:moveTo>
                    <a:pt x="80" y="0"/>
                  </a:moveTo>
                  <a:lnTo>
                    <a:pt x="80" y="0"/>
                  </a:lnTo>
                  <a:lnTo>
                    <a:pt x="62" y="14"/>
                  </a:lnTo>
                  <a:lnTo>
                    <a:pt x="46" y="32"/>
                  </a:lnTo>
                  <a:lnTo>
                    <a:pt x="34" y="50"/>
                  </a:lnTo>
                  <a:lnTo>
                    <a:pt x="24" y="70"/>
                  </a:lnTo>
                  <a:lnTo>
                    <a:pt x="24" y="70"/>
                  </a:lnTo>
                  <a:lnTo>
                    <a:pt x="10" y="98"/>
                  </a:lnTo>
                  <a:lnTo>
                    <a:pt x="4" y="104"/>
                  </a:lnTo>
                  <a:lnTo>
                    <a:pt x="0" y="108"/>
                  </a:lnTo>
                  <a:lnTo>
                    <a:pt x="6" y="152"/>
                  </a:lnTo>
                  <a:lnTo>
                    <a:pt x="6" y="154"/>
                  </a:lnTo>
                  <a:lnTo>
                    <a:pt x="6" y="154"/>
                  </a:lnTo>
                  <a:lnTo>
                    <a:pt x="2" y="184"/>
                  </a:lnTo>
                  <a:lnTo>
                    <a:pt x="2" y="184"/>
                  </a:lnTo>
                  <a:lnTo>
                    <a:pt x="2" y="196"/>
                  </a:lnTo>
                  <a:lnTo>
                    <a:pt x="2" y="200"/>
                  </a:lnTo>
                  <a:lnTo>
                    <a:pt x="4" y="202"/>
                  </a:lnTo>
                  <a:lnTo>
                    <a:pt x="36" y="224"/>
                  </a:lnTo>
                  <a:lnTo>
                    <a:pt x="36" y="224"/>
                  </a:lnTo>
                  <a:lnTo>
                    <a:pt x="38" y="224"/>
                  </a:lnTo>
                  <a:lnTo>
                    <a:pt x="38" y="226"/>
                  </a:lnTo>
                  <a:lnTo>
                    <a:pt x="38" y="226"/>
                  </a:lnTo>
                  <a:lnTo>
                    <a:pt x="38" y="226"/>
                  </a:lnTo>
                  <a:lnTo>
                    <a:pt x="42" y="236"/>
                  </a:lnTo>
                  <a:lnTo>
                    <a:pt x="50" y="248"/>
                  </a:lnTo>
                  <a:lnTo>
                    <a:pt x="50" y="248"/>
                  </a:lnTo>
                  <a:lnTo>
                    <a:pt x="56" y="252"/>
                  </a:lnTo>
                  <a:lnTo>
                    <a:pt x="62" y="256"/>
                  </a:lnTo>
                  <a:lnTo>
                    <a:pt x="66" y="204"/>
                  </a:lnTo>
                  <a:lnTo>
                    <a:pt x="66" y="202"/>
                  </a:lnTo>
                  <a:lnTo>
                    <a:pt x="90" y="146"/>
                  </a:lnTo>
                  <a:lnTo>
                    <a:pt x="98" y="80"/>
                  </a:lnTo>
                  <a:lnTo>
                    <a:pt x="98" y="78"/>
                  </a:lnTo>
                  <a:lnTo>
                    <a:pt x="98" y="78"/>
                  </a:lnTo>
                  <a:lnTo>
                    <a:pt x="106" y="60"/>
                  </a:lnTo>
                  <a:lnTo>
                    <a:pt x="100" y="44"/>
                  </a:lnTo>
                  <a:lnTo>
                    <a:pt x="100" y="44"/>
                  </a:lnTo>
                  <a:lnTo>
                    <a:pt x="98" y="44"/>
                  </a:lnTo>
                  <a:lnTo>
                    <a:pt x="98" y="24"/>
                  </a:lnTo>
                  <a:lnTo>
                    <a:pt x="98" y="22"/>
                  </a:lnTo>
                  <a:lnTo>
                    <a:pt x="98" y="22"/>
                  </a:lnTo>
                  <a:lnTo>
                    <a:pt x="102" y="16"/>
                  </a:lnTo>
                  <a:lnTo>
                    <a:pt x="106" y="12"/>
                  </a:lnTo>
                  <a:lnTo>
                    <a:pt x="80" y="0"/>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sp>
          <p:nvSpPr>
            <p:cNvPr id="43" name="Freeform 36"/>
            <p:cNvSpPr>
              <a:spLocks/>
            </p:cNvSpPr>
            <p:nvPr/>
          </p:nvSpPr>
          <p:spPr bwMode="auto">
            <a:xfrm>
              <a:off x="3968750" y="5473019"/>
              <a:ext cx="254000" cy="222250"/>
            </a:xfrm>
            <a:custGeom>
              <a:avLst/>
              <a:gdLst>
                <a:gd name="T0" fmla="*/ 72 w 160"/>
                <a:gd name="T1" fmla="*/ 14 h 140"/>
                <a:gd name="T2" fmla="*/ 70 w 160"/>
                <a:gd name="T3" fmla="*/ 18 h 140"/>
                <a:gd name="T4" fmla="*/ 70 w 160"/>
                <a:gd name="T5" fmla="*/ 18 h 140"/>
                <a:gd name="T6" fmla="*/ 68 w 160"/>
                <a:gd name="T7" fmla="*/ 20 h 140"/>
                <a:gd name="T8" fmla="*/ 36 w 160"/>
                <a:gd name="T9" fmla="*/ 28 h 140"/>
                <a:gd name="T10" fmla="*/ 38 w 160"/>
                <a:gd name="T11" fmla="*/ 32 h 140"/>
                <a:gd name="T12" fmla="*/ 48 w 160"/>
                <a:gd name="T13" fmla="*/ 44 h 140"/>
                <a:gd name="T14" fmla="*/ 48 w 160"/>
                <a:gd name="T15" fmla="*/ 44 h 140"/>
                <a:gd name="T16" fmla="*/ 44 w 160"/>
                <a:gd name="T17" fmla="*/ 46 h 140"/>
                <a:gd name="T18" fmla="*/ 30 w 160"/>
                <a:gd name="T19" fmla="*/ 54 h 140"/>
                <a:gd name="T20" fmla="*/ 6 w 160"/>
                <a:gd name="T21" fmla="*/ 72 h 140"/>
                <a:gd name="T22" fmla="*/ 6 w 160"/>
                <a:gd name="T23" fmla="*/ 72 h 140"/>
                <a:gd name="T24" fmla="*/ 2 w 160"/>
                <a:gd name="T25" fmla="*/ 80 h 140"/>
                <a:gd name="T26" fmla="*/ 0 w 160"/>
                <a:gd name="T27" fmla="*/ 92 h 140"/>
                <a:gd name="T28" fmla="*/ 4 w 160"/>
                <a:gd name="T29" fmla="*/ 108 h 140"/>
                <a:gd name="T30" fmla="*/ 10 w 160"/>
                <a:gd name="T31" fmla="*/ 126 h 140"/>
                <a:gd name="T32" fmla="*/ 34 w 160"/>
                <a:gd name="T33" fmla="*/ 128 h 140"/>
                <a:gd name="T34" fmla="*/ 36 w 160"/>
                <a:gd name="T35" fmla="*/ 128 h 140"/>
                <a:gd name="T36" fmla="*/ 36 w 160"/>
                <a:gd name="T37" fmla="*/ 128 h 140"/>
                <a:gd name="T38" fmla="*/ 60 w 160"/>
                <a:gd name="T39" fmla="*/ 140 h 140"/>
                <a:gd name="T40" fmla="*/ 86 w 160"/>
                <a:gd name="T41" fmla="*/ 136 h 140"/>
                <a:gd name="T42" fmla="*/ 86 w 160"/>
                <a:gd name="T43" fmla="*/ 136 h 140"/>
                <a:gd name="T44" fmla="*/ 94 w 160"/>
                <a:gd name="T45" fmla="*/ 132 h 140"/>
                <a:gd name="T46" fmla="*/ 102 w 160"/>
                <a:gd name="T47" fmla="*/ 126 h 140"/>
                <a:gd name="T48" fmla="*/ 112 w 160"/>
                <a:gd name="T49" fmla="*/ 118 h 140"/>
                <a:gd name="T50" fmla="*/ 122 w 160"/>
                <a:gd name="T51" fmla="*/ 106 h 140"/>
                <a:gd name="T52" fmla="*/ 124 w 160"/>
                <a:gd name="T53" fmla="*/ 106 h 140"/>
                <a:gd name="T54" fmla="*/ 126 w 160"/>
                <a:gd name="T55" fmla="*/ 104 h 140"/>
                <a:gd name="T56" fmla="*/ 136 w 160"/>
                <a:gd name="T57" fmla="*/ 100 h 140"/>
                <a:gd name="T58" fmla="*/ 134 w 160"/>
                <a:gd name="T59" fmla="*/ 66 h 140"/>
                <a:gd name="T60" fmla="*/ 134 w 160"/>
                <a:gd name="T61" fmla="*/ 66 h 140"/>
                <a:gd name="T62" fmla="*/ 148 w 160"/>
                <a:gd name="T63" fmla="*/ 44 h 140"/>
                <a:gd name="T64" fmla="*/ 148 w 160"/>
                <a:gd name="T65" fmla="*/ 44 h 140"/>
                <a:gd name="T66" fmla="*/ 148 w 160"/>
                <a:gd name="T67" fmla="*/ 44 h 140"/>
                <a:gd name="T68" fmla="*/ 160 w 160"/>
                <a:gd name="T69" fmla="*/ 34 h 140"/>
                <a:gd name="T70" fmla="*/ 160 w 160"/>
                <a:gd name="T71" fmla="*/ 34 h 140"/>
                <a:gd name="T72" fmla="*/ 160 w 160"/>
                <a:gd name="T73" fmla="*/ 22 h 140"/>
                <a:gd name="T74" fmla="*/ 158 w 160"/>
                <a:gd name="T75" fmla="*/ 14 h 140"/>
                <a:gd name="T76" fmla="*/ 156 w 160"/>
                <a:gd name="T77" fmla="*/ 10 h 140"/>
                <a:gd name="T78" fmla="*/ 156 w 160"/>
                <a:gd name="T79" fmla="*/ 10 h 140"/>
                <a:gd name="T80" fmla="*/ 152 w 160"/>
                <a:gd name="T81" fmla="*/ 2 h 140"/>
                <a:gd name="T82" fmla="*/ 146 w 160"/>
                <a:gd name="T83" fmla="*/ 0 h 140"/>
                <a:gd name="T84" fmla="*/ 146 w 160"/>
                <a:gd name="T85" fmla="*/ 12 h 140"/>
                <a:gd name="T86" fmla="*/ 126 w 160"/>
                <a:gd name="T87" fmla="*/ 8 h 140"/>
                <a:gd name="T88" fmla="*/ 116 w 160"/>
                <a:gd name="T89" fmla="*/ 14 h 140"/>
                <a:gd name="T90" fmla="*/ 114 w 160"/>
                <a:gd name="T91" fmla="*/ 14 h 140"/>
                <a:gd name="T92" fmla="*/ 114 w 160"/>
                <a:gd name="T93" fmla="*/ 14 h 140"/>
                <a:gd name="T94" fmla="*/ 72 w 160"/>
                <a:gd name="T95" fmla="*/ 14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0" h="140">
                  <a:moveTo>
                    <a:pt x="72" y="14"/>
                  </a:moveTo>
                  <a:lnTo>
                    <a:pt x="70" y="18"/>
                  </a:lnTo>
                  <a:lnTo>
                    <a:pt x="70" y="18"/>
                  </a:lnTo>
                  <a:lnTo>
                    <a:pt x="68" y="20"/>
                  </a:lnTo>
                  <a:lnTo>
                    <a:pt x="36" y="28"/>
                  </a:lnTo>
                  <a:lnTo>
                    <a:pt x="38" y="32"/>
                  </a:lnTo>
                  <a:lnTo>
                    <a:pt x="48" y="44"/>
                  </a:lnTo>
                  <a:lnTo>
                    <a:pt x="48" y="44"/>
                  </a:lnTo>
                  <a:lnTo>
                    <a:pt x="44" y="46"/>
                  </a:lnTo>
                  <a:lnTo>
                    <a:pt x="30" y="54"/>
                  </a:lnTo>
                  <a:lnTo>
                    <a:pt x="6" y="72"/>
                  </a:lnTo>
                  <a:lnTo>
                    <a:pt x="6" y="72"/>
                  </a:lnTo>
                  <a:lnTo>
                    <a:pt x="2" y="80"/>
                  </a:lnTo>
                  <a:lnTo>
                    <a:pt x="0" y="92"/>
                  </a:lnTo>
                  <a:lnTo>
                    <a:pt x="4" y="108"/>
                  </a:lnTo>
                  <a:lnTo>
                    <a:pt x="10" y="126"/>
                  </a:lnTo>
                  <a:lnTo>
                    <a:pt x="34" y="128"/>
                  </a:lnTo>
                  <a:lnTo>
                    <a:pt x="36" y="128"/>
                  </a:lnTo>
                  <a:lnTo>
                    <a:pt x="36" y="128"/>
                  </a:lnTo>
                  <a:lnTo>
                    <a:pt x="60" y="140"/>
                  </a:lnTo>
                  <a:lnTo>
                    <a:pt x="86" y="136"/>
                  </a:lnTo>
                  <a:lnTo>
                    <a:pt x="86" y="136"/>
                  </a:lnTo>
                  <a:lnTo>
                    <a:pt x="94" y="132"/>
                  </a:lnTo>
                  <a:lnTo>
                    <a:pt x="102" y="126"/>
                  </a:lnTo>
                  <a:lnTo>
                    <a:pt x="112" y="118"/>
                  </a:lnTo>
                  <a:lnTo>
                    <a:pt x="122" y="106"/>
                  </a:lnTo>
                  <a:lnTo>
                    <a:pt x="124" y="106"/>
                  </a:lnTo>
                  <a:lnTo>
                    <a:pt x="126" y="104"/>
                  </a:lnTo>
                  <a:lnTo>
                    <a:pt x="136" y="100"/>
                  </a:lnTo>
                  <a:lnTo>
                    <a:pt x="134" y="66"/>
                  </a:lnTo>
                  <a:lnTo>
                    <a:pt x="134" y="66"/>
                  </a:lnTo>
                  <a:lnTo>
                    <a:pt x="148" y="44"/>
                  </a:lnTo>
                  <a:lnTo>
                    <a:pt x="148" y="44"/>
                  </a:lnTo>
                  <a:lnTo>
                    <a:pt x="148" y="44"/>
                  </a:lnTo>
                  <a:lnTo>
                    <a:pt x="160" y="34"/>
                  </a:lnTo>
                  <a:lnTo>
                    <a:pt x="160" y="34"/>
                  </a:lnTo>
                  <a:lnTo>
                    <a:pt x="160" y="22"/>
                  </a:lnTo>
                  <a:lnTo>
                    <a:pt x="158" y="14"/>
                  </a:lnTo>
                  <a:lnTo>
                    <a:pt x="156" y="10"/>
                  </a:lnTo>
                  <a:lnTo>
                    <a:pt x="156" y="10"/>
                  </a:lnTo>
                  <a:lnTo>
                    <a:pt x="152" y="2"/>
                  </a:lnTo>
                  <a:lnTo>
                    <a:pt x="146" y="0"/>
                  </a:lnTo>
                  <a:lnTo>
                    <a:pt x="146" y="12"/>
                  </a:lnTo>
                  <a:lnTo>
                    <a:pt x="126" y="8"/>
                  </a:lnTo>
                  <a:lnTo>
                    <a:pt x="116" y="14"/>
                  </a:lnTo>
                  <a:lnTo>
                    <a:pt x="114" y="14"/>
                  </a:lnTo>
                  <a:lnTo>
                    <a:pt x="114" y="14"/>
                  </a:lnTo>
                  <a:lnTo>
                    <a:pt x="72" y="14"/>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latin typeface="微软雅黑" panose="020B0503020204020204" pitchFamily="34" charset="-122"/>
                <a:ea typeface="微软雅黑" panose="020B0503020204020204" pitchFamily="34" charset="-122"/>
              </a:endParaRPr>
            </a:p>
          </p:txBody>
        </p:sp>
      </p:grpSp>
      <p:cxnSp>
        <p:nvCxnSpPr>
          <p:cNvPr id="44" name="直接连接符 43"/>
          <p:cNvCxnSpPr/>
          <p:nvPr/>
        </p:nvCxnSpPr>
        <p:spPr>
          <a:xfrm>
            <a:off x="5152073" y="987574"/>
            <a:ext cx="0" cy="3616081"/>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543328" y="2816197"/>
            <a:ext cx="2629072" cy="695063"/>
            <a:chOff x="8509753" y="2844225"/>
            <a:chExt cx="3505429" cy="926750"/>
          </a:xfrm>
        </p:grpSpPr>
        <p:sp>
          <p:nvSpPr>
            <p:cNvPr id="46" name="文本框 337"/>
            <p:cNvSpPr txBox="1"/>
            <p:nvPr/>
          </p:nvSpPr>
          <p:spPr>
            <a:xfrm>
              <a:off x="8509753" y="2844225"/>
              <a:ext cx="1105163" cy="636072"/>
            </a:xfrm>
            <a:prstGeom prst="rect">
              <a:avLst/>
            </a:prstGeom>
            <a:noFill/>
          </p:spPr>
          <p:txBody>
            <a:bodyPr wrap="square" rtlCol="0">
              <a:spAutoFit/>
            </a:bodyPr>
            <a:lstStyle/>
            <a:p>
              <a:r>
                <a:rPr lang="en-US" altLang="zh-CN" sz="2500" dirty="0">
                  <a:solidFill>
                    <a:schemeClr val="tx2"/>
                  </a:solidFill>
                  <a:latin typeface="微软雅黑" panose="020B0503020204020204" pitchFamily="34" charset="-122"/>
                  <a:ea typeface="微软雅黑" panose="020B0503020204020204" pitchFamily="34" charset="-122"/>
                </a:rPr>
                <a:t>03</a:t>
              </a:r>
              <a:endParaRPr lang="zh-CN" altLang="en-US" sz="2500" dirty="0">
                <a:solidFill>
                  <a:schemeClr val="tx2"/>
                </a:solidFill>
                <a:latin typeface="微软雅黑" panose="020B0503020204020204" pitchFamily="34" charset="-122"/>
                <a:ea typeface="微软雅黑" panose="020B0503020204020204" pitchFamily="34" charset="-122"/>
              </a:endParaRPr>
            </a:p>
          </p:txBody>
        </p:sp>
        <p:sp>
          <p:nvSpPr>
            <p:cNvPr id="47" name="文本框 338"/>
            <p:cNvSpPr txBox="1"/>
            <p:nvPr/>
          </p:nvSpPr>
          <p:spPr>
            <a:xfrm>
              <a:off x="9370050" y="2844226"/>
              <a:ext cx="2645132" cy="926749"/>
            </a:xfrm>
            <a:prstGeom prst="rect">
              <a:avLst/>
            </a:prstGeom>
            <a:noFill/>
          </p:spPr>
          <p:txBody>
            <a:bodyPr wrap="square" rtlCol="0">
              <a:spAutoFit/>
            </a:bodyPr>
            <a:lstStyle/>
            <a:p>
              <a:pPr>
                <a:spcBef>
                  <a:spcPts val="450"/>
                </a:spcBef>
              </a:pPr>
              <a:r>
                <a:rPr lang="zh-CN" altLang="en-US" sz="1500" dirty="0">
                  <a:solidFill>
                    <a:schemeClr val="tx2"/>
                  </a:solidFill>
                  <a:latin typeface="微软雅黑" panose="020B0503020204020204" pitchFamily="34" charset="-122"/>
                  <a:ea typeface="微软雅黑" panose="020B0503020204020204" pitchFamily="34" charset="-122"/>
                </a:rPr>
                <a:t>福建</a:t>
              </a:r>
              <a:endParaRPr lang="en-US" altLang="zh-CN" sz="1500" dirty="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5546206" y="1952101"/>
            <a:ext cx="2554187" cy="695063"/>
            <a:chOff x="8513588" y="2844225"/>
            <a:chExt cx="3405582" cy="926750"/>
          </a:xfrm>
        </p:grpSpPr>
        <p:sp>
          <p:nvSpPr>
            <p:cNvPr id="49" name="文本框 340"/>
            <p:cNvSpPr txBox="1"/>
            <p:nvPr/>
          </p:nvSpPr>
          <p:spPr>
            <a:xfrm>
              <a:off x="8513588" y="2844225"/>
              <a:ext cx="1105162" cy="636072"/>
            </a:xfrm>
            <a:prstGeom prst="rect">
              <a:avLst/>
            </a:prstGeom>
            <a:noFill/>
          </p:spPr>
          <p:txBody>
            <a:bodyPr wrap="square" rtlCol="0">
              <a:spAutoFit/>
            </a:bodyPr>
            <a:lstStyle/>
            <a:p>
              <a:r>
                <a:rPr lang="en-US" altLang="zh-CN" sz="2500" dirty="0">
                  <a:latin typeface="微软雅黑" panose="020B0503020204020204" pitchFamily="34" charset="-122"/>
                  <a:ea typeface="微软雅黑" panose="020B0503020204020204" pitchFamily="34" charset="-122"/>
                </a:rPr>
                <a:t>02</a:t>
              </a:r>
              <a:endParaRPr lang="zh-CN" altLang="en-US" sz="2500" dirty="0">
                <a:latin typeface="微软雅黑" panose="020B0503020204020204" pitchFamily="34" charset="-122"/>
                <a:ea typeface="微软雅黑" panose="020B0503020204020204" pitchFamily="34" charset="-122"/>
              </a:endParaRPr>
            </a:p>
          </p:txBody>
        </p:sp>
        <p:sp>
          <p:nvSpPr>
            <p:cNvPr id="50" name="文本框 341"/>
            <p:cNvSpPr txBox="1"/>
            <p:nvPr/>
          </p:nvSpPr>
          <p:spPr>
            <a:xfrm>
              <a:off x="9370052" y="2844226"/>
              <a:ext cx="2549118" cy="926749"/>
            </a:xfrm>
            <a:prstGeom prst="rect">
              <a:avLst/>
            </a:prstGeom>
            <a:noFill/>
          </p:spPr>
          <p:txBody>
            <a:bodyPr wrap="square" rtlCol="0">
              <a:spAutoFit/>
            </a:bodyPr>
            <a:lstStyle/>
            <a:p>
              <a:pPr>
                <a:spcBef>
                  <a:spcPts val="450"/>
                </a:spcBef>
              </a:pPr>
              <a:r>
                <a:rPr lang="zh-CN" altLang="en-US" sz="1500" dirty="0">
                  <a:latin typeface="微软雅黑" panose="020B0503020204020204" pitchFamily="34" charset="-122"/>
                  <a:ea typeface="微软雅黑" panose="020B0503020204020204" pitchFamily="34" charset="-122"/>
                </a:rPr>
                <a:t>四川</a:t>
              </a:r>
              <a:endParaRPr lang="en-US" altLang="zh-CN" sz="1500" dirty="0">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此处添加文字，在此处添加在此处添加文字文字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5543328" y="1131589"/>
            <a:ext cx="2629072" cy="695062"/>
            <a:chOff x="8509753" y="2844225"/>
            <a:chExt cx="3505429" cy="926748"/>
          </a:xfrm>
        </p:grpSpPr>
        <p:sp>
          <p:nvSpPr>
            <p:cNvPr id="52" name="文本框 343"/>
            <p:cNvSpPr txBox="1"/>
            <p:nvPr/>
          </p:nvSpPr>
          <p:spPr>
            <a:xfrm>
              <a:off x="8509753" y="2844225"/>
              <a:ext cx="1105163" cy="636071"/>
            </a:xfrm>
            <a:prstGeom prst="rect">
              <a:avLst/>
            </a:prstGeom>
            <a:noFill/>
          </p:spPr>
          <p:txBody>
            <a:bodyPr wrap="square" rtlCol="0">
              <a:spAutoFit/>
            </a:bodyPr>
            <a:lstStyle/>
            <a:p>
              <a:r>
                <a:rPr lang="en-US" altLang="zh-CN" sz="2500" dirty="0">
                  <a:solidFill>
                    <a:schemeClr val="bg1"/>
                  </a:solidFill>
                  <a:latin typeface="微软雅黑" panose="020B0503020204020204" pitchFamily="34" charset="-122"/>
                  <a:ea typeface="微软雅黑" panose="020B0503020204020204" pitchFamily="34" charset="-122"/>
                </a:rPr>
                <a:t>01</a:t>
              </a:r>
              <a:endParaRPr lang="zh-CN" altLang="en-US" sz="2500" dirty="0">
                <a:solidFill>
                  <a:schemeClr val="bg1"/>
                </a:solidFill>
                <a:latin typeface="微软雅黑" panose="020B0503020204020204" pitchFamily="34" charset="-122"/>
                <a:ea typeface="微软雅黑" panose="020B0503020204020204" pitchFamily="34" charset="-122"/>
              </a:endParaRPr>
            </a:p>
          </p:txBody>
        </p:sp>
        <p:sp>
          <p:nvSpPr>
            <p:cNvPr id="53" name="文本框 344"/>
            <p:cNvSpPr txBox="1"/>
            <p:nvPr/>
          </p:nvSpPr>
          <p:spPr>
            <a:xfrm>
              <a:off x="9370050" y="2844226"/>
              <a:ext cx="2645132" cy="926747"/>
            </a:xfrm>
            <a:prstGeom prst="rect">
              <a:avLst/>
            </a:prstGeom>
            <a:noFill/>
          </p:spPr>
          <p:txBody>
            <a:bodyPr wrap="square" rtlCol="0">
              <a:spAutoFit/>
            </a:bodyPr>
            <a:lstStyle/>
            <a:p>
              <a:pPr>
                <a:spcBef>
                  <a:spcPts val="450"/>
                </a:spcBef>
              </a:pPr>
              <a:r>
                <a:rPr lang="zh-CN" altLang="en-US" sz="1500" dirty="0">
                  <a:solidFill>
                    <a:schemeClr val="bg1"/>
                  </a:solidFill>
                  <a:latin typeface="微软雅黑" panose="020B0503020204020204" pitchFamily="34" charset="-122"/>
                  <a:ea typeface="微软雅黑" panose="020B0503020204020204" pitchFamily="34" charset="-122"/>
                </a:rPr>
                <a:t>青海</a:t>
              </a:r>
              <a:endParaRPr lang="en-US" altLang="zh-CN" sz="1500" dirty="0">
                <a:solidFill>
                  <a:schemeClr val="bg1"/>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4" name="组合 53"/>
          <p:cNvGrpSpPr/>
          <p:nvPr/>
        </p:nvGrpSpPr>
        <p:grpSpPr>
          <a:xfrm>
            <a:off x="5580110" y="3680293"/>
            <a:ext cx="2592290" cy="695063"/>
            <a:chOff x="8558797" y="2844225"/>
            <a:chExt cx="3456387" cy="926750"/>
          </a:xfrm>
        </p:grpSpPr>
        <p:sp>
          <p:nvSpPr>
            <p:cNvPr id="55" name="文本框 346"/>
            <p:cNvSpPr txBox="1"/>
            <p:nvPr/>
          </p:nvSpPr>
          <p:spPr>
            <a:xfrm>
              <a:off x="8558797" y="2844225"/>
              <a:ext cx="1105161" cy="636072"/>
            </a:xfrm>
            <a:prstGeom prst="rect">
              <a:avLst/>
            </a:prstGeom>
            <a:noFill/>
          </p:spPr>
          <p:txBody>
            <a:bodyPr wrap="square" rtlCol="0">
              <a:spAutoFit/>
            </a:bodyPr>
            <a:lstStyle/>
            <a:p>
              <a:r>
                <a:rPr lang="en-US" altLang="zh-CN" sz="2500" dirty="0">
                  <a:solidFill>
                    <a:schemeClr val="bg2"/>
                  </a:solidFill>
                  <a:latin typeface="微软雅黑" panose="020B0503020204020204" pitchFamily="34" charset="-122"/>
                  <a:ea typeface="微软雅黑" panose="020B0503020204020204" pitchFamily="34" charset="-122"/>
                </a:rPr>
                <a:t>04</a:t>
              </a:r>
              <a:endParaRPr lang="zh-CN" altLang="en-US" sz="2500" dirty="0">
                <a:solidFill>
                  <a:schemeClr val="bg2"/>
                </a:solidFill>
                <a:latin typeface="微软雅黑" panose="020B0503020204020204" pitchFamily="34" charset="-122"/>
                <a:ea typeface="微软雅黑" panose="020B0503020204020204" pitchFamily="34" charset="-122"/>
              </a:endParaRPr>
            </a:p>
          </p:txBody>
        </p:sp>
        <p:sp>
          <p:nvSpPr>
            <p:cNvPr id="56" name="文本框 347"/>
            <p:cNvSpPr txBox="1"/>
            <p:nvPr/>
          </p:nvSpPr>
          <p:spPr>
            <a:xfrm>
              <a:off x="9370050" y="2844226"/>
              <a:ext cx="2645134" cy="926749"/>
            </a:xfrm>
            <a:prstGeom prst="rect">
              <a:avLst/>
            </a:prstGeom>
            <a:noFill/>
          </p:spPr>
          <p:txBody>
            <a:bodyPr wrap="square" rtlCol="0">
              <a:spAutoFit/>
            </a:bodyPr>
            <a:lstStyle/>
            <a:p>
              <a:pPr>
                <a:spcBef>
                  <a:spcPts val="450"/>
                </a:spcBef>
              </a:pPr>
              <a:r>
                <a:rPr lang="zh-CN" altLang="en-US" sz="1500" dirty="0">
                  <a:solidFill>
                    <a:schemeClr val="bg2"/>
                  </a:solidFill>
                  <a:latin typeface="微软雅黑" panose="020B0503020204020204" pitchFamily="34" charset="-122"/>
                  <a:ea typeface="微软雅黑" panose="020B0503020204020204" pitchFamily="34" charset="-122"/>
                </a:rPr>
                <a:t>山东</a:t>
              </a:r>
              <a:endParaRPr lang="en-US" altLang="zh-CN" sz="1500" dirty="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smtClean="0">
                  <a:solidFill>
                    <a:schemeClr val="accent1"/>
                  </a:solidFill>
                  <a:latin typeface="微软雅黑" panose="020B0503020204020204" pitchFamily="34" charset="-122"/>
                  <a:ea typeface="微软雅黑" panose="020B0503020204020204" pitchFamily="34" charset="-122"/>
                </a:rPr>
                <a:t>在</a:t>
              </a:r>
              <a:r>
                <a:rPr lang="zh-CN" altLang="en-US" sz="1000" dirty="0">
                  <a:solidFill>
                    <a:schemeClr val="accent1"/>
                  </a:solidFill>
                  <a:latin typeface="微软雅黑" panose="020B0503020204020204" pitchFamily="34" charset="-122"/>
                  <a:ea typeface="微软雅黑" panose="020B0503020204020204" pitchFamily="34" charset="-122"/>
                </a:rPr>
                <a:t>此处添加文字，在此处添加文在此处添加文字字</a:t>
              </a:r>
              <a:r>
                <a:rPr lang="zh-CN" altLang="en-US" sz="1000" dirty="0" smtClean="0">
                  <a:solidFill>
                    <a:schemeClr val="accent1"/>
                  </a:solidFill>
                  <a:latin typeface="微软雅黑" panose="020B0503020204020204" pitchFamily="34" charset="-122"/>
                  <a:ea typeface="微软雅黑" panose="020B0503020204020204" pitchFamily="34" charset="-122"/>
                </a:rPr>
                <a:t>。</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7" name="组合 56"/>
          <p:cNvGrpSpPr/>
          <p:nvPr/>
        </p:nvGrpSpPr>
        <p:grpSpPr>
          <a:xfrm>
            <a:off x="1950915" y="2451095"/>
            <a:ext cx="549031" cy="388267"/>
            <a:chOff x="2601220" y="3268124"/>
            <a:chExt cx="732041" cy="517689"/>
          </a:xfrm>
        </p:grpSpPr>
        <p:sp>
          <p:nvSpPr>
            <p:cNvPr id="58" name="泪滴形 57"/>
            <p:cNvSpPr/>
            <p:nvPr/>
          </p:nvSpPr>
          <p:spPr>
            <a:xfrm rot="8100000">
              <a:off x="2721612" y="3268124"/>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59" name="文本框 350"/>
            <p:cNvSpPr txBox="1"/>
            <p:nvPr/>
          </p:nvSpPr>
          <p:spPr>
            <a:xfrm>
              <a:off x="2601220" y="3334408"/>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01</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2516310" y="2965047"/>
            <a:ext cx="549031" cy="383403"/>
            <a:chOff x="3355080" y="3953396"/>
            <a:chExt cx="732041" cy="511204"/>
          </a:xfrm>
        </p:grpSpPr>
        <p:sp>
          <p:nvSpPr>
            <p:cNvPr id="61" name="泪滴形 60"/>
            <p:cNvSpPr/>
            <p:nvPr/>
          </p:nvSpPr>
          <p:spPr>
            <a:xfrm rot="8100000">
              <a:off x="3474452" y="3953396"/>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2" name="文本框 353"/>
            <p:cNvSpPr txBox="1"/>
            <p:nvPr/>
          </p:nvSpPr>
          <p:spPr>
            <a:xfrm>
              <a:off x="3355080" y="4013195"/>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02</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3" name="组合 62"/>
          <p:cNvGrpSpPr/>
          <p:nvPr/>
        </p:nvGrpSpPr>
        <p:grpSpPr>
          <a:xfrm>
            <a:off x="3852496" y="3290657"/>
            <a:ext cx="549031" cy="378697"/>
            <a:chOff x="5136661" y="4387548"/>
            <a:chExt cx="732041" cy="504930"/>
          </a:xfrm>
        </p:grpSpPr>
        <p:sp>
          <p:nvSpPr>
            <p:cNvPr id="64" name="泪滴形 63"/>
            <p:cNvSpPr/>
            <p:nvPr/>
          </p:nvSpPr>
          <p:spPr>
            <a:xfrm rot="8100000">
              <a:off x="5272640" y="4387548"/>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5" name="文本框 356"/>
            <p:cNvSpPr txBox="1"/>
            <p:nvPr/>
          </p:nvSpPr>
          <p:spPr>
            <a:xfrm>
              <a:off x="5136661" y="4441072"/>
              <a:ext cx="732041" cy="451406"/>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03</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grpSp>
        <p:nvGrpSpPr>
          <p:cNvPr id="66" name="组合 65"/>
          <p:cNvGrpSpPr/>
          <p:nvPr/>
        </p:nvGrpSpPr>
        <p:grpSpPr>
          <a:xfrm>
            <a:off x="3701013" y="2274220"/>
            <a:ext cx="549031" cy="391861"/>
            <a:chOff x="4934683" y="3032290"/>
            <a:chExt cx="732041" cy="522481"/>
          </a:xfrm>
        </p:grpSpPr>
        <p:sp>
          <p:nvSpPr>
            <p:cNvPr id="67" name="泪滴形 66"/>
            <p:cNvSpPr/>
            <p:nvPr/>
          </p:nvSpPr>
          <p:spPr>
            <a:xfrm rot="8100000">
              <a:off x="5065474" y="3032290"/>
              <a:ext cx="467244" cy="467244"/>
            </a:xfrm>
            <a:prstGeom prst="teardrop">
              <a:avLst>
                <a:gd name="adj" fmla="val 120766"/>
              </a:avLst>
            </a:prstGeom>
            <a:solidFill>
              <a:schemeClr val="accent2">
                <a:alpha val="50000"/>
              </a:schemeClr>
            </a:solidFill>
            <a:ln>
              <a:noFill/>
            </a:ln>
            <a:effectLst>
              <a:outerShdw blurRad="1270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accent3"/>
                </a:solidFill>
                <a:latin typeface="微软雅黑" panose="020B0503020204020204" pitchFamily="34" charset="-122"/>
                <a:ea typeface="微软雅黑" panose="020B0503020204020204" pitchFamily="34" charset="-122"/>
              </a:endParaRPr>
            </a:p>
          </p:txBody>
        </p:sp>
        <p:sp>
          <p:nvSpPr>
            <p:cNvPr id="68" name="文本框 359"/>
            <p:cNvSpPr txBox="1"/>
            <p:nvPr/>
          </p:nvSpPr>
          <p:spPr>
            <a:xfrm>
              <a:off x="4934683" y="3103366"/>
              <a:ext cx="732041" cy="451405"/>
            </a:xfrm>
            <a:prstGeom prst="rect">
              <a:avLst/>
            </a:prstGeom>
            <a:noFill/>
          </p:spPr>
          <p:txBody>
            <a:bodyPr wrap="square" rtlCol="0">
              <a:spAutoFit/>
            </a:bodyPr>
            <a:lstStyle/>
            <a:p>
              <a:pPr algn="ctr"/>
              <a:r>
                <a:rPr lang="en-US" altLang="zh-CN" sz="1600" dirty="0" smtClean="0">
                  <a:solidFill>
                    <a:schemeClr val="accent3"/>
                  </a:solidFill>
                  <a:latin typeface="微软雅黑" panose="020B0503020204020204" pitchFamily="34" charset="-122"/>
                  <a:ea typeface="微软雅黑" panose="020B0503020204020204" pitchFamily="34" charset="-122"/>
                </a:rPr>
                <a:t>04</a:t>
              </a:r>
              <a:endParaRPr lang="zh-CN" altLang="en-US" sz="1600" dirty="0">
                <a:solidFill>
                  <a:schemeClr val="accent3"/>
                </a:solidFill>
                <a:latin typeface="微软雅黑" panose="020B0503020204020204" pitchFamily="34" charset="-122"/>
                <a:ea typeface="微软雅黑" panose="020B0503020204020204" pitchFamily="34" charset="-122"/>
              </a:endParaRPr>
            </a:p>
          </p:txBody>
        </p:sp>
      </p:grpSp>
      <p:sp>
        <p:nvSpPr>
          <p:cNvPr id="6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7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390840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fade">
                                      <p:cBhvr>
                                        <p:cTn id="13" dur="500"/>
                                        <p:tgtEl>
                                          <p:spTgt spid="57"/>
                                        </p:tgtEl>
                                      </p:cBhvr>
                                    </p:animEffect>
                                    <p:anim calcmode="lin" valueType="num">
                                      <p:cBhvr>
                                        <p:cTn id="14" dur="500" fill="hold"/>
                                        <p:tgtEl>
                                          <p:spTgt spid="57"/>
                                        </p:tgtEl>
                                        <p:attrNameLst>
                                          <p:attrName>ppt_x</p:attrName>
                                        </p:attrNameLst>
                                      </p:cBhvr>
                                      <p:tavLst>
                                        <p:tav tm="0">
                                          <p:val>
                                            <p:strVal val="#ppt_x"/>
                                          </p:val>
                                        </p:tav>
                                        <p:tav tm="100000">
                                          <p:val>
                                            <p:strVal val="#ppt_x"/>
                                          </p:val>
                                        </p:tav>
                                      </p:tavLst>
                                    </p:anim>
                                    <p:anim calcmode="lin" valueType="num">
                                      <p:cBhvr>
                                        <p:cTn id="15" dur="500" fill="hold"/>
                                        <p:tgtEl>
                                          <p:spTgt spid="5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anim calcmode="lin" valueType="num">
                                      <p:cBhvr>
                                        <p:cTn id="20" dur="500" fill="hold"/>
                                        <p:tgtEl>
                                          <p:spTgt spid="60"/>
                                        </p:tgtEl>
                                        <p:attrNameLst>
                                          <p:attrName>ppt_x</p:attrName>
                                        </p:attrNameLst>
                                      </p:cBhvr>
                                      <p:tavLst>
                                        <p:tav tm="0">
                                          <p:val>
                                            <p:strVal val="#ppt_x"/>
                                          </p:val>
                                        </p:tav>
                                        <p:tav tm="100000">
                                          <p:val>
                                            <p:strVal val="#ppt_x"/>
                                          </p:val>
                                        </p:tav>
                                      </p:tavLst>
                                    </p:anim>
                                    <p:anim calcmode="lin" valueType="num">
                                      <p:cBhvr>
                                        <p:cTn id="21" dur="500" fill="hold"/>
                                        <p:tgtEl>
                                          <p:spTgt spid="60"/>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63"/>
                                        </p:tgtEl>
                                        <p:attrNameLst>
                                          <p:attrName>style.visibility</p:attrName>
                                        </p:attrNameLst>
                                      </p:cBhvr>
                                      <p:to>
                                        <p:strVal val="visible"/>
                                      </p:to>
                                    </p:set>
                                    <p:animEffect transition="in" filter="fade">
                                      <p:cBhvr>
                                        <p:cTn id="25" dur="500"/>
                                        <p:tgtEl>
                                          <p:spTgt spid="63"/>
                                        </p:tgtEl>
                                      </p:cBhvr>
                                    </p:animEffect>
                                    <p:anim calcmode="lin" valueType="num">
                                      <p:cBhvr>
                                        <p:cTn id="26" dur="500" fill="hold"/>
                                        <p:tgtEl>
                                          <p:spTgt spid="63"/>
                                        </p:tgtEl>
                                        <p:attrNameLst>
                                          <p:attrName>ppt_x</p:attrName>
                                        </p:attrNameLst>
                                      </p:cBhvr>
                                      <p:tavLst>
                                        <p:tav tm="0">
                                          <p:val>
                                            <p:strVal val="#ppt_x"/>
                                          </p:val>
                                        </p:tav>
                                        <p:tav tm="100000">
                                          <p:val>
                                            <p:strVal val="#ppt_x"/>
                                          </p:val>
                                        </p:tav>
                                      </p:tavLst>
                                    </p:anim>
                                    <p:anim calcmode="lin" valueType="num">
                                      <p:cBhvr>
                                        <p:cTn id="27" dur="500" fill="hold"/>
                                        <p:tgtEl>
                                          <p:spTgt spid="6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anim calcmode="lin" valueType="num">
                                      <p:cBhvr>
                                        <p:cTn id="32" dur="500" fill="hold"/>
                                        <p:tgtEl>
                                          <p:spTgt spid="66"/>
                                        </p:tgtEl>
                                        <p:attrNameLst>
                                          <p:attrName>ppt_x</p:attrName>
                                        </p:attrNameLst>
                                      </p:cBhvr>
                                      <p:tavLst>
                                        <p:tav tm="0">
                                          <p:val>
                                            <p:strVal val="#ppt_x"/>
                                          </p:val>
                                        </p:tav>
                                        <p:tav tm="100000">
                                          <p:val>
                                            <p:strVal val="#ppt_x"/>
                                          </p:val>
                                        </p:tav>
                                      </p:tavLst>
                                    </p:anim>
                                    <p:anim calcmode="lin" valueType="num">
                                      <p:cBhvr>
                                        <p:cTn id="33" dur="500" fill="hold"/>
                                        <p:tgtEl>
                                          <p:spTgt spid="6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wipe(down)">
                                      <p:cBhvr>
                                        <p:cTn id="37" dur="500"/>
                                        <p:tgtEl>
                                          <p:spTgt spid="44"/>
                                        </p:tgtEl>
                                      </p:cBhvr>
                                    </p:animEffect>
                                  </p:childTnLst>
                                </p:cTn>
                              </p:par>
                            </p:childTnLst>
                          </p:cTn>
                        </p:par>
                        <p:par>
                          <p:cTn id="38" fill="hold">
                            <p:stCondLst>
                              <p:cond delay="3000"/>
                            </p:stCondLst>
                            <p:childTnLst>
                              <p:par>
                                <p:cTn id="39" presetID="2" presetClass="entr" presetSubtype="2"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childTnLst>
                          </p:cTn>
                        </p:par>
                        <p:par>
                          <p:cTn id="43" fill="hold">
                            <p:stCondLst>
                              <p:cond delay="3500"/>
                            </p:stCondLst>
                            <p:childTnLst>
                              <p:par>
                                <p:cTn id="44" presetID="2" presetClass="entr" presetSubtype="2"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fill="hold"/>
                                        <p:tgtEl>
                                          <p:spTgt spid="48"/>
                                        </p:tgtEl>
                                        <p:attrNameLst>
                                          <p:attrName>ppt_x</p:attrName>
                                        </p:attrNameLst>
                                      </p:cBhvr>
                                      <p:tavLst>
                                        <p:tav tm="0">
                                          <p:val>
                                            <p:strVal val="1+#ppt_w/2"/>
                                          </p:val>
                                        </p:tav>
                                        <p:tav tm="100000">
                                          <p:val>
                                            <p:strVal val="#ppt_x"/>
                                          </p:val>
                                        </p:tav>
                                      </p:tavLst>
                                    </p:anim>
                                    <p:anim calcmode="lin" valueType="num">
                                      <p:cBhvr additive="base">
                                        <p:cTn id="47" dur="500" fill="hold"/>
                                        <p:tgtEl>
                                          <p:spTgt spid="48"/>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2" presetClass="entr" presetSubtype="2" fill="hold"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500" fill="hold"/>
                                        <p:tgtEl>
                                          <p:spTgt spid="45"/>
                                        </p:tgtEl>
                                        <p:attrNameLst>
                                          <p:attrName>ppt_x</p:attrName>
                                        </p:attrNameLst>
                                      </p:cBhvr>
                                      <p:tavLst>
                                        <p:tav tm="0">
                                          <p:val>
                                            <p:strVal val="1+#ppt_w/2"/>
                                          </p:val>
                                        </p:tav>
                                        <p:tav tm="100000">
                                          <p:val>
                                            <p:strVal val="#ppt_x"/>
                                          </p:val>
                                        </p:tav>
                                      </p:tavLst>
                                    </p:anim>
                                    <p:anim calcmode="lin" valueType="num">
                                      <p:cBhvr additive="base">
                                        <p:cTn id="52" dur="5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4500"/>
                            </p:stCondLst>
                            <p:childTnLst>
                              <p:par>
                                <p:cTn id="54" presetID="2" presetClass="entr" presetSubtype="2"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1+#ppt_w/2"/>
                                          </p:val>
                                        </p:tav>
                                        <p:tav tm="100000">
                                          <p:val>
                                            <p:strVal val="#ppt_x"/>
                                          </p:val>
                                        </p:tav>
                                      </p:tavLst>
                                    </p:anim>
                                    <p:anim calcmode="lin" valueType="num">
                                      <p:cBhvr additive="base">
                                        <p:cTn id="57" dur="500" fill="hold"/>
                                        <p:tgtEl>
                                          <p:spTgt spid="5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组合 42"/>
          <p:cNvGrpSpPr/>
          <p:nvPr/>
        </p:nvGrpSpPr>
        <p:grpSpPr>
          <a:xfrm rot="20467406">
            <a:off x="1693430" y="924240"/>
            <a:ext cx="2632771" cy="2126254"/>
            <a:chOff x="1043608" y="958247"/>
            <a:chExt cx="4012279" cy="3240360"/>
          </a:xfrm>
        </p:grpSpPr>
        <p:pic>
          <p:nvPicPr>
            <p:cNvPr id="44" name="图片 43"/>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5" name="图片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55335" y="1425933"/>
              <a:ext cx="3024336" cy="2043539"/>
            </a:xfrm>
            <a:prstGeom prst="rect">
              <a:avLst/>
            </a:prstGeom>
            <a:effectLst>
              <a:outerShdw blurRad="50800" dist="38100" dir="2700000" algn="tl" rotWithShape="0">
                <a:prstClr val="black">
                  <a:alpha val="10000"/>
                </a:prstClr>
              </a:outerShdw>
            </a:effectLst>
          </p:spPr>
        </p:pic>
      </p:grpSp>
      <p:grpSp>
        <p:nvGrpSpPr>
          <p:cNvPr id="46" name="组合 45"/>
          <p:cNvGrpSpPr/>
          <p:nvPr/>
        </p:nvGrpSpPr>
        <p:grpSpPr>
          <a:xfrm rot="1850525">
            <a:off x="4907030" y="1164703"/>
            <a:ext cx="2889590" cy="2319899"/>
            <a:chOff x="1043608" y="958247"/>
            <a:chExt cx="4012279" cy="3240360"/>
          </a:xfrm>
        </p:grpSpPr>
        <p:pic>
          <p:nvPicPr>
            <p:cNvPr id="47" name="图片 46"/>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48" name="图片 4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4770" y="1369508"/>
              <a:ext cx="2826107" cy="2016224"/>
            </a:xfrm>
            <a:prstGeom prst="rect">
              <a:avLst/>
            </a:prstGeom>
            <a:effectLst>
              <a:outerShdw blurRad="50800" dist="38100" dir="2700000" algn="tl" rotWithShape="0">
                <a:prstClr val="black">
                  <a:alpha val="10000"/>
                </a:prstClr>
              </a:outerShdw>
            </a:effectLst>
          </p:spPr>
        </p:pic>
      </p:grpSp>
      <p:grpSp>
        <p:nvGrpSpPr>
          <p:cNvPr id="49" name="组合 48"/>
          <p:cNvGrpSpPr/>
          <p:nvPr/>
        </p:nvGrpSpPr>
        <p:grpSpPr>
          <a:xfrm rot="21054268">
            <a:off x="3567546" y="2356081"/>
            <a:ext cx="2632771" cy="2126254"/>
            <a:chOff x="1043608" y="958247"/>
            <a:chExt cx="4012279" cy="3240360"/>
          </a:xfrm>
        </p:grpSpPr>
        <p:pic>
          <p:nvPicPr>
            <p:cNvPr id="50" name="图片 49"/>
            <p:cNvPicPr>
              <a:picLocks noChangeAspect="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1" name="图片 5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571273" y="1369508"/>
              <a:ext cx="2833100" cy="2016223"/>
            </a:xfrm>
            <a:prstGeom prst="rect">
              <a:avLst/>
            </a:prstGeom>
            <a:effectLst>
              <a:outerShdw blurRad="50800" dist="38100" dir="2700000" algn="tl" rotWithShape="0">
                <a:prstClr val="black">
                  <a:alpha val="10000"/>
                </a:prstClr>
              </a:outerShdw>
            </a:effectLst>
          </p:spPr>
        </p:pic>
      </p:grpSp>
      <p:grpSp>
        <p:nvGrpSpPr>
          <p:cNvPr id="56" name="组合 55"/>
          <p:cNvGrpSpPr/>
          <p:nvPr/>
        </p:nvGrpSpPr>
        <p:grpSpPr>
          <a:xfrm rot="20267986">
            <a:off x="3580479" y="932718"/>
            <a:ext cx="2003476" cy="1618029"/>
            <a:chOff x="1043608" y="958247"/>
            <a:chExt cx="4012279" cy="3240360"/>
          </a:xfrm>
        </p:grpSpPr>
        <p:pic>
          <p:nvPicPr>
            <p:cNvPr id="57" name="图片 56"/>
            <p:cNvPicPr>
              <a:picLocks noChangeAspect="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43608" y="958247"/>
              <a:ext cx="4012279" cy="3240360"/>
            </a:xfrm>
            <a:prstGeom prst="rect">
              <a:avLst/>
            </a:prstGeom>
          </p:spPr>
        </p:pic>
        <p:pic>
          <p:nvPicPr>
            <p:cNvPr id="59" name="图片 5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500855" y="1386309"/>
              <a:ext cx="2973938" cy="1982624"/>
            </a:xfrm>
            <a:prstGeom prst="rect">
              <a:avLst/>
            </a:prstGeom>
            <a:effectLst>
              <a:outerShdw blurRad="50800" dist="38100" dir="2700000" algn="tl" rotWithShape="0">
                <a:prstClr val="black">
                  <a:alpha val="10000"/>
                </a:prstClr>
              </a:outerShdw>
            </a:effectLst>
          </p:spPr>
        </p:pic>
      </p:grpSp>
      <p:sp>
        <p:nvSpPr>
          <p:cNvPr id="62" name="心形 61"/>
          <p:cNvSpPr/>
          <p:nvPr/>
        </p:nvSpPr>
        <p:spPr>
          <a:xfrm rot="2427251">
            <a:off x="2739276" y="2864843"/>
            <a:ext cx="366256" cy="31393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67" name="心形 66"/>
          <p:cNvSpPr/>
          <p:nvPr/>
        </p:nvSpPr>
        <p:spPr>
          <a:xfrm rot="19111072">
            <a:off x="3538969" y="26493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0" name="心形 69"/>
          <p:cNvSpPr/>
          <p:nvPr/>
        </p:nvSpPr>
        <p:spPr>
          <a:xfrm rot="6376865">
            <a:off x="2854948" y="2249662"/>
            <a:ext cx="360364" cy="30888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1" name="心形 70"/>
          <p:cNvSpPr/>
          <p:nvPr/>
        </p:nvSpPr>
        <p:spPr>
          <a:xfrm>
            <a:off x="4069467" y="212169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2" name="心形 71"/>
          <p:cNvSpPr/>
          <p:nvPr/>
        </p:nvSpPr>
        <p:spPr>
          <a:xfrm rot="3040535">
            <a:off x="4809812" y="3201566"/>
            <a:ext cx="377926" cy="32393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3" name="心形 72"/>
          <p:cNvSpPr/>
          <p:nvPr/>
        </p:nvSpPr>
        <p:spPr>
          <a:xfrm rot="17826337">
            <a:off x="5164285" y="230171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4" name="心形 73"/>
          <p:cNvSpPr/>
          <p:nvPr/>
        </p:nvSpPr>
        <p:spPr>
          <a:xfrm>
            <a:off x="5875362" y="2839884"/>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5" name="心形 74"/>
          <p:cNvSpPr/>
          <p:nvPr/>
        </p:nvSpPr>
        <p:spPr>
          <a:xfrm rot="18033428">
            <a:off x="5084617" y="2707980"/>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6" name="心形 75"/>
          <p:cNvSpPr/>
          <p:nvPr/>
        </p:nvSpPr>
        <p:spPr>
          <a:xfrm rot="19457635">
            <a:off x="6164703" y="2174933"/>
            <a:ext cx="353586" cy="303074"/>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7" name="心形 76"/>
          <p:cNvSpPr/>
          <p:nvPr/>
        </p:nvSpPr>
        <p:spPr>
          <a:xfrm rot="3188505">
            <a:off x="4451046" y="2752919"/>
            <a:ext cx="238910" cy="204780"/>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8" name="心形 77"/>
          <p:cNvSpPr/>
          <p:nvPr/>
        </p:nvSpPr>
        <p:spPr>
          <a:xfrm rot="1939630">
            <a:off x="5078806" y="1731688"/>
            <a:ext cx="409868" cy="351316"/>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79" name="心形 78"/>
          <p:cNvSpPr/>
          <p:nvPr/>
        </p:nvSpPr>
        <p:spPr>
          <a:xfrm rot="1617267">
            <a:off x="3393290" y="2127870"/>
            <a:ext cx="238910" cy="204780"/>
          </a:xfrm>
          <a:prstGeom prst="heart">
            <a:avLst/>
          </a:prstGeom>
          <a:solidFill>
            <a:schemeClr val="accent3">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0" name="心形 79"/>
          <p:cNvSpPr/>
          <p:nvPr/>
        </p:nvSpPr>
        <p:spPr>
          <a:xfrm rot="667148">
            <a:off x="2230979" y="3331853"/>
            <a:ext cx="629862" cy="53988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1" name="心形 80"/>
          <p:cNvSpPr/>
          <p:nvPr/>
        </p:nvSpPr>
        <p:spPr>
          <a:xfrm rot="667148">
            <a:off x="5977636" y="3324389"/>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2" name="心形 81"/>
          <p:cNvSpPr/>
          <p:nvPr/>
        </p:nvSpPr>
        <p:spPr>
          <a:xfrm rot="667148">
            <a:off x="6895948" y="2138730"/>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3" name="心形 82"/>
          <p:cNvSpPr/>
          <p:nvPr/>
        </p:nvSpPr>
        <p:spPr>
          <a:xfrm rot="667148">
            <a:off x="1325086" y="1526624"/>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4" name="心形 83"/>
          <p:cNvSpPr/>
          <p:nvPr/>
        </p:nvSpPr>
        <p:spPr>
          <a:xfrm rot="667148">
            <a:off x="476115" y="2065295"/>
            <a:ext cx="609674" cy="52257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5" name="心形 84"/>
          <p:cNvSpPr/>
          <p:nvPr/>
        </p:nvSpPr>
        <p:spPr>
          <a:xfrm rot="667148">
            <a:off x="6127500" y="1321966"/>
            <a:ext cx="891996" cy="76456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6" name="心形 85"/>
          <p:cNvSpPr/>
          <p:nvPr/>
        </p:nvSpPr>
        <p:spPr>
          <a:xfrm rot="1939630">
            <a:off x="1939939" y="1708873"/>
            <a:ext cx="684666" cy="586858"/>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7" name="心形 86"/>
          <p:cNvSpPr/>
          <p:nvPr/>
        </p:nvSpPr>
        <p:spPr>
          <a:xfrm rot="1939630">
            <a:off x="7479896" y="1724264"/>
            <a:ext cx="440990" cy="377992"/>
          </a:xfrm>
          <a:prstGeom prst="heart">
            <a:avLst/>
          </a:prstGeom>
          <a:solidFill>
            <a:schemeClr val="accent3">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accent3"/>
              </a:solidFill>
            </a:endParaRPr>
          </a:p>
        </p:txBody>
      </p:sp>
      <p:sp>
        <p:nvSpPr>
          <p:cNvPr id="88" name="矩形 4"/>
          <p:cNvSpPr>
            <a:spLocks noChangeArrowheads="1"/>
          </p:cNvSpPr>
          <p:nvPr/>
        </p:nvSpPr>
        <p:spPr bwMode="auto">
          <a:xfrm>
            <a:off x="4366423" y="4378011"/>
            <a:ext cx="405110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en-US" altLang="zh-CN" sz="2100" dirty="0" smtClean="0">
                <a:solidFill>
                  <a:schemeClr val="accent3"/>
                </a:solidFill>
                <a:latin typeface="华文中宋" panose="02010600040101010101" pitchFamily="2" charset="-122"/>
                <a:ea typeface="华文中宋" panose="02010600040101010101" pitchFamily="2" charset="-122"/>
                <a:sym typeface="宋体" panose="02010600030101010101" pitchFamily="2" charset="-122"/>
              </a:rPr>
              <a:t>2017</a:t>
            </a:r>
            <a:r>
              <a:rPr lang="zh-CN" altLang="en-US" sz="2100" dirty="0" smtClean="0">
                <a:solidFill>
                  <a:schemeClr val="accent3"/>
                </a:solidFill>
                <a:latin typeface="华文中宋" panose="02010600040101010101" pitchFamily="2" charset="-122"/>
                <a:ea typeface="华文中宋" panose="02010600040101010101" pitchFamily="2" charset="-122"/>
                <a:sym typeface="宋体" panose="02010600030101010101" pitchFamily="2" charset="-122"/>
              </a:rPr>
              <a:t>年我们一起走过的点点滴滴</a:t>
            </a:r>
            <a:endParaRPr lang="zh-CN" altLang="en-US" sz="2100" dirty="0">
              <a:solidFill>
                <a:schemeClr val="accent3"/>
              </a:solidFill>
              <a:latin typeface="华文中宋" panose="02010600040101010101" pitchFamily="2" charset="-122"/>
              <a:ea typeface="华文中宋" panose="02010600040101010101" pitchFamily="2" charset="-122"/>
              <a:sym typeface="宋体" panose="02010600030101010101" pitchFamily="2" charset="-122"/>
            </a:endParaRPr>
          </a:p>
        </p:txBody>
      </p:sp>
    </p:spTree>
    <p:extLst>
      <p:ext uri="{BB962C8B-B14F-4D97-AF65-F5344CB8AC3E}">
        <p14:creationId xmlns:p14="http://schemas.microsoft.com/office/powerpoint/2010/main" val="119953247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1000"/>
                                        <p:tgtEl>
                                          <p:spTgt spid="46"/>
                                        </p:tgtEl>
                                      </p:cBhvr>
                                    </p:animEffect>
                                    <p:anim calcmode="lin" valueType="num">
                                      <p:cBhvr>
                                        <p:cTn id="15" dur="1000" fill="hold"/>
                                        <p:tgtEl>
                                          <p:spTgt spid="46"/>
                                        </p:tgtEl>
                                        <p:attrNameLst>
                                          <p:attrName>ppt_x</p:attrName>
                                        </p:attrNameLst>
                                      </p:cBhvr>
                                      <p:tavLst>
                                        <p:tav tm="0">
                                          <p:val>
                                            <p:strVal val="#ppt_x"/>
                                          </p:val>
                                        </p:tav>
                                        <p:tav tm="100000">
                                          <p:val>
                                            <p:strVal val="#ppt_x"/>
                                          </p:val>
                                        </p:tav>
                                      </p:tavLst>
                                    </p:anim>
                                    <p:anim calcmode="lin" valueType="num">
                                      <p:cBhvr>
                                        <p:cTn id="16"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49"/>
                                        </p:tgtEl>
                                        <p:attrNameLst>
                                          <p:attrName>style.visibility</p:attrName>
                                        </p:attrNameLst>
                                      </p:cBhvr>
                                      <p:to>
                                        <p:strVal val="visible"/>
                                      </p:to>
                                    </p:set>
                                    <p:anim calcmode="lin" valueType="num">
                                      <p:cBhvr>
                                        <p:cTn id="21" dur="1000" fill="hold"/>
                                        <p:tgtEl>
                                          <p:spTgt spid="49"/>
                                        </p:tgtEl>
                                        <p:attrNameLst>
                                          <p:attrName>ppt_w</p:attrName>
                                        </p:attrNameLst>
                                      </p:cBhvr>
                                      <p:tavLst>
                                        <p:tav tm="0">
                                          <p:val>
                                            <p:fltVal val="0"/>
                                          </p:val>
                                        </p:tav>
                                        <p:tav tm="100000">
                                          <p:val>
                                            <p:strVal val="#ppt_w"/>
                                          </p:val>
                                        </p:tav>
                                      </p:tavLst>
                                    </p:anim>
                                    <p:anim calcmode="lin" valueType="num">
                                      <p:cBhvr>
                                        <p:cTn id="22" dur="1000" fill="hold"/>
                                        <p:tgtEl>
                                          <p:spTgt spid="49"/>
                                        </p:tgtEl>
                                        <p:attrNameLst>
                                          <p:attrName>ppt_h</p:attrName>
                                        </p:attrNameLst>
                                      </p:cBhvr>
                                      <p:tavLst>
                                        <p:tav tm="0">
                                          <p:val>
                                            <p:fltVal val="0"/>
                                          </p:val>
                                        </p:tav>
                                        <p:tav tm="100000">
                                          <p:val>
                                            <p:strVal val="#ppt_h"/>
                                          </p:val>
                                        </p:tav>
                                      </p:tavLst>
                                    </p:anim>
                                    <p:anim calcmode="lin" valueType="num">
                                      <p:cBhvr>
                                        <p:cTn id="23" dur="1000" fill="hold"/>
                                        <p:tgtEl>
                                          <p:spTgt spid="49"/>
                                        </p:tgtEl>
                                        <p:attrNameLst>
                                          <p:attrName>style.rotation</p:attrName>
                                        </p:attrNameLst>
                                      </p:cBhvr>
                                      <p:tavLst>
                                        <p:tav tm="0">
                                          <p:val>
                                            <p:fltVal val="90"/>
                                          </p:val>
                                        </p:tav>
                                        <p:tav tm="100000">
                                          <p:val>
                                            <p:fltVal val="0"/>
                                          </p:val>
                                        </p:tav>
                                      </p:tavLst>
                                    </p:anim>
                                    <p:animEffect transition="in" filter="fade">
                                      <p:cBhvr>
                                        <p:cTn id="24" dur="1000"/>
                                        <p:tgtEl>
                                          <p:spTgt spid="49"/>
                                        </p:tgtEl>
                                      </p:cBhvr>
                                    </p:animEffect>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56"/>
                                        </p:tgtEl>
                                        <p:attrNameLst>
                                          <p:attrName>style.visibility</p:attrName>
                                        </p:attrNameLst>
                                      </p:cBhvr>
                                      <p:to>
                                        <p:strVal val="visible"/>
                                      </p:to>
                                    </p:set>
                                    <p:anim calcmode="lin" valueType="num">
                                      <p:cBhvr additive="base">
                                        <p:cTn id="28" dur="500" fill="hold"/>
                                        <p:tgtEl>
                                          <p:spTgt spid="56"/>
                                        </p:tgtEl>
                                        <p:attrNameLst>
                                          <p:attrName>ppt_x</p:attrName>
                                        </p:attrNameLst>
                                      </p:cBhvr>
                                      <p:tavLst>
                                        <p:tav tm="0">
                                          <p:val>
                                            <p:strVal val="#ppt_x"/>
                                          </p:val>
                                        </p:tav>
                                        <p:tav tm="100000">
                                          <p:val>
                                            <p:strVal val="#ppt_x"/>
                                          </p:val>
                                        </p:tav>
                                      </p:tavLst>
                                    </p:anim>
                                    <p:anim calcmode="lin" valueType="num">
                                      <p:cBhvr additive="base">
                                        <p:cTn id="29" dur="500" fill="hold"/>
                                        <p:tgtEl>
                                          <p:spTgt spid="56"/>
                                        </p:tgtEl>
                                        <p:attrNameLst>
                                          <p:attrName>ppt_y</p:attrName>
                                        </p:attrNameLst>
                                      </p:cBhvr>
                                      <p:tavLst>
                                        <p:tav tm="0">
                                          <p:val>
                                            <p:strVal val="0-#ppt_h/2"/>
                                          </p:val>
                                        </p:tav>
                                        <p:tav tm="100000">
                                          <p:val>
                                            <p:strVal val="#ppt_y"/>
                                          </p:val>
                                        </p:tav>
                                      </p:tavLst>
                                    </p:anim>
                                  </p:childTnLst>
                                </p:cTn>
                              </p:par>
                              <p:par>
                                <p:cTn id="30" presetID="23" presetClass="entr" presetSubtype="16" fill="hold" grpId="1" nodeType="withEffect">
                                  <p:stCondLst>
                                    <p:cond delay="0"/>
                                  </p:stCondLst>
                                  <p:childTnLst>
                                    <p:set>
                                      <p:cBhvr>
                                        <p:cTn id="31" dur="1" fill="hold">
                                          <p:stCondLst>
                                            <p:cond delay="0"/>
                                          </p:stCondLst>
                                        </p:cTn>
                                        <p:tgtEl>
                                          <p:spTgt spid="62"/>
                                        </p:tgtEl>
                                        <p:attrNameLst>
                                          <p:attrName>style.visibility</p:attrName>
                                        </p:attrNameLst>
                                      </p:cBhvr>
                                      <p:to>
                                        <p:strVal val="visible"/>
                                      </p:to>
                                    </p:set>
                                    <p:anim calcmode="lin" valueType="num">
                                      <p:cBhvr>
                                        <p:cTn id="32" dur="500" fill="hold"/>
                                        <p:tgtEl>
                                          <p:spTgt spid="62"/>
                                        </p:tgtEl>
                                        <p:attrNameLst>
                                          <p:attrName>ppt_w</p:attrName>
                                        </p:attrNameLst>
                                      </p:cBhvr>
                                      <p:tavLst>
                                        <p:tav tm="0">
                                          <p:val>
                                            <p:fltVal val="0"/>
                                          </p:val>
                                        </p:tav>
                                        <p:tav tm="100000">
                                          <p:val>
                                            <p:strVal val="#ppt_w"/>
                                          </p:val>
                                        </p:tav>
                                      </p:tavLst>
                                    </p:anim>
                                    <p:anim calcmode="lin" valueType="num">
                                      <p:cBhvr>
                                        <p:cTn id="33" dur="500" fill="hold"/>
                                        <p:tgtEl>
                                          <p:spTgt spid="62"/>
                                        </p:tgtEl>
                                        <p:attrNameLst>
                                          <p:attrName>ppt_h</p:attrName>
                                        </p:attrNameLst>
                                      </p:cBhvr>
                                      <p:tavLst>
                                        <p:tav tm="0">
                                          <p:val>
                                            <p:fltVal val="0"/>
                                          </p:val>
                                        </p:tav>
                                        <p:tav tm="100000">
                                          <p:val>
                                            <p:strVal val="#ppt_h"/>
                                          </p:val>
                                        </p:tav>
                                      </p:tavLst>
                                    </p:anim>
                                  </p:childTnLst>
                                </p:cTn>
                              </p:par>
                              <p:par>
                                <p:cTn id="34" presetID="42" presetClass="path" presetSubtype="0" accel="50000" decel="50000" fill="hold" grpId="3" nodeType="withEffect">
                                  <p:stCondLst>
                                    <p:cond delay="0"/>
                                  </p:stCondLst>
                                  <p:childTnLst>
                                    <p:animMotion origin="layout" path="M 1.94444E-6 4.32099E-6 L 0.06232 0.0003 " pathEditMode="relative" rAng="0" ptsTypes="AA">
                                      <p:cBhvr>
                                        <p:cTn id="35" dur="500" fill="hold"/>
                                        <p:tgtEl>
                                          <p:spTgt spid="62"/>
                                        </p:tgtEl>
                                        <p:attrNameLst>
                                          <p:attrName>ppt_x</p:attrName>
                                          <p:attrName>ppt_y</p:attrName>
                                        </p:attrNameLst>
                                      </p:cBhvr>
                                      <p:rCtr x="3108" y="0"/>
                                    </p:animMotion>
                                  </p:childTnLst>
                                </p:cTn>
                              </p:par>
                              <p:par>
                                <p:cTn id="36" presetID="8" presetClass="emph" presetSubtype="0" fill="hold" grpId="0" nodeType="withEffect">
                                  <p:stCondLst>
                                    <p:cond delay="0"/>
                                  </p:stCondLst>
                                  <p:childTnLst>
                                    <p:animRot by="9600000">
                                      <p:cBhvr>
                                        <p:cTn id="37" dur="1000" fill="hold"/>
                                        <p:tgtEl>
                                          <p:spTgt spid="62"/>
                                        </p:tgtEl>
                                        <p:attrNameLst>
                                          <p:attrName>r</p:attrName>
                                        </p:attrNameLst>
                                      </p:cBhvr>
                                    </p:animRot>
                                  </p:childTnLst>
                                </p:cTn>
                              </p:par>
                              <p:par>
                                <p:cTn id="38" presetID="23" presetClass="exit" presetSubtype="32" fill="hold" grpId="2" nodeType="withEffect">
                                  <p:stCondLst>
                                    <p:cond delay="500"/>
                                  </p:stCondLst>
                                  <p:childTnLst>
                                    <p:anim calcmode="lin" valueType="num">
                                      <p:cBhvr>
                                        <p:cTn id="39" dur="500"/>
                                        <p:tgtEl>
                                          <p:spTgt spid="62"/>
                                        </p:tgtEl>
                                        <p:attrNameLst>
                                          <p:attrName>ppt_w</p:attrName>
                                        </p:attrNameLst>
                                      </p:cBhvr>
                                      <p:tavLst>
                                        <p:tav tm="0">
                                          <p:val>
                                            <p:strVal val="ppt_w"/>
                                          </p:val>
                                        </p:tav>
                                        <p:tav tm="100000">
                                          <p:val>
                                            <p:fltVal val="0"/>
                                          </p:val>
                                        </p:tav>
                                      </p:tavLst>
                                    </p:anim>
                                    <p:anim calcmode="lin" valueType="num">
                                      <p:cBhvr>
                                        <p:cTn id="40" dur="500"/>
                                        <p:tgtEl>
                                          <p:spTgt spid="62"/>
                                        </p:tgtEl>
                                        <p:attrNameLst>
                                          <p:attrName>ppt_h</p:attrName>
                                        </p:attrNameLst>
                                      </p:cBhvr>
                                      <p:tavLst>
                                        <p:tav tm="0">
                                          <p:val>
                                            <p:strVal val="ppt_h"/>
                                          </p:val>
                                        </p:tav>
                                        <p:tav tm="100000">
                                          <p:val>
                                            <p:fltVal val="0"/>
                                          </p:val>
                                        </p:tav>
                                      </p:tavLst>
                                    </p:anim>
                                    <p:set>
                                      <p:cBhvr>
                                        <p:cTn id="41" dur="1" fill="hold">
                                          <p:stCondLst>
                                            <p:cond delay="499"/>
                                          </p:stCondLst>
                                        </p:cTn>
                                        <p:tgtEl>
                                          <p:spTgt spid="62"/>
                                        </p:tgtEl>
                                        <p:attrNameLst>
                                          <p:attrName>style.visibility</p:attrName>
                                        </p:attrNameLst>
                                      </p:cBhvr>
                                      <p:to>
                                        <p:strVal val="hidden"/>
                                      </p:to>
                                    </p:set>
                                  </p:childTnLst>
                                </p:cTn>
                              </p:par>
                              <p:par>
                                <p:cTn id="42" presetID="42" presetClass="path" presetSubtype="0" accel="50000" decel="50000" fill="hold" grpId="4" nodeType="withEffect">
                                  <p:stCondLst>
                                    <p:cond delay="500"/>
                                  </p:stCondLst>
                                  <p:childTnLst>
                                    <p:animMotion origin="layout" path="M 0.06232 0.0003 L 0.00312 -0.05247 " pathEditMode="relative" rAng="0" ptsTypes="AA">
                                      <p:cBhvr>
                                        <p:cTn id="43" dur="500" fill="hold"/>
                                        <p:tgtEl>
                                          <p:spTgt spid="62"/>
                                        </p:tgtEl>
                                        <p:attrNameLst>
                                          <p:attrName>ppt_x</p:attrName>
                                          <p:attrName>ppt_y</p:attrName>
                                        </p:attrNameLst>
                                      </p:cBhvr>
                                      <p:rCtr x="-2969" y="-2654"/>
                                    </p:animMotion>
                                  </p:childTnLst>
                                </p:cTn>
                              </p:par>
                              <p:par>
                                <p:cTn id="44" presetID="23" presetClass="entr" presetSubtype="16" fill="hold" grpId="1" nodeType="withEffect">
                                  <p:stCondLst>
                                    <p:cond delay="250"/>
                                  </p:stCondLst>
                                  <p:childTnLst>
                                    <p:set>
                                      <p:cBhvr>
                                        <p:cTn id="45" dur="1" fill="hold">
                                          <p:stCondLst>
                                            <p:cond delay="0"/>
                                          </p:stCondLst>
                                        </p:cTn>
                                        <p:tgtEl>
                                          <p:spTgt spid="67"/>
                                        </p:tgtEl>
                                        <p:attrNameLst>
                                          <p:attrName>style.visibility</p:attrName>
                                        </p:attrNameLst>
                                      </p:cBhvr>
                                      <p:to>
                                        <p:strVal val="visible"/>
                                      </p:to>
                                    </p:set>
                                    <p:anim calcmode="lin" valueType="num">
                                      <p:cBhvr>
                                        <p:cTn id="46" dur="500" fill="hold"/>
                                        <p:tgtEl>
                                          <p:spTgt spid="67"/>
                                        </p:tgtEl>
                                        <p:attrNameLst>
                                          <p:attrName>ppt_w</p:attrName>
                                        </p:attrNameLst>
                                      </p:cBhvr>
                                      <p:tavLst>
                                        <p:tav tm="0">
                                          <p:val>
                                            <p:fltVal val="0"/>
                                          </p:val>
                                        </p:tav>
                                        <p:tav tm="100000">
                                          <p:val>
                                            <p:strVal val="#ppt_w"/>
                                          </p:val>
                                        </p:tav>
                                      </p:tavLst>
                                    </p:anim>
                                    <p:anim calcmode="lin" valueType="num">
                                      <p:cBhvr>
                                        <p:cTn id="47" dur="500" fill="hold"/>
                                        <p:tgtEl>
                                          <p:spTgt spid="67"/>
                                        </p:tgtEl>
                                        <p:attrNameLst>
                                          <p:attrName>ppt_h</p:attrName>
                                        </p:attrNameLst>
                                      </p:cBhvr>
                                      <p:tavLst>
                                        <p:tav tm="0">
                                          <p:val>
                                            <p:fltVal val="0"/>
                                          </p:val>
                                        </p:tav>
                                        <p:tav tm="100000">
                                          <p:val>
                                            <p:strVal val="#ppt_h"/>
                                          </p:val>
                                        </p:tav>
                                      </p:tavLst>
                                    </p:anim>
                                  </p:childTnLst>
                                </p:cTn>
                              </p:par>
                              <p:par>
                                <p:cTn id="48" presetID="42" presetClass="path" presetSubtype="0" accel="50000" decel="50000" fill="hold" grpId="3" nodeType="withEffect">
                                  <p:stCondLst>
                                    <p:cond delay="250"/>
                                  </p:stCondLst>
                                  <p:childTnLst>
                                    <p:animMotion origin="layout" path="M 0 3.45679E-6 L 0.01094 0.00956 " pathEditMode="relative" rAng="0" ptsTypes="AA">
                                      <p:cBhvr>
                                        <p:cTn id="49" dur="500" fill="hold"/>
                                        <p:tgtEl>
                                          <p:spTgt spid="67"/>
                                        </p:tgtEl>
                                        <p:attrNameLst>
                                          <p:attrName>ppt_x</p:attrName>
                                          <p:attrName>ppt_y</p:attrName>
                                        </p:attrNameLst>
                                      </p:cBhvr>
                                      <p:rCtr x="538" y="463"/>
                                    </p:animMotion>
                                  </p:childTnLst>
                                </p:cTn>
                              </p:par>
                              <p:par>
                                <p:cTn id="50" presetID="8" presetClass="emph" presetSubtype="0" fill="hold" grpId="0" nodeType="withEffect">
                                  <p:stCondLst>
                                    <p:cond delay="250"/>
                                  </p:stCondLst>
                                  <p:childTnLst>
                                    <p:animRot by="9600000">
                                      <p:cBhvr>
                                        <p:cTn id="51" dur="1000" fill="hold"/>
                                        <p:tgtEl>
                                          <p:spTgt spid="67"/>
                                        </p:tgtEl>
                                        <p:attrNameLst>
                                          <p:attrName>r</p:attrName>
                                        </p:attrNameLst>
                                      </p:cBhvr>
                                    </p:animRot>
                                  </p:childTnLst>
                                </p:cTn>
                              </p:par>
                              <p:par>
                                <p:cTn id="52" presetID="23" presetClass="exit" presetSubtype="32" fill="hold" grpId="2" nodeType="withEffect">
                                  <p:stCondLst>
                                    <p:cond delay="750"/>
                                  </p:stCondLst>
                                  <p:childTnLst>
                                    <p:anim calcmode="lin" valueType="num">
                                      <p:cBhvr>
                                        <p:cTn id="53" dur="500"/>
                                        <p:tgtEl>
                                          <p:spTgt spid="67"/>
                                        </p:tgtEl>
                                        <p:attrNameLst>
                                          <p:attrName>ppt_w</p:attrName>
                                        </p:attrNameLst>
                                      </p:cBhvr>
                                      <p:tavLst>
                                        <p:tav tm="0">
                                          <p:val>
                                            <p:strVal val="ppt_w"/>
                                          </p:val>
                                        </p:tav>
                                        <p:tav tm="100000">
                                          <p:val>
                                            <p:fltVal val="0"/>
                                          </p:val>
                                        </p:tav>
                                      </p:tavLst>
                                    </p:anim>
                                    <p:anim calcmode="lin" valueType="num">
                                      <p:cBhvr>
                                        <p:cTn id="54" dur="500"/>
                                        <p:tgtEl>
                                          <p:spTgt spid="67"/>
                                        </p:tgtEl>
                                        <p:attrNameLst>
                                          <p:attrName>ppt_h</p:attrName>
                                        </p:attrNameLst>
                                      </p:cBhvr>
                                      <p:tavLst>
                                        <p:tav tm="0">
                                          <p:val>
                                            <p:strVal val="ppt_h"/>
                                          </p:val>
                                        </p:tav>
                                        <p:tav tm="100000">
                                          <p:val>
                                            <p:fltVal val="0"/>
                                          </p:val>
                                        </p:tav>
                                      </p:tavLst>
                                    </p:anim>
                                    <p:set>
                                      <p:cBhvr>
                                        <p:cTn id="55" dur="1" fill="hold">
                                          <p:stCondLst>
                                            <p:cond delay="499"/>
                                          </p:stCondLst>
                                        </p:cTn>
                                        <p:tgtEl>
                                          <p:spTgt spid="67"/>
                                        </p:tgtEl>
                                        <p:attrNameLst>
                                          <p:attrName>style.visibility</p:attrName>
                                        </p:attrNameLst>
                                      </p:cBhvr>
                                      <p:to>
                                        <p:strVal val="hidden"/>
                                      </p:to>
                                    </p:set>
                                  </p:childTnLst>
                                </p:cTn>
                              </p:par>
                              <p:par>
                                <p:cTn id="56" presetID="42" presetClass="path" presetSubtype="0" accel="50000" decel="50000" fill="hold" grpId="4" nodeType="withEffect">
                                  <p:stCondLst>
                                    <p:cond delay="750"/>
                                  </p:stCondLst>
                                  <p:childTnLst>
                                    <p:animMotion origin="layout" path="M 0.01094 0.00956 L 0.03108 -0.03488 " pathEditMode="relative" rAng="0" ptsTypes="AA">
                                      <p:cBhvr>
                                        <p:cTn id="57" dur="500" fill="hold"/>
                                        <p:tgtEl>
                                          <p:spTgt spid="67"/>
                                        </p:tgtEl>
                                        <p:attrNameLst>
                                          <p:attrName>ppt_x</p:attrName>
                                          <p:attrName>ppt_y</p:attrName>
                                        </p:attrNameLst>
                                      </p:cBhvr>
                                      <p:rCtr x="1007" y="-2222"/>
                                    </p:animMotion>
                                  </p:childTnLst>
                                </p:cTn>
                              </p:par>
                              <p:par>
                                <p:cTn id="58" presetID="23" presetClass="entr" presetSubtype="16" fill="hold" grpId="1" nodeType="withEffect">
                                  <p:stCondLst>
                                    <p:cond delay="500"/>
                                  </p:stCondLst>
                                  <p:childTnLst>
                                    <p:set>
                                      <p:cBhvr>
                                        <p:cTn id="59" dur="1" fill="hold">
                                          <p:stCondLst>
                                            <p:cond delay="0"/>
                                          </p:stCondLst>
                                        </p:cTn>
                                        <p:tgtEl>
                                          <p:spTgt spid="70"/>
                                        </p:tgtEl>
                                        <p:attrNameLst>
                                          <p:attrName>style.visibility</p:attrName>
                                        </p:attrNameLst>
                                      </p:cBhvr>
                                      <p:to>
                                        <p:strVal val="visible"/>
                                      </p:to>
                                    </p:set>
                                    <p:anim calcmode="lin" valueType="num">
                                      <p:cBhvr>
                                        <p:cTn id="60" dur="500" fill="hold"/>
                                        <p:tgtEl>
                                          <p:spTgt spid="70"/>
                                        </p:tgtEl>
                                        <p:attrNameLst>
                                          <p:attrName>ppt_w</p:attrName>
                                        </p:attrNameLst>
                                      </p:cBhvr>
                                      <p:tavLst>
                                        <p:tav tm="0">
                                          <p:val>
                                            <p:fltVal val="0"/>
                                          </p:val>
                                        </p:tav>
                                        <p:tav tm="100000">
                                          <p:val>
                                            <p:strVal val="#ppt_w"/>
                                          </p:val>
                                        </p:tav>
                                      </p:tavLst>
                                    </p:anim>
                                    <p:anim calcmode="lin" valueType="num">
                                      <p:cBhvr>
                                        <p:cTn id="61" dur="500" fill="hold"/>
                                        <p:tgtEl>
                                          <p:spTgt spid="70"/>
                                        </p:tgtEl>
                                        <p:attrNameLst>
                                          <p:attrName>ppt_h</p:attrName>
                                        </p:attrNameLst>
                                      </p:cBhvr>
                                      <p:tavLst>
                                        <p:tav tm="0">
                                          <p:val>
                                            <p:fltVal val="0"/>
                                          </p:val>
                                        </p:tav>
                                        <p:tav tm="100000">
                                          <p:val>
                                            <p:strVal val="#ppt_h"/>
                                          </p:val>
                                        </p:tav>
                                      </p:tavLst>
                                    </p:anim>
                                  </p:childTnLst>
                                </p:cTn>
                              </p:par>
                              <p:par>
                                <p:cTn id="62" presetID="42" presetClass="path" presetSubtype="0" accel="50000" decel="50000" fill="hold" grpId="3" nodeType="withEffect">
                                  <p:stCondLst>
                                    <p:cond delay="500"/>
                                  </p:stCondLst>
                                  <p:childTnLst>
                                    <p:animMotion origin="layout" path="M -4.44444E-6 -3.95062E-6 L -0.01597 0.02161 " pathEditMode="relative" rAng="0" ptsTypes="AA">
                                      <p:cBhvr>
                                        <p:cTn id="63" dur="500" fill="hold"/>
                                        <p:tgtEl>
                                          <p:spTgt spid="70"/>
                                        </p:tgtEl>
                                        <p:attrNameLst>
                                          <p:attrName>ppt_x</p:attrName>
                                          <p:attrName>ppt_y</p:attrName>
                                        </p:attrNameLst>
                                      </p:cBhvr>
                                      <p:rCtr x="-799" y="1080"/>
                                    </p:animMotion>
                                  </p:childTnLst>
                                </p:cTn>
                              </p:par>
                              <p:par>
                                <p:cTn id="64" presetID="8" presetClass="emph" presetSubtype="0" fill="hold" grpId="0" nodeType="withEffect">
                                  <p:stCondLst>
                                    <p:cond delay="500"/>
                                  </p:stCondLst>
                                  <p:childTnLst>
                                    <p:animRot by="9600000">
                                      <p:cBhvr>
                                        <p:cTn id="65" dur="1000" fill="hold"/>
                                        <p:tgtEl>
                                          <p:spTgt spid="70"/>
                                        </p:tgtEl>
                                        <p:attrNameLst>
                                          <p:attrName>r</p:attrName>
                                        </p:attrNameLst>
                                      </p:cBhvr>
                                    </p:animRot>
                                  </p:childTnLst>
                                </p:cTn>
                              </p:par>
                              <p:par>
                                <p:cTn id="66" presetID="23" presetClass="exit" presetSubtype="32" fill="hold" grpId="2" nodeType="withEffect">
                                  <p:stCondLst>
                                    <p:cond delay="1000"/>
                                  </p:stCondLst>
                                  <p:childTnLst>
                                    <p:anim calcmode="lin" valueType="num">
                                      <p:cBhvr>
                                        <p:cTn id="67" dur="500"/>
                                        <p:tgtEl>
                                          <p:spTgt spid="70"/>
                                        </p:tgtEl>
                                        <p:attrNameLst>
                                          <p:attrName>ppt_w</p:attrName>
                                        </p:attrNameLst>
                                      </p:cBhvr>
                                      <p:tavLst>
                                        <p:tav tm="0">
                                          <p:val>
                                            <p:strVal val="ppt_w"/>
                                          </p:val>
                                        </p:tav>
                                        <p:tav tm="100000">
                                          <p:val>
                                            <p:fltVal val="0"/>
                                          </p:val>
                                        </p:tav>
                                      </p:tavLst>
                                    </p:anim>
                                    <p:anim calcmode="lin" valueType="num">
                                      <p:cBhvr>
                                        <p:cTn id="68" dur="500"/>
                                        <p:tgtEl>
                                          <p:spTgt spid="70"/>
                                        </p:tgtEl>
                                        <p:attrNameLst>
                                          <p:attrName>ppt_h</p:attrName>
                                        </p:attrNameLst>
                                      </p:cBhvr>
                                      <p:tavLst>
                                        <p:tav tm="0">
                                          <p:val>
                                            <p:strVal val="ppt_h"/>
                                          </p:val>
                                        </p:tav>
                                        <p:tav tm="100000">
                                          <p:val>
                                            <p:fltVal val="0"/>
                                          </p:val>
                                        </p:tav>
                                      </p:tavLst>
                                    </p:anim>
                                    <p:set>
                                      <p:cBhvr>
                                        <p:cTn id="69" dur="1" fill="hold">
                                          <p:stCondLst>
                                            <p:cond delay="499"/>
                                          </p:stCondLst>
                                        </p:cTn>
                                        <p:tgtEl>
                                          <p:spTgt spid="70"/>
                                        </p:tgtEl>
                                        <p:attrNameLst>
                                          <p:attrName>style.visibility</p:attrName>
                                        </p:attrNameLst>
                                      </p:cBhvr>
                                      <p:to>
                                        <p:strVal val="hidden"/>
                                      </p:to>
                                    </p:set>
                                  </p:childTnLst>
                                </p:cTn>
                              </p:par>
                              <p:par>
                                <p:cTn id="70" presetID="42" presetClass="path" presetSubtype="0" accel="50000" decel="50000" fill="hold" grpId="4" nodeType="withEffect">
                                  <p:stCondLst>
                                    <p:cond delay="1000"/>
                                  </p:stCondLst>
                                  <p:childTnLst>
                                    <p:animMotion origin="layout" path="M -0.01597 0.02161 L 0.03438 0.02161 " pathEditMode="relative" rAng="0" ptsTypes="AA">
                                      <p:cBhvr>
                                        <p:cTn id="71" dur="500" fill="hold"/>
                                        <p:tgtEl>
                                          <p:spTgt spid="70"/>
                                        </p:tgtEl>
                                        <p:attrNameLst>
                                          <p:attrName>ppt_x</p:attrName>
                                          <p:attrName>ppt_y</p:attrName>
                                        </p:attrNameLst>
                                      </p:cBhvr>
                                      <p:rCtr x="2517" y="0"/>
                                    </p:animMotion>
                                  </p:childTnLst>
                                </p:cTn>
                              </p:par>
                              <p:par>
                                <p:cTn id="72" presetID="23" presetClass="entr" presetSubtype="16" fill="hold" grpId="1" nodeType="withEffect">
                                  <p:stCondLst>
                                    <p:cond delay="0"/>
                                  </p:stCondLst>
                                  <p:childTnLst>
                                    <p:set>
                                      <p:cBhvr>
                                        <p:cTn id="73" dur="1" fill="hold">
                                          <p:stCondLst>
                                            <p:cond delay="0"/>
                                          </p:stCondLst>
                                        </p:cTn>
                                        <p:tgtEl>
                                          <p:spTgt spid="71"/>
                                        </p:tgtEl>
                                        <p:attrNameLst>
                                          <p:attrName>style.visibility</p:attrName>
                                        </p:attrNameLst>
                                      </p:cBhvr>
                                      <p:to>
                                        <p:strVal val="visible"/>
                                      </p:to>
                                    </p:set>
                                    <p:anim calcmode="lin" valueType="num">
                                      <p:cBhvr>
                                        <p:cTn id="74" dur="500" fill="hold"/>
                                        <p:tgtEl>
                                          <p:spTgt spid="71"/>
                                        </p:tgtEl>
                                        <p:attrNameLst>
                                          <p:attrName>ppt_w</p:attrName>
                                        </p:attrNameLst>
                                      </p:cBhvr>
                                      <p:tavLst>
                                        <p:tav tm="0">
                                          <p:val>
                                            <p:fltVal val="0"/>
                                          </p:val>
                                        </p:tav>
                                        <p:tav tm="100000">
                                          <p:val>
                                            <p:strVal val="#ppt_w"/>
                                          </p:val>
                                        </p:tav>
                                      </p:tavLst>
                                    </p:anim>
                                    <p:anim calcmode="lin" valueType="num">
                                      <p:cBhvr>
                                        <p:cTn id="75" dur="500" fill="hold"/>
                                        <p:tgtEl>
                                          <p:spTgt spid="71"/>
                                        </p:tgtEl>
                                        <p:attrNameLst>
                                          <p:attrName>ppt_h</p:attrName>
                                        </p:attrNameLst>
                                      </p:cBhvr>
                                      <p:tavLst>
                                        <p:tav tm="0">
                                          <p:val>
                                            <p:fltVal val="0"/>
                                          </p:val>
                                        </p:tav>
                                        <p:tav tm="100000">
                                          <p:val>
                                            <p:strVal val="#ppt_h"/>
                                          </p:val>
                                        </p:tav>
                                      </p:tavLst>
                                    </p:anim>
                                  </p:childTnLst>
                                </p:cTn>
                              </p:par>
                              <p:par>
                                <p:cTn id="76" presetID="42" presetClass="path" presetSubtype="0" accel="50000" decel="50000" fill="hold" grpId="3" nodeType="withEffect">
                                  <p:stCondLst>
                                    <p:cond delay="0"/>
                                  </p:stCondLst>
                                  <p:childTnLst>
                                    <p:animMotion origin="layout" path="M 3.88889E-6 1.23457E-6 L 0.01996 0.00525 " pathEditMode="relative" rAng="0" ptsTypes="AA">
                                      <p:cBhvr>
                                        <p:cTn id="77" dur="500" fill="hold"/>
                                        <p:tgtEl>
                                          <p:spTgt spid="71"/>
                                        </p:tgtEl>
                                        <p:attrNameLst>
                                          <p:attrName>ppt_x</p:attrName>
                                          <p:attrName>ppt_y</p:attrName>
                                        </p:attrNameLst>
                                      </p:cBhvr>
                                      <p:rCtr x="990" y="247"/>
                                    </p:animMotion>
                                  </p:childTnLst>
                                </p:cTn>
                              </p:par>
                              <p:par>
                                <p:cTn id="78" presetID="8" presetClass="emph" presetSubtype="0" fill="hold" grpId="0" nodeType="withEffect">
                                  <p:stCondLst>
                                    <p:cond delay="0"/>
                                  </p:stCondLst>
                                  <p:childTnLst>
                                    <p:animRot by="9600000">
                                      <p:cBhvr>
                                        <p:cTn id="79" dur="1000" fill="hold"/>
                                        <p:tgtEl>
                                          <p:spTgt spid="71"/>
                                        </p:tgtEl>
                                        <p:attrNameLst>
                                          <p:attrName>r</p:attrName>
                                        </p:attrNameLst>
                                      </p:cBhvr>
                                    </p:animRot>
                                  </p:childTnLst>
                                </p:cTn>
                              </p:par>
                              <p:par>
                                <p:cTn id="80" presetID="23" presetClass="exit" presetSubtype="32" fill="hold" grpId="2" nodeType="withEffect">
                                  <p:stCondLst>
                                    <p:cond delay="500"/>
                                  </p:stCondLst>
                                  <p:childTnLst>
                                    <p:anim calcmode="lin" valueType="num">
                                      <p:cBhvr>
                                        <p:cTn id="81" dur="500"/>
                                        <p:tgtEl>
                                          <p:spTgt spid="71"/>
                                        </p:tgtEl>
                                        <p:attrNameLst>
                                          <p:attrName>ppt_w</p:attrName>
                                        </p:attrNameLst>
                                      </p:cBhvr>
                                      <p:tavLst>
                                        <p:tav tm="0">
                                          <p:val>
                                            <p:strVal val="ppt_w"/>
                                          </p:val>
                                        </p:tav>
                                        <p:tav tm="100000">
                                          <p:val>
                                            <p:fltVal val="0"/>
                                          </p:val>
                                        </p:tav>
                                      </p:tavLst>
                                    </p:anim>
                                    <p:anim calcmode="lin" valueType="num">
                                      <p:cBhvr>
                                        <p:cTn id="82" dur="500"/>
                                        <p:tgtEl>
                                          <p:spTgt spid="71"/>
                                        </p:tgtEl>
                                        <p:attrNameLst>
                                          <p:attrName>ppt_h</p:attrName>
                                        </p:attrNameLst>
                                      </p:cBhvr>
                                      <p:tavLst>
                                        <p:tav tm="0">
                                          <p:val>
                                            <p:strVal val="ppt_h"/>
                                          </p:val>
                                        </p:tav>
                                        <p:tav tm="100000">
                                          <p:val>
                                            <p:fltVal val="0"/>
                                          </p:val>
                                        </p:tav>
                                      </p:tavLst>
                                    </p:anim>
                                    <p:set>
                                      <p:cBhvr>
                                        <p:cTn id="83" dur="1" fill="hold">
                                          <p:stCondLst>
                                            <p:cond delay="499"/>
                                          </p:stCondLst>
                                        </p:cTn>
                                        <p:tgtEl>
                                          <p:spTgt spid="71"/>
                                        </p:tgtEl>
                                        <p:attrNameLst>
                                          <p:attrName>style.visibility</p:attrName>
                                        </p:attrNameLst>
                                      </p:cBhvr>
                                      <p:to>
                                        <p:strVal val="hidden"/>
                                      </p:to>
                                    </p:set>
                                  </p:childTnLst>
                                </p:cTn>
                              </p:par>
                              <p:par>
                                <p:cTn id="84" presetID="42" presetClass="path" presetSubtype="0" accel="50000" decel="50000" fill="hold" grpId="4" nodeType="withEffect">
                                  <p:stCondLst>
                                    <p:cond delay="500"/>
                                  </p:stCondLst>
                                  <p:childTnLst>
                                    <p:animMotion origin="layout" path="M 0.01996 0.00525 L 0.03541 0.04876 " pathEditMode="relative" rAng="0" ptsTypes="AA">
                                      <p:cBhvr>
                                        <p:cTn id="85" dur="500" fill="hold"/>
                                        <p:tgtEl>
                                          <p:spTgt spid="71"/>
                                        </p:tgtEl>
                                        <p:attrNameLst>
                                          <p:attrName>ppt_x</p:attrName>
                                          <p:attrName>ppt_y</p:attrName>
                                        </p:attrNameLst>
                                      </p:cBhvr>
                                      <p:rCtr x="764" y="2160"/>
                                    </p:animMotion>
                                  </p:childTnLst>
                                </p:cTn>
                              </p:par>
                              <p:par>
                                <p:cTn id="86" presetID="23" presetClass="entr" presetSubtype="16" fill="hold" grpId="1" nodeType="withEffect">
                                  <p:stCondLst>
                                    <p:cond delay="100"/>
                                  </p:stCondLst>
                                  <p:childTnLst>
                                    <p:set>
                                      <p:cBhvr>
                                        <p:cTn id="87" dur="1" fill="hold">
                                          <p:stCondLst>
                                            <p:cond delay="0"/>
                                          </p:stCondLst>
                                        </p:cTn>
                                        <p:tgtEl>
                                          <p:spTgt spid="72"/>
                                        </p:tgtEl>
                                        <p:attrNameLst>
                                          <p:attrName>style.visibility</p:attrName>
                                        </p:attrNameLst>
                                      </p:cBhvr>
                                      <p:to>
                                        <p:strVal val="visible"/>
                                      </p:to>
                                    </p:set>
                                    <p:anim calcmode="lin" valueType="num">
                                      <p:cBhvr>
                                        <p:cTn id="88" dur="400" fill="hold"/>
                                        <p:tgtEl>
                                          <p:spTgt spid="72"/>
                                        </p:tgtEl>
                                        <p:attrNameLst>
                                          <p:attrName>ppt_w</p:attrName>
                                        </p:attrNameLst>
                                      </p:cBhvr>
                                      <p:tavLst>
                                        <p:tav tm="0">
                                          <p:val>
                                            <p:fltVal val="0"/>
                                          </p:val>
                                        </p:tav>
                                        <p:tav tm="100000">
                                          <p:val>
                                            <p:strVal val="#ppt_w"/>
                                          </p:val>
                                        </p:tav>
                                      </p:tavLst>
                                    </p:anim>
                                    <p:anim calcmode="lin" valueType="num">
                                      <p:cBhvr>
                                        <p:cTn id="89" dur="400" fill="hold"/>
                                        <p:tgtEl>
                                          <p:spTgt spid="72"/>
                                        </p:tgtEl>
                                        <p:attrNameLst>
                                          <p:attrName>ppt_h</p:attrName>
                                        </p:attrNameLst>
                                      </p:cBhvr>
                                      <p:tavLst>
                                        <p:tav tm="0">
                                          <p:val>
                                            <p:fltVal val="0"/>
                                          </p:val>
                                        </p:tav>
                                        <p:tav tm="100000">
                                          <p:val>
                                            <p:strVal val="#ppt_h"/>
                                          </p:val>
                                        </p:tav>
                                      </p:tavLst>
                                    </p:anim>
                                  </p:childTnLst>
                                </p:cTn>
                              </p:par>
                              <p:par>
                                <p:cTn id="90" presetID="42" presetClass="path" presetSubtype="0" accel="50000" decel="50000" fill="hold" grpId="3" nodeType="withEffect">
                                  <p:stCondLst>
                                    <p:cond delay="100"/>
                                  </p:stCondLst>
                                  <p:childTnLst>
                                    <p:animMotion origin="layout" path="M 5.55556E-7 1.7284E-6 L 0.00781 -0.03426 " pathEditMode="relative" rAng="0" ptsTypes="AA">
                                      <p:cBhvr>
                                        <p:cTn id="91" dur="400" fill="hold"/>
                                        <p:tgtEl>
                                          <p:spTgt spid="72"/>
                                        </p:tgtEl>
                                        <p:attrNameLst>
                                          <p:attrName>ppt_x</p:attrName>
                                          <p:attrName>ppt_y</p:attrName>
                                        </p:attrNameLst>
                                      </p:cBhvr>
                                      <p:rCtr x="382" y="-1728"/>
                                    </p:animMotion>
                                  </p:childTnLst>
                                </p:cTn>
                              </p:par>
                              <p:par>
                                <p:cTn id="92" presetID="8" presetClass="emph" presetSubtype="0" fill="hold" grpId="0" nodeType="withEffect">
                                  <p:stCondLst>
                                    <p:cond delay="100"/>
                                  </p:stCondLst>
                                  <p:childTnLst>
                                    <p:animRot by="2400000">
                                      <p:cBhvr>
                                        <p:cTn id="93" dur="1000" fill="hold"/>
                                        <p:tgtEl>
                                          <p:spTgt spid="72"/>
                                        </p:tgtEl>
                                        <p:attrNameLst>
                                          <p:attrName>r</p:attrName>
                                        </p:attrNameLst>
                                      </p:cBhvr>
                                    </p:animRot>
                                  </p:childTnLst>
                                </p:cTn>
                              </p:par>
                              <p:par>
                                <p:cTn id="94" presetID="23" presetClass="exit" presetSubtype="32" fill="hold" grpId="2" nodeType="withEffect">
                                  <p:stCondLst>
                                    <p:cond delay="500"/>
                                  </p:stCondLst>
                                  <p:childTnLst>
                                    <p:anim calcmode="lin" valueType="num">
                                      <p:cBhvr>
                                        <p:cTn id="95" dur="400"/>
                                        <p:tgtEl>
                                          <p:spTgt spid="72"/>
                                        </p:tgtEl>
                                        <p:attrNameLst>
                                          <p:attrName>ppt_w</p:attrName>
                                        </p:attrNameLst>
                                      </p:cBhvr>
                                      <p:tavLst>
                                        <p:tav tm="0">
                                          <p:val>
                                            <p:strVal val="ppt_w"/>
                                          </p:val>
                                        </p:tav>
                                        <p:tav tm="100000">
                                          <p:val>
                                            <p:fltVal val="0"/>
                                          </p:val>
                                        </p:tav>
                                      </p:tavLst>
                                    </p:anim>
                                    <p:anim calcmode="lin" valueType="num">
                                      <p:cBhvr>
                                        <p:cTn id="96" dur="400"/>
                                        <p:tgtEl>
                                          <p:spTgt spid="72"/>
                                        </p:tgtEl>
                                        <p:attrNameLst>
                                          <p:attrName>ppt_h</p:attrName>
                                        </p:attrNameLst>
                                      </p:cBhvr>
                                      <p:tavLst>
                                        <p:tav tm="0">
                                          <p:val>
                                            <p:strVal val="ppt_h"/>
                                          </p:val>
                                        </p:tav>
                                        <p:tav tm="100000">
                                          <p:val>
                                            <p:fltVal val="0"/>
                                          </p:val>
                                        </p:tav>
                                      </p:tavLst>
                                    </p:anim>
                                    <p:set>
                                      <p:cBhvr>
                                        <p:cTn id="97" dur="1" fill="hold">
                                          <p:stCondLst>
                                            <p:cond delay="399"/>
                                          </p:stCondLst>
                                        </p:cTn>
                                        <p:tgtEl>
                                          <p:spTgt spid="72"/>
                                        </p:tgtEl>
                                        <p:attrNameLst>
                                          <p:attrName>style.visibility</p:attrName>
                                        </p:attrNameLst>
                                      </p:cBhvr>
                                      <p:to>
                                        <p:strVal val="hidden"/>
                                      </p:to>
                                    </p:set>
                                  </p:childTnLst>
                                </p:cTn>
                              </p:par>
                              <p:par>
                                <p:cTn id="98" presetID="42" presetClass="path" presetSubtype="0" accel="50000" decel="50000" fill="hold" grpId="4" nodeType="withEffect">
                                  <p:stCondLst>
                                    <p:cond delay="500"/>
                                  </p:stCondLst>
                                  <p:childTnLst>
                                    <p:animMotion origin="layout" path="M 0.00781 -0.03426 L -0.04792 -0.02469 " pathEditMode="relative" rAng="0" ptsTypes="AA">
                                      <p:cBhvr>
                                        <p:cTn id="99" dur="400" fill="hold"/>
                                        <p:tgtEl>
                                          <p:spTgt spid="72"/>
                                        </p:tgtEl>
                                        <p:attrNameLst>
                                          <p:attrName>ppt_x</p:attrName>
                                          <p:attrName>ppt_y</p:attrName>
                                        </p:attrNameLst>
                                      </p:cBhvr>
                                      <p:rCtr x="-2795" y="463"/>
                                    </p:animMotion>
                                  </p:childTnLst>
                                </p:cTn>
                              </p:par>
                              <p:par>
                                <p:cTn id="100" presetID="23" presetClass="entr" presetSubtype="16" fill="hold" grpId="1" nodeType="withEffect">
                                  <p:stCondLst>
                                    <p:cond delay="0"/>
                                  </p:stCondLst>
                                  <p:childTnLst>
                                    <p:set>
                                      <p:cBhvr>
                                        <p:cTn id="101" dur="1" fill="hold">
                                          <p:stCondLst>
                                            <p:cond delay="0"/>
                                          </p:stCondLst>
                                        </p:cTn>
                                        <p:tgtEl>
                                          <p:spTgt spid="73"/>
                                        </p:tgtEl>
                                        <p:attrNameLst>
                                          <p:attrName>style.visibility</p:attrName>
                                        </p:attrNameLst>
                                      </p:cBhvr>
                                      <p:to>
                                        <p:strVal val="visible"/>
                                      </p:to>
                                    </p:set>
                                    <p:anim calcmode="lin" valueType="num">
                                      <p:cBhvr>
                                        <p:cTn id="102" dur="600" fill="hold"/>
                                        <p:tgtEl>
                                          <p:spTgt spid="73"/>
                                        </p:tgtEl>
                                        <p:attrNameLst>
                                          <p:attrName>ppt_w</p:attrName>
                                        </p:attrNameLst>
                                      </p:cBhvr>
                                      <p:tavLst>
                                        <p:tav tm="0">
                                          <p:val>
                                            <p:fltVal val="0"/>
                                          </p:val>
                                        </p:tav>
                                        <p:tav tm="100000">
                                          <p:val>
                                            <p:strVal val="#ppt_w"/>
                                          </p:val>
                                        </p:tav>
                                      </p:tavLst>
                                    </p:anim>
                                    <p:anim calcmode="lin" valueType="num">
                                      <p:cBhvr>
                                        <p:cTn id="103" dur="600" fill="hold"/>
                                        <p:tgtEl>
                                          <p:spTgt spid="73"/>
                                        </p:tgtEl>
                                        <p:attrNameLst>
                                          <p:attrName>ppt_h</p:attrName>
                                        </p:attrNameLst>
                                      </p:cBhvr>
                                      <p:tavLst>
                                        <p:tav tm="0">
                                          <p:val>
                                            <p:fltVal val="0"/>
                                          </p:val>
                                        </p:tav>
                                        <p:tav tm="100000">
                                          <p:val>
                                            <p:strVal val="#ppt_h"/>
                                          </p:val>
                                        </p:tav>
                                      </p:tavLst>
                                    </p:anim>
                                  </p:childTnLst>
                                </p:cTn>
                              </p:par>
                              <p:par>
                                <p:cTn id="104" presetID="42" presetClass="path" presetSubtype="0" accel="50000" decel="50000" fill="hold" grpId="3" nodeType="withEffect">
                                  <p:stCondLst>
                                    <p:cond delay="0"/>
                                  </p:stCondLst>
                                  <p:childTnLst>
                                    <p:animMotion origin="layout" path="M 2.22222E-6 -3.95062E-6 L -0.02934 -0.00956 " pathEditMode="relative" rAng="0" ptsTypes="AA">
                                      <p:cBhvr>
                                        <p:cTn id="105" dur="600" fill="hold"/>
                                        <p:tgtEl>
                                          <p:spTgt spid="73"/>
                                        </p:tgtEl>
                                        <p:attrNameLst>
                                          <p:attrName>ppt_x</p:attrName>
                                          <p:attrName>ppt_y</p:attrName>
                                        </p:attrNameLst>
                                      </p:cBhvr>
                                      <p:rCtr x="-1476" y="-494"/>
                                    </p:animMotion>
                                  </p:childTnLst>
                                </p:cTn>
                              </p:par>
                              <p:par>
                                <p:cTn id="106" presetID="8" presetClass="emph" presetSubtype="0" fill="hold" grpId="0" nodeType="withEffect">
                                  <p:stCondLst>
                                    <p:cond delay="0"/>
                                  </p:stCondLst>
                                  <p:childTnLst>
                                    <p:animRot by="9600000">
                                      <p:cBhvr>
                                        <p:cTn id="107" dur="1000" fill="hold"/>
                                        <p:tgtEl>
                                          <p:spTgt spid="73"/>
                                        </p:tgtEl>
                                        <p:attrNameLst>
                                          <p:attrName>r</p:attrName>
                                        </p:attrNameLst>
                                      </p:cBhvr>
                                    </p:animRot>
                                  </p:childTnLst>
                                </p:cTn>
                              </p:par>
                              <p:par>
                                <p:cTn id="108" presetID="23" presetClass="exit" presetSubtype="32" fill="hold" grpId="2" nodeType="withEffect">
                                  <p:stCondLst>
                                    <p:cond delay="500"/>
                                  </p:stCondLst>
                                  <p:childTnLst>
                                    <p:anim calcmode="lin" valueType="num">
                                      <p:cBhvr>
                                        <p:cTn id="109" dur="600"/>
                                        <p:tgtEl>
                                          <p:spTgt spid="73"/>
                                        </p:tgtEl>
                                        <p:attrNameLst>
                                          <p:attrName>ppt_w</p:attrName>
                                        </p:attrNameLst>
                                      </p:cBhvr>
                                      <p:tavLst>
                                        <p:tav tm="0">
                                          <p:val>
                                            <p:strVal val="ppt_w"/>
                                          </p:val>
                                        </p:tav>
                                        <p:tav tm="100000">
                                          <p:val>
                                            <p:fltVal val="0"/>
                                          </p:val>
                                        </p:tav>
                                      </p:tavLst>
                                    </p:anim>
                                    <p:anim calcmode="lin" valueType="num">
                                      <p:cBhvr>
                                        <p:cTn id="110" dur="600"/>
                                        <p:tgtEl>
                                          <p:spTgt spid="73"/>
                                        </p:tgtEl>
                                        <p:attrNameLst>
                                          <p:attrName>ppt_h</p:attrName>
                                        </p:attrNameLst>
                                      </p:cBhvr>
                                      <p:tavLst>
                                        <p:tav tm="0">
                                          <p:val>
                                            <p:strVal val="ppt_h"/>
                                          </p:val>
                                        </p:tav>
                                        <p:tav tm="100000">
                                          <p:val>
                                            <p:fltVal val="0"/>
                                          </p:val>
                                        </p:tav>
                                      </p:tavLst>
                                    </p:anim>
                                    <p:set>
                                      <p:cBhvr>
                                        <p:cTn id="111" dur="1" fill="hold">
                                          <p:stCondLst>
                                            <p:cond delay="599"/>
                                          </p:stCondLst>
                                        </p:cTn>
                                        <p:tgtEl>
                                          <p:spTgt spid="73"/>
                                        </p:tgtEl>
                                        <p:attrNameLst>
                                          <p:attrName>style.visibility</p:attrName>
                                        </p:attrNameLst>
                                      </p:cBhvr>
                                      <p:to>
                                        <p:strVal val="hidden"/>
                                      </p:to>
                                    </p:set>
                                  </p:childTnLst>
                                </p:cTn>
                              </p:par>
                              <p:par>
                                <p:cTn id="112" presetID="42" presetClass="path" presetSubtype="0" accel="50000" decel="50000" fill="hold" grpId="4" nodeType="withEffect">
                                  <p:stCondLst>
                                    <p:cond delay="500"/>
                                  </p:stCondLst>
                                  <p:childTnLst>
                                    <p:animMotion origin="layout" path="M -0.02934 -0.00956 L -0.04896 -0.02716 " pathEditMode="relative" rAng="0" ptsTypes="AA">
                                      <p:cBhvr>
                                        <p:cTn id="113" dur="600" fill="hold"/>
                                        <p:tgtEl>
                                          <p:spTgt spid="73"/>
                                        </p:tgtEl>
                                        <p:attrNameLst>
                                          <p:attrName>ppt_x</p:attrName>
                                          <p:attrName>ppt_y</p:attrName>
                                        </p:attrNameLst>
                                      </p:cBhvr>
                                      <p:rCtr x="-990" y="-895"/>
                                    </p:animMotion>
                                  </p:childTnLst>
                                </p:cTn>
                              </p:par>
                              <p:par>
                                <p:cTn id="114" presetID="23" presetClass="entr" presetSubtype="16" fill="hold" grpId="1" nodeType="withEffect">
                                  <p:stCondLst>
                                    <p:cond delay="500"/>
                                  </p:stCondLst>
                                  <p:childTnLst>
                                    <p:set>
                                      <p:cBhvr>
                                        <p:cTn id="115" dur="1" fill="hold">
                                          <p:stCondLst>
                                            <p:cond delay="0"/>
                                          </p:stCondLst>
                                        </p:cTn>
                                        <p:tgtEl>
                                          <p:spTgt spid="74"/>
                                        </p:tgtEl>
                                        <p:attrNameLst>
                                          <p:attrName>style.visibility</p:attrName>
                                        </p:attrNameLst>
                                      </p:cBhvr>
                                      <p:to>
                                        <p:strVal val="visible"/>
                                      </p:to>
                                    </p:set>
                                    <p:anim calcmode="lin" valueType="num">
                                      <p:cBhvr>
                                        <p:cTn id="116" dur="500" fill="hold"/>
                                        <p:tgtEl>
                                          <p:spTgt spid="74"/>
                                        </p:tgtEl>
                                        <p:attrNameLst>
                                          <p:attrName>ppt_w</p:attrName>
                                        </p:attrNameLst>
                                      </p:cBhvr>
                                      <p:tavLst>
                                        <p:tav tm="0">
                                          <p:val>
                                            <p:fltVal val="0"/>
                                          </p:val>
                                        </p:tav>
                                        <p:tav tm="100000">
                                          <p:val>
                                            <p:strVal val="#ppt_w"/>
                                          </p:val>
                                        </p:tav>
                                      </p:tavLst>
                                    </p:anim>
                                    <p:anim calcmode="lin" valueType="num">
                                      <p:cBhvr>
                                        <p:cTn id="117" dur="500" fill="hold"/>
                                        <p:tgtEl>
                                          <p:spTgt spid="74"/>
                                        </p:tgtEl>
                                        <p:attrNameLst>
                                          <p:attrName>ppt_h</p:attrName>
                                        </p:attrNameLst>
                                      </p:cBhvr>
                                      <p:tavLst>
                                        <p:tav tm="0">
                                          <p:val>
                                            <p:fltVal val="0"/>
                                          </p:val>
                                        </p:tav>
                                        <p:tav tm="100000">
                                          <p:val>
                                            <p:strVal val="#ppt_h"/>
                                          </p:val>
                                        </p:tav>
                                      </p:tavLst>
                                    </p:anim>
                                  </p:childTnLst>
                                </p:cTn>
                              </p:par>
                              <p:par>
                                <p:cTn id="118" presetID="42" presetClass="path" presetSubtype="0" accel="50000" decel="50000" fill="hold" grpId="3" nodeType="withEffect">
                                  <p:stCondLst>
                                    <p:cond delay="500"/>
                                  </p:stCondLst>
                                  <p:childTnLst>
                                    <p:animMotion origin="layout" path="M 4.44444E-6 -3.58025E-6 L 0.0118 -0.03703 " pathEditMode="relative" rAng="0" ptsTypes="AA">
                                      <p:cBhvr>
                                        <p:cTn id="119" dur="500" fill="hold"/>
                                        <p:tgtEl>
                                          <p:spTgt spid="74"/>
                                        </p:tgtEl>
                                        <p:attrNameLst>
                                          <p:attrName>ppt_x</p:attrName>
                                          <p:attrName>ppt_y</p:attrName>
                                        </p:attrNameLst>
                                      </p:cBhvr>
                                      <p:rCtr x="590" y="-1852"/>
                                    </p:animMotion>
                                  </p:childTnLst>
                                </p:cTn>
                              </p:par>
                              <p:par>
                                <p:cTn id="120" presetID="8" presetClass="emph" presetSubtype="0" fill="hold" grpId="0" nodeType="withEffect">
                                  <p:stCondLst>
                                    <p:cond delay="500"/>
                                  </p:stCondLst>
                                  <p:childTnLst>
                                    <p:animRot by="9600000">
                                      <p:cBhvr>
                                        <p:cTn id="121" dur="1000" fill="hold"/>
                                        <p:tgtEl>
                                          <p:spTgt spid="74"/>
                                        </p:tgtEl>
                                        <p:attrNameLst>
                                          <p:attrName>r</p:attrName>
                                        </p:attrNameLst>
                                      </p:cBhvr>
                                    </p:animRot>
                                  </p:childTnLst>
                                </p:cTn>
                              </p:par>
                              <p:par>
                                <p:cTn id="122" presetID="23" presetClass="exit" presetSubtype="32" fill="hold" grpId="2" nodeType="withEffect">
                                  <p:stCondLst>
                                    <p:cond delay="1000"/>
                                  </p:stCondLst>
                                  <p:childTnLst>
                                    <p:anim calcmode="lin" valueType="num">
                                      <p:cBhvr>
                                        <p:cTn id="123" dur="500"/>
                                        <p:tgtEl>
                                          <p:spTgt spid="74"/>
                                        </p:tgtEl>
                                        <p:attrNameLst>
                                          <p:attrName>ppt_w</p:attrName>
                                        </p:attrNameLst>
                                      </p:cBhvr>
                                      <p:tavLst>
                                        <p:tav tm="0">
                                          <p:val>
                                            <p:strVal val="ppt_w"/>
                                          </p:val>
                                        </p:tav>
                                        <p:tav tm="100000">
                                          <p:val>
                                            <p:fltVal val="0"/>
                                          </p:val>
                                        </p:tav>
                                      </p:tavLst>
                                    </p:anim>
                                    <p:anim calcmode="lin" valueType="num">
                                      <p:cBhvr>
                                        <p:cTn id="124" dur="500"/>
                                        <p:tgtEl>
                                          <p:spTgt spid="74"/>
                                        </p:tgtEl>
                                        <p:attrNameLst>
                                          <p:attrName>ppt_h</p:attrName>
                                        </p:attrNameLst>
                                      </p:cBhvr>
                                      <p:tavLst>
                                        <p:tav tm="0">
                                          <p:val>
                                            <p:strVal val="ppt_h"/>
                                          </p:val>
                                        </p:tav>
                                        <p:tav tm="100000">
                                          <p:val>
                                            <p:fltVal val="0"/>
                                          </p:val>
                                        </p:tav>
                                      </p:tavLst>
                                    </p:anim>
                                    <p:set>
                                      <p:cBhvr>
                                        <p:cTn id="125" dur="1" fill="hold">
                                          <p:stCondLst>
                                            <p:cond delay="499"/>
                                          </p:stCondLst>
                                        </p:cTn>
                                        <p:tgtEl>
                                          <p:spTgt spid="74"/>
                                        </p:tgtEl>
                                        <p:attrNameLst>
                                          <p:attrName>style.visibility</p:attrName>
                                        </p:attrNameLst>
                                      </p:cBhvr>
                                      <p:to>
                                        <p:strVal val="hidden"/>
                                      </p:to>
                                    </p:set>
                                  </p:childTnLst>
                                </p:cTn>
                              </p:par>
                              <p:par>
                                <p:cTn id="126" presetID="42" presetClass="path" presetSubtype="0" accel="50000" decel="50000" fill="hold" grpId="4" nodeType="withEffect">
                                  <p:stCondLst>
                                    <p:cond delay="1000"/>
                                  </p:stCondLst>
                                  <p:childTnLst>
                                    <p:animMotion origin="layout" path="M 0.0118 -0.03703 L -0.04723 -0.05432 " pathEditMode="relative" rAng="0" ptsTypes="AA">
                                      <p:cBhvr>
                                        <p:cTn id="127" dur="500" fill="hold"/>
                                        <p:tgtEl>
                                          <p:spTgt spid="74"/>
                                        </p:tgtEl>
                                        <p:attrNameLst>
                                          <p:attrName>ppt_x</p:attrName>
                                          <p:attrName>ppt_y</p:attrName>
                                        </p:attrNameLst>
                                      </p:cBhvr>
                                      <p:rCtr x="-2951" y="-864"/>
                                    </p:animMotion>
                                  </p:childTnLst>
                                </p:cTn>
                              </p:par>
                              <p:par>
                                <p:cTn id="128" presetID="23" presetClass="entr" presetSubtype="16" fill="hold" grpId="1" nodeType="withEffect">
                                  <p:stCondLst>
                                    <p:cond delay="0"/>
                                  </p:stCondLst>
                                  <p:childTnLst>
                                    <p:set>
                                      <p:cBhvr>
                                        <p:cTn id="129" dur="1" fill="hold">
                                          <p:stCondLst>
                                            <p:cond delay="0"/>
                                          </p:stCondLst>
                                        </p:cTn>
                                        <p:tgtEl>
                                          <p:spTgt spid="75"/>
                                        </p:tgtEl>
                                        <p:attrNameLst>
                                          <p:attrName>style.visibility</p:attrName>
                                        </p:attrNameLst>
                                      </p:cBhvr>
                                      <p:to>
                                        <p:strVal val="visible"/>
                                      </p:to>
                                    </p:set>
                                    <p:anim calcmode="lin" valueType="num">
                                      <p:cBhvr>
                                        <p:cTn id="130" dur="500" fill="hold"/>
                                        <p:tgtEl>
                                          <p:spTgt spid="75"/>
                                        </p:tgtEl>
                                        <p:attrNameLst>
                                          <p:attrName>ppt_w</p:attrName>
                                        </p:attrNameLst>
                                      </p:cBhvr>
                                      <p:tavLst>
                                        <p:tav tm="0">
                                          <p:val>
                                            <p:fltVal val="0"/>
                                          </p:val>
                                        </p:tav>
                                        <p:tav tm="100000">
                                          <p:val>
                                            <p:strVal val="#ppt_w"/>
                                          </p:val>
                                        </p:tav>
                                      </p:tavLst>
                                    </p:anim>
                                    <p:anim calcmode="lin" valueType="num">
                                      <p:cBhvr>
                                        <p:cTn id="131" dur="500" fill="hold"/>
                                        <p:tgtEl>
                                          <p:spTgt spid="75"/>
                                        </p:tgtEl>
                                        <p:attrNameLst>
                                          <p:attrName>ppt_h</p:attrName>
                                        </p:attrNameLst>
                                      </p:cBhvr>
                                      <p:tavLst>
                                        <p:tav tm="0">
                                          <p:val>
                                            <p:fltVal val="0"/>
                                          </p:val>
                                        </p:tav>
                                        <p:tav tm="100000">
                                          <p:val>
                                            <p:strVal val="#ppt_h"/>
                                          </p:val>
                                        </p:tav>
                                      </p:tavLst>
                                    </p:anim>
                                  </p:childTnLst>
                                </p:cTn>
                              </p:par>
                              <p:par>
                                <p:cTn id="132" presetID="42" presetClass="path" presetSubtype="0" accel="50000" decel="50000" fill="hold" grpId="3" nodeType="withEffect">
                                  <p:stCondLst>
                                    <p:cond delay="0"/>
                                  </p:stCondLst>
                                  <p:childTnLst>
                                    <p:animMotion origin="layout" path="M 2.77778E-6 3.7037E-6 L 0.01406 -0.02068 " pathEditMode="relative" rAng="0" ptsTypes="AA">
                                      <p:cBhvr>
                                        <p:cTn id="133" dur="500" fill="hold"/>
                                        <p:tgtEl>
                                          <p:spTgt spid="75"/>
                                        </p:tgtEl>
                                        <p:attrNameLst>
                                          <p:attrName>ppt_x</p:attrName>
                                          <p:attrName>ppt_y</p:attrName>
                                        </p:attrNameLst>
                                      </p:cBhvr>
                                      <p:rCtr x="694" y="-1049"/>
                                    </p:animMotion>
                                  </p:childTnLst>
                                </p:cTn>
                              </p:par>
                              <p:par>
                                <p:cTn id="134" presetID="8" presetClass="emph" presetSubtype="0" fill="hold" grpId="0" nodeType="withEffect">
                                  <p:stCondLst>
                                    <p:cond delay="0"/>
                                  </p:stCondLst>
                                  <p:childTnLst>
                                    <p:animRot by="9600000">
                                      <p:cBhvr>
                                        <p:cTn id="135" dur="1000" fill="hold"/>
                                        <p:tgtEl>
                                          <p:spTgt spid="75"/>
                                        </p:tgtEl>
                                        <p:attrNameLst>
                                          <p:attrName>r</p:attrName>
                                        </p:attrNameLst>
                                      </p:cBhvr>
                                    </p:animRot>
                                  </p:childTnLst>
                                </p:cTn>
                              </p:par>
                              <p:par>
                                <p:cTn id="136" presetID="23" presetClass="exit" presetSubtype="32" fill="hold" grpId="2" nodeType="withEffect">
                                  <p:stCondLst>
                                    <p:cond delay="500"/>
                                  </p:stCondLst>
                                  <p:childTnLst>
                                    <p:anim calcmode="lin" valueType="num">
                                      <p:cBhvr>
                                        <p:cTn id="137" dur="500"/>
                                        <p:tgtEl>
                                          <p:spTgt spid="75"/>
                                        </p:tgtEl>
                                        <p:attrNameLst>
                                          <p:attrName>ppt_w</p:attrName>
                                        </p:attrNameLst>
                                      </p:cBhvr>
                                      <p:tavLst>
                                        <p:tav tm="0">
                                          <p:val>
                                            <p:strVal val="ppt_w"/>
                                          </p:val>
                                        </p:tav>
                                        <p:tav tm="100000">
                                          <p:val>
                                            <p:fltVal val="0"/>
                                          </p:val>
                                        </p:tav>
                                      </p:tavLst>
                                    </p:anim>
                                    <p:anim calcmode="lin" valueType="num">
                                      <p:cBhvr>
                                        <p:cTn id="138" dur="500"/>
                                        <p:tgtEl>
                                          <p:spTgt spid="75"/>
                                        </p:tgtEl>
                                        <p:attrNameLst>
                                          <p:attrName>ppt_h</p:attrName>
                                        </p:attrNameLst>
                                      </p:cBhvr>
                                      <p:tavLst>
                                        <p:tav tm="0">
                                          <p:val>
                                            <p:strVal val="ppt_h"/>
                                          </p:val>
                                        </p:tav>
                                        <p:tav tm="100000">
                                          <p:val>
                                            <p:fltVal val="0"/>
                                          </p:val>
                                        </p:tav>
                                      </p:tavLst>
                                    </p:anim>
                                    <p:set>
                                      <p:cBhvr>
                                        <p:cTn id="139" dur="1" fill="hold">
                                          <p:stCondLst>
                                            <p:cond delay="499"/>
                                          </p:stCondLst>
                                        </p:cTn>
                                        <p:tgtEl>
                                          <p:spTgt spid="75"/>
                                        </p:tgtEl>
                                        <p:attrNameLst>
                                          <p:attrName>style.visibility</p:attrName>
                                        </p:attrNameLst>
                                      </p:cBhvr>
                                      <p:to>
                                        <p:strVal val="hidden"/>
                                      </p:to>
                                    </p:set>
                                  </p:childTnLst>
                                </p:cTn>
                              </p:par>
                              <p:par>
                                <p:cTn id="140" presetID="42" presetClass="path" presetSubtype="0" accel="50000" decel="50000" fill="hold" grpId="4" nodeType="withEffect">
                                  <p:stCondLst>
                                    <p:cond delay="500"/>
                                  </p:stCondLst>
                                  <p:childTnLst>
                                    <p:animMotion origin="layout" path="M 0.01406 -0.02068 L -0.03768 -0.01574 " pathEditMode="relative" rAng="0" ptsTypes="AA">
                                      <p:cBhvr>
                                        <p:cTn id="141" dur="500" fill="hold"/>
                                        <p:tgtEl>
                                          <p:spTgt spid="75"/>
                                        </p:tgtEl>
                                        <p:attrNameLst>
                                          <p:attrName>ppt_x</p:attrName>
                                          <p:attrName>ppt_y</p:attrName>
                                        </p:attrNameLst>
                                      </p:cBhvr>
                                      <p:rCtr x="-2587" y="247"/>
                                    </p:animMotion>
                                  </p:childTnLst>
                                </p:cTn>
                              </p:par>
                              <p:par>
                                <p:cTn id="142" presetID="23" presetClass="entr" presetSubtype="16" fill="hold" grpId="1" nodeType="withEffect">
                                  <p:stCondLst>
                                    <p:cond delay="250"/>
                                  </p:stCondLst>
                                  <p:childTnLst>
                                    <p:set>
                                      <p:cBhvr>
                                        <p:cTn id="143" dur="1" fill="hold">
                                          <p:stCondLst>
                                            <p:cond delay="0"/>
                                          </p:stCondLst>
                                        </p:cTn>
                                        <p:tgtEl>
                                          <p:spTgt spid="76"/>
                                        </p:tgtEl>
                                        <p:attrNameLst>
                                          <p:attrName>style.visibility</p:attrName>
                                        </p:attrNameLst>
                                      </p:cBhvr>
                                      <p:to>
                                        <p:strVal val="visible"/>
                                      </p:to>
                                    </p:set>
                                    <p:anim calcmode="lin" valueType="num">
                                      <p:cBhvr>
                                        <p:cTn id="144" dur="500" fill="hold"/>
                                        <p:tgtEl>
                                          <p:spTgt spid="76"/>
                                        </p:tgtEl>
                                        <p:attrNameLst>
                                          <p:attrName>ppt_w</p:attrName>
                                        </p:attrNameLst>
                                      </p:cBhvr>
                                      <p:tavLst>
                                        <p:tav tm="0">
                                          <p:val>
                                            <p:fltVal val="0"/>
                                          </p:val>
                                        </p:tav>
                                        <p:tav tm="100000">
                                          <p:val>
                                            <p:strVal val="#ppt_w"/>
                                          </p:val>
                                        </p:tav>
                                      </p:tavLst>
                                    </p:anim>
                                    <p:anim calcmode="lin" valueType="num">
                                      <p:cBhvr>
                                        <p:cTn id="145" dur="500" fill="hold"/>
                                        <p:tgtEl>
                                          <p:spTgt spid="76"/>
                                        </p:tgtEl>
                                        <p:attrNameLst>
                                          <p:attrName>ppt_h</p:attrName>
                                        </p:attrNameLst>
                                      </p:cBhvr>
                                      <p:tavLst>
                                        <p:tav tm="0">
                                          <p:val>
                                            <p:fltVal val="0"/>
                                          </p:val>
                                        </p:tav>
                                        <p:tav tm="100000">
                                          <p:val>
                                            <p:strVal val="#ppt_h"/>
                                          </p:val>
                                        </p:tav>
                                      </p:tavLst>
                                    </p:anim>
                                  </p:childTnLst>
                                </p:cTn>
                              </p:par>
                              <p:par>
                                <p:cTn id="146" presetID="42" presetClass="path" presetSubtype="0" accel="50000" decel="50000" fill="hold" grpId="3" nodeType="withEffect">
                                  <p:stCondLst>
                                    <p:cond delay="250"/>
                                  </p:stCondLst>
                                  <p:childTnLst>
                                    <p:animMotion origin="layout" path="M -2.77778E-6 -4.93827E-7 L -0.02604 -0.00463 " pathEditMode="relative" rAng="0" ptsTypes="AA">
                                      <p:cBhvr>
                                        <p:cTn id="147" dur="500" fill="hold"/>
                                        <p:tgtEl>
                                          <p:spTgt spid="76"/>
                                        </p:tgtEl>
                                        <p:attrNameLst>
                                          <p:attrName>ppt_x</p:attrName>
                                          <p:attrName>ppt_y</p:attrName>
                                        </p:attrNameLst>
                                      </p:cBhvr>
                                      <p:rCtr x="-1302" y="-247"/>
                                    </p:animMotion>
                                  </p:childTnLst>
                                </p:cTn>
                              </p:par>
                              <p:par>
                                <p:cTn id="148" presetID="8" presetClass="emph" presetSubtype="0" fill="hold" grpId="0" nodeType="withEffect">
                                  <p:stCondLst>
                                    <p:cond delay="250"/>
                                  </p:stCondLst>
                                  <p:childTnLst>
                                    <p:animRot by="9600000">
                                      <p:cBhvr>
                                        <p:cTn id="149" dur="1000" fill="hold"/>
                                        <p:tgtEl>
                                          <p:spTgt spid="76"/>
                                        </p:tgtEl>
                                        <p:attrNameLst>
                                          <p:attrName>r</p:attrName>
                                        </p:attrNameLst>
                                      </p:cBhvr>
                                    </p:animRot>
                                  </p:childTnLst>
                                </p:cTn>
                              </p:par>
                              <p:par>
                                <p:cTn id="150" presetID="23" presetClass="exit" presetSubtype="32" fill="hold" grpId="2" nodeType="withEffect">
                                  <p:stCondLst>
                                    <p:cond delay="750"/>
                                  </p:stCondLst>
                                  <p:childTnLst>
                                    <p:anim calcmode="lin" valueType="num">
                                      <p:cBhvr>
                                        <p:cTn id="151" dur="500"/>
                                        <p:tgtEl>
                                          <p:spTgt spid="76"/>
                                        </p:tgtEl>
                                        <p:attrNameLst>
                                          <p:attrName>ppt_w</p:attrName>
                                        </p:attrNameLst>
                                      </p:cBhvr>
                                      <p:tavLst>
                                        <p:tav tm="0">
                                          <p:val>
                                            <p:strVal val="ppt_w"/>
                                          </p:val>
                                        </p:tav>
                                        <p:tav tm="100000">
                                          <p:val>
                                            <p:fltVal val="0"/>
                                          </p:val>
                                        </p:tav>
                                      </p:tavLst>
                                    </p:anim>
                                    <p:anim calcmode="lin" valueType="num">
                                      <p:cBhvr>
                                        <p:cTn id="152" dur="500"/>
                                        <p:tgtEl>
                                          <p:spTgt spid="76"/>
                                        </p:tgtEl>
                                        <p:attrNameLst>
                                          <p:attrName>ppt_h</p:attrName>
                                        </p:attrNameLst>
                                      </p:cBhvr>
                                      <p:tavLst>
                                        <p:tav tm="0">
                                          <p:val>
                                            <p:strVal val="ppt_h"/>
                                          </p:val>
                                        </p:tav>
                                        <p:tav tm="100000">
                                          <p:val>
                                            <p:fltVal val="0"/>
                                          </p:val>
                                        </p:tav>
                                      </p:tavLst>
                                    </p:anim>
                                    <p:set>
                                      <p:cBhvr>
                                        <p:cTn id="153" dur="1" fill="hold">
                                          <p:stCondLst>
                                            <p:cond delay="499"/>
                                          </p:stCondLst>
                                        </p:cTn>
                                        <p:tgtEl>
                                          <p:spTgt spid="76"/>
                                        </p:tgtEl>
                                        <p:attrNameLst>
                                          <p:attrName>style.visibility</p:attrName>
                                        </p:attrNameLst>
                                      </p:cBhvr>
                                      <p:to>
                                        <p:strVal val="hidden"/>
                                      </p:to>
                                    </p:set>
                                  </p:childTnLst>
                                </p:cTn>
                              </p:par>
                              <p:par>
                                <p:cTn id="154" presetID="42" presetClass="path" presetSubtype="0" accel="50000" decel="50000" fill="hold" grpId="4" nodeType="withEffect">
                                  <p:stCondLst>
                                    <p:cond delay="750"/>
                                  </p:stCondLst>
                                  <p:childTnLst>
                                    <p:animMotion origin="layout" path="M -0.02604 -0.00463 L -0.05555 0.03025 " pathEditMode="relative" rAng="0" ptsTypes="AA">
                                      <p:cBhvr>
                                        <p:cTn id="155" dur="500" fill="hold"/>
                                        <p:tgtEl>
                                          <p:spTgt spid="76"/>
                                        </p:tgtEl>
                                        <p:attrNameLst>
                                          <p:attrName>ppt_x</p:attrName>
                                          <p:attrName>ppt_y</p:attrName>
                                        </p:attrNameLst>
                                      </p:cBhvr>
                                      <p:rCtr x="-1476" y="1728"/>
                                    </p:animMotion>
                                  </p:childTnLst>
                                </p:cTn>
                              </p:par>
                              <p:par>
                                <p:cTn id="156" presetID="23" presetClass="entr" presetSubtype="16" fill="hold" grpId="1" nodeType="withEffect">
                                  <p:stCondLst>
                                    <p:cond delay="400"/>
                                  </p:stCondLst>
                                  <p:childTnLst>
                                    <p:set>
                                      <p:cBhvr>
                                        <p:cTn id="157" dur="1" fill="hold">
                                          <p:stCondLst>
                                            <p:cond delay="0"/>
                                          </p:stCondLst>
                                        </p:cTn>
                                        <p:tgtEl>
                                          <p:spTgt spid="77"/>
                                        </p:tgtEl>
                                        <p:attrNameLst>
                                          <p:attrName>style.visibility</p:attrName>
                                        </p:attrNameLst>
                                      </p:cBhvr>
                                      <p:to>
                                        <p:strVal val="visible"/>
                                      </p:to>
                                    </p:set>
                                    <p:anim calcmode="lin" valueType="num">
                                      <p:cBhvr>
                                        <p:cTn id="158" dur="500" fill="hold"/>
                                        <p:tgtEl>
                                          <p:spTgt spid="77"/>
                                        </p:tgtEl>
                                        <p:attrNameLst>
                                          <p:attrName>ppt_w</p:attrName>
                                        </p:attrNameLst>
                                      </p:cBhvr>
                                      <p:tavLst>
                                        <p:tav tm="0">
                                          <p:val>
                                            <p:fltVal val="0"/>
                                          </p:val>
                                        </p:tav>
                                        <p:tav tm="100000">
                                          <p:val>
                                            <p:strVal val="#ppt_w"/>
                                          </p:val>
                                        </p:tav>
                                      </p:tavLst>
                                    </p:anim>
                                    <p:anim calcmode="lin" valueType="num">
                                      <p:cBhvr>
                                        <p:cTn id="159" dur="500" fill="hold"/>
                                        <p:tgtEl>
                                          <p:spTgt spid="77"/>
                                        </p:tgtEl>
                                        <p:attrNameLst>
                                          <p:attrName>ppt_h</p:attrName>
                                        </p:attrNameLst>
                                      </p:cBhvr>
                                      <p:tavLst>
                                        <p:tav tm="0">
                                          <p:val>
                                            <p:fltVal val="0"/>
                                          </p:val>
                                        </p:tav>
                                        <p:tav tm="100000">
                                          <p:val>
                                            <p:strVal val="#ppt_h"/>
                                          </p:val>
                                        </p:tav>
                                      </p:tavLst>
                                    </p:anim>
                                  </p:childTnLst>
                                </p:cTn>
                              </p:par>
                              <p:par>
                                <p:cTn id="160" presetID="42" presetClass="path" presetSubtype="0" accel="50000" decel="50000" fill="hold" grpId="3" nodeType="withEffect">
                                  <p:stCondLst>
                                    <p:cond delay="400"/>
                                  </p:stCondLst>
                                  <p:childTnLst>
                                    <p:animMotion origin="layout" path="M 3.61111E-6 -4.81481E-6 L -0.01268 0.00772 " pathEditMode="relative" rAng="0" ptsTypes="AA">
                                      <p:cBhvr>
                                        <p:cTn id="161" dur="500" fill="hold"/>
                                        <p:tgtEl>
                                          <p:spTgt spid="77"/>
                                        </p:tgtEl>
                                        <p:attrNameLst>
                                          <p:attrName>ppt_x</p:attrName>
                                          <p:attrName>ppt_y</p:attrName>
                                        </p:attrNameLst>
                                      </p:cBhvr>
                                      <p:rCtr x="-642" y="370"/>
                                    </p:animMotion>
                                  </p:childTnLst>
                                </p:cTn>
                              </p:par>
                              <p:par>
                                <p:cTn id="162" presetID="8" presetClass="emph" presetSubtype="0" fill="hold" grpId="0" nodeType="withEffect">
                                  <p:stCondLst>
                                    <p:cond delay="400"/>
                                  </p:stCondLst>
                                  <p:childTnLst>
                                    <p:animRot by="9600000">
                                      <p:cBhvr>
                                        <p:cTn id="163" dur="1000" fill="hold"/>
                                        <p:tgtEl>
                                          <p:spTgt spid="77"/>
                                        </p:tgtEl>
                                        <p:attrNameLst>
                                          <p:attrName>r</p:attrName>
                                        </p:attrNameLst>
                                      </p:cBhvr>
                                    </p:animRot>
                                  </p:childTnLst>
                                </p:cTn>
                              </p:par>
                              <p:par>
                                <p:cTn id="164" presetID="23" presetClass="exit" presetSubtype="32" fill="hold" grpId="2" nodeType="withEffect">
                                  <p:stCondLst>
                                    <p:cond delay="900"/>
                                  </p:stCondLst>
                                  <p:childTnLst>
                                    <p:anim calcmode="lin" valueType="num">
                                      <p:cBhvr>
                                        <p:cTn id="165" dur="500"/>
                                        <p:tgtEl>
                                          <p:spTgt spid="77"/>
                                        </p:tgtEl>
                                        <p:attrNameLst>
                                          <p:attrName>ppt_w</p:attrName>
                                        </p:attrNameLst>
                                      </p:cBhvr>
                                      <p:tavLst>
                                        <p:tav tm="0">
                                          <p:val>
                                            <p:strVal val="ppt_w"/>
                                          </p:val>
                                        </p:tav>
                                        <p:tav tm="100000">
                                          <p:val>
                                            <p:fltVal val="0"/>
                                          </p:val>
                                        </p:tav>
                                      </p:tavLst>
                                    </p:anim>
                                    <p:anim calcmode="lin" valueType="num">
                                      <p:cBhvr>
                                        <p:cTn id="166" dur="500"/>
                                        <p:tgtEl>
                                          <p:spTgt spid="77"/>
                                        </p:tgtEl>
                                        <p:attrNameLst>
                                          <p:attrName>ppt_h</p:attrName>
                                        </p:attrNameLst>
                                      </p:cBhvr>
                                      <p:tavLst>
                                        <p:tav tm="0">
                                          <p:val>
                                            <p:strVal val="ppt_h"/>
                                          </p:val>
                                        </p:tav>
                                        <p:tav tm="100000">
                                          <p:val>
                                            <p:fltVal val="0"/>
                                          </p:val>
                                        </p:tav>
                                      </p:tavLst>
                                    </p:anim>
                                    <p:set>
                                      <p:cBhvr>
                                        <p:cTn id="167" dur="1" fill="hold">
                                          <p:stCondLst>
                                            <p:cond delay="499"/>
                                          </p:stCondLst>
                                        </p:cTn>
                                        <p:tgtEl>
                                          <p:spTgt spid="77"/>
                                        </p:tgtEl>
                                        <p:attrNameLst>
                                          <p:attrName>style.visibility</p:attrName>
                                        </p:attrNameLst>
                                      </p:cBhvr>
                                      <p:to>
                                        <p:strVal val="hidden"/>
                                      </p:to>
                                    </p:set>
                                  </p:childTnLst>
                                </p:cTn>
                              </p:par>
                              <p:par>
                                <p:cTn id="168" presetID="42" presetClass="path" presetSubtype="0" accel="50000" decel="50000" fill="hold" grpId="4" nodeType="withEffect">
                                  <p:stCondLst>
                                    <p:cond delay="900"/>
                                  </p:stCondLst>
                                  <p:childTnLst>
                                    <p:animMotion origin="layout" path="M -0.01268 0.00772 L -0.03056 -0.00555 " pathEditMode="relative" rAng="0" ptsTypes="AA">
                                      <p:cBhvr>
                                        <p:cTn id="169" dur="500" fill="hold"/>
                                        <p:tgtEl>
                                          <p:spTgt spid="77"/>
                                        </p:tgtEl>
                                        <p:attrNameLst>
                                          <p:attrName>ppt_x</p:attrName>
                                          <p:attrName>ppt_y</p:attrName>
                                        </p:attrNameLst>
                                      </p:cBhvr>
                                      <p:rCtr x="-903" y="-679"/>
                                    </p:animMotion>
                                  </p:childTnLst>
                                </p:cTn>
                              </p:par>
                              <p:par>
                                <p:cTn id="170" presetID="23" presetClass="entr" presetSubtype="16" fill="hold" grpId="1" nodeType="withEffect">
                                  <p:stCondLst>
                                    <p:cond delay="500"/>
                                  </p:stCondLst>
                                  <p:childTnLst>
                                    <p:set>
                                      <p:cBhvr>
                                        <p:cTn id="171" dur="1" fill="hold">
                                          <p:stCondLst>
                                            <p:cond delay="0"/>
                                          </p:stCondLst>
                                        </p:cTn>
                                        <p:tgtEl>
                                          <p:spTgt spid="78"/>
                                        </p:tgtEl>
                                        <p:attrNameLst>
                                          <p:attrName>style.visibility</p:attrName>
                                        </p:attrNameLst>
                                      </p:cBhvr>
                                      <p:to>
                                        <p:strVal val="visible"/>
                                      </p:to>
                                    </p:set>
                                    <p:anim calcmode="lin" valueType="num">
                                      <p:cBhvr>
                                        <p:cTn id="172" dur="500" fill="hold"/>
                                        <p:tgtEl>
                                          <p:spTgt spid="78"/>
                                        </p:tgtEl>
                                        <p:attrNameLst>
                                          <p:attrName>ppt_w</p:attrName>
                                        </p:attrNameLst>
                                      </p:cBhvr>
                                      <p:tavLst>
                                        <p:tav tm="0">
                                          <p:val>
                                            <p:fltVal val="0"/>
                                          </p:val>
                                        </p:tav>
                                        <p:tav tm="100000">
                                          <p:val>
                                            <p:strVal val="#ppt_w"/>
                                          </p:val>
                                        </p:tav>
                                      </p:tavLst>
                                    </p:anim>
                                    <p:anim calcmode="lin" valueType="num">
                                      <p:cBhvr>
                                        <p:cTn id="173" dur="500" fill="hold"/>
                                        <p:tgtEl>
                                          <p:spTgt spid="78"/>
                                        </p:tgtEl>
                                        <p:attrNameLst>
                                          <p:attrName>ppt_h</p:attrName>
                                        </p:attrNameLst>
                                      </p:cBhvr>
                                      <p:tavLst>
                                        <p:tav tm="0">
                                          <p:val>
                                            <p:fltVal val="0"/>
                                          </p:val>
                                        </p:tav>
                                        <p:tav tm="100000">
                                          <p:val>
                                            <p:strVal val="#ppt_h"/>
                                          </p:val>
                                        </p:tav>
                                      </p:tavLst>
                                    </p:anim>
                                  </p:childTnLst>
                                </p:cTn>
                              </p:par>
                              <p:par>
                                <p:cTn id="174" presetID="42" presetClass="path" presetSubtype="0" accel="50000" decel="50000" fill="hold" grpId="3" nodeType="withEffect">
                                  <p:stCondLst>
                                    <p:cond delay="500"/>
                                  </p:stCondLst>
                                  <p:childTnLst>
                                    <p:animMotion origin="layout" path="M 2.22222E-6 9.87654E-7 L -0.02136 -0.02562 " pathEditMode="relative" rAng="0" ptsTypes="AA">
                                      <p:cBhvr>
                                        <p:cTn id="175" dur="500" fill="hold"/>
                                        <p:tgtEl>
                                          <p:spTgt spid="78"/>
                                        </p:tgtEl>
                                        <p:attrNameLst>
                                          <p:attrName>ppt_x</p:attrName>
                                          <p:attrName>ppt_y</p:attrName>
                                        </p:attrNameLst>
                                      </p:cBhvr>
                                      <p:rCtr x="-1076" y="-1296"/>
                                    </p:animMotion>
                                  </p:childTnLst>
                                </p:cTn>
                              </p:par>
                              <p:par>
                                <p:cTn id="176" presetID="8" presetClass="emph" presetSubtype="0" fill="hold" grpId="0" nodeType="withEffect">
                                  <p:stCondLst>
                                    <p:cond delay="500"/>
                                  </p:stCondLst>
                                  <p:childTnLst>
                                    <p:animRot by="9600000">
                                      <p:cBhvr>
                                        <p:cTn id="177" dur="1000" fill="hold"/>
                                        <p:tgtEl>
                                          <p:spTgt spid="78"/>
                                        </p:tgtEl>
                                        <p:attrNameLst>
                                          <p:attrName>r</p:attrName>
                                        </p:attrNameLst>
                                      </p:cBhvr>
                                    </p:animRot>
                                  </p:childTnLst>
                                </p:cTn>
                              </p:par>
                              <p:par>
                                <p:cTn id="178" presetID="23" presetClass="exit" presetSubtype="32" fill="hold" grpId="2" nodeType="withEffect">
                                  <p:stCondLst>
                                    <p:cond delay="1000"/>
                                  </p:stCondLst>
                                  <p:childTnLst>
                                    <p:anim calcmode="lin" valueType="num">
                                      <p:cBhvr>
                                        <p:cTn id="179" dur="500"/>
                                        <p:tgtEl>
                                          <p:spTgt spid="78"/>
                                        </p:tgtEl>
                                        <p:attrNameLst>
                                          <p:attrName>ppt_w</p:attrName>
                                        </p:attrNameLst>
                                      </p:cBhvr>
                                      <p:tavLst>
                                        <p:tav tm="0">
                                          <p:val>
                                            <p:strVal val="ppt_w"/>
                                          </p:val>
                                        </p:tav>
                                        <p:tav tm="100000">
                                          <p:val>
                                            <p:fltVal val="0"/>
                                          </p:val>
                                        </p:tav>
                                      </p:tavLst>
                                    </p:anim>
                                    <p:anim calcmode="lin" valueType="num">
                                      <p:cBhvr>
                                        <p:cTn id="180" dur="500"/>
                                        <p:tgtEl>
                                          <p:spTgt spid="78"/>
                                        </p:tgtEl>
                                        <p:attrNameLst>
                                          <p:attrName>ppt_h</p:attrName>
                                        </p:attrNameLst>
                                      </p:cBhvr>
                                      <p:tavLst>
                                        <p:tav tm="0">
                                          <p:val>
                                            <p:strVal val="ppt_h"/>
                                          </p:val>
                                        </p:tav>
                                        <p:tav tm="100000">
                                          <p:val>
                                            <p:fltVal val="0"/>
                                          </p:val>
                                        </p:tav>
                                      </p:tavLst>
                                    </p:anim>
                                    <p:set>
                                      <p:cBhvr>
                                        <p:cTn id="181" dur="1" fill="hold">
                                          <p:stCondLst>
                                            <p:cond delay="499"/>
                                          </p:stCondLst>
                                        </p:cTn>
                                        <p:tgtEl>
                                          <p:spTgt spid="78"/>
                                        </p:tgtEl>
                                        <p:attrNameLst>
                                          <p:attrName>style.visibility</p:attrName>
                                        </p:attrNameLst>
                                      </p:cBhvr>
                                      <p:to>
                                        <p:strVal val="hidden"/>
                                      </p:to>
                                    </p:set>
                                  </p:childTnLst>
                                </p:cTn>
                              </p:par>
                              <p:par>
                                <p:cTn id="182" presetID="42" presetClass="path" presetSubtype="0" accel="50000" decel="50000" fill="hold" grpId="4" nodeType="withEffect">
                                  <p:stCondLst>
                                    <p:cond delay="1000"/>
                                  </p:stCondLst>
                                  <p:childTnLst>
                                    <p:animMotion origin="layout" path="M -0.02136 -0.02562 L -0.02257 0.02284 " pathEditMode="relative" rAng="0" ptsTypes="AA">
                                      <p:cBhvr>
                                        <p:cTn id="183" dur="500" fill="hold"/>
                                        <p:tgtEl>
                                          <p:spTgt spid="78"/>
                                        </p:tgtEl>
                                        <p:attrNameLst>
                                          <p:attrName>ppt_x</p:attrName>
                                          <p:attrName>ppt_y</p:attrName>
                                        </p:attrNameLst>
                                      </p:cBhvr>
                                      <p:rCtr x="-69" y="2407"/>
                                    </p:animMotion>
                                  </p:childTnLst>
                                </p:cTn>
                              </p:par>
                              <p:par>
                                <p:cTn id="184" presetID="23" presetClass="entr" presetSubtype="16" fill="hold" grpId="1" nodeType="withEffect">
                                  <p:stCondLst>
                                    <p:cond delay="0"/>
                                  </p:stCondLst>
                                  <p:childTnLst>
                                    <p:set>
                                      <p:cBhvr>
                                        <p:cTn id="185" dur="1" fill="hold">
                                          <p:stCondLst>
                                            <p:cond delay="0"/>
                                          </p:stCondLst>
                                        </p:cTn>
                                        <p:tgtEl>
                                          <p:spTgt spid="79"/>
                                        </p:tgtEl>
                                        <p:attrNameLst>
                                          <p:attrName>style.visibility</p:attrName>
                                        </p:attrNameLst>
                                      </p:cBhvr>
                                      <p:to>
                                        <p:strVal val="visible"/>
                                      </p:to>
                                    </p:set>
                                    <p:anim calcmode="lin" valueType="num">
                                      <p:cBhvr>
                                        <p:cTn id="186" dur="500" fill="hold"/>
                                        <p:tgtEl>
                                          <p:spTgt spid="79"/>
                                        </p:tgtEl>
                                        <p:attrNameLst>
                                          <p:attrName>ppt_w</p:attrName>
                                        </p:attrNameLst>
                                      </p:cBhvr>
                                      <p:tavLst>
                                        <p:tav tm="0">
                                          <p:val>
                                            <p:fltVal val="0"/>
                                          </p:val>
                                        </p:tav>
                                        <p:tav tm="100000">
                                          <p:val>
                                            <p:strVal val="#ppt_w"/>
                                          </p:val>
                                        </p:tav>
                                      </p:tavLst>
                                    </p:anim>
                                    <p:anim calcmode="lin" valueType="num">
                                      <p:cBhvr>
                                        <p:cTn id="187" dur="500" fill="hold"/>
                                        <p:tgtEl>
                                          <p:spTgt spid="79"/>
                                        </p:tgtEl>
                                        <p:attrNameLst>
                                          <p:attrName>ppt_h</p:attrName>
                                        </p:attrNameLst>
                                      </p:cBhvr>
                                      <p:tavLst>
                                        <p:tav tm="0">
                                          <p:val>
                                            <p:fltVal val="0"/>
                                          </p:val>
                                        </p:tav>
                                        <p:tav tm="100000">
                                          <p:val>
                                            <p:strVal val="#ppt_h"/>
                                          </p:val>
                                        </p:tav>
                                      </p:tavLst>
                                    </p:anim>
                                  </p:childTnLst>
                                </p:cTn>
                              </p:par>
                              <p:par>
                                <p:cTn id="188" presetID="42" presetClass="path" presetSubtype="0" accel="50000" decel="50000" fill="hold" grpId="3" nodeType="withEffect">
                                  <p:stCondLst>
                                    <p:cond delay="0"/>
                                  </p:stCondLst>
                                  <p:childTnLst>
                                    <p:animMotion origin="layout" path="M -1.38889E-6 -3.33333E-6 L 0.00382 -0.03148 " pathEditMode="relative" rAng="0" ptsTypes="AA">
                                      <p:cBhvr>
                                        <p:cTn id="189" dur="500" fill="hold"/>
                                        <p:tgtEl>
                                          <p:spTgt spid="79"/>
                                        </p:tgtEl>
                                        <p:attrNameLst>
                                          <p:attrName>ppt_x</p:attrName>
                                          <p:attrName>ppt_y</p:attrName>
                                        </p:attrNameLst>
                                      </p:cBhvr>
                                      <p:rCtr x="191" y="-1574"/>
                                    </p:animMotion>
                                  </p:childTnLst>
                                </p:cTn>
                              </p:par>
                              <p:par>
                                <p:cTn id="190" presetID="8" presetClass="emph" presetSubtype="0" fill="hold" grpId="0" nodeType="withEffect">
                                  <p:stCondLst>
                                    <p:cond delay="0"/>
                                  </p:stCondLst>
                                  <p:childTnLst>
                                    <p:animRot by="9600000">
                                      <p:cBhvr>
                                        <p:cTn id="191" dur="1000" fill="hold"/>
                                        <p:tgtEl>
                                          <p:spTgt spid="79"/>
                                        </p:tgtEl>
                                        <p:attrNameLst>
                                          <p:attrName>r</p:attrName>
                                        </p:attrNameLst>
                                      </p:cBhvr>
                                    </p:animRot>
                                  </p:childTnLst>
                                </p:cTn>
                              </p:par>
                              <p:par>
                                <p:cTn id="192" presetID="23" presetClass="exit" presetSubtype="32" fill="hold" grpId="2" nodeType="withEffect">
                                  <p:stCondLst>
                                    <p:cond delay="500"/>
                                  </p:stCondLst>
                                  <p:childTnLst>
                                    <p:anim calcmode="lin" valueType="num">
                                      <p:cBhvr>
                                        <p:cTn id="193" dur="500"/>
                                        <p:tgtEl>
                                          <p:spTgt spid="79"/>
                                        </p:tgtEl>
                                        <p:attrNameLst>
                                          <p:attrName>ppt_w</p:attrName>
                                        </p:attrNameLst>
                                      </p:cBhvr>
                                      <p:tavLst>
                                        <p:tav tm="0">
                                          <p:val>
                                            <p:strVal val="ppt_w"/>
                                          </p:val>
                                        </p:tav>
                                        <p:tav tm="100000">
                                          <p:val>
                                            <p:fltVal val="0"/>
                                          </p:val>
                                        </p:tav>
                                      </p:tavLst>
                                    </p:anim>
                                    <p:anim calcmode="lin" valueType="num">
                                      <p:cBhvr>
                                        <p:cTn id="194" dur="500"/>
                                        <p:tgtEl>
                                          <p:spTgt spid="79"/>
                                        </p:tgtEl>
                                        <p:attrNameLst>
                                          <p:attrName>ppt_h</p:attrName>
                                        </p:attrNameLst>
                                      </p:cBhvr>
                                      <p:tavLst>
                                        <p:tav tm="0">
                                          <p:val>
                                            <p:strVal val="ppt_h"/>
                                          </p:val>
                                        </p:tav>
                                        <p:tav tm="100000">
                                          <p:val>
                                            <p:fltVal val="0"/>
                                          </p:val>
                                        </p:tav>
                                      </p:tavLst>
                                    </p:anim>
                                    <p:set>
                                      <p:cBhvr>
                                        <p:cTn id="195" dur="1" fill="hold">
                                          <p:stCondLst>
                                            <p:cond delay="499"/>
                                          </p:stCondLst>
                                        </p:cTn>
                                        <p:tgtEl>
                                          <p:spTgt spid="79"/>
                                        </p:tgtEl>
                                        <p:attrNameLst>
                                          <p:attrName>style.visibility</p:attrName>
                                        </p:attrNameLst>
                                      </p:cBhvr>
                                      <p:to>
                                        <p:strVal val="hidden"/>
                                      </p:to>
                                    </p:set>
                                  </p:childTnLst>
                                </p:cTn>
                              </p:par>
                              <p:par>
                                <p:cTn id="196" presetID="42" presetClass="path" presetSubtype="0" accel="50000" decel="50000" fill="hold" grpId="4" nodeType="withEffect">
                                  <p:stCondLst>
                                    <p:cond delay="500"/>
                                  </p:stCondLst>
                                  <p:childTnLst>
                                    <p:animMotion origin="layout" path="M 0.00382 -0.03148 L 0.03941 -0.05277 " pathEditMode="relative" rAng="0" ptsTypes="AA">
                                      <p:cBhvr>
                                        <p:cTn id="197" dur="500" fill="hold"/>
                                        <p:tgtEl>
                                          <p:spTgt spid="79"/>
                                        </p:tgtEl>
                                        <p:attrNameLst>
                                          <p:attrName>ppt_x</p:attrName>
                                          <p:attrName>ppt_y</p:attrName>
                                        </p:attrNameLst>
                                      </p:cBhvr>
                                      <p:rCtr x="1771" y="-1080"/>
                                    </p:animMotion>
                                  </p:childTnLst>
                                </p:cTn>
                              </p:par>
                              <p:par>
                                <p:cTn id="198" presetID="23" presetClass="entr" presetSubtype="16" fill="hold" grpId="1" nodeType="withEffect">
                                  <p:stCondLst>
                                    <p:cond delay="0"/>
                                  </p:stCondLst>
                                  <p:childTnLst>
                                    <p:set>
                                      <p:cBhvr>
                                        <p:cTn id="199" dur="1" fill="hold">
                                          <p:stCondLst>
                                            <p:cond delay="0"/>
                                          </p:stCondLst>
                                        </p:cTn>
                                        <p:tgtEl>
                                          <p:spTgt spid="80"/>
                                        </p:tgtEl>
                                        <p:attrNameLst>
                                          <p:attrName>style.visibility</p:attrName>
                                        </p:attrNameLst>
                                      </p:cBhvr>
                                      <p:to>
                                        <p:strVal val="visible"/>
                                      </p:to>
                                    </p:set>
                                    <p:anim calcmode="lin" valueType="num">
                                      <p:cBhvr>
                                        <p:cTn id="200" dur="500" fill="hold"/>
                                        <p:tgtEl>
                                          <p:spTgt spid="80"/>
                                        </p:tgtEl>
                                        <p:attrNameLst>
                                          <p:attrName>ppt_w</p:attrName>
                                        </p:attrNameLst>
                                      </p:cBhvr>
                                      <p:tavLst>
                                        <p:tav tm="0">
                                          <p:val>
                                            <p:fltVal val="0"/>
                                          </p:val>
                                        </p:tav>
                                        <p:tav tm="100000">
                                          <p:val>
                                            <p:strVal val="#ppt_w"/>
                                          </p:val>
                                        </p:tav>
                                      </p:tavLst>
                                    </p:anim>
                                    <p:anim calcmode="lin" valueType="num">
                                      <p:cBhvr>
                                        <p:cTn id="201" dur="500" fill="hold"/>
                                        <p:tgtEl>
                                          <p:spTgt spid="80"/>
                                        </p:tgtEl>
                                        <p:attrNameLst>
                                          <p:attrName>ppt_h</p:attrName>
                                        </p:attrNameLst>
                                      </p:cBhvr>
                                      <p:tavLst>
                                        <p:tav tm="0">
                                          <p:val>
                                            <p:fltVal val="0"/>
                                          </p:val>
                                        </p:tav>
                                        <p:tav tm="100000">
                                          <p:val>
                                            <p:strVal val="#ppt_h"/>
                                          </p:val>
                                        </p:tav>
                                      </p:tavLst>
                                    </p:anim>
                                  </p:childTnLst>
                                </p:cTn>
                              </p:par>
                              <p:par>
                                <p:cTn id="202" presetID="42" presetClass="path" presetSubtype="0" accel="50000" decel="50000" fill="hold" grpId="3" nodeType="withEffect">
                                  <p:stCondLst>
                                    <p:cond delay="0"/>
                                  </p:stCondLst>
                                  <p:childTnLst>
                                    <p:animMotion origin="layout" path="M 1.38889E-6 1.35802E-6 L 0.08385 0.11481 " pathEditMode="relative" rAng="0" ptsTypes="AA">
                                      <p:cBhvr>
                                        <p:cTn id="203" dur="500" fill="hold"/>
                                        <p:tgtEl>
                                          <p:spTgt spid="80"/>
                                        </p:tgtEl>
                                        <p:attrNameLst>
                                          <p:attrName>ppt_x</p:attrName>
                                          <p:attrName>ppt_y</p:attrName>
                                        </p:attrNameLst>
                                      </p:cBhvr>
                                      <p:rCtr x="4184" y="5741"/>
                                    </p:animMotion>
                                  </p:childTnLst>
                                </p:cTn>
                              </p:par>
                              <p:par>
                                <p:cTn id="204" presetID="8" presetClass="emph" presetSubtype="0" fill="hold" grpId="0" nodeType="withEffect">
                                  <p:stCondLst>
                                    <p:cond delay="0"/>
                                  </p:stCondLst>
                                  <p:childTnLst>
                                    <p:animRot by="14400000">
                                      <p:cBhvr>
                                        <p:cTn id="205" dur="1000" fill="hold"/>
                                        <p:tgtEl>
                                          <p:spTgt spid="80"/>
                                        </p:tgtEl>
                                        <p:attrNameLst>
                                          <p:attrName>r</p:attrName>
                                        </p:attrNameLst>
                                      </p:cBhvr>
                                    </p:animRot>
                                  </p:childTnLst>
                                </p:cTn>
                              </p:par>
                              <p:par>
                                <p:cTn id="206" presetID="23" presetClass="exit" presetSubtype="32" fill="hold" grpId="2" nodeType="withEffect">
                                  <p:stCondLst>
                                    <p:cond delay="500"/>
                                  </p:stCondLst>
                                  <p:childTnLst>
                                    <p:anim calcmode="lin" valueType="num">
                                      <p:cBhvr>
                                        <p:cTn id="207" dur="500"/>
                                        <p:tgtEl>
                                          <p:spTgt spid="80"/>
                                        </p:tgtEl>
                                        <p:attrNameLst>
                                          <p:attrName>ppt_w</p:attrName>
                                        </p:attrNameLst>
                                      </p:cBhvr>
                                      <p:tavLst>
                                        <p:tav tm="0">
                                          <p:val>
                                            <p:strVal val="ppt_w"/>
                                          </p:val>
                                        </p:tav>
                                        <p:tav tm="100000">
                                          <p:val>
                                            <p:fltVal val="0"/>
                                          </p:val>
                                        </p:tav>
                                      </p:tavLst>
                                    </p:anim>
                                    <p:anim calcmode="lin" valueType="num">
                                      <p:cBhvr>
                                        <p:cTn id="208" dur="500"/>
                                        <p:tgtEl>
                                          <p:spTgt spid="80"/>
                                        </p:tgtEl>
                                        <p:attrNameLst>
                                          <p:attrName>ppt_h</p:attrName>
                                        </p:attrNameLst>
                                      </p:cBhvr>
                                      <p:tavLst>
                                        <p:tav tm="0">
                                          <p:val>
                                            <p:strVal val="ppt_h"/>
                                          </p:val>
                                        </p:tav>
                                        <p:tav tm="100000">
                                          <p:val>
                                            <p:fltVal val="0"/>
                                          </p:val>
                                        </p:tav>
                                      </p:tavLst>
                                    </p:anim>
                                    <p:set>
                                      <p:cBhvr>
                                        <p:cTn id="209" dur="1" fill="hold">
                                          <p:stCondLst>
                                            <p:cond delay="499"/>
                                          </p:stCondLst>
                                        </p:cTn>
                                        <p:tgtEl>
                                          <p:spTgt spid="80"/>
                                        </p:tgtEl>
                                        <p:attrNameLst>
                                          <p:attrName>style.visibility</p:attrName>
                                        </p:attrNameLst>
                                      </p:cBhvr>
                                      <p:to>
                                        <p:strVal val="hidden"/>
                                      </p:to>
                                    </p:set>
                                  </p:childTnLst>
                                </p:cTn>
                              </p:par>
                              <p:par>
                                <p:cTn id="210" presetID="42" presetClass="path" presetSubtype="0" accel="50000" decel="50000" fill="hold" grpId="4" nodeType="withEffect">
                                  <p:stCondLst>
                                    <p:cond delay="500"/>
                                  </p:stCondLst>
                                  <p:childTnLst>
                                    <p:animMotion origin="layout" path="M 0.08385 0.11481 L 0.13316 -0.06019 " pathEditMode="relative" rAng="0" ptsTypes="AA">
                                      <p:cBhvr>
                                        <p:cTn id="211" dur="500" fill="hold"/>
                                        <p:tgtEl>
                                          <p:spTgt spid="80"/>
                                        </p:tgtEl>
                                        <p:attrNameLst>
                                          <p:attrName>ppt_x</p:attrName>
                                          <p:attrName>ppt_y</p:attrName>
                                        </p:attrNameLst>
                                      </p:cBhvr>
                                      <p:rCtr x="2465" y="-8765"/>
                                    </p:animMotion>
                                  </p:childTnLst>
                                </p:cTn>
                              </p:par>
                              <p:par>
                                <p:cTn id="212" presetID="23" presetClass="entr" presetSubtype="16" fill="hold" grpId="1" nodeType="withEffect">
                                  <p:stCondLst>
                                    <p:cond delay="0"/>
                                  </p:stCondLst>
                                  <p:childTnLst>
                                    <p:set>
                                      <p:cBhvr>
                                        <p:cTn id="213" dur="1" fill="hold">
                                          <p:stCondLst>
                                            <p:cond delay="0"/>
                                          </p:stCondLst>
                                        </p:cTn>
                                        <p:tgtEl>
                                          <p:spTgt spid="81"/>
                                        </p:tgtEl>
                                        <p:attrNameLst>
                                          <p:attrName>style.visibility</p:attrName>
                                        </p:attrNameLst>
                                      </p:cBhvr>
                                      <p:to>
                                        <p:strVal val="visible"/>
                                      </p:to>
                                    </p:set>
                                    <p:anim calcmode="lin" valueType="num">
                                      <p:cBhvr>
                                        <p:cTn id="214" dur="500" fill="hold"/>
                                        <p:tgtEl>
                                          <p:spTgt spid="81"/>
                                        </p:tgtEl>
                                        <p:attrNameLst>
                                          <p:attrName>ppt_w</p:attrName>
                                        </p:attrNameLst>
                                      </p:cBhvr>
                                      <p:tavLst>
                                        <p:tav tm="0">
                                          <p:val>
                                            <p:fltVal val="0"/>
                                          </p:val>
                                        </p:tav>
                                        <p:tav tm="100000">
                                          <p:val>
                                            <p:strVal val="#ppt_w"/>
                                          </p:val>
                                        </p:tav>
                                      </p:tavLst>
                                    </p:anim>
                                    <p:anim calcmode="lin" valueType="num">
                                      <p:cBhvr>
                                        <p:cTn id="215" dur="500" fill="hold"/>
                                        <p:tgtEl>
                                          <p:spTgt spid="81"/>
                                        </p:tgtEl>
                                        <p:attrNameLst>
                                          <p:attrName>ppt_h</p:attrName>
                                        </p:attrNameLst>
                                      </p:cBhvr>
                                      <p:tavLst>
                                        <p:tav tm="0">
                                          <p:val>
                                            <p:fltVal val="0"/>
                                          </p:val>
                                        </p:tav>
                                        <p:tav tm="100000">
                                          <p:val>
                                            <p:strVal val="#ppt_h"/>
                                          </p:val>
                                        </p:tav>
                                      </p:tavLst>
                                    </p:anim>
                                  </p:childTnLst>
                                </p:cTn>
                              </p:par>
                              <p:par>
                                <p:cTn id="216" presetID="42" presetClass="path" presetSubtype="0" accel="50000" decel="50000" fill="hold" grpId="3" nodeType="withEffect">
                                  <p:stCondLst>
                                    <p:cond delay="0"/>
                                  </p:stCondLst>
                                  <p:childTnLst>
                                    <p:animMotion origin="layout" path="M 8.33333E-7 -2.22222E-6 L 0.02951 0.1179 " pathEditMode="relative" rAng="0" ptsTypes="AA">
                                      <p:cBhvr>
                                        <p:cTn id="217" dur="500" fill="hold"/>
                                        <p:tgtEl>
                                          <p:spTgt spid="81"/>
                                        </p:tgtEl>
                                        <p:attrNameLst>
                                          <p:attrName>ppt_x</p:attrName>
                                          <p:attrName>ppt_y</p:attrName>
                                        </p:attrNameLst>
                                      </p:cBhvr>
                                      <p:rCtr x="1476" y="5895"/>
                                    </p:animMotion>
                                  </p:childTnLst>
                                </p:cTn>
                              </p:par>
                              <p:par>
                                <p:cTn id="218" presetID="8" presetClass="emph" presetSubtype="0" fill="hold" grpId="0" nodeType="withEffect">
                                  <p:stCondLst>
                                    <p:cond delay="0"/>
                                  </p:stCondLst>
                                  <p:childTnLst>
                                    <p:animRot by="14400000">
                                      <p:cBhvr>
                                        <p:cTn id="219" dur="1000" fill="hold"/>
                                        <p:tgtEl>
                                          <p:spTgt spid="81"/>
                                        </p:tgtEl>
                                        <p:attrNameLst>
                                          <p:attrName>r</p:attrName>
                                        </p:attrNameLst>
                                      </p:cBhvr>
                                    </p:animRot>
                                  </p:childTnLst>
                                </p:cTn>
                              </p:par>
                              <p:par>
                                <p:cTn id="220" presetID="23" presetClass="exit" presetSubtype="32" fill="hold" grpId="2" nodeType="withEffect">
                                  <p:stCondLst>
                                    <p:cond delay="500"/>
                                  </p:stCondLst>
                                  <p:childTnLst>
                                    <p:anim calcmode="lin" valueType="num">
                                      <p:cBhvr>
                                        <p:cTn id="221" dur="500"/>
                                        <p:tgtEl>
                                          <p:spTgt spid="81"/>
                                        </p:tgtEl>
                                        <p:attrNameLst>
                                          <p:attrName>ppt_w</p:attrName>
                                        </p:attrNameLst>
                                      </p:cBhvr>
                                      <p:tavLst>
                                        <p:tav tm="0">
                                          <p:val>
                                            <p:strVal val="ppt_w"/>
                                          </p:val>
                                        </p:tav>
                                        <p:tav tm="100000">
                                          <p:val>
                                            <p:fltVal val="0"/>
                                          </p:val>
                                        </p:tav>
                                      </p:tavLst>
                                    </p:anim>
                                    <p:anim calcmode="lin" valueType="num">
                                      <p:cBhvr>
                                        <p:cTn id="222" dur="500"/>
                                        <p:tgtEl>
                                          <p:spTgt spid="81"/>
                                        </p:tgtEl>
                                        <p:attrNameLst>
                                          <p:attrName>ppt_h</p:attrName>
                                        </p:attrNameLst>
                                      </p:cBhvr>
                                      <p:tavLst>
                                        <p:tav tm="0">
                                          <p:val>
                                            <p:strVal val="ppt_h"/>
                                          </p:val>
                                        </p:tav>
                                        <p:tav tm="100000">
                                          <p:val>
                                            <p:fltVal val="0"/>
                                          </p:val>
                                        </p:tav>
                                      </p:tavLst>
                                    </p:anim>
                                    <p:set>
                                      <p:cBhvr>
                                        <p:cTn id="223" dur="1" fill="hold">
                                          <p:stCondLst>
                                            <p:cond delay="499"/>
                                          </p:stCondLst>
                                        </p:cTn>
                                        <p:tgtEl>
                                          <p:spTgt spid="81"/>
                                        </p:tgtEl>
                                        <p:attrNameLst>
                                          <p:attrName>style.visibility</p:attrName>
                                        </p:attrNameLst>
                                      </p:cBhvr>
                                      <p:to>
                                        <p:strVal val="hidden"/>
                                      </p:to>
                                    </p:set>
                                  </p:childTnLst>
                                </p:cTn>
                              </p:par>
                              <p:par>
                                <p:cTn id="224" presetID="42" presetClass="path" presetSubtype="0" accel="50000" decel="50000" fill="hold" grpId="4" nodeType="withEffect">
                                  <p:stCondLst>
                                    <p:cond delay="500"/>
                                  </p:stCondLst>
                                  <p:childTnLst>
                                    <p:animMotion origin="layout" path="M 0.02951 0.1179 L 0.17726 0.03025 " pathEditMode="relative" rAng="0" ptsTypes="AA">
                                      <p:cBhvr>
                                        <p:cTn id="225" dur="500" fill="hold"/>
                                        <p:tgtEl>
                                          <p:spTgt spid="81"/>
                                        </p:tgtEl>
                                        <p:attrNameLst>
                                          <p:attrName>ppt_x</p:attrName>
                                          <p:attrName>ppt_y</p:attrName>
                                        </p:attrNameLst>
                                      </p:cBhvr>
                                      <p:rCtr x="7378" y="-4383"/>
                                    </p:animMotion>
                                  </p:childTnLst>
                                </p:cTn>
                              </p:par>
                              <p:par>
                                <p:cTn id="226" presetID="23" presetClass="entr" presetSubtype="16" fill="hold" grpId="1" nodeType="withEffect">
                                  <p:stCondLst>
                                    <p:cond delay="0"/>
                                  </p:stCondLst>
                                  <p:childTnLst>
                                    <p:set>
                                      <p:cBhvr>
                                        <p:cTn id="227" dur="1" fill="hold">
                                          <p:stCondLst>
                                            <p:cond delay="0"/>
                                          </p:stCondLst>
                                        </p:cTn>
                                        <p:tgtEl>
                                          <p:spTgt spid="82"/>
                                        </p:tgtEl>
                                        <p:attrNameLst>
                                          <p:attrName>style.visibility</p:attrName>
                                        </p:attrNameLst>
                                      </p:cBhvr>
                                      <p:to>
                                        <p:strVal val="visible"/>
                                      </p:to>
                                    </p:set>
                                    <p:anim calcmode="lin" valueType="num">
                                      <p:cBhvr>
                                        <p:cTn id="228" dur="500" fill="hold"/>
                                        <p:tgtEl>
                                          <p:spTgt spid="82"/>
                                        </p:tgtEl>
                                        <p:attrNameLst>
                                          <p:attrName>ppt_w</p:attrName>
                                        </p:attrNameLst>
                                      </p:cBhvr>
                                      <p:tavLst>
                                        <p:tav tm="0">
                                          <p:val>
                                            <p:fltVal val="0"/>
                                          </p:val>
                                        </p:tav>
                                        <p:tav tm="100000">
                                          <p:val>
                                            <p:strVal val="#ppt_w"/>
                                          </p:val>
                                        </p:tav>
                                      </p:tavLst>
                                    </p:anim>
                                    <p:anim calcmode="lin" valueType="num">
                                      <p:cBhvr>
                                        <p:cTn id="229" dur="500" fill="hold"/>
                                        <p:tgtEl>
                                          <p:spTgt spid="82"/>
                                        </p:tgtEl>
                                        <p:attrNameLst>
                                          <p:attrName>ppt_h</p:attrName>
                                        </p:attrNameLst>
                                      </p:cBhvr>
                                      <p:tavLst>
                                        <p:tav tm="0">
                                          <p:val>
                                            <p:fltVal val="0"/>
                                          </p:val>
                                        </p:tav>
                                        <p:tav tm="100000">
                                          <p:val>
                                            <p:strVal val="#ppt_h"/>
                                          </p:val>
                                        </p:tav>
                                      </p:tavLst>
                                    </p:anim>
                                  </p:childTnLst>
                                </p:cTn>
                              </p:par>
                              <p:par>
                                <p:cTn id="230" presetID="42" presetClass="path" presetSubtype="0" accel="50000" decel="50000" fill="hold" grpId="3" nodeType="withEffect">
                                  <p:stCondLst>
                                    <p:cond delay="0"/>
                                  </p:stCondLst>
                                  <p:childTnLst>
                                    <p:animMotion origin="layout" path="M 0 1.97531E-6 L 0.07674 0.01605 " pathEditMode="relative" rAng="0" ptsTypes="AA">
                                      <p:cBhvr>
                                        <p:cTn id="231" dur="500" fill="hold"/>
                                        <p:tgtEl>
                                          <p:spTgt spid="82"/>
                                        </p:tgtEl>
                                        <p:attrNameLst>
                                          <p:attrName>ppt_x</p:attrName>
                                          <p:attrName>ppt_y</p:attrName>
                                        </p:attrNameLst>
                                      </p:cBhvr>
                                      <p:rCtr x="3837" y="802"/>
                                    </p:animMotion>
                                  </p:childTnLst>
                                </p:cTn>
                              </p:par>
                              <p:par>
                                <p:cTn id="232" presetID="8" presetClass="emph" presetSubtype="0" fill="hold" grpId="0" nodeType="withEffect">
                                  <p:stCondLst>
                                    <p:cond delay="0"/>
                                  </p:stCondLst>
                                  <p:childTnLst>
                                    <p:animRot by="14400000">
                                      <p:cBhvr>
                                        <p:cTn id="233" dur="1000" fill="hold"/>
                                        <p:tgtEl>
                                          <p:spTgt spid="82"/>
                                        </p:tgtEl>
                                        <p:attrNameLst>
                                          <p:attrName>r</p:attrName>
                                        </p:attrNameLst>
                                      </p:cBhvr>
                                    </p:animRot>
                                  </p:childTnLst>
                                </p:cTn>
                              </p:par>
                              <p:par>
                                <p:cTn id="234" presetID="23" presetClass="exit" presetSubtype="32" fill="hold" grpId="2" nodeType="withEffect">
                                  <p:stCondLst>
                                    <p:cond delay="500"/>
                                  </p:stCondLst>
                                  <p:childTnLst>
                                    <p:anim calcmode="lin" valueType="num">
                                      <p:cBhvr>
                                        <p:cTn id="235" dur="500"/>
                                        <p:tgtEl>
                                          <p:spTgt spid="82"/>
                                        </p:tgtEl>
                                        <p:attrNameLst>
                                          <p:attrName>ppt_w</p:attrName>
                                        </p:attrNameLst>
                                      </p:cBhvr>
                                      <p:tavLst>
                                        <p:tav tm="0">
                                          <p:val>
                                            <p:strVal val="ppt_w"/>
                                          </p:val>
                                        </p:tav>
                                        <p:tav tm="100000">
                                          <p:val>
                                            <p:fltVal val="0"/>
                                          </p:val>
                                        </p:tav>
                                      </p:tavLst>
                                    </p:anim>
                                    <p:anim calcmode="lin" valueType="num">
                                      <p:cBhvr>
                                        <p:cTn id="236" dur="500"/>
                                        <p:tgtEl>
                                          <p:spTgt spid="82"/>
                                        </p:tgtEl>
                                        <p:attrNameLst>
                                          <p:attrName>ppt_h</p:attrName>
                                        </p:attrNameLst>
                                      </p:cBhvr>
                                      <p:tavLst>
                                        <p:tav tm="0">
                                          <p:val>
                                            <p:strVal val="ppt_h"/>
                                          </p:val>
                                        </p:tav>
                                        <p:tav tm="100000">
                                          <p:val>
                                            <p:fltVal val="0"/>
                                          </p:val>
                                        </p:tav>
                                      </p:tavLst>
                                    </p:anim>
                                    <p:set>
                                      <p:cBhvr>
                                        <p:cTn id="237" dur="1" fill="hold">
                                          <p:stCondLst>
                                            <p:cond delay="499"/>
                                          </p:stCondLst>
                                        </p:cTn>
                                        <p:tgtEl>
                                          <p:spTgt spid="82"/>
                                        </p:tgtEl>
                                        <p:attrNameLst>
                                          <p:attrName>style.visibility</p:attrName>
                                        </p:attrNameLst>
                                      </p:cBhvr>
                                      <p:to>
                                        <p:strVal val="hidden"/>
                                      </p:to>
                                    </p:set>
                                  </p:childTnLst>
                                </p:cTn>
                              </p:par>
                              <p:par>
                                <p:cTn id="238" presetID="42" presetClass="path" presetSubtype="0" accel="50000" decel="50000" fill="hold" grpId="4" nodeType="withEffect">
                                  <p:stCondLst>
                                    <p:cond delay="500"/>
                                  </p:stCondLst>
                                  <p:childTnLst>
                                    <p:animMotion origin="layout" path="M 0.07674 0.01605 L 0.02743 0.03364 " pathEditMode="relative" rAng="0" ptsTypes="AA">
                                      <p:cBhvr>
                                        <p:cTn id="239" dur="500" fill="hold"/>
                                        <p:tgtEl>
                                          <p:spTgt spid="82"/>
                                        </p:tgtEl>
                                        <p:attrNameLst>
                                          <p:attrName>ppt_x</p:attrName>
                                          <p:attrName>ppt_y</p:attrName>
                                        </p:attrNameLst>
                                      </p:cBhvr>
                                      <p:rCtr x="-2465" y="864"/>
                                    </p:animMotion>
                                  </p:childTnLst>
                                </p:cTn>
                              </p:par>
                              <p:par>
                                <p:cTn id="240" presetID="23" presetClass="entr" presetSubtype="16" fill="hold" grpId="1" nodeType="withEffect">
                                  <p:stCondLst>
                                    <p:cond delay="0"/>
                                  </p:stCondLst>
                                  <p:childTnLst>
                                    <p:set>
                                      <p:cBhvr>
                                        <p:cTn id="241" dur="1" fill="hold">
                                          <p:stCondLst>
                                            <p:cond delay="0"/>
                                          </p:stCondLst>
                                        </p:cTn>
                                        <p:tgtEl>
                                          <p:spTgt spid="83"/>
                                        </p:tgtEl>
                                        <p:attrNameLst>
                                          <p:attrName>style.visibility</p:attrName>
                                        </p:attrNameLst>
                                      </p:cBhvr>
                                      <p:to>
                                        <p:strVal val="visible"/>
                                      </p:to>
                                    </p:set>
                                    <p:anim calcmode="lin" valueType="num">
                                      <p:cBhvr>
                                        <p:cTn id="242" dur="500" fill="hold"/>
                                        <p:tgtEl>
                                          <p:spTgt spid="83"/>
                                        </p:tgtEl>
                                        <p:attrNameLst>
                                          <p:attrName>ppt_w</p:attrName>
                                        </p:attrNameLst>
                                      </p:cBhvr>
                                      <p:tavLst>
                                        <p:tav tm="0">
                                          <p:val>
                                            <p:fltVal val="0"/>
                                          </p:val>
                                        </p:tav>
                                        <p:tav tm="100000">
                                          <p:val>
                                            <p:strVal val="#ppt_w"/>
                                          </p:val>
                                        </p:tav>
                                      </p:tavLst>
                                    </p:anim>
                                    <p:anim calcmode="lin" valueType="num">
                                      <p:cBhvr>
                                        <p:cTn id="243" dur="500" fill="hold"/>
                                        <p:tgtEl>
                                          <p:spTgt spid="83"/>
                                        </p:tgtEl>
                                        <p:attrNameLst>
                                          <p:attrName>ppt_h</p:attrName>
                                        </p:attrNameLst>
                                      </p:cBhvr>
                                      <p:tavLst>
                                        <p:tav tm="0">
                                          <p:val>
                                            <p:fltVal val="0"/>
                                          </p:val>
                                        </p:tav>
                                        <p:tav tm="100000">
                                          <p:val>
                                            <p:strVal val="#ppt_h"/>
                                          </p:val>
                                        </p:tav>
                                      </p:tavLst>
                                    </p:anim>
                                  </p:childTnLst>
                                </p:cTn>
                              </p:par>
                              <p:par>
                                <p:cTn id="244" presetID="42" presetClass="path" presetSubtype="0" accel="50000" decel="50000" fill="hold" grpId="3" nodeType="withEffect">
                                  <p:stCondLst>
                                    <p:cond delay="0"/>
                                  </p:stCondLst>
                                  <p:childTnLst>
                                    <p:animMotion origin="layout" path="M -1.11111E-6 2.34568E-6 L 0.06858 -0.09846 " pathEditMode="relative" rAng="0" ptsTypes="AA">
                                      <p:cBhvr>
                                        <p:cTn id="245" dur="500" fill="hold"/>
                                        <p:tgtEl>
                                          <p:spTgt spid="83"/>
                                        </p:tgtEl>
                                        <p:attrNameLst>
                                          <p:attrName>ppt_x</p:attrName>
                                          <p:attrName>ppt_y</p:attrName>
                                        </p:attrNameLst>
                                      </p:cBhvr>
                                      <p:rCtr x="3420" y="-4938"/>
                                    </p:animMotion>
                                  </p:childTnLst>
                                </p:cTn>
                              </p:par>
                              <p:par>
                                <p:cTn id="246" presetID="8" presetClass="emph" presetSubtype="0" fill="hold" grpId="0" nodeType="withEffect">
                                  <p:stCondLst>
                                    <p:cond delay="0"/>
                                  </p:stCondLst>
                                  <p:childTnLst>
                                    <p:animRot by="14400000">
                                      <p:cBhvr>
                                        <p:cTn id="247" dur="1000" fill="hold"/>
                                        <p:tgtEl>
                                          <p:spTgt spid="83"/>
                                        </p:tgtEl>
                                        <p:attrNameLst>
                                          <p:attrName>r</p:attrName>
                                        </p:attrNameLst>
                                      </p:cBhvr>
                                    </p:animRot>
                                  </p:childTnLst>
                                </p:cTn>
                              </p:par>
                              <p:par>
                                <p:cTn id="248" presetID="23" presetClass="exit" presetSubtype="32" fill="hold" grpId="2" nodeType="withEffect">
                                  <p:stCondLst>
                                    <p:cond delay="500"/>
                                  </p:stCondLst>
                                  <p:childTnLst>
                                    <p:anim calcmode="lin" valueType="num">
                                      <p:cBhvr>
                                        <p:cTn id="249" dur="500"/>
                                        <p:tgtEl>
                                          <p:spTgt spid="83"/>
                                        </p:tgtEl>
                                        <p:attrNameLst>
                                          <p:attrName>ppt_w</p:attrName>
                                        </p:attrNameLst>
                                      </p:cBhvr>
                                      <p:tavLst>
                                        <p:tav tm="0">
                                          <p:val>
                                            <p:strVal val="ppt_w"/>
                                          </p:val>
                                        </p:tav>
                                        <p:tav tm="100000">
                                          <p:val>
                                            <p:fltVal val="0"/>
                                          </p:val>
                                        </p:tav>
                                      </p:tavLst>
                                    </p:anim>
                                    <p:anim calcmode="lin" valueType="num">
                                      <p:cBhvr>
                                        <p:cTn id="250" dur="500"/>
                                        <p:tgtEl>
                                          <p:spTgt spid="83"/>
                                        </p:tgtEl>
                                        <p:attrNameLst>
                                          <p:attrName>ppt_h</p:attrName>
                                        </p:attrNameLst>
                                      </p:cBhvr>
                                      <p:tavLst>
                                        <p:tav tm="0">
                                          <p:val>
                                            <p:strVal val="ppt_h"/>
                                          </p:val>
                                        </p:tav>
                                        <p:tav tm="100000">
                                          <p:val>
                                            <p:fltVal val="0"/>
                                          </p:val>
                                        </p:tav>
                                      </p:tavLst>
                                    </p:anim>
                                    <p:set>
                                      <p:cBhvr>
                                        <p:cTn id="251" dur="1" fill="hold">
                                          <p:stCondLst>
                                            <p:cond delay="499"/>
                                          </p:stCondLst>
                                        </p:cTn>
                                        <p:tgtEl>
                                          <p:spTgt spid="83"/>
                                        </p:tgtEl>
                                        <p:attrNameLst>
                                          <p:attrName>style.visibility</p:attrName>
                                        </p:attrNameLst>
                                      </p:cBhvr>
                                      <p:to>
                                        <p:strVal val="hidden"/>
                                      </p:to>
                                    </p:set>
                                  </p:childTnLst>
                                </p:cTn>
                              </p:par>
                              <p:par>
                                <p:cTn id="252" presetID="42" presetClass="path" presetSubtype="0" accel="50000" decel="50000" fill="hold" grpId="4" nodeType="withEffect">
                                  <p:stCondLst>
                                    <p:cond delay="500"/>
                                  </p:stCondLst>
                                  <p:childTnLst>
                                    <p:animMotion origin="layout" path="M 0.06858 -0.09846 L 0.04896 0.02407 " pathEditMode="relative" rAng="0" ptsTypes="AA">
                                      <p:cBhvr>
                                        <p:cTn id="253" dur="500" fill="hold"/>
                                        <p:tgtEl>
                                          <p:spTgt spid="83"/>
                                        </p:tgtEl>
                                        <p:attrNameLst>
                                          <p:attrName>ppt_x</p:attrName>
                                          <p:attrName>ppt_y</p:attrName>
                                        </p:attrNameLst>
                                      </p:cBhvr>
                                      <p:rCtr x="-990" y="6111"/>
                                    </p:animMotion>
                                  </p:childTnLst>
                                </p:cTn>
                              </p:par>
                              <p:par>
                                <p:cTn id="254" presetID="23" presetClass="entr" presetSubtype="16" fill="hold" grpId="1" nodeType="withEffect">
                                  <p:stCondLst>
                                    <p:cond delay="0"/>
                                  </p:stCondLst>
                                  <p:childTnLst>
                                    <p:set>
                                      <p:cBhvr>
                                        <p:cTn id="255" dur="1" fill="hold">
                                          <p:stCondLst>
                                            <p:cond delay="0"/>
                                          </p:stCondLst>
                                        </p:cTn>
                                        <p:tgtEl>
                                          <p:spTgt spid="84"/>
                                        </p:tgtEl>
                                        <p:attrNameLst>
                                          <p:attrName>style.visibility</p:attrName>
                                        </p:attrNameLst>
                                      </p:cBhvr>
                                      <p:to>
                                        <p:strVal val="visible"/>
                                      </p:to>
                                    </p:set>
                                    <p:anim calcmode="lin" valueType="num">
                                      <p:cBhvr>
                                        <p:cTn id="256" dur="500" fill="hold"/>
                                        <p:tgtEl>
                                          <p:spTgt spid="84"/>
                                        </p:tgtEl>
                                        <p:attrNameLst>
                                          <p:attrName>ppt_w</p:attrName>
                                        </p:attrNameLst>
                                      </p:cBhvr>
                                      <p:tavLst>
                                        <p:tav tm="0">
                                          <p:val>
                                            <p:fltVal val="0"/>
                                          </p:val>
                                        </p:tav>
                                        <p:tav tm="100000">
                                          <p:val>
                                            <p:strVal val="#ppt_w"/>
                                          </p:val>
                                        </p:tav>
                                      </p:tavLst>
                                    </p:anim>
                                    <p:anim calcmode="lin" valueType="num">
                                      <p:cBhvr>
                                        <p:cTn id="257" dur="500" fill="hold"/>
                                        <p:tgtEl>
                                          <p:spTgt spid="84"/>
                                        </p:tgtEl>
                                        <p:attrNameLst>
                                          <p:attrName>ppt_h</p:attrName>
                                        </p:attrNameLst>
                                      </p:cBhvr>
                                      <p:tavLst>
                                        <p:tav tm="0">
                                          <p:val>
                                            <p:fltVal val="0"/>
                                          </p:val>
                                        </p:tav>
                                        <p:tav tm="100000">
                                          <p:val>
                                            <p:strVal val="#ppt_h"/>
                                          </p:val>
                                        </p:tav>
                                      </p:tavLst>
                                    </p:anim>
                                  </p:childTnLst>
                                </p:cTn>
                              </p:par>
                              <p:par>
                                <p:cTn id="258" presetID="42" presetClass="path" presetSubtype="0" accel="50000" decel="50000" fill="hold" grpId="3" nodeType="withEffect">
                                  <p:stCondLst>
                                    <p:cond delay="0"/>
                                  </p:stCondLst>
                                  <p:childTnLst>
                                    <p:animMotion origin="layout" path="M 3.33333E-6 -4.93827E-7 L -0.04809 0.04784 " pathEditMode="relative" rAng="0" ptsTypes="AA">
                                      <p:cBhvr>
                                        <p:cTn id="259" dur="500" fill="hold"/>
                                        <p:tgtEl>
                                          <p:spTgt spid="84"/>
                                        </p:tgtEl>
                                        <p:attrNameLst>
                                          <p:attrName>ppt_x</p:attrName>
                                          <p:attrName>ppt_y</p:attrName>
                                        </p:attrNameLst>
                                      </p:cBhvr>
                                      <p:rCtr x="-2413" y="2377"/>
                                    </p:animMotion>
                                  </p:childTnLst>
                                </p:cTn>
                              </p:par>
                              <p:par>
                                <p:cTn id="260" presetID="8" presetClass="emph" presetSubtype="0" fill="hold" grpId="0" nodeType="withEffect">
                                  <p:stCondLst>
                                    <p:cond delay="0"/>
                                  </p:stCondLst>
                                  <p:childTnLst>
                                    <p:animRot by="14400000">
                                      <p:cBhvr>
                                        <p:cTn id="261" dur="1000" fill="hold"/>
                                        <p:tgtEl>
                                          <p:spTgt spid="84"/>
                                        </p:tgtEl>
                                        <p:attrNameLst>
                                          <p:attrName>r</p:attrName>
                                        </p:attrNameLst>
                                      </p:cBhvr>
                                    </p:animRot>
                                  </p:childTnLst>
                                </p:cTn>
                              </p:par>
                              <p:par>
                                <p:cTn id="262" presetID="23" presetClass="exit" presetSubtype="32" fill="hold" grpId="2" nodeType="withEffect">
                                  <p:stCondLst>
                                    <p:cond delay="500"/>
                                  </p:stCondLst>
                                  <p:childTnLst>
                                    <p:anim calcmode="lin" valueType="num">
                                      <p:cBhvr>
                                        <p:cTn id="263" dur="500"/>
                                        <p:tgtEl>
                                          <p:spTgt spid="84"/>
                                        </p:tgtEl>
                                        <p:attrNameLst>
                                          <p:attrName>ppt_w</p:attrName>
                                        </p:attrNameLst>
                                      </p:cBhvr>
                                      <p:tavLst>
                                        <p:tav tm="0">
                                          <p:val>
                                            <p:strVal val="ppt_w"/>
                                          </p:val>
                                        </p:tav>
                                        <p:tav tm="100000">
                                          <p:val>
                                            <p:fltVal val="0"/>
                                          </p:val>
                                        </p:tav>
                                      </p:tavLst>
                                    </p:anim>
                                    <p:anim calcmode="lin" valueType="num">
                                      <p:cBhvr>
                                        <p:cTn id="264" dur="500"/>
                                        <p:tgtEl>
                                          <p:spTgt spid="84"/>
                                        </p:tgtEl>
                                        <p:attrNameLst>
                                          <p:attrName>ppt_h</p:attrName>
                                        </p:attrNameLst>
                                      </p:cBhvr>
                                      <p:tavLst>
                                        <p:tav tm="0">
                                          <p:val>
                                            <p:strVal val="ppt_h"/>
                                          </p:val>
                                        </p:tav>
                                        <p:tav tm="100000">
                                          <p:val>
                                            <p:fltVal val="0"/>
                                          </p:val>
                                        </p:tav>
                                      </p:tavLst>
                                    </p:anim>
                                    <p:set>
                                      <p:cBhvr>
                                        <p:cTn id="265" dur="1" fill="hold">
                                          <p:stCondLst>
                                            <p:cond delay="499"/>
                                          </p:stCondLst>
                                        </p:cTn>
                                        <p:tgtEl>
                                          <p:spTgt spid="84"/>
                                        </p:tgtEl>
                                        <p:attrNameLst>
                                          <p:attrName>style.visibility</p:attrName>
                                        </p:attrNameLst>
                                      </p:cBhvr>
                                      <p:to>
                                        <p:strVal val="hidden"/>
                                      </p:to>
                                    </p:set>
                                  </p:childTnLst>
                                </p:cTn>
                              </p:par>
                              <p:par>
                                <p:cTn id="266" presetID="42" presetClass="path" presetSubtype="0" accel="50000" decel="50000" fill="hold" grpId="4" nodeType="withEffect">
                                  <p:stCondLst>
                                    <p:cond delay="500"/>
                                  </p:stCondLst>
                                  <p:childTnLst>
                                    <p:animMotion origin="layout" path="M -0.04809 0.04784 L 0.09965 0.03025 " pathEditMode="relative" rAng="0" ptsTypes="AA">
                                      <p:cBhvr>
                                        <p:cTn id="267" dur="500" fill="hold"/>
                                        <p:tgtEl>
                                          <p:spTgt spid="84"/>
                                        </p:tgtEl>
                                        <p:attrNameLst>
                                          <p:attrName>ppt_x</p:attrName>
                                          <p:attrName>ppt_y</p:attrName>
                                        </p:attrNameLst>
                                      </p:cBhvr>
                                      <p:rCtr x="7378" y="-895"/>
                                    </p:animMotion>
                                  </p:childTnLst>
                                </p:cTn>
                              </p:par>
                              <p:par>
                                <p:cTn id="268" presetID="23" presetClass="entr" presetSubtype="16" fill="hold" grpId="1" nodeType="withEffect">
                                  <p:stCondLst>
                                    <p:cond delay="0"/>
                                  </p:stCondLst>
                                  <p:childTnLst>
                                    <p:set>
                                      <p:cBhvr>
                                        <p:cTn id="269" dur="1" fill="hold">
                                          <p:stCondLst>
                                            <p:cond delay="0"/>
                                          </p:stCondLst>
                                        </p:cTn>
                                        <p:tgtEl>
                                          <p:spTgt spid="85"/>
                                        </p:tgtEl>
                                        <p:attrNameLst>
                                          <p:attrName>style.visibility</p:attrName>
                                        </p:attrNameLst>
                                      </p:cBhvr>
                                      <p:to>
                                        <p:strVal val="visible"/>
                                      </p:to>
                                    </p:set>
                                    <p:anim calcmode="lin" valueType="num">
                                      <p:cBhvr>
                                        <p:cTn id="270" dur="500" fill="hold"/>
                                        <p:tgtEl>
                                          <p:spTgt spid="85"/>
                                        </p:tgtEl>
                                        <p:attrNameLst>
                                          <p:attrName>ppt_w</p:attrName>
                                        </p:attrNameLst>
                                      </p:cBhvr>
                                      <p:tavLst>
                                        <p:tav tm="0">
                                          <p:val>
                                            <p:fltVal val="0"/>
                                          </p:val>
                                        </p:tav>
                                        <p:tav tm="100000">
                                          <p:val>
                                            <p:strVal val="#ppt_w"/>
                                          </p:val>
                                        </p:tav>
                                      </p:tavLst>
                                    </p:anim>
                                    <p:anim calcmode="lin" valueType="num">
                                      <p:cBhvr>
                                        <p:cTn id="271" dur="500" fill="hold"/>
                                        <p:tgtEl>
                                          <p:spTgt spid="85"/>
                                        </p:tgtEl>
                                        <p:attrNameLst>
                                          <p:attrName>ppt_h</p:attrName>
                                        </p:attrNameLst>
                                      </p:cBhvr>
                                      <p:tavLst>
                                        <p:tav tm="0">
                                          <p:val>
                                            <p:fltVal val="0"/>
                                          </p:val>
                                        </p:tav>
                                        <p:tav tm="100000">
                                          <p:val>
                                            <p:strVal val="#ppt_h"/>
                                          </p:val>
                                        </p:tav>
                                      </p:tavLst>
                                    </p:anim>
                                  </p:childTnLst>
                                </p:cTn>
                              </p:par>
                              <p:par>
                                <p:cTn id="272" presetID="42" presetClass="path" presetSubtype="0" accel="50000" decel="50000" fill="hold" grpId="3" nodeType="withEffect">
                                  <p:stCondLst>
                                    <p:cond delay="0"/>
                                  </p:stCondLst>
                                  <p:childTnLst>
                                    <p:animMotion origin="layout" path="M -3.61111E-6 -2.83951E-6 L 0.09601 -0.07623 " pathEditMode="relative" rAng="0" ptsTypes="AA">
                                      <p:cBhvr>
                                        <p:cTn id="273" dur="500" fill="hold"/>
                                        <p:tgtEl>
                                          <p:spTgt spid="85"/>
                                        </p:tgtEl>
                                        <p:attrNameLst>
                                          <p:attrName>ppt_x</p:attrName>
                                          <p:attrName>ppt_y</p:attrName>
                                        </p:attrNameLst>
                                      </p:cBhvr>
                                      <p:rCtr x="4792" y="-3827"/>
                                    </p:animMotion>
                                  </p:childTnLst>
                                </p:cTn>
                              </p:par>
                              <p:par>
                                <p:cTn id="274" presetID="8" presetClass="emph" presetSubtype="0" fill="hold" grpId="0" nodeType="withEffect">
                                  <p:stCondLst>
                                    <p:cond delay="0"/>
                                  </p:stCondLst>
                                  <p:childTnLst>
                                    <p:animRot by="14400000">
                                      <p:cBhvr>
                                        <p:cTn id="275" dur="1000" fill="hold"/>
                                        <p:tgtEl>
                                          <p:spTgt spid="85"/>
                                        </p:tgtEl>
                                        <p:attrNameLst>
                                          <p:attrName>r</p:attrName>
                                        </p:attrNameLst>
                                      </p:cBhvr>
                                    </p:animRot>
                                  </p:childTnLst>
                                </p:cTn>
                              </p:par>
                              <p:par>
                                <p:cTn id="276" presetID="23" presetClass="exit" presetSubtype="32" fill="hold" grpId="2" nodeType="withEffect">
                                  <p:stCondLst>
                                    <p:cond delay="500"/>
                                  </p:stCondLst>
                                  <p:childTnLst>
                                    <p:anim calcmode="lin" valueType="num">
                                      <p:cBhvr>
                                        <p:cTn id="277" dur="500"/>
                                        <p:tgtEl>
                                          <p:spTgt spid="85"/>
                                        </p:tgtEl>
                                        <p:attrNameLst>
                                          <p:attrName>ppt_w</p:attrName>
                                        </p:attrNameLst>
                                      </p:cBhvr>
                                      <p:tavLst>
                                        <p:tav tm="0">
                                          <p:val>
                                            <p:strVal val="ppt_w"/>
                                          </p:val>
                                        </p:tav>
                                        <p:tav tm="100000">
                                          <p:val>
                                            <p:fltVal val="0"/>
                                          </p:val>
                                        </p:tav>
                                      </p:tavLst>
                                    </p:anim>
                                    <p:anim calcmode="lin" valueType="num">
                                      <p:cBhvr>
                                        <p:cTn id="278" dur="500"/>
                                        <p:tgtEl>
                                          <p:spTgt spid="85"/>
                                        </p:tgtEl>
                                        <p:attrNameLst>
                                          <p:attrName>ppt_h</p:attrName>
                                        </p:attrNameLst>
                                      </p:cBhvr>
                                      <p:tavLst>
                                        <p:tav tm="0">
                                          <p:val>
                                            <p:strVal val="ppt_h"/>
                                          </p:val>
                                        </p:tav>
                                        <p:tav tm="100000">
                                          <p:val>
                                            <p:fltVal val="0"/>
                                          </p:val>
                                        </p:tav>
                                      </p:tavLst>
                                    </p:anim>
                                    <p:set>
                                      <p:cBhvr>
                                        <p:cTn id="279" dur="1" fill="hold">
                                          <p:stCondLst>
                                            <p:cond delay="499"/>
                                          </p:stCondLst>
                                        </p:cTn>
                                        <p:tgtEl>
                                          <p:spTgt spid="85"/>
                                        </p:tgtEl>
                                        <p:attrNameLst>
                                          <p:attrName>style.visibility</p:attrName>
                                        </p:attrNameLst>
                                      </p:cBhvr>
                                      <p:to>
                                        <p:strVal val="hidden"/>
                                      </p:to>
                                    </p:set>
                                  </p:childTnLst>
                                </p:cTn>
                              </p:par>
                              <p:par>
                                <p:cTn id="280" presetID="42" presetClass="path" presetSubtype="0" accel="50000" decel="50000" fill="hold" grpId="4" nodeType="withEffect">
                                  <p:stCondLst>
                                    <p:cond delay="500"/>
                                  </p:stCondLst>
                                  <p:childTnLst>
                                    <p:animMotion origin="layout" path="M 0.09601 -0.07623 L 0.09601 -0.02376 " pathEditMode="relative" rAng="0" ptsTypes="AA">
                                      <p:cBhvr>
                                        <p:cTn id="281" dur="500" fill="hold"/>
                                        <p:tgtEl>
                                          <p:spTgt spid="85"/>
                                        </p:tgtEl>
                                        <p:attrNameLst>
                                          <p:attrName>ppt_x</p:attrName>
                                          <p:attrName>ppt_y</p:attrName>
                                        </p:attrNameLst>
                                      </p:cBhvr>
                                      <p:rCtr x="0" y="2623"/>
                                    </p:animMotion>
                                  </p:childTnLst>
                                </p:cTn>
                              </p:par>
                            </p:childTnLst>
                          </p:cTn>
                        </p:par>
                      </p:childTnLst>
                    </p:cTn>
                  </p:par>
                  <p:par>
                    <p:cTn id="282" fill="hold">
                      <p:stCondLst>
                        <p:cond delay="indefinite"/>
                      </p:stCondLst>
                      <p:childTnLst>
                        <p:par>
                          <p:cTn id="283" fill="hold">
                            <p:stCondLst>
                              <p:cond delay="0"/>
                            </p:stCondLst>
                            <p:childTnLst>
                              <p:par>
                                <p:cTn id="284" presetID="8" presetClass="emph" presetSubtype="0" fill="hold" nodeType="clickEffect">
                                  <p:stCondLst>
                                    <p:cond delay="0"/>
                                  </p:stCondLst>
                                  <p:childTnLst>
                                    <p:animRot by="21600000">
                                      <p:cBhvr>
                                        <p:cTn id="285" dur="2000" fill="hold"/>
                                        <p:tgtEl>
                                          <p:spTgt spid="43"/>
                                        </p:tgtEl>
                                        <p:attrNameLst>
                                          <p:attrName>r</p:attrName>
                                        </p:attrNameLst>
                                      </p:cBhvr>
                                    </p:animRot>
                                  </p:childTnLst>
                                </p:cTn>
                              </p:par>
                              <p:par>
                                <p:cTn id="286" presetID="8" presetClass="emph" presetSubtype="0" fill="hold" nodeType="withEffect">
                                  <p:stCondLst>
                                    <p:cond delay="0"/>
                                  </p:stCondLst>
                                  <p:childTnLst>
                                    <p:animRot by="21600000">
                                      <p:cBhvr>
                                        <p:cTn id="287" dur="2000" fill="hold"/>
                                        <p:tgtEl>
                                          <p:spTgt spid="46"/>
                                        </p:tgtEl>
                                        <p:attrNameLst>
                                          <p:attrName>r</p:attrName>
                                        </p:attrNameLst>
                                      </p:cBhvr>
                                    </p:animRot>
                                  </p:childTnLst>
                                </p:cTn>
                              </p:par>
                              <p:par>
                                <p:cTn id="288" presetID="8" presetClass="emph" presetSubtype="0" fill="hold" nodeType="withEffect">
                                  <p:stCondLst>
                                    <p:cond delay="0"/>
                                  </p:stCondLst>
                                  <p:childTnLst>
                                    <p:animRot by="21600000">
                                      <p:cBhvr>
                                        <p:cTn id="289" dur="2000" fill="hold"/>
                                        <p:tgtEl>
                                          <p:spTgt spid="49"/>
                                        </p:tgtEl>
                                        <p:attrNameLst>
                                          <p:attrName>r</p:attrName>
                                        </p:attrNameLst>
                                      </p:cBhvr>
                                    </p:animRot>
                                  </p:childTnLst>
                                </p:cTn>
                              </p:par>
                              <p:par>
                                <p:cTn id="290" presetID="8" presetClass="emph" presetSubtype="0" fill="hold" nodeType="withEffect">
                                  <p:stCondLst>
                                    <p:cond delay="0"/>
                                  </p:stCondLst>
                                  <p:childTnLst>
                                    <p:animRot by="21600000">
                                      <p:cBhvr>
                                        <p:cTn id="291" dur="2000" fill="hold"/>
                                        <p:tgtEl>
                                          <p:spTgt spid="56"/>
                                        </p:tgtEl>
                                        <p:attrNameLst>
                                          <p:attrName>r</p:attrName>
                                        </p:attrNameLst>
                                      </p:cBhvr>
                                    </p:animRot>
                                  </p:childTnLst>
                                </p:cTn>
                              </p:par>
                              <p:par>
                                <p:cTn id="292" presetID="10" presetClass="entr" presetSubtype="0" fill="hold" grpId="0" nodeType="withEffect">
                                  <p:stCondLst>
                                    <p:cond delay="0"/>
                                  </p:stCondLst>
                                  <p:childTnLst>
                                    <p:set>
                                      <p:cBhvr>
                                        <p:cTn id="293" dur="1" fill="hold">
                                          <p:stCondLst>
                                            <p:cond delay="0"/>
                                          </p:stCondLst>
                                        </p:cTn>
                                        <p:tgtEl>
                                          <p:spTgt spid="86"/>
                                        </p:tgtEl>
                                        <p:attrNameLst>
                                          <p:attrName>style.visibility</p:attrName>
                                        </p:attrNameLst>
                                      </p:cBhvr>
                                      <p:to>
                                        <p:strVal val="visible"/>
                                      </p:to>
                                    </p:set>
                                    <p:animEffect transition="in" filter="fade">
                                      <p:cBhvr>
                                        <p:cTn id="294" dur="800"/>
                                        <p:tgtEl>
                                          <p:spTgt spid="86"/>
                                        </p:tgtEl>
                                      </p:cBhvr>
                                    </p:animEffect>
                                  </p:childTnLst>
                                </p:cTn>
                              </p:par>
                              <p:par>
                                <p:cTn id="295" presetID="8" presetClass="emph" presetSubtype="0" fill="hold" grpId="1" nodeType="withEffect">
                                  <p:stCondLst>
                                    <p:cond delay="0"/>
                                  </p:stCondLst>
                                  <p:childTnLst>
                                    <p:animRot by="21600000">
                                      <p:cBhvr>
                                        <p:cTn id="296" dur="800" fill="hold"/>
                                        <p:tgtEl>
                                          <p:spTgt spid="86"/>
                                        </p:tgtEl>
                                        <p:attrNameLst>
                                          <p:attrName>r</p:attrName>
                                        </p:attrNameLst>
                                      </p:cBhvr>
                                    </p:animRot>
                                  </p:childTnLst>
                                </p:cTn>
                              </p:par>
                              <p:par>
                                <p:cTn id="297" presetID="0" presetClass="path" presetSubtype="0" accel="50000" decel="50000" fill="hold" grpId="2" nodeType="withEffect">
                                  <p:stCondLst>
                                    <p:cond delay="0"/>
                                  </p:stCondLst>
                                  <p:childTnLst>
                                    <p:animMotion origin="layout" path="M -0.14323 -0.16358 C -0.11615 -0.14383 -0.08906 -0.12346 -0.06563 -0.09568 C -0.04219 -0.06759 -0.02222 -0.03148 -0.00226 0.00494 " pathEditMode="relative" rAng="0" ptsTypes="aaA">
                                      <p:cBhvr>
                                        <p:cTn id="298" dur="800" fill="hold"/>
                                        <p:tgtEl>
                                          <p:spTgt spid="86"/>
                                        </p:tgtEl>
                                        <p:attrNameLst>
                                          <p:attrName>ppt_x,ppt_y</p:attrName>
                                        </p:attrNameLst>
                                      </p:cBhvr>
                                      <p:rCtr x="7049" y="8426"/>
                                    </p:animMotion>
                                  </p:childTnLst>
                                </p:cTn>
                              </p:par>
                              <p:par>
                                <p:cTn id="299" presetID="10" presetClass="entr" presetSubtype="0" fill="hold" grpId="0" nodeType="withEffect">
                                  <p:stCondLst>
                                    <p:cond delay="0"/>
                                  </p:stCondLst>
                                  <p:childTnLst>
                                    <p:set>
                                      <p:cBhvr>
                                        <p:cTn id="300" dur="1" fill="hold">
                                          <p:stCondLst>
                                            <p:cond delay="0"/>
                                          </p:stCondLst>
                                        </p:cTn>
                                        <p:tgtEl>
                                          <p:spTgt spid="87"/>
                                        </p:tgtEl>
                                        <p:attrNameLst>
                                          <p:attrName>style.visibility</p:attrName>
                                        </p:attrNameLst>
                                      </p:cBhvr>
                                      <p:to>
                                        <p:strVal val="visible"/>
                                      </p:to>
                                    </p:set>
                                    <p:animEffect transition="in" filter="fade">
                                      <p:cBhvr>
                                        <p:cTn id="301" dur="2200"/>
                                        <p:tgtEl>
                                          <p:spTgt spid="87"/>
                                        </p:tgtEl>
                                      </p:cBhvr>
                                    </p:animEffect>
                                  </p:childTnLst>
                                </p:cTn>
                              </p:par>
                              <p:par>
                                <p:cTn id="302" presetID="8" presetClass="emph" presetSubtype="0" fill="hold" grpId="1" nodeType="withEffect">
                                  <p:stCondLst>
                                    <p:cond delay="0"/>
                                  </p:stCondLst>
                                  <p:childTnLst>
                                    <p:animRot by="21600000">
                                      <p:cBhvr>
                                        <p:cTn id="303" dur="2200" fill="hold"/>
                                        <p:tgtEl>
                                          <p:spTgt spid="87"/>
                                        </p:tgtEl>
                                        <p:attrNameLst>
                                          <p:attrName>r</p:attrName>
                                        </p:attrNameLst>
                                      </p:cBhvr>
                                    </p:animRot>
                                  </p:childTnLst>
                                </p:cTn>
                              </p:par>
                              <p:par>
                                <p:cTn id="304" presetID="0" presetClass="path" presetSubtype="0" accel="50000" decel="50000" fill="hold" grpId="2" nodeType="withEffect">
                                  <p:stCondLst>
                                    <p:cond delay="0"/>
                                  </p:stCondLst>
                                  <p:childTnLst>
                                    <p:animMotion origin="layout" path="M -0.82448 0.01919 C -0.78819 -0.006 -0.75173 -0.0312 -0.69809 -0.02981 C -0.64444 -0.02843 -0.56145 0.0222 -0.50208 0.02728 C -0.44288 0.03237 -0.39218 -0.00184 -0.34288 6.96255E-6 C -0.29357 0.00186 -0.25 0.03145 -0.20625 0.03815 C -0.16267 0.04485 -0.11597 0.04716 -0.08159 0.04092 C -0.04722 0.03468 -0.02361 0.01734 -1.38889E-6 6.96255E-6 " pathEditMode="relative" rAng="0" ptsTypes="aaaaaaA">
                                      <p:cBhvr>
                                        <p:cTn id="305" dur="2200" fill="hold"/>
                                        <p:tgtEl>
                                          <p:spTgt spid="87"/>
                                        </p:tgtEl>
                                        <p:attrNameLst>
                                          <p:attrName>ppt_x,ppt_y</p:attrName>
                                        </p:attrNameLst>
                                      </p:cBhvr>
                                      <p:rCtr x="0" y="0"/>
                                    </p:animMotion>
                                  </p:childTnLst>
                                </p:cTn>
                              </p:par>
                              <p:par>
                                <p:cTn id="306" presetID="14" presetClass="entr" presetSubtype="10" fill="hold" grpId="0" nodeType="withEffect">
                                  <p:stCondLst>
                                    <p:cond delay="300"/>
                                  </p:stCondLst>
                                  <p:childTnLst>
                                    <p:set>
                                      <p:cBhvr>
                                        <p:cTn id="307" dur="1" fill="hold">
                                          <p:stCondLst>
                                            <p:cond delay="0"/>
                                          </p:stCondLst>
                                        </p:cTn>
                                        <p:tgtEl>
                                          <p:spTgt spid="88"/>
                                        </p:tgtEl>
                                        <p:attrNameLst>
                                          <p:attrName>style.visibility</p:attrName>
                                        </p:attrNameLst>
                                      </p:cBhvr>
                                      <p:to>
                                        <p:strVal val="visible"/>
                                      </p:to>
                                    </p:set>
                                    <p:animEffect>
                                      <p:cBhvr>
                                        <p:cTn id="308"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2" grpId="1" animBg="1"/>
      <p:bldP spid="62" grpId="2" animBg="1"/>
      <p:bldP spid="62" grpId="3" animBg="1"/>
      <p:bldP spid="62" grpId="4" animBg="1"/>
      <p:bldP spid="67" grpId="0" animBg="1"/>
      <p:bldP spid="67" grpId="1" animBg="1"/>
      <p:bldP spid="67" grpId="2" animBg="1"/>
      <p:bldP spid="67" grpId="3" animBg="1"/>
      <p:bldP spid="67" grpId="4" animBg="1"/>
      <p:bldP spid="70" grpId="0" animBg="1"/>
      <p:bldP spid="70" grpId="1" animBg="1"/>
      <p:bldP spid="70" grpId="2" animBg="1"/>
      <p:bldP spid="70" grpId="3" animBg="1"/>
      <p:bldP spid="70" grpId="4" animBg="1"/>
      <p:bldP spid="71" grpId="0" animBg="1"/>
      <p:bldP spid="71" grpId="1" animBg="1"/>
      <p:bldP spid="71" grpId="2" animBg="1"/>
      <p:bldP spid="71" grpId="3" animBg="1"/>
      <p:bldP spid="71" grpId="4" animBg="1"/>
      <p:bldP spid="72" grpId="0" animBg="1"/>
      <p:bldP spid="72" grpId="1" animBg="1"/>
      <p:bldP spid="72" grpId="2" animBg="1"/>
      <p:bldP spid="72" grpId="3" animBg="1"/>
      <p:bldP spid="72" grpId="4" animBg="1"/>
      <p:bldP spid="73" grpId="0" animBg="1"/>
      <p:bldP spid="73" grpId="1" animBg="1"/>
      <p:bldP spid="73" grpId="2" animBg="1"/>
      <p:bldP spid="73" grpId="3" animBg="1"/>
      <p:bldP spid="73" grpId="4" animBg="1"/>
      <p:bldP spid="74" grpId="0" animBg="1"/>
      <p:bldP spid="74" grpId="1" animBg="1"/>
      <p:bldP spid="74" grpId="2" animBg="1"/>
      <p:bldP spid="74" grpId="3" animBg="1"/>
      <p:bldP spid="74" grpId="4" animBg="1"/>
      <p:bldP spid="75" grpId="0" animBg="1"/>
      <p:bldP spid="75" grpId="1" animBg="1"/>
      <p:bldP spid="75" grpId="2" animBg="1"/>
      <p:bldP spid="75" grpId="3" animBg="1"/>
      <p:bldP spid="75" grpId="4" animBg="1"/>
      <p:bldP spid="76" grpId="0" animBg="1"/>
      <p:bldP spid="76" grpId="1" animBg="1"/>
      <p:bldP spid="76" grpId="2" animBg="1"/>
      <p:bldP spid="76" grpId="3" animBg="1"/>
      <p:bldP spid="76" grpId="4" animBg="1"/>
      <p:bldP spid="77" grpId="0" animBg="1"/>
      <p:bldP spid="77" grpId="1" animBg="1"/>
      <p:bldP spid="77" grpId="2" animBg="1"/>
      <p:bldP spid="77" grpId="3" animBg="1"/>
      <p:bldP spid="77" grpId="4" animBg="1"/>
      <p:bldP spid="78" grpId="0" animBg="1"/>
      <p:bldP spid="78" grpId="1" animBg="1"/>
      <p:bldP spid="78" grpId="2" animBg="1"/>
      <p:bldP spid="78" grpId="3" animBg="1"/>
      <p:bldP spid="78" grpId="4" animBg="1"/>
      <p:bldP spid="79" grpId="0" animBg="1"/>
      <p:bldP spid="79" grpId="1" animBg="1"/>
      <p:bldP spid="79" grpId="2" animBg="1"/>
      <p:bldP spid="79" grpId="3" animBg="1"/>
      <p:bldP spid="79" grpId="4" animBg="1"/>
      <p:bldP spid="80" grpId="0" animBg="1"/>
      <p:bldP spid="80" grpId="1" animBg="1"/>
      <p:bldP spid="80" grpId="2" animBg="1"/>
      <p:bldP spid="80" grpId="3" animBg="1"/>
      <p:bldP spid="80" grpId="4" animBg="1"/>
      <p:bldP spid="81" grpId="0" animBg="1"/>
      <p:bldP spid="81" grpId="1" animBg="1"/>
      <p:bldP spid="81" grpId="2" animBg="1"/>
      <p:bldP spid="81" grpId="3" animBg="1"/>
      <p:bldP spid="81" grpId="4" animBg="1"/>
      <p:bldP spid="82" grpId="0" animBg="1"/>
      <p:bldP spid="82" grpId="1" animBg="1"/>
      <p:bldP spid="82" grpId="2" animBg="1"/>
      <p:bldP spid="82" grpId="3" animBg="1"/>
      <p:bldP spid="82" grpId="4" animBg="1"/>
      <p:bldP spid="83" grpId="0" animBg="1"/>
      <p:bldP spid="83" grpId="1" animBg="1"/>
      <p:bldP spid="83" grpId="2" animBg="1"/>
      <p:bldP spid="83" grpId="3" animBg="1"/>
      <p:bldP spid="83" grpId="4" animBg="1"/>
      <p:bldP spid="84" grpId="0" animBg="1"/>
      <p:bldP spid="84" grpId="1" animBg="1"/>
      <p:bldP spid="84" grpId="2" animBg="1"/>
      <p:bldP spid="84" grpId="3" animBg="1"/>
      <p:bldP spid="84" grpId="4" animBg="1"/>
      <p:bldP spid="85" grpId="0" animBg="1"/>
      <p:bldP spid="85" grpId="1" animBg="1"/>
      <p:bldP spid="85" grpId="2" animBg="1"/>
      <p:bldP spid="85" grpId="3" animBg="1"/>
      <p:bldP spid="85" grpId="4" animBg="1"/>
      <p:bldP spid="86" grpId="0" animBg="1"/>
      <p:bldP spid="86" grpId="1" animBg="1"/>
      <p:bldP spid="86" grpId="2" animBg="1"/>
      <p:bldP spid="87" grpId="0" animBg="1"/>
      <p:bldP spid="87" grpId="1" animBg="1"/>
      <p:bldP spid="87" grpId="2" animBg="1"/>
      <p:bldP spid="88" grpId="0" bldLvl="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210" y="622786"/>
            <a:ext cx="4233335" cy="4578410"/>
            <a:chOff x="142947" y="830382"/>
            <a:chExt cx="5644446" cy="6104546"/>
          </a:xfrm>
        </p:grpSpPr>
        <p:pic>
          <p:nvPicPr>
            <p:cNvPr id="8" name="图片 7"/>
            <p:cNvPicPr>
              <a:picLocks noChangeAspect="1"/>
            </p:cNvPicPr>
            <p:nvPr/>
          </p:nvPicPr>
          <p:blipFill rotWithShape="1">
            <a:blip r:embed="rId3">
              <a:extLst>
                <a:ext uri="{BEBA8EAE-BF5A-486C-A8C5-ECC9F3942E4B}">
                  <a14:imgProps xmlns:a14="http://schemas.microsoft.com/office/drawing/2010/main">
                    <a14:imgLayer r:embed="rId4">
                      <a14:imgEffect>
                        <a14:backgroundRemoval t="5751" b="100000" l="9938" r="89959">
                          <a14:foregroundMark x1="59731" y1="14564" x2="53727" y2="75696"/>
                          <a14:foregroundMark x1="68634" y1="18182" x2="71636" y2="78015"/>
                          <a14:foregroundMark x1="51967" y1="13451" x2="74638" y2="58720"/>
                          <a14:foregroundMark x1="49068" y1="13358" x2="68634" y2="13173"/>
                        </a14:backgroundRemoval>
                      </a14:imgEffect>
                    </a14:imgLayer>
                  </a14:imgProps>
                </a:ext>
                <a:ext uri="{28A0092B-C50C-407E-A947-70E740481C1C}">
                  <a14:useLocalDpi xmlns:a14="http://schemas.microsoft.com/office/drawing/2010/main" val="0"/>
                </a:ext>
              </a:extLst>
            </a:blip>
            <a:srcRect b="3085"/>
            <a:stretch/>
          </p:blipFill>
          <p:spPr>
            <a:xfrm>
              <a:off x="142947" y="830382"/>
              <a:ext cx="5644446" cy="6104546"/>
            </a:xfrm>
            <a:prstGeom prst="rect">
              <a:avLst/>
            </a:prstGeom>
          </p:spPr>
        </p:pic>
        <p:sp>
          <p:nvSpPr>
            <p:cNvPr id="9" name="矩形 8"/>
            <p:cNvSpPr/>
            <p:nvPr/>
          </p:nvSpPr>
          <p:spPr>
            <a:xfrm>
              <a:off x="2693163" y="2142777"/>
              <a:ext cx="1856209" cy="3276988"/>
            </a:xfrm>
            <a:prstGeom prst="rect">
              <a:avLst/>
            </a:prstGeom>
            <a:solidFill>
              <a:srgbClr val="F7F7F9">
                <a:alpha val="95000"/>
              </a:srgbClr>
            </a:solidFill>
            <a:ln w="127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endParaRPr>
            </a:p>
          </p:txBody>
        </p:sp>
      </p:grpSp>
      <p:grpSp>
        <p:nvGrpSpPr>
          <p:cNvPr id="10" name="组合 9"/>
          <p:cNvGrpSpPr/>
          <p:nvPr/>
        </p:nvGrpSpPr>
        <p:grpSpPr>
          <a:xfrm>
            <a:off x="1648024" y="1881150"/>
            <a:ext cx="1764006" cy="525675"/>
            <a:chOff x="1648024" y="1881150"/>
            <a:chExt cx="1764006" cy="525675"/>
          </a:xfrm>
        </p:grpSpPr>
        <p:grpSp>
          <p:nvGrpSpPr>
            <p:cNvPr id="11" name="组合 1"/>
            <p:cNvGrpSpPr/>
            <p:nvPr/>
          </p:nvGrpSpPr>
          <p:grpSpPr>
            <a:xfrm>
              <a:off x="1648024" y="1881150"/>
              <a:ext cx="1764006" cy="525675"/>
              <a:chOff x="5999739" y="2195545"/>
              <a:chExt cx="1764006" cy="525675"/>
            </a:xfrm>
          </p:grpSpPr>
          <p:sp>
            <p:nvSpPr>
              <p:cNvPr id="1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1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01</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2" name="直接连接符 11"/>
            <p:cNvCxnSpPr/>
            <p:nvPr/>
          </p:nvCxnSpPr>
          <p:spPr>
            <a:xfrm>
              <a:off x="2195736" y="2118438"/>
              <a:ext cx="105197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1648024" y="2499742"/>
            <a:ext cx="1764006" cy="525675"/>
            <a:chOff x="1648024" y="1881150"/>
            <a:chExt cx="1764006" cy="525675"/>
          </a:xfrm>
        </p:grpSpPr>
        <p:grpSp>
          <p:nvGrpSpPr>
            <p:cNvPr id="16" name="组合 1"/>
            <p:cNvGrpSpPr/>
            <p:nvPr/>
          </p:nvGrpSpPr>
          <p:grpSpPr>
            <a:xfrm>
              <a:off x="1648024" y="1881150"/>
              <a:ext cx="1764006" cy="525675"/>
              <a:chOff x="5999739" y="2195545"/>
              <a:chExt cx="1764006" cy="525675"/>
            </a:xfrm>
          </p:grpSpPr>
          <p:sp>
            <p:nvSpPr>
              <p:cNvPr id="18"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19"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02</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17" name="直接连接符 16"/>
            <p:cNvCxnSpPr/>
            <p:nvPr/>
          </p:nvCxnSpPr>
          <p:spPr>
            <a:xfrm>
              <a:off x="2195736" y="2118438"/>
              <a:ext cx="105197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组合 19"/>
          <p:cNvGrpSpPr/>
          <p:nvPr/>
        </p:nvGrpSpPr>
        <p:grpSpPr>
          <a:xfrm>
            <a:off x="1648024" y="3147814"/>
            <a:ext cx="1764006" cy="525675"/>
            <a:chOff x="1648024" y="1881150"/>
            <a:chExt cx="1764006" cy="525675"/>
          </a:xfrm>
        </p:grpSpPr>
        <p:grpSp>
          <p:nvGrpSpPr>
            <p:cNvPr id="21" name="组合 1"/>
            <p:cNvGrpSpPr/>
            <p:nvPr/>
          </p:nvGrpSpPr>
          <p:grpSpPr>
            <a:xfrm>
              <a:off x="1648024" y="1881150"/>
              <a:ext cx="1764006" cy="525675"/>
              <a:chOff x="5999739" y="2195545"/>
              <a:chExt cx="1764006" cy="525675"/>
            </a:xfrm>
          </p:grpSpPr>
          <p:sp>
            <p:nvSpPr>
              <p:cNvPr id="23" name="TextBox 20"/>
              <p:cNvSpPr txBox="1"/>
              <p:nvPr/>
            </p:nvSpPr>
            <p:spPr bwMode="auto">
              <a:xfrm>
                <a:off x="6440756" y="2411569"/>
                <a:ext cx="1258823" cy="309651"/>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r>
                  <a:rPr lang="zh-CN" altLang="en-US" sz="700" dirty="0">
                    <a:solidFill>
                      <a:schemeClr val="accent2"/>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700" dirty="0" smtClean="0">
                    <a:solidFill>
                      <a:schemeClr val="accent2"/>
                    </a:solidFill>
                    <a:latin typeface="微软雅黑" pitchFamily="34" charset="-122"/>
                    <a:ea typeface="微软雅黑" pitchFamily="34" charset="-122"/>
                  </a:rPr>
                  <a:t>此处添加段落文本</a:t>
                </a:r>
                <a:endParaRPr lang="zh-CN" altLang="en-US" sz="700" dirty="0">
                  <a:solidFill>
                    <a:schemeClr val="accent2"/>
                  </a:solidFill>
                  <a:latin typeface="微软雅黑" pitchFamily="34" charset="-122"/>
                  <a:ea typeface="微软雅黑" pitchFamily="34" charset="-122"/>
                </a:endParaRPr>
              </a:p>
            </p:txBody>
          </p:sp>
          <p:sp>
            <p:nvSpPr>
              <p:cNvPr id="24" name="TextBox 19"/>
              <p:cNvSpPr txBox="1">
                <a:spLocks noChangeArrowheads="1"/>
              </p:cNvSpPr>
              <p:nvPr/>
            </p:nvSpPr>
            <p:spPr bwMode="auto">
              <a:xfrm>
                <a:off x="5999739" y="2195545"/>
                <a:ext cx="1764006"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en-US" altLang="zh-CN" sz="1000" dirty="0" smtClean="0">
                    <a:solidFill>
                      <a:schemeClr val="accent2"/>
                    </a:solidFill>
                    <a:latin typeface="微软雅黑" panose="020B0503020204020204" pitchFamily="34" charset="-122"/>
                    <a:ea typeface="微软雅黑" panose="020B0503020204020204" pitchFamily="34" charset="-122"/>
                    <a:cs typeface="宋体" pitchFamily="2" charset="-122"/>
                  </a:rPr>
                  <a:t>03</a:t>
                </a:r>
                <a:r>
                  <a:rPr lang="zh-CN" altLang="en-US" sz="1000" dirty="0" smtClean="0">
                    <a:solidFill>
                      <a:schemeClr val="accent2"/>
                    </a:solidFill>
                    <a:latin typeface="微软雅黑" panose="020B0503020204020204" pitchFamily="34" charset="-122"/>
                    <a:ea typeface="微软雅黑" panose="020B0503020204020204" pitchFamily="34" charset="-122"/>
                    <a:cs typeface="宋体" pitchFamily="2" charset="-122"/>
                  </a:rPr>
                  <a:t>标题文字</a:t>
                </a:r>
                <a:endParaRPr lang="zh-CN" altLang="zh-CN" sz="1000" dirty="0">
                  <a:solidFill>
                    <a:schemeClr val="accent2"/>
                  </a:solidFill>
                  <a:latin typeface="微软雅黑" panose="020B0503020204020204" pitchFamily="34" charset="-122"/>
                  <a:ea typeface="微软雅黑" panose="020B0503020204020204" pitchFamily="34" charset="-122"/>
                  <a:cs typeface="宋体" pitchFamily="2" charset="-122"/>
                </a:endParaRPr>
              </a:p>
            </p:txBody>
          </p:sp>
        </p:grpSp>
        <p:cxnSp>
          <p:nvCxnSpPr>
            <p:cNvPr id="22" name="直接连接符 21"/>
            <p:cNvCxnSpPr/>
            <p:nvPr/>
          </p:nvCxnSpPr>
          <p:spPr>
            <a:xfrm>
              <a:off x="2195736" y="2118438"/>
              <a:ext cx="1051979"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25" name="组合 24"/>
          <p:cNvGrpSpPr/>
          <p:nvPr/>
        </p:nvGrpSpPr>
        <p:grpSpPr>
          <a:xfrm>
            <a:off x="5076056" y="1777776"/>
            <a:ext cx="2904872" cy="2378150"/>
            <a:chOff x="4919045" y="1885366"/>
            <a:chExt cx="2904872" cy="2378150"/>
          </a:xfrm>
        </p:grpSpPr>
        <p:cxnSp>
          <p:nvCxnSpPr>
            <p:cNvPr id="26" name="直接连接符 25"/>
            <p:cNvCxnSpPr/>
            <p:nvPr/>
          </p:nvCxnSpPr>
          <p:spPr>
            <a:xfrm>
              <a:off x="4964807" y="2271075"/>
              <a:ext cx="2643086" cy="309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4975753" y="1885366"/>
              <a:ext cx="1518356" cy="338554"/>
              <a:chOff x="607024" y="179664"/>
              <a:chExt cx="2024470" cy="451405"/>
            </a:xfrm>
          </p:grpSpPr>
          <p:sp>
            <p:nvSpPr>
              <p:cNvPr id="29" name="文本框 50"/>
              <p:cNvSpPr txBox="1"/>
              <p:nvPr/>
            </p:nvSpPr>
            <p:spPr>
              <a:xfrm>
                <a:off x="743802" y="179664"/>
                <a:ext cx="1887692" cy="451405"/>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标题文字内容</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30" name="等腰三角形 29"/>
              <p:cNvSpPr/>
              <p:nvPr/>
            </p:nvSpPr>
            <p:spPr>
              <a:xfrm rot="16200000" flipH="1" flipV="1">
                <a:off x="550306" y="326600"/>
                <a:ext cx="227305" cy="113870"/>
              </a:xfrm>
              <a:prstGeom prst="triangle">
                <a:avLst/>
              </a:prstGeom>
              <a:solidFill>
                <a:schemeClr val="bg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sp>
          <p:nvSpPr>
            <p:cNvPr id="28" name="矩形 27"/>
            <p:cNvSpPr/>
            <p:nvPr/>
          </p:nvSpPr>
          <p:spPr>
            <a:xfrm>
              <a:off x="4919045" y="2347607"/>
              <a:ext cx="2904872" cy="1915909"/>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gr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870282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anim calcmode="lin" valueType="num">
                                      <p:cBhvr>
                                        <p:cTn id="13" dur="500" fill="hold"/>
                                        <p:tgtEl>
                                          <p:spTgt spid="10"/>
                                        </p:tgtEl>
                                        <p:attrNameLst>
                                          <p:attrName>ppt_x</p:attrName>
                                        </p:attrNameLst>
                                      </p:cBhvr>
                                      <p:tavLst>
                                        <p:tav tm="0">
                                          <p:val>
                                            <p:strVal val="#ppt_x"/>
                                          </p:val>
                                        </p:tav>
                                        <p:tav tm="100000">
                                          <p:val>
                                            <p:strVal val="#ppt_x"/>
                                          </p:val>
                                        </p:tav>
                                      </p:tavLst>
                                    </p:anim>
                                    <p:anim calcmode="lin" valueType="num">
                                      <p:cBhvr>
                                        <p:cTn id="14" dur="500" fill="hold"/>
                                        <p:tgtEl>
                                          <p:spTgt spid="10"/>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anim calcmode="lin" valueType="num">
                                      <p:cBhvr>
                                        <p:cTn id="19" dur="500" fill="hold"/>
                                        <p:tgtEl>
                                          <p:spTgt spid="15"/>
                                        </p:tgtEl>
                                        <p:attrNameLst>
                                          <p:attrName>ppt_x</p:attrName>
                                        </p:attrNameLst>
                                      </p:cBhvr>
                                      <p:tavLst>
                                        <p:tav tm="0">
                                          <p:val>
                                            <p:strVal val="#ppt_x"/>
                                          </p:val>
                                        </p:tav>
                                        <p:tav tm="100000">
                                          <p:val>
                                            <p:strVal val="#ppt_x"/>
                                          </p:val>
                                        </p:tav>
                                      </p:tavLst>
                                    </p:anim>
                                    <p:anim calcmode="lin" valueType="num">
                                      <p:cBhvr>
                                        <p:cTn id="20" dur="500" fill="hold"/>
                                        <p:tgtEl>
                                          <p:spTgt spid="1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1+#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3</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成功展示</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7950430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p:cNvGrpSpPr/>
          <p:nvPr/>
        </p:nvGrpSpPr>
        <p:grpSpPr>
          <a:xfrm>
            <a:off x="755577" y="2651965"/>
            <a:ext cx="7560839" cy="318361"/>
            <a:chOff x="534438" y="3368951"/>
            <a:chExt cx="10944224" cy="438144"/>
          </a:xfrm>
          <a:solidFill>
            <a:schemeClr val="bg1">
              <a:alpha val="50000"/>
            </a:schemeClr>
          </a:solidFill>
          <a:effectLst/>
        </p:grpSpPr>
        <p:sp>
          <p:nvSpPr>
            <p:cNvPr id="49" name="矩形 48"/>
            <p:cNvSpPr/>
            <p:nvPr/>
          </p:nvSpPr>
          <p:spPr>
            <a:xfrm>
              <a:off x="11049789" y="3503489"/>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50" name="组合 49"/>
            <p:cNvGrpSpPr/>
            <p:nvPr/>
          </p:nvGrpSpPr>
          <p:grpSpPr>
            <a:xfrm>
              <a:off x="534438" y="3368951"/>
              <a:ext cx="10944224" cy="438144"/>
              <a:chOff x="623889" y="3209927"/>
              <a:chExt cx="10944224" cy="438144"/>
            </a:xfrm>
            <a:grpFill/>
          </p:grpSpPr>
          <p:sp>
            <p:nvSpPr>
              <p:cNvPr id="51" name="矩形 50"/>
              <p:cNvSpPr/>
              <p:nvPr/>
            </p:nvSpPr>
            <p:spPr>
              <a:xfrm>
                <a:off x="623889" y="3344465"/>
                <a:ext cx="50397" cy="169069"/>
              </a:xfrm>
              <a:prstGeom prst="rect">
                <a:avLst/>
              </a:prstGeom>
              <a:grpFill/>
              <a:ln w="12700">
                <a:noFill/>
              </a:ln>
              <a:effectLst>
                <a:outerShdw blurRad="254000" dist="127000" dir="816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2" name="矩形 51"/>
              <p:cNvSpPr/>
              <p:nvPr/>
            </p:nvSpPr>
            <p:spPr>
              <a:xfrm>
                <a:off x="717047"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3" name="矩形 52"/>
              <p:cNvSpPr/>
              <p:nvPr/>
            </p:nvSpPr>
            <p:spPr>
              <a:xfrm>
                <a:off x="866901"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4" name="矩形 53"/>
              <p:cNvSpPr/>
              <p:nvPr/>
            </p:nvSpPr>
            <p:spPr>
              <a:xfrm>
                <a:off x="1108099" y="3344467"/>
                <a:ext cx="9613876"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5" name="矩形 54"/>
              <p:cNvSpPr/>
              <p:nvPr/>
            </p:nvSpPr>
            <p:spPr>
              <a:xfrm>
                <a:off x="10994902" y="3344465"/>
                <a:ext cx="107093"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6" name="矩形 55"/>
              <p:cNvSpPr/>
              <p:nvPr/>
            </p:nvSpPr>
            <p:spPr>
              <a:xfrm>
                <a:off x="10759220" y="3344465"/>
                <a:ext cx="198437" cy="169069"/>
              </a:xfrm>
              <a:prstGeom prst="rect">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sp>
            <p:nvSpPr>
              <p:cNvPr id="57" name="等腰三角形 56"/>
              <p:cNvSpPr/>
              <p:nvPr/>
            </p:nvSpPr>
            <p:spPr>
              <a:xfrm rot="5400000">
                <a:off x="11159803" y="3239761"/>
                <a:ext cx="438144" cy="378476"/>
              </a:xfrm>
              <a:prstGeom prst="triangle">
                <a:avLst/>
              </a:prstGeom>
              <a:grp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grpSp>
      <p:cxnSp>
        <p:nvCxnSpPr>
          <p:cNvPr id="58" name="肘形连接符 57"/>
          <p:cNvCxnSpPr>
            <a:stCxn id="73" idx="3"/>
            <a:endCxn id="59" idx="1"/>
          </p:cNvCxnSpPr>
          <p:nvPr/>
        </p:nvCxnSpPr>
        <p:spPr>
          <a:xfrm rot="5400000" flipH="1" flipV="1">
            <a:off x="1102789"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1531795"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0" name="肘形连接符 59"/>
          <p:cNvCxnSpPr>
            <a:stCxn id="79" idx="3"/>
            <a:endCxn id="61" idx="1"/>
          </p:cNvCxnSpPr>
          <p:nvPr/>
        </p:nvCxnSpPr>
        <p:spPr>
          <a:xfrm rot="5400000" flipH="1" flipV="1">
            <a:off x="2976517"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3405523"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2" name="肘形连接符 61"/>
          <p:cNvCxnSpPr>
            <a:stCxn id="85" idx="3"/>
            <a:endCxn id="63" idx="1"/>
          </p:cNvCxnSpPr>
          <p:nvPr/>
        </p:nvCxnSpPr>
        <p:spPr>
          <a:xfrm rot="5400000" flipH="1" flipV="1">
            <a:off x="4850245" y="2137968"/>
            <a:ext cx="646309"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3" name="矩形 62"/>
          <p:cNvSpPr/>
          <p:nvPr/>
        </p:nvSpPr>
        <p:spPr>
          <a:xfrm>
            <a:off x="5279252" y="1495619"/>
            <a:ext cx="1026279" cy="850092"/>
          </a:xfrm>
          <a:prstGeom prst="rect">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4" name="肘形连接符 63"/>
          <p:cNvCxnSpPr>
            <a:stCxn id="91" idx="3"/>
            <a:endCxn id="65" idx="1"/>
          </p:cNvCxnSpPr>
          <p:nvPr/>
        </p:nvCxnSpPr>
        <p:spPr>
          <a:xfrm rot="5400000" flipH="1" flipV="1">
            <a:off x="6723973" y="2137967"/>
            <a:ext cx="646308"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5" name="矩形 64"/>
          <p:cNvSpPr/>
          <p:nvPr/>
        </p:nvSpPr>
        <p:spPr>
          <a:xfrm>
            <a:off x="7152981" y="1495619"/>
            <a:ext cx="1026279" cy="850092"/>
          </a:xfrm>
          <a:prstGeom prst="rect">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rgbClr val="F8F8F8"/>
              </a:solidFill>
              <a:latin typeface="微软雅黑"/>
            </a:endParaRPr>
          </a:p>
        </p:txBody>
      </p:sp>
      <p:cxnSp>
        <p:nvCxnSpPr>
          <p:cNvPr id="66" name="肘形连接符 65"/>
          <p:cNvCxnSpPr>
            <a:stCxn id="76" idx="0"/>
            <a:endCxn id="67" idx="1"/>
          </p:cNvCxnSpPr>
          <p:nvPr/>
        </p:nvCxnSpPr>
        <p:spPr>
          <a:xfrm rot="16200000" flipH="1">
            <a:off x="2002400"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7" name="矩形 66"/>
          <p:cNvSpPr/>
          <p:nvPr/>
        </p:nvSpPr>
        <p:spPr>
          <a:xfrm>
            <a:off x="2468660"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68" name="肘形连接符 67"/>
          <p:cNvCxnSpPr>
            <a:stCxn id="82" idx="0"/>
            <a:endCxn id="69" idx="1"/>
          </p:cNvCxnSpPr>
          <p:nvPr/>
        </p:nvCxnSpPr>
        <p:spPr>
          <a:xfrm rot="16200000" flipH="1">
            <a:off x="3876128" y="3313004"/>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4342388" y="3330596"/>
            <a:ext cx="1026279" cy="897338"/>
          </a:xfrm>
          <a:prstGeom prst="rect">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cxnSp>
        <p:nvCxnSpPr>
          <p:cNvPr id="70" name="肘形连接符 69"/>
          <p:cNvCxnSpPr>
            <a:stCxn id="88" idx="0"/>
            <a:endCxn id="71" idx="1"/>
          </p:cNvCxnSpPr>
          <p:nvPr/>
        </p:nvCxnSpPr>
        <p:spPr>
          <a:xfrm rot="16200000" flipH="1">
            <a:off x="5749857" y="3313005"/>
            <a:ext cx="720815" cy="211705"/>
          </a:xfrm>
          <a:prstGeom prst="bentConnector2">
            <a:avLst/>
          </a:prstGeom>
          <a:ln>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1" name="矩形 70"/>
          <p:cNvSpPr/>
          <p:nvPr/>
        </p:nvSpPr>
        <p:spPr>
          <a:xfrm>
            <a:off x="6216116" y="3330596"/>
            <a:ext cx="1026279" cy="897338"/>
          </a:xfrm>
          <a:prstGeom prst="rect">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8F8F8"/>
              </a:solidFill>
              <a:latin typeface="微软雅黑"/>
            </a:endParaRPr>
          </a:p>
        </p:txBody>
      </p:sp>
      <p:grpSp>
        <p:nvGrpSpPr>
          <p:cNvPr id="72" name="组合 71"/>
          <p:cNvGrpSpPr/>
          <p:nvPr/>
        </p:nvGrpSpPr>
        <p:grpSpPr>
          <a:xfrm>
            <a:off x="1103386" y="2566975"/>
            <a:ext cx="428410" cy="491476"/>
            <a:chOff x="1021600" y="2688962"/>
            <a:chExt cx="428410" cy="491476"/>
          </a:xfrm>
          <a:effectLst/>
        </p:grpSpPr>
        <p:sp>
          <p:nvSpPr>
            <p:cNvPr id="73" name="六边形 72"/>
            <p:cNvSpPr/>
            <p:nvPr/>
          </p:nvSpPr>
          <p:spPr>
            <a:xfrm rot="5400000">
              <a:off x="992566"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4" name="文本框 33"/>
            <p:cNvSpPr txBox="1"/>
            <p:nvPr/>
          </p:nvSpPr>
          <p:spPr>
            <a:xfrm>
              <a:off x="102160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01</a:t>
              </a:r>
              <a:endParaRPr lang="en-US" altLang="zh-CN" sz="1600" dirty="0">
                <a:solidFill>
                  <a:schemeClr val="accent2"/>
                </a:solidFill>
                <a:latin typeface="微软雅黑"/>
              </a:endParaRPr>
            </a:p>
          </p:txBody>
        </p:sp>
      </p:grpSp>
      <p:grpSp>
        <p:nvGrpSpPr>
          <p:cNvPr id="75" name="组合 74"/>
          <p:cNvGrpSpPr/>
          <p:nvPr/>
        </p:nvGrpSpPr>
        <p:grpSpPr>
          <a:xfrm>
            <a:off x="2045249" y="2566975"/>
            <a:ext cx="437896" cy="491476"/>
            <a:chOff x="1963463" y="2688962"/>
            <a:chExt cx="437896" cy="491476"/>
          </a:xfrm>
          <a:effectLst/>
        </p:grpSpPr>
        <p:sp>
          <p:nvSpPr>
            <p:cNvPr id="76" name="六边形 75"/>
            <p:cNvSpPr/>
            <p:nvPr/>
          </p:nvSpPr>
          <p:spPr>
            <a:xfrm rot="5400000">
              <a:off x="1929430"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77" name="文本框 33"/>
            <p:cNvSpPr txBox="1"/>
            <p:nvPr/>
          </p:nvSpPr>
          <p:spPr>
            <a:xfrm>
              <a:off x="1972949"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02</a:t>
              </a:r>
              <a:endParaRPr lang="en-US" altLang="zh-CN" sz="1600" dirty="0">
                <a:solidFill>
                  <a:schemeClr val="accent2"/>
                </a:solidFill>
                <a:latin typeface="微软雅黑"/>
              </a:endParaRPr>
            </a:p>
          </p:txBody>
        </p:sp>
      </p:grpSp>
      <p:grpSp>
        <p:nvGrpSpPr>
          <p:cNvPr id="78" name="组合 77"/>
          <p:cNvGrpSpPr/>
          <p:nvPr/>
        </p:nvGrpSpPr>
        <p:grpSpPr>
          <a:xfrm>
            <a:off x="2982113" y="2566975"/>
            <a:ext cx="428410" cy="491476"/>
            <a:chOff x="2900327" y="2688962"/>
            <a:chExt cx="428410" cy="491476"/>
          </a:xfrm>
          <a:effectLst/>
        </p:grpSpPr>
        <p:sp>
          <p:nvSpPr>
            <p:cNvPr id="79" name="六边形 78"/>
            <p:cNvSpPr/>
            <p:nvPr/>
          </p:nvSpPr>
          <p:spPr>
            <a:xfrm rot="5400000">
              <a:off x="2866294" y="2722995"/>
              <a:ext cx="491476" cy="423410"/>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0" name="文本框 33"/>
            <p:cNvSpPr txBox="1"/>
            <p:nvPr/>
          </p:nvSpPr>
          <p:spPr>
            <a:xfrm>
              <a:off x="2900327"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03</a:t>
              </a:r>
              <a:endParaRPr lang="en-US" altLang="zh-CN" sz="1600" dirty="0">
                <a:solidFill>
                  <a:schemeClr val="accent2"/>
                </a:solidFill>
                <a:latin typeface="微软雅黑"/>
              </a:endParaRPr>
            </a:p>
          </p:txBody>
        </p:sp>
      </p:grpSp>
      <p:grpSp>
        <p:nvGrpSpPr>
          <p:cNvPr id="81" name="组合 80"/>
          <p:cNvGrpSpPr/>
          <p:nvPr/>
        </p:nvGrpSpPr>
        <p:grpSpPr>
          <a:xfrm>
            <a:off x="3916477" y="2566975"/>
            <a:ext cx="428410" cy="491476"/>
            <a:chOff x="3834691" y="2688962"/>
            <a:chExt cx="428410" cy="491476"/>
          </a:xfrm>
          <a:effectLst/>
        </p:grpSpPr>
        <p:sp>
          <p:nvSpPr>
            <p:cNvPr id="82" name="六边形 81"/>
            <p:cNvSpPr/>
            <p:nvPr/>
          </p:nvSpPr>
          <p:spPr>
            <a:xfrm rot="5400000">
              <a:off x="3803158" y="2722995"/>
              <a:ext cx="491476" cy="423410"/>
            </a:xfrm>
            <a:prstGeom prst="hexagon">
              <a:avLst/>
            </a:pr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3" name="文本框 33"/>
            <p:cNvSpPr txBox="1"/>
            <p:nvPr/>
          </p:nvSpPr>
          <p:spPr>
            <a:xfrm>
              <a:off x="3834691"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04</a:t>
              </a:r>
              <a:endParaRPr lang="en-US" altLang="zh-CN" sz="1600" dirty="0">
                <a:solidFill>
                  <a:schemeClr val="accent2"/>
                </a:solidFill>
                <a:latin typeface="微软雅黑"/>
              </a:endParaRPr>
            </a:p>
          </p:txBody>
        </p:sp>
      </p:grpSp>
      <p:grpSp>
        <p:nvGrpSpPr>
          <p:cNvPr id="84" name="组合 83"/>
          <p:cNvGrpSpPr/>
          <p:nvPr/>
        </p:nvGrpSpPr>
        <p:grpSpPr>
          <a:xfrm>
            <a:off x="4855841" y="2566975"/>
            <a:ext cx="428410" cy="491476"/>
            <a:chOff x="4774055" y="2688962"/>
            <a:chExt cx="428410" cy="491476"/>
          </a:xfrm>
          <a:effectLst/>
        </p:grpSpPr>
        <p:sp>
          <p:nvSpPr>
            <p:cNvPr id="85" name="六边形 84"/>
            <p:cNvSpPr/>
            <p:nvPr/>
          </p:nvSpPr>
          <p:spPr>
            <a:xfrm rot="5400000">
              <a:off x="4740022" y="2722995"/>
              <a:ext cx="491476" cy="423410"/>
            </a:xfrm>
            <a:prstGeom prst="hexagon">
              <a:avLst/>
            </a:pr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6" name="文本框 33"/>
            <p:cNvSpPr txBox="1"/>
            <p:nvPr/>
          </p:nvSpPr>
          <p:spPr>
            <a:xfrm>
              <a:off x="4774055"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05</a:t>
              </a:r>
              <a:endParaRPr lang="en-US" altLang="zh-CN" sz="1600" dirty="0">
                <a:solidFill>
                  <a:schemeClr val="accent2"/>
                </a:solidFill>
                <a:latin typeface="微软雅黑"/>
              </a:endParaRPr>
            </a:p>
          </p:txBody>
        </p:sp>
      </p:grpSp>
      <p:grpSp>
        <p:nvGrpSpPr>
          <p:cNvPr id="87" name="组合 86"/>
          <p:cNvGrpSpPr/>
          <p:nvPr/>
        </p:nvGrpSpPr>
        <p:grpSpPr>
          <a:xfrm>
            <a:off x="5792706" y="2566975"/>
            <a:ext cx="428410" cy="491476"/>
            <a:chOff x="5710920" y="2688962"/>
            <a:chExt cx="428410" cy="491476"/>
          </a:xfrm>
          <a:effectLst/>
        </p:grpSpPr>
        <p:sp>
          <p:nvSpPr>
            <p:cNvPr id="88" name="六边形 87"/>
            <p:cNvSpPr/>
            <p:nvPr/>
          </p:nvSpPr>
          <p:spPr>
            <a:xfrm rot="5400000">
              <a:off x="5676887" y="2722995"/>
              <a:ext cx="491476" cy="423410"/>
            </a:xfrm>
            <a:prstGeom prst="hexagon">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89" name="文本框 33"/>
            <p:cNvSpPr txBox="1"/>
            <p:nvPr/>
          </p:nvSpPr>
          <p:spPr>
            <a:xfrm>
              <a:off x="5710920"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06</a:t>
              </a:r>
              <a:endParaRPr lang="en-US" altLang="zh-CN" sz="1600" dirty="0">
                <a:solidFill>
                  <a:schemeClr val="accent2"/>
                </a:solidFill>
                <a:latin typeface="微软雅黑"/>
              </a:endParaRPr>
            </a:p>
          </p:txBody>
        </p:sp>
      </p:grpSp>
      <p:grpSp>
        <p:nvGrpSpPr>
          <p:cNvPr id="90" name="组合 89"/>
          <p:cNvGrpSpPr/>
          <p:nvPr/>
        </p:nvGrpSpPr>
        <p:grpSpPr>
          <a:xfrm>
            <a:off x="6727069" y="2566976"/>
            <a:ext cx="428410" cy="491476"/>
            <a:chOff x="6645283" y="2688963"/>
            <a:chExt cx="428410" cy="491476"/>
          </a:xfrm>
          <a:effectLst/>
        </p:grpSpPr>
        <p:sp>
          <p:nvSpPr>
            <p:cNvPr id="91" name="六边形 90"/>
            <p:cNvSpPr/>
            <p:nvPr/>
          </p:nvSpPr>
          <p:spPr>
            <a:xfrm rot="5400000">
              <a:off x="6613750" y="2722996"/>
              <a:ext cx="491476" cy="423409"/>
            </a:xfrm>
            <a:prstGeom prst="hexagon">
              <a:avLst/>
            </a:pr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8F8F8"/>
                </a:solidFill>
                <a:latin typeface="微软雅黑"/>
              </a:endParaRPr>
            </a:p>
          </p:txBody>
        </p:sp>
        <p:sp>
          <p:nvSpPr>
            <p:cNvPr id="92" name="文本框 33"/>
            <p:cNvSpPr txBox="1"/>
            <p:nvPr/>
          </p:nvSpPr>
          <p:spPr>
            <a:xfrm>
              <a:off x="6645283" y="2769733"/>
              <a:ext cx="428410" cy="338554"/>
            </a:xfrm>
            <a:prstGeom prst="rect">
              <a:avLst/>
            </a:prstGeom>
            <a:noFill/>
          </p:spPr>
          <p:txBody>
            <a:bodyPr wrap="square" rtlCol="0">
              <a:spAutoFit/>
            </a:bodyPr>
            <a:lstStyle/>
            <a:p>
              <a:r>
                <a:rPr lang="en-US" altLang="zh-CN" sz="1600" dirty="0" smtClean="0">
                  <a:solidFill>
                    <a:schemeClr val="accent2"/>
                  </a:solidFill>
                  <a:latin typeface="微软雅黑"/>
                </a:rPr>
                <a:t>07</a:t>
              </a:r>
              <a:endParaRPr lang="en-US" altLang="zh-CN" sz="1600" dirty="0">
                <a:solidFill>
                  <a:schemeClr val="accent2"/>
                </a:solidFill>
                <a:latin typeface="微软雅黑"/>
              </a:endParaRPr>
            </a:p>
          </p:txBody>
        </p:sp>
      </p:grpSp>
      <p:sp>
        <p:nvSpPr>
          <p:cNvPr id="93" name="文本框 33"/>
          <p:cNvSpPr txBox="1"/>
          <p:nvPr/>
        </p:nvSpPr>
        <p:spPr>
          <a:xfrm>
            <a:off x="1600436"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4" name="文本框 33"/>
          <p:cNvSpPr txBox="1"/>
          <p:nvPr/>
        </p:nvSpPr>
        <p:spPr>
          <a:xfrm>
            <a:off x="346301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5" name="文本框 33"/>
          <p:cNvSpPr txBox="1"/>
          <p:nvPr/>
        </p:nvSpPr>
        <p:spPr>
          <a:xfrm>
            <a:off x="5368667"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6" name="文本框 33"/>
          <p:cNvSpPr txBox="1"/>
          <p:nvPr/>
        </p:nvSpPr>
        <p:spPr>
          <a:xfrm>
            <a:off x="7217428" y="1610818"/>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7" name="文本框 33"/>
          <p:cNvSpPr txBox="1"/>
          <p:nvPr/>
        </p:nvSpPr>
        <p:spPr>
          <a:xfrm>
            <a:off x="253377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8" name="文本框 33"/>
          <p:cNvSpPr txBox="1"/>
          <p:nvPr/>
        </p:nvSpPr>
        <p:spPr>
          <a:xfrm>
            <a:off x="4439423"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99" name="文本框 33"/>
          <p:cNvSpPr txBox="1"/>
          <p:nvPr/>
        </p:nvSpPr>
        <p:spPr>
          <a:xfrm>
            <a:off x="6288184" y="3525349"/>
            <a:ext cx="911918" cy="553998"/>
          </a:xfrm>
          <a:prstGeom prst="rect">
            <a:avLst/>
          </a:prstGeom>
          <a:noFill/>
          <a:effectLst/>
        </p:spPr>
        <p:txBody>
          <a:bodyPr wrap="square" rtlCol="0">
            <a:spAutoFit/>
          </a:bodyPr>
          <a:lstStyle/>
          <a:p>
            <a:r>
              <a:rPr lang="zh-CN" altLang="en-US" sz="1000" dirty="0">
                <a:solidFill>
                  <a:schemeClr val="accent2"/>
                </a:solidFill>
                <a:latin typeface="微软雅黑"/>
              </a:rPr>
              <a:t>单击此处添加文本单击此处</a:t>
            </a:r>
            <a:r>
              <a:rPr lang="zh-CN" altLang="en-US" sz="1000" dirty="0" smtClean="0">
                <a:solidFill>
                  <a:schemeClr val="accent2"/>
                </a:solidFill>
                <a:latin typeface="微软雅黑"/>
              </a:rPr>
              <a:t>添加单</a:t>
            </a:r>
            <a:endParaRPr lang="en-US" altLang="zh-CN" sz="1000" dirty="0">
              <a:solidFill>
                <a:schemeClr val="accent2"/>
              </a:solidFill>
              <a:latin typeface="微软雅黑"/>
            </a:endParaRPr>
          </a:p>
        </p:txBody>
      </p:sp>
      <p:sp>
        <p:nvSpPr>
          <p:cNvPr id="10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01"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0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9634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0-#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par>
                                <p:cTn id="16" presetID="53" presetClass="entr" presetSubtype="16" fill="hold" nodeType="withEffect">
                                  <p:stCondLst>
                                    <p:cond delay="0"/>
                                  </p:stCondLst>
                                  <p:childTnLst>
                                    <p:set>
                                      <p:cBhvr>
                                        <p:cTn id="17" dur="1" fill="hold">
                                          <p:stCondLst>
                                            <p:cond delay="0"/>
                                          </p:stCondLst>
                                        </p:cTn>
                                        <p:tgtEl>
                                          <p:spTgt spid="75"/>
                                        </p:tgtEl>
                                        <p:attrNameLst>
                                          <p:attrName>style.visibility</p:attrName>
                                        </p:attrNameLst>
                                      </p:cBhvr>
                                      <p:to>
                                        <p:strVal val="visible"/>
                                      </p:to>
                                    </p:set>
                                    <p:anim calcmode="lin" valueType="num">
                                      <p:cBhvr>
                                        <p:cTn id="18" dur="500" fill="hold"/>
                                        <p:tgtEl>
                                          <p:spTgt spid="75"/>
                                        </p:tgtEl>
                                        <p:attrNameLst>
                                          <p:attrName>ppt_w</p:attrName>
                                        </p:attrNameLst>
                                      </p:cBhvr>
                                      <p:tavLst>
                                        <p:tav tm="0">
                                          <p:val>
                                            <p:fltVal val="0"/>
                                          </p:val>
                                        </p:tav>
                                        <p:tav tm="100000">
                                          <p:val>
                                            <p:strVal val="#ppt_w"/>
                                          </p:val>
                                        </p:tav>
                                      </p:tavLst>
                                    </p:anim>
                                    <p:anim calcmode="lin" valueType="num">
                                      <p:cBhvr>
                                        <p:cTn id="19" dur="500" fill="hold"/>
                                        <p:tgtEl>
                                          <p:spTgt spid="75"/>
                                        </p:tgtEl>
                                        <p:attrNameLst>
                                          <p:attrName>ppt_h</p:attrName>
                                        </p:attrNameLst>
                                      </p:cBhvr>
                                      <p:tavLst>
                                        <p:tav tm="0">
                                          <p:val>
                                            <p:fltVal val="0"/>
                                          </p:val>
                                        </p:tav>
                                        <p:tav tm="100000">
                                          <p:val>
                                            <p:strVal val="#ppt_h"/>
                                          </p:val>
                                        </p:tav>
                                      </p:tavLst>
                                    </p:anim>
                                    <p:animEffect transition="in" filter="fade">
                                      <p:cBhvr>
                                        <p:cTn id="20" dur="500"/>
                                        <p:tgtEl>
                                          <p:spTgt spid="75"/>
                                        </p:tgtEl>
                                      </p:cBhvr>
                                    </p:animEffect>
                                  </p:childTnLst>
                                </p:cTn>
                              </p:par>
                              <p:par>
                                <p:cTn id="21" presetID="53" presetClass="entr" presetSubtype="16" fill="hold" nodeType="withEffect">
                                  <p:stCondLst>
                                    <p:cond delay="0"/>
                                  </p:stCondLst>
                                  <p:childTnLst>
                                    <p:set>
                                      <p:cBhvr>
                                        <p:cTn id="22" dur="1" fill="hold">
                                          <p:stCondLst>
                                            <p:cond delay="0"/>
                                          </p:stCondLst>
                                        </p:cTn>
                                        <p:tgtEl>
                                          <p:spTgt spid="78"/>
                                        </p:tgtEl>
                                        <p:attrNameLst>
                                          <p:attrName>style.visibility</p:attrName>
                                        </p:attrNameLst>
                                      </p:cBhvr>
                                      <p:to>
                                        <p:strVal val="visible"/>
                                      </p:to>
                                    </p:set>
                                    <p:anim calcmode="lin" valueType="num">
                                      <p:cBhvr>
                                        <p:cTn id="23" dur="500" fill="hold"/>
                                        <p:tgtEl>
                                          <p:spTgt spid="78"/>
                                        </p:tgtEl>
                                        <p:attrNameLst>
                                          <p:attrName>ppt_w</p:attrName>
                                        </p:attrNameLst>
                                      </p:cBhvr>
                                      <p:tavLst>
                                        <p:tav tm="0">
                                          <p:val>
                                            <p:fltVal val="0"/>
                                          </p:val>
                                        </p:tav>
                                        <p:tav tm="100000">
                                          <p:val>
                                            <p:strVal val="#ppt_w"/>
                                          </p:val>
                                        </p:tav>
                                      </p:tavLst>
                                    </p:anim>
                                    <p:anim calcmode="lin" valueType="num">
                                      <p:cBhvr>
                                        <p:cTn id="24" dur="500" fill="hold"/>
                                        <p:tgtEl>
                                          <p:spTgt spid="78"/>
                                        </p:tgtEl>
                                        <p:attrNameLst>
                                          <p:attrName>ppt_h</p:attrName>
                                        </p:attrNameLst>
                                      </p:cBhvr>
                                      <p:tavLst>
                                        <p:tav tm="0">
                                          <p:val>
                                            <p:fltVal val="0"/>
                                          </p:val>
                                        </p:tav>
                                        <p:tav tm="100000">
                                          <p:val>
                                            <p:strVal val="#ppt_h"/>
                                          </p:val>
                                        </p:tav>
                                      </p:tavLst>
                                    </p:anim>
                                    <p:animEffect transition="in" filter="fade">
                                      <p:cBhvr>
                                        <p:cTn id="25" dur="500"/>
                                        <p:tgtEl>
                                          <p:spTgt spid="78"/>
                                        </p:tgtEl>
                                      </p:cBhvr>
                                    </p:animEffect>
                                  </p:childTnLst>
                                </p:cTn>
                              </p:par>
                              <p:par>
                                <p:cTn id="26" presetID="53" presetClass="entr" presetSubtype="16" fill="hold" nodeType="withEffect">
                                  <p:stCondLst>
                                    <p:cond delay="0"/>
                                  </p:stCondLst>
                                  <p:childTnLst>
                                    <p:set>
                                      <p:cBhvr>
                                        <p:cTn id="27" dur="1" fill="hold">
                                          <p:stCondLst>
                                            <p:cond delay="0"/>
                                          </p:stCondLst>
                                        </p:cTn>
                                        <p:tgtEl>
                                          <p:spTgt spid="81"/>
                                        </p:tgtEl>
                                        <p:attrNameLst>
                                          <p:attrName>style.visibility</p:attrName>
                                        </p:attrNameLst>
                                      </p:cBhvr>
                                      <p:to>
                                        <p:strVal val="visible"/>
                                      </p:to>
                                    </p:set>
                                    <p:anim calcmode="lin" valueType="num">
                                      <p:cBhvr>
                                        <p:cTn id="28" dur="500" fill="hold"/>
                                        <p:tgtEl>
                                          <p:spTgt spid="81"/>
                                        </p:tgtEl>
                                        <p:attrNameLst>
                                          <p:attrName>ppt_w</p:attrName>
                                        </p:attrNameLst>
                                      </p:cBhvr>
                                      <p:tavLst>
                                        <p:tav tm="0">
                                          <p:val>
                                            <p:fltVal val="0"/>
                                          </p:val>
                                        </p:tav>
                                        <p:tav tm="100000">
                                          <p:val>
                                            <p:strVal val="#ppt_w"/>
                                          </p:val>
                                        </p:tav>
                                      </p:tavLst>
                                    </p:anim>
                                    <p:anim calcmode="lin" valueType="num">
                                      <p:cBhvr>
                                        <p:cTn id="29" dur="500" fill="hold"/>
                                        <p:tgtEl>
                                          <p:spTgt spid="81"/>
                                        </p:tgtEl>
                                        <p:attrNameLst>
                                          <p:attrName>ppt_h</p:attrName>
                                        </p:attrNameLst>
                                      </p:cBhvr>
                                      <p:tavLst>
                                        <p:tav tm="0">
                                          <p:val>
                                            <p:fltVal val="0"/>
                                          </p:val>
                                        </p:tav>
                                        <p:tav tm="100000">
                                          <p:val>
                                            <p:strVal val="#ppt_h"/>
                                          </p:val>
                                        </p:tav>
                                      </p:tavLst>
                                    </p:anim>
                                    <p:animEffect transition="in" filter="fade">
                                      <p:cBhvr>
                                        <p:cTn id="30" dur="500"/>
                                        <p:tgtEl>
                                          <p:spTgt spid="81"/>
                                        </p:tgtEl>
                                      </p:cBhvr>
                                    </p:animEffect>
                                  </p:childTnLst>
                                </p:cTn>
                              </p:par>
                              <p:par>
                                <p:cTn id="31" presetID="53" presetClass="entr" presetSubtype="16" fill="hold" nodeType="withEffect">
                                  <p:stCondLst>
                                    <p:cond delay="0"/>
                                  </p:stCondLst>
                                  <p:childTnLst>
                                    <p:set>
                                      <p:cBhvr>
                                        <p:cTn id="32" dur="1" fill="hold">
                                          <p:stCondLst>
                                            <p:cond delay="0"/>
                                          </p:stCondLst>
                                        </p:cTn>
                                        <p:tgtEl>
                                          <p:spTgt spid="84"/>
                                        </p:tgtEl>
                                        <p:attrNameLst>
                                          <p:attrName>style.visibility</p:attrName>
                                        </p:attrNameLst>
                                      </p:cBhvr>
                                      <p:to>
                                        <p:strVal val="visible"/>
                                      </p:to>
                                    </p:set>
                                    <p:anim calcmode="lin" valueType="num">
                                      <p:cBhvr>
                                        <p:cTn id="33" dur="500" fill="hold"/>
                                        <p:tgtEl>
                                          <p:spTgt spid="84"/>
                                        </p:tgtEl>
                                        <p:attrNameLst>
                                          <p:attrName>ppt_w</p:attrName>
                                        </p:attrNameLst>
                                      </p:cBhvr>
                                      <p:tavLst>
                                        <p:tav tm="0">
                                          <p:val>
                                            <p:fltVal val="0"/>
                                          </p:val>
                                        </p:tav>
                                        <p:tav tm="100000">
                                          <p:val>
                                            <p:strVal val="#ppt_w"/>
                                          </p:val>
                                        </p:tav>
                                      </p:tavLst>
                                    </p:anim>
                                    <p:anim calcmode="lin" valueType="num">
                                      <p:cBhvr>
                                        <p:cTn id="34" dur="500" fill="hold"/>
                                        <p:tgtEl>
                                          <p:spTgt spid="84"/>
                                        </p:tgtEl>
                                        <p:attrNameLst>
                                          <p:attrName>ppt_h</p:attrName>
                                        </p:attrNameLst>
                                      </p:cBhvr>
                                      <p:tavLst>
                                        <p:tav tm="0">
                                          <p:val>
                                            <p:fltVal val="0"/>
                                          </p:val>
                                        </p:tav>
                                        <p:tav tm="100000">
                                          <p:val>
                                            <p:strVal val="#ppt_h"/>
                                          </p:val>
                                        </p:tav>
                                      </p:tavLst>
                                    </p:anim>
                                    <p:animEffect transition="in" filter="fade">
                                      <p:cBhvr>
                                        <p:cTn id="35" dur="500"/>
                                        <p:tgtEl>
                                          <p:spTgt spid="84"/>
                                        </p:tgtEl>
                                      </p:cBhvr>
                                    </p:animEffect>
                                  </p:childTnLst>
                                </p:cTn>
                              </p:par>
                              <p:par>
                                <p:cTn id="36" presetID="53" presetClass="entr" presetSubtype="16" fill="hold" nodeType="withEffect">
                                  <p:stCondLst>
                                    <p:cond delay="0"/>
                                  </p:stCondLst>
                                  <p:childTnLst>
                                    <p:set>
                                      <p:cBhvr>
                                        <p:cTn id="37" dur="1" fill="hold">
                                          <p:stCondLst>
                                            <p:cond delay="0"/>
                                          </p:stCondLst>
                                        </p:cTn>
                                        <p:tgtEl>
                                          <p:spTgt spid="87"/>
                                        </p:tgtEl>
                                        <p:attrNameLst>
                                          <p:attrName>style.visibility</p:attrName>
                                        </p:attrNameLst>
                                      </p:cBhvr>
                                      <p:to>
                                        <p:strVal val="visible"/>
                                      </p:to>
                                    </p:set>
                                    <p:anim calcmode="lin" valueType="num">
                                      <p:cBhvr>
                                        <p:cTn id="38" dur="500" fill="hold"/>
                                        <p:tgtEl>
                                          <p:spTgt spid="87"/>
                                        </p:tgtEl>
                                        <p:attrNameLst>
                                          <p:attrName>ppt_w</p:attrName>
                                        </p:attrNameLst>
                                      </p:cBhvr>
                                      <p:tavLst>
                                        <p:tav tm="0">
                                          <p:val>
                                            <p:fltVal val="0"/>
                                          </p:val>
                                        </p:tav>
                                        <p:tav tm="100000">
                                          <p:val>
                                            <p:strVal val="#ppt_w"/>
                                          </p:val>
                                        </p:tav>
                                      </p:tavLst>
                                    </p:anim>
                                    <p:anim calcmode="lin" valueType="num">
                                      <p:cBhvr>
                                        <p:cTn id="39" dur="500" fill="hold"/>
                                        <p:tgtEl>
                                          <p:spTgt spid="87"/>
                                        </p:tgtEl>
                                        <p:attrNameLst>
                                          <p:attrName>ppt_h</p:attrName>
                                        </p:attrNameLst>
                                      </p:cBhvr>
                                      <p:tavLst>
                                        <p:tav tm="0">
                                          <p:val>
                                            <p:fltVal val="0"/>
                                          </p:val>
                                        </p:tav>
                                        <p:tav tm="100000">
                                          <p:val>
                                            <p:strVal val="#ppt_h"/>
                                          </p:val>
                                        </p:tav>
                                      </p:tavLst>
                                    </p:anim>
                                    <p:animEffect transition="in" filter="fade">
                                      <p:cBhvr>
                                        <p:cTn id="40" dur="500"/>
                                        <p:tgtEl>
                                          <p:spTgt spid="87"/>
                                        </p:tgtEl>
                                      </p:cBhvr>
                                    </p:animEffect>
                                  </p:childTnLst>
                                </p:cTn>
                              </p:par>
                              <p:par>
                                <p:cTn id="41" presetID="53" presetClass="entr" presetSubtype="16"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animEffect transition="in" filter="fade">
                                      <p:cBhvr>
                                        <p:cTn id="45" dur="500"/>
                                        <p:tgtEl>
                                          <p:spTgt spid="90"/>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1000"/>
                                        <p:tgtEl>
                                          <p:spTgt spid="59"/>
                                        </p:tgtEl>
                                      </p:cBhvr>
                                    </p:animEffect>
                                    <p:anim calcmode="lin" valueType="num">
                                      <p:cBhvr>
                                        <p:cTn id="51" dur="1000" fill="hold"/>
                                        <p:tgtEl>
                                          <p:spTgt spid="59"/>
                                        </p:tgtEl>
                                        <p:attrNameLst>
                                          <p:attrName>ppt_x</p:attrName>
                                        </p:attrNameLst>
                                      </p:cBhvr>
                                      <p:tavLst>
                                        <p:tav tm="0">
                                          <p:val>
                                            <p:strVal val="#ppt_x"/>
                                          </p:val>
                                        </p:tav>
                                        <p:tav tm="100000">
                                          <p:val>
                                            <p:strVal val="#ppt_x"/>
                                          </p:val>
                                        </p:tav>
                                      </p:tavLst>
                                    </p:anim>
                                    <p:anim calcmode="lin" valueType="num">
                                      <p:cBhvr>
                                        <p:cTn id="52" dur="1000" fill="hold"/>
                                        <p:tgtEl>
                                          <p:spTgt spid="59"/>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61"/>
                                        </p:tgtEl>
                                        <p:attrNameLst>
                                          <p:attrName>style.visibility</p:attrName>
                                        </p:attrNameLst>
                                      </p:cBhvr>
                                      <p:to>
                                        <p:strVal val="visible"/>
                                      </p:to>
                                    </p:set>
                                    <p:animEffect transition="in" filter="fade">
                                      <p:cBhvr>
                                        <p:cTn id="55" dur="1000"/>
                                        <p:tgtEl>
                                          <p:spTgt spid="61"/>
                                        </p:tgtEl>
                                      </p:cBhvr>
                                    </p:animEffect>
                                    <p:anim calcmode="lin" valueType="num">
                                      <p:cBhvr>
                                        <p:cTn id="56" dur="1000" fill="hold"/>
                                        <p:tgtEl>
                                          <p:spTgt spid="61"/>
                                        </p:tgtEl>
                                        <p:attrNameLst>
                                          <p:attrName>ppt_x</p:attrName>
                                        </p:attrNameLst>
                                      </p:cBhvr>
                                      <p:tavLst>
                                        <p:tav tm="0">
                                          <p:val>
                                            <p:strVal val="#ppt_x"/>
                                          </p:val>
                                        </p:tav>
                                        <p:tav tm="100000">
                                          <p:val>
                                            <p:strVal val="#ppt_x"/>
                                          </p:val>
                                        </p:tav>
                                      </p:tavLst>
                                    </p:anim>
                                    <p:anim calcmode="lin" valueType="num">
                                      <p:cBhvr>
                                        <p:cTn id="57" dur="1000" fill="hold"/>
                                        <p:tgtEl>
                                          <p:spTgt spid="6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fade">
                                      <p:cBhvr>
                                        <p:cTn id="60" dur="1000"/>
                                        <p:tgtEl>
                                          <p:spTgt spid="63"/>
                                        </p:tgtEl>
                                      </p:cBhvr>
                                    </p:animEffect>
                                    <p:anim calcmode="lin" valueType="num">
                                      <p:cBhvr>
                                        <p:cTn id="61" dur="1000" fill="hold"/>
                                        <p:tgtEl>
                                          <p:spTgt spid="63"/>
                                        </p:tgtEl>
                                        <p:attrNameLst>
                                          <p:attrName>ppt_x</p:attrName>
                                        </p:attrNameLst>
                                      </p:cBhvr>
                                      <p:tavLst>
                                        <p:tav tm="0">
                                          <p:val>
                                            <p:strVal val="#ppt_x"/>
                                          </p:val>
                                        </p:tav>
                                        <p:tav tm="100000">
                                          <p:val>
                                            <p:strVal val="#ppt_x"/>
                                          </p:val>
                                        </p:tav>
                                      </p:tavLst>
                                    </p:anim>
                                    <p:anim calcmode="lin" valueType="num">
                                      <p:cBhvr>
                                        <p:cTn id="62" dur="1000" fill="hold"/>
                                        <p:tgtEl>
                                          <p:spTgt spid="63"/>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fade">
                                      <p:cBhvr>
                                        <p:cTn id="65" dur="1000"/>
                                        <p:tgtEl>
                                          <p:spTgt spid="65"/>
                                        </p:tgtEl>
                                      </p:cBhvr>
                                    </p:animEffect>
                                    <p:anim calcmode="lin" valueType="num">
                                      <p:cBhvr>
                                        <p:cTn id="66" dur="1000" fill="hold"/>
                                        <p:tgtEl>
                                          <p:spTgt spid="65"/>
                                        </p:tgtEl>
                                        <p:attrNameLst>
                                          <p:attrName>ppt_x</p:attrName>
                                        </p:attrNameLst>
                                      </p:cBhvr>
                                      <p:tavLst>
                                        <p:tav tm="0">
                                          <p:val>
                                            <p:strVal val="#ppt_x"/>
                                          </p:val>
                                        </p:tav>
                                        <p:tav tm="100000">
                                          <p:val>
                                            <p:strVal val="#ppt_x"/>
                                          </p:val>
                                        </p:tav>
                                      </p:tavLst>
                                    </p:anim>
                                    <p:anim calcmode="lin" valueType="num">
                                      <p:cBhvr>
                                        <p:cTn id="67" dur="1000" fill="hold"/>
                                        <p:tgtEl>
                                          <p:spTgt spid="65"/>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1000"/>
                                        <p:tgtEl>
                                          <p:spTgt spid="93"/>
                                        </p:tgtEl>
                                      </p:cBhvr>
                                    </p:animEffect>
                                    <p:anim calcmode="lin" valueType="num">
                                      <p:cBhvr>
                                        <p:cTn id="71" dur="1000" fill="hold"/>
                                        <p:tgtEl>
                                          <p:spTgt spid="93"/>
                                        </p:tgtEl>
                                        <p:attrNameLst>
                                          <p:attrName>ppt_x</p:attrName>
                                        </p:attrNameLst>
                                      </p:cBhvr>
                                      <p:tavLst>
                                        <p:tav tm="0">
                                          <p:val>
                                            <p:strVal val="#ppt_x"/>
                                          </p:val>
                                        </p:tav>
                                        <p:tav tm="100000">
                                          <p:val>
                                            <p:strVal val="#ppt_x"/>
                                          </p:val>
                                        </p:tav>
                                      </p:tavLst>
                                    </p:anim>
                                    <p:anim calcmode="lin" valueType="num">
                                      <p:cBhvr>
                                        <p:cTn id="72" dur="10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94"/>
                                        </p:tgtEl>
                                        <p:attrNameLst>
                                          <p:attrName>style.visibility</p:attrName>
                                        </p:attrNameLst>
                                      </p:cBhvr>
                                      <p:to>
                                        <p:strVal val="visible"/>
                                      </p:to>
                                    </p:set>
                                    <p:animEffect transition="in" filter="fade">
                                      <p:cBhvr>
                                        <p:cTn id="75" dur="1000"/>
                                        <p:tgtEl>
                                          <p:spTgt spid="94"/>
                                        </p:tgtEl>
                                      </p:cBhvr>
                                    </p:animEffect>
                                    <p:anim calcmode="lin" valueType="num">
                                      <p:cBhvr>
                                        <p:cTn id="76" dur="1000" fill="hold"/>
                                        <p:tgtEl>
                                          <p:spTgt spid="94"/>
                                        </p:tgtEl>
                                        <p:attrNameLst>
                                          <p:attrName>ppt_x</p:attrName>
                                        </p:attrNameLst>
                                      </p:cBhvr>
                                      <p:tavLst>
                                        <p:tav tm="0">
                                          <p:val>
                                            <p:strVal val="#ppt_x"/>
                                          </p:val>
                                        </p:tav>
                                        <p:tav tm="100000">
                                          <p:val>
                                            <p:strVal val="#ppt_x"/>
                                          </p:val>
                                        </p:tav>
                                      </p:tavLst>
                                    </p:anim>
                                    <p:anim calcmode="lin" valueType="num">
                                      <p:cBhvr>
                                        <p:cTn id="77" dur="1000" fill="hold"/>
                                        <p:tgtEl>
                                          <p:spTgt spid="94"/>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95"/>
                                        </p:tgtEl>
                                        <p:attrNameLst>
                                          <p:attrName>style.visibility</p:attrName>
                                        </p:attrNameLst>
                                      </p:cBhvr>
                                      <p:to>
                                        <p:strVal val="visible"/>
                                      </p:to>
                                    </p:set>
                                    <p:animEffect transition="in" filter="fade">
                                      <p:cBhvr>
                                        <p:cTn id="80" dur="1000"/>
                                        <p:tgtEl>
                                          <p:spTgt spid="95"/>
                                        </p:tgtEl>
                                      </p:cBhvr>
                                    </p:animEffect>
                                    <p:anim calcmode="lin" valueType="num">
                                      <p:cBhvr>
                                        <p:cTn id="81" dur="1000" fill="hold"/>
                                        <p:tgtEl>
                                          <p:spTgt spid="95"/>
                                        </p:tgtEl>
                                        <p:attrNameLst>
                                          <p:attrName>ppt_x</p:attrName>
                                        </p:attrNameLst>
                                      </p:cBhvr>
                                      <p:tavLst>
                                        <p:tav tm="0">
                                          <p:val>
                                            <p:strVal val="#ppt_x"/>
                                          </p:val>
                                        </p:tav>
                                        <p:tav tm="100000">
                                          <p:val>
                                            <p:strVal val="#ppt_x"/>
                                          </p:val>
                                        </p:tav>
                                      </p:tavLst>
                                    </p:anim>
                                    <p:anim calcmode="lin" valueType="num">
                                      <p:cBhvr>
                                        <p:cTn id="82" dur="1000" fill="hold"/>
                                        <p:tgtEl>
                                          <p:spTgt spid="95"/>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96"/>
                                        </p:tgtEl>
                                        <p:attrNameLst>
                                          <p:attrName>style.visibility</p:attrName>
                                        </p:attrNameLst>
                                      </p:cBhvr>
                                      <p:to>
                                        <p:strVal val="visible"/>
                                      </p:to>
                                    </p:set>
                                    <p:animEffect transition="in" filter="fade">
                                      <p:cBhvr>
                                        <p:cTn id="85" dur="1000"/>
                                        <p:tgtEl>
                                          <p:spTgt spid="96"/>
                                        </p:tgtEl>
                                      </p:cBhvr>
                                    </p:animEffect>
                                    <p:anim calcmode="lin" valueType="num">
                                      <p:cBhvr>
                                        <p:cTn id="86" dur="1000" fill="hold"/>
                                        <p:tgtEl>
                                          <p:spTgt spid="96"/>
                                        </p:tgtEl>
                                        <p:attrNameLst>
                                          <p:attrName>ppt_x</p:attrName>
                                        </p:attrNameLst>
                                      </p:cBhvr>
                                      <p:tavLst>
                                        <p:tav tm="0">
                                          <p:val>
                                            <p:strVal val="#ppt_x"/>
                                          </p:val>
                                        </p:tav>
                                        <p:tav tm="100000">
                                          <p:val>
                                            <p:strVal val="#ppt_x"/>
                                          </p:val>
                                        </p:tav>
                                      </p:tavLst>
                                    </p:anim>
                                    <p:anim calcmode="lin" valueType="num">
                                      <p:cBhvr>
                                        <p:cTn id="87" dur="1000" fill="hold"/>
                                        <p:tgtEl>
                                          <p:spTgt spid="96"/>
                                        </p:tgtEl>
                                        <p:attrNameLst>
                                          <p:attrName>ppt_y</p:attrName>
                                        </p:attrNameLst>
                                      </p:cBhvr>
                                      <p:tavLst>
                                        <p:tav tm="0">
                                          <p:val>
                                            <p:strVal val="#ppt_y+.1"/>
                                          </p:val>
                                        </p:tav>
                                        <p:tav tm="100000">
                                          <p:val>
                                            <p:strVal val="#ppt_y"/>
                                          </p:val>
                                        </p:tav>
                                      </p:tavLst>
                                    </p:anim>
                                  </p:childTnLst>
                                </p:cTn>
                              </p:par>
                              <p:par>
                                <p:cTn id="88" presetID="42" presetClass="entr" presetSubtype="0" fill="hold" nodeType="withEffect">
                                  <p:stCondLst>
                                    <p:cond delay="0"/>
                                  </p:stCondLst>
                                  <p:childTnLst>
                                    <p:set>
                                      <p:cBhvr>
                                        <p:cTn id="89" dur="1" fill="hold">
                                          <p:stCondLst>
                                            <p:cond delay="0"/>
                                          </p:stCondLst>
                                        </p:cTn>
                                        <p:tgtEl>
                                          <p:spTgt spid="60"/>
                                        </p:tgtEl>
                                        <p:attrNameLst>
                                          <p:attrName>style.visibility</p:attrName>
                                        </p:attrNameLst>
                                      </p:cBhvr>
                                      <p:to>
                                        <p:strVal val="visible"/>
                                      </p:to>
                                    </p:set>
                                    <p:animEffect transition="in" filter="fade">
                                      <p:cBhvr>
                                        <p:cTn id="90" dur="1000"/>
                                        <p:tgtEl>
                                          <p:spTgt spid="60"/>
                                        </p:tgtEl>
                                      </p:cBhvr>
                                    </p:animEffect>
                                    <p:anim calcmode="lin" valueType="num">
                                      <p:cBhvr>
                                        <p:cTn id="91" dur="1000" fill="hold"/>
                                        <p:tgtEl>
                                          <p:spTgt spid="60"/>
                                        </p:tgtEl>
                                        <p:attrNameLst>
                                          <p:attrName>ppt_x</p:attrName>
                                        </p:attrNameLst>
                                      </p:cBhvr>
                                      <p:tavLst>
                                        <p:tav tm="0">
                                          <p:val>
                                            <p:strVal val="#ppt_x"/>
                                          </p:val>
                                        </p:tav>
                                        <p:tav tm="100000">
                                          <p:val>
                                            <p:strVal val="#ppt_x"/>
                                          </p:val>
                                        </p:tav>
                                      </p:tavLst>
                                    </p:anim>
                                    <p:anim calcmode="lin" valueType="num">
                                      <p:cBhvr>
                                        <p:cTn id="92" dur="1000" fill="hold"/>
                                        <p:tgtEl>
                                          <p:spTgt spid="60"/>
                                        </p:tgtEl>
                                        <p:attrNameLst>
                                          <p:attrName>ppt_y</p:attrName>
                                        </p:attrNameLst>
                                      </p:cBhvr>
                                      <p:tavLst>
                                        <p:tav tm="0">
                                          <p:val>
                                            <p:strVal val="#ppt_y+.1"/>
                                          </p:val>
                                        </p:tav>
                                        <p:tav tm="100000">
                                          <p:val>
                                            <p:strVal val="#ppt_y"/>
                                          </p:val>
                                        </p:tav>
                                      </p:tavLst>
                                    </p:anim>
                                  </p:childTnLst>
                                </p:cTn>
                              </p:par>
                              <p:par>
                                <p:cTn id="93" presetID="42" presetClass="entr" presetSubtype="0" fill="hold" nodeType="withEffect">
                                  <p:stCondLst>
                                    <p:cond delay="0"/>
                                  </p:stCondLst>
                                  <p:childTnLst>
                                    <p:set>
                                      <p:cBhvr>
                                        <p:cTn id="94" dur="1" fill="hold">
                                          <p:stCondLst>
                                            <p:cond delay="0"/>
                                          </p:stCondLst>
                                        </p:cTn>
                                        <p:tgtEl>
                                          <p:spTgt spid="58"/>
                                        </p:tgtEl>
                                        <p:attrNameLst>
                                          <p:attrName>style.visibility</p:attrName>
                                        </p:attrNameLst>
                                      </p:cBhvr>
                                      <p:to>
                                        <p:strVal val="visible"/>
                                      </p:to>
                                    </p:set>
                                    <p:animEffect transition="in" filter="fade">
                                      <p:cBhvr>
                                        <p:cTn id="95" dur="1000"/>
                                        <p:tgtEl>
                                          <p:spTgt spid="58"/>
                                        </p:tgtEl>
                                      </p:cBhvr>
                                    </p:animEffect>
                                    <p:anim calcmode="lin" valueType="num">
                                      <p:cBhvr>
                                        <p:cTn id="96" dur="1000" fill="hold"/>
                                        <p:tgtEl>
                                          <p:spTgt spid="58"/>
                                        </p:tgtEl>
                                        <p:attrNameLst>
                                          <p:attrName>ppt_x</p:attrName>
                                        </p:attrNameLst>
                                      </p:cBhvr>
                                      <p:tavLst>
                                        <p:tav tm="0">
                                          <p:val>
                                            <p:strVal val="#ppt_x"/>
                                          </p:val>
                                        </p:tav>
                                        <p:tav tm="100000">
                                          <p:val>
                                            <p:strVal val="#ppt_x"/>
                                          </p:val>
                                        </p:tav>
                                      </p:tavLst>
                                    </p:anim>
                                    <p:anim calcmode="lin" valueType="num">
                                      <p:cBhvr>
                                        <p:cTn id="97" dur="1000" fill="hold"/>
                                        <p:tgtEl>
                                          <p:spTgt spid="58"/>
                                        </p:tgtEl>
                                        <p:attrNameLst>
                                          <p:attrName>ppt_y</p:attrName>
                                        </p:attrNameLst>
                                      </p:cBhvr>
                                      <p:tavLst>
                                        <p:tav tm="0">
                                          <p:val>
                                            <p:strVal val="#ppt_y+.1"/>
                                          </p:val>
                                        </p:tav>
                                        <p:tav tm="100000">
                                          <p:val>
                                            <p:strVal val="#ppt_y"/>
                                          </p:val>
                                        </p:tav>
                                      </p:tavLst>
                                    </p:anim>
                                  </p:childTnLst>
                                </p:cTn>
                              </p:par>
                              <p:par>
                                <p:cTn id="98" presetID="42" presetClass="entr" presetSubtype="0" fill="hold" nodeType="withEffect">
                                  <p:stCondLst>
                                    <p:cond delay="0"/>
                                  </p:stCondLst>
                                  <p:childTnLst>
                                    <p:set>
                                      <p:cBhvr>
                                        <p:cTn id="99" dur="1" fill="hold">
                                          <p:stCondLst>
                                            <p:cond delay="0"/>
                                          </p:stCondLst>
                                        </p:cTn>
                                        <p:tgtEl>
                                          <p:spTgt spid="62"/>
                                        </p:tgtEl>
                                        <p:attrNameLst>
                                          <p:attrName>style.visibility</p:attrName>
                                        </p:attrNameLst>
                                      </p:cBhvr>
                                      <p:to>
                                        <p:strVal val="visible"/>
                                      </p:to>
                                    </p:set>
                                    <p:animEffect transition="in" filter="fade">
                                      <p:cBhvr>
                                        <p:cTn id="100" dur="1000"/>
                                        <p:tgtEl>
                                          <p:spTgt spid="62"/>
                                        </p:tgtEl>
                                      </p:cBhvr>
                                    </p:animEffect>
                                    <p:anim calcmode="lin" valueType="num">
                                      <p:cBhvr>
                                        <p:cTn id="101" dur="1000" fill="hold"/>
                                        <p:tgtEl>
                                          <p:spTgt spid="62"/>
                                        </p:tgtEl>
                                        <p:attrNameLst>
                                          <p:attrName>ppt_x</p:attrName>
                                        </p:attrNameLst>
                                      </p:cBhvr>
                                      <p:tavLst>
                                        <p:tav tm="0">
                                          <p:val>
                                            <p:strVal val="#ppt_x"/>
                                          </p:val>
                                        </p:tav>
                                        <p:tav tm="100000">
                                          <p:val>
                                            <p:strVal val="#ppt_x"/>
                                          </p:val>
                                        </p:tav>
                                      </p:tavLst>
                                    </p:anim>
                                    <p:anim calcmode="lin" valueType="num">
                                      <p:cBhvr>
                                        <p:cTn id="102" dur="1000" fill="hold"/>
                                        <p:tgtEl>
                                          <p:spTgt spid="62"/>
                                        </p:tgtEl>
                                        <p:attrNameLst>
                                          <p:attrName>ppt_y</p:attrName>
                                        </p:attrNameLst>
                                      </p:cBhvr>
                                      <p:tavLst>
                                        <p:tav tm="0">
                                          <p:val>
                                            <p:strVal val="#ppt_y+.1"/>
                                          </p:val>
                                        </p:tav>
                                        <p:tav tm="100000">
                                          <p:val>
                                            <p:strVal val="#ppt_y"/>
                                          </p:val>
                                        </p:tav>
                                      </p:tavLst>
                                    </p:anim>
                                  </p:childTnLst>
                                </p:cTn>
                              </p:par>
                              <p:par>
                                <p:cTn id="103" presetID="42" presetClass="entr" presetSubtype="0" fill="hold" nodeType="withEffect">
                                  <p:stCondLst>
                                    <p:cond delay="0"/>
                                  </p:stCondLst>
                                  <p:childTnLst>
                                    <p:set>
                                      <p:cBhvr>
                                        <p:cTn id="104" dur="1" fill="hold">
                                          <p:stCondLst>
                                            <p:cond delay="0"/>
                                          </p:stCondLst>
                                        </p:cTn>
                                        <p:tgtEl>
                                          <p:spTgt spid="64"/>
                                        </p:tgtEl>
                                        <p:attrNameLst>
                                          <p:attrName>style.visibility</p:attrName>
                                        </p:attrNameLst>
                                      </p:cBhvr>
                                      <p:to>
                                        <p:strVal val="visible"/>
                                      </p:to>
                                    </p:set>
                                    <p:animEffect transition="in" filter="fade">
                                      <p:cBhvr>
                                        <p:cTn id="105" dur="1000"/>
                                        <p:tgtEl>
                                          <p:spTgt spid="64"/>
                                        </p:tgtEl>
                                      </p:cBhvr>
                                    </p:animEffect>
                                    <p:anim calcmode="lin" valueType="num">
                                      <p:cBhvr>
                                        <p:cTn id="106" dur="1000" fill="hold"/>
                                        <p:tgtEl>
                                          <p:spTgt spid="64"/>
                                        </p:tgtEl>
                                        <p:attrNameLst>
                                          <p:attrName>ppt_x</p:attrName>
                                        </p:attrNameLst>
                                      </p:cBhvr>
                                      <p:tavLst>
                                        <p:tav tm="0">
                                          <p:val>
                                            <p:strVal val="#ppt_x"/>
                                          </p:val>
                                        </p:tav>
                                        <p:tav tm="100000">
                                          <p:val>
                                            <p:strVal val="#ppt_x"/>
                                          </p:val>
                                        </p:tav>
                                      </p:tavLst>
                                    </p:anim>
                                    <p:anim calcmode="lin" valueType="num">
                                      <p:cBhvr>
                                        <p:cTn id="107"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7" presetClass="entr" presetSubtype="0" fill="hold" grpId="0" nodeType="clickEffect">
                                  <p:stCondLst>
                                    <p:cond delay="0"/>
                                  </p:stCondLst>
                                  <p:childTnLst>
                                    <p:set>
                                      <p:cBhvr>
                                        <p:cTn id="111" dur="1" fill="hold">
                                          <p:stCondLst>
                                            <p:cond delay="0"/>
                                          </p:stCondLst>
                                        </p:cTn>
                                        <p:tgtEl>
                                          <p:spTgt spid="67"/>
                                        </p:tgtEl>
                                        <p:attrNameLst>
                                          <p:attrName>style.visibility</p:attrName>
                                        </p:attrNameLst>
                                      </p:cBhvr>
                                      <p:to>
                                        <p:strVal val="visible"/>
                                      </p:to>
                                    </p:set>
                                    <p:animEffect transition="in" filter="fade">
                                      <p:cBhvr>
                                        <p:cTn id="112" dur="1000"/>
                                        <p:tgtEl>
                                          <p:spTgt spid="67"/>
                                        </p:tgtEl>
                                      </p:cBhvr>
                                    </p:animEffect>
                                    <p:anim calcmode="lin" valueType="num">
                                      <p:cBhvr>
                                        <p:cTn id="113" dur="1000" fill="hold"/>
                                        <p:tgtEl>
                                          <p:spTgt spid="67"/>
                                        </p:tgtEl>
                                        <p:attrNameLst>
                                          <p:attrName>ppt_x</p:attrName>
                                        </p:attrNameLst>
                                      </p:cBhvr>
                                      <p:tavLst>
                                        <p:tav tm="0">
                                          <p:val>
                                            <p:strVal val="#ppt_x"/>
                                          </p:val>
                                        </p:tav>
                                        <p:tav tm="100000">
                                          <p:val>
                                            <p:strVal val="#ppt_x"/>
                                          </p:val>
                                        </p:tav>
                                      </p:tavLst>
                                    </p:anim>
                                    <p:anim calcmode="lin" valueType="num">
                                      <p:cBhvr>
                                        <p:cTn id="114" dur="1000" fill="hold"/>
                                        <p:tgtEl>
                                          <p:spTgt spid="67"/>
                                        </p:tgtEl>
                                        <p:attrNameLst>
                                          <p:attrName>ppt_y</p:attrName>
                                        </p:attrNameLst>
                                      </p:cBhvr>
                                      <p:tavLst>
                                        <p:tav tm="0">
                                          <p:val>
                                            <p:strVal val="#ppt_y-.1"/>
                                          </p:val>
                                        </p:tav>
                                        <p:tav tm="100000">
                                          <p:val>
                                            <p:strVal val="#ppt_y"/>
                                          </p:val>
                                        </p:tav>
                                      </p:tavLst>
                                    </p:anim>
                                  </p:childTnLst>
                                </p:cTn>
                              </p:par>
                              <p:par>
                                <p:cTn id="115" presetID="47" presetClass="entr" presetSubtype="0" fill="hold" grpId="0" nodeType="withEffect">
                                  <p:stCondLst>
                                    <p:cond delay="0"/>
                                  </p:stCondLst>
                                  <p:childTnLst>
                                    <p:set>
                                      <p:cBhvr>
                                        <p:cTn id="116" dur="1" fill="hold">
                                          <p:stCondLst>
                                            <p:cond delay="0"/>
                                          </p:stCondLst>
                                        </p:cTn>
                                        <p:tgtEl>
                                          <p:spTgt spid="69"/>
                                        </p:tgtEl>
                                        <p:attrNameLst>
                                          <p:attrName>style.visibility</p:attrName>
                                        </p:attrNameLst>
                                      </p:cBhvr>
                                      <p:to>
                                        <p:strVal val="visible"/>
                                      </p:to>
                                    </p:set>
                                    <p:animEffect transition="in" filter="fade">
                                      <p:cBhvr>
                                        <p:cTn id="117" dur="1000"/>
                                        <p:tgtEl>
                                          <p:spTgt spid="69"/>
                                        </p:tgtEl>
                                      </p:cBhvr>
                                    </p:animEffect>
                                    <p:anim calcmode="lin" valueType="num">
                                      <p:cBhvr>
                                        <p:cTn id="118" dur="1000" fill="hold"/>
                                        <p:tgtEl>
                                          <p:spTgt spid="69"/>
                                        </p:tgtEl>
                                        <p:attrNameLst>
                                          <p:attrName>ppt_x</p:attrName>
                                        </p:attrNameLst>
                                      </p:cBhvr>
                                      <p:tavLst>
                                        <p:tav tm="0">
                                          <p:val>
                                            <p:strVal val="#ppt_x"/>
                                          </p:val>
                                        </p:tav>
                                        <p:tav tm="100000">
                                          <p:val>
                                            <p:strVal val="#ppt_x"/>
                                          </p:val>
                                        </p:tav>
                                      </p:tavLst>
                                    </p:anim>
                                    <p:anim calcmode="lin" valueType="num">
                                      <p:cBhvr>
                                        <p:cTn id="119" dur="1000" fill="hold"/>
                                        <p:tgtEl>
                                          <p:spTgt spid="69"/>
                                        </p:tgtEl>
                                        <p:attrNameLst>
                                          <p:attrName>ppt_y</p:attrName>
                                        </p:attrNameLst>
                                      </p:cBhvr>
                                      <p:tavLst>
                                        <p:tav tm="0">
                                          <p:val>
                                            <p:strVal val="#ppt_y-.1"/>
                                          </p:val>
                                        </p:tav>
                                        <p:tav tm="100000">
                                          <p:val>
                                            <p:strVal val="#ppt_y"/>
                                          </p:val>
                                        </p:tav>
                                      </p:tavLst>
                                    </p:anim>
                                  </p:childTnLst>
                                </p:cTn>
                              </p:par>
                              <p:par>
                                <p:cTn id="120" presetID="47" presetClass="entr" presetSubtype="0" fill="hold" grpId="0" nodeType="withEffect">
                                  <p:stCondLst>
                                    <p:cond delay="0"/>
                                  </p:stCondLst>
                                  <p:childTnLst>
                                    <p:set>
                                      <p:cBhvr>
                                        <p:cTn id="121" dur="1" fill="hold">
                                          <p:stCondLst>
                                            <p:cond delay="0"/>
                                          </p:stCondLst>
                                        </p:cTn>
                                        <p:tgtEl>
                                          <p:spTgt spid="71"/>
                                        </p:tgtEl>
                                        <p:attrNameLst>
                                          <p:attrName>style.visibility</p:attrName>
                                        </p:attrNameLst>
                                      </p:cBhvr>
                                      <p:to>
                                        <p:strVal val="visible"/>
                                      </p:to>
                                    </p:set>
                                    <p:animEffect transition="in" filter="fade">
                                      <p:cBhvr>
                                        <p:cTn id="122" dur="1000"/>
                                        <p:tgtEl>
                                          <p:spTgt spid="71"/>
                                        </p:tgtEl>
                                      </p:cBhvr>
                                    </p:animEffect>
                                    <p:anim calcmode="lin" valueType="num">
                                      <p:cBhvr>
                                        <p:cTn id="123" dur="1000" fill="hold"/>
                                        <p:tgtEl>
                                          <p:spTgt spid="71"/>
                                        </p:tgtEl>
                                        <p:attrNameLst>
                                          <p:attrName>ppt_x</p:attrName>
                                        </p:attrNameLst>
                                      </p:cBhvr>
                                      <p:tavLst>
                                        <p:tav tm="0">
                                          <p:val>
                                            <p:strVal val="#ppt_x"/>
                                          </p:val>
                                        </p:tav>
                                        <p:tav tm="100000">
                                          <p:val>
                                            <p:strVal val="#ppt_x"/>
                                          </p:val>
                                        </p:tav>
                                      </p:tavLst>
                                    </p:anim>
                                    <p:anim calcmode="lin" valueType="num">
                                      <p:cBhvr>
                                        <p:cTn id="124" dur="1000" fill="hold"/>
                                        <p:tgtEl>
                                          <p:spTgt spid="71"/>
                                        </p:tgtEl>
                                        <p:attrNameLst>
                                          <p:attrName>ppt_y</p:attrName>
                                        </p:attrNameLst>
                                      </p:cBhvr>
                                      <p:tavLst>
                                        <p:tav tm="0">
                                          <p:val>
                                            <p:strVal val="#ppt_y-.1"/>
                                          </p:val>
                                        </p:tav>
                                        <p:tav tm="100000">
                                          <p:val>
                                            <p:strVal val="#ppt_y"/>
                                          </p:val>
                                        </p:tav>
                                      </p:tavLst>
                                    </p:anim>
                                  </p:childTnLst>
                                </p:cTn>
                              </p:par>
                              <p:par>
                                <p:cTn id="125" presetID="47" presetClass="entr" presetSubtype="0" fill="hold" grpId="0" nodeType="with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fade">
                                      <p:cBhvr>
                                        <p:cTn id="127" dur="1000"/>
                                        <p:tgtEl>
                                          <p:spTgt spid="97"/>
                                        </p:tgtEl>
                                      </p:cBhvr>
                                    </p:animEffect>
                                    <p:anim calcmode="lin" valueType="num">
                                      <p:cBhvr>
                                        <p:cTn id="128" dur="1000" fill="hold"/>
                                        <p:tgtEl>
                                          <p:spTgt spid="97"/>
                                        </p:tgtEl>
                                        <p:attrNameLst>
                                          <p:attrName>ppt_x</p:attrName>
                                        </p:attrNameLst>
                                      </p:cBhvr>
                                      <p:tavLst>
                                        <p:tav tm="0">
                                          <p:val>
                                            <p:strVal val="#ppt_x"/>
                                          </p:val>
                                        </p:tav>
                                        <p:tav tm="100000">
                                          <p:val>
                                            <p:strVal val="#ppt_x"/>
                                          </p:val>
                                        </p:tav>
                                      </p:tavLst>
                                    </p:anim>
                                    <p:anim calcmode="lin" valueType="num">
                                      <p:cBhvr>
                                        <p:cTn id="129" dur="1000" fill="hold"/>
                                        <p:tgtEl>
                                          <p:spTgt spid="97"/>
                                        </p:tgtEl>
                                        <p:attrNameLst>
                                          <p:attrName>ppt_y</p:attrName>
                                        </p:attrNameLst>
                                      </p:cBhvr>
                                      <p:tavLst>
                                        <p:tav tm="0">
                                          <p:val>
                                            <p:strVal val="#ppt_y-.1"/>
                                          </p:val>
                                        </p:tav>
                                        <p:tav tm="100000">
                                          <p:val>
                                            <p:strVal val="#ppt_y"/>
                                          </p:val>
                                        </p:tav>
                                      </p:tavLst>
                                    </p:anim>
                                  </p:childTnLst>
                                </p:cTn>
                              </p:par>
                              <p:par>
                                <p:cTn id="130" presetID="47" presetClass="entr" presetSubtype="0" fill="hold" grpId="0" nodeType="withEffect">
                                  <p:stCondLst>
                                    <p:cond delay="0"/>
                                  </p:stCondLst>
                                  <p:childTnLst>
                                    <p:set>
                                      <p:cBhvr>
                                        <p:cTn id="131" dur="1" fill="hold">
                                          <p:stCondLst>
                                            <p:cond delay="0"/>
                                          </p:stCondLst>
                                        </p:cTn>
                                        <p:tgtEl>
                                          <p:spTgt spid="98"/>
                                        </p:tgtEl>
                                        <p:attrNameLst>
                                          <p:attrName>style.visibility</p:attrName>
                                        </p:attrNameLst>
                                      </p:cBhvr>
                                      <p:to>
                                        <p:strVal val="visible"/>
                                      </p:to>
                                    </p:set>
                                    <p:animEffect transition="in" filter="fade">
                                      <p:cBhvr>
                                        <p:cTn id="132" dur="1000"/>
                                        <p:tgtEl>
                                          <p:spTgt spid="98"/>
                                        </p:tgtEl>
                                      </p:cBhvr>
                                    </p:animEffect>
                                    <p:anim calcmode="lin" valueType="num">
                                      <p:cBhvr>
                                        <p:cTn id="133" dur="1000" fill="hold"/>
                                        <p:tgtEl>
                                          <p:spTgt spid="98"/>
                                        </p:tgtEl>
                                        <p:attrNameLst>
                                          <p:attrName>ppt_x</p:attrName>
                                        </p:attrNameLst>
                                      </p:cBhvr>
                                      <p:tavLst>
                                        <p:tav tm="0">
                                          <p:val>
                                            <p:strVal val="#ppt_x"/>
                                          </p:val>
                                        </p:tav>
                                        <p:tav tm="100000">
                                          <p:val>
                                            <p:strVal val="#ppt_x"/>
                                          </p:val>
                                        </p:tav>
                                      </p:tavLst>
                                    </p:anim>
                                    <p:anim calcmode="lin" valueType="num">
                                      <p:cBhvr>
                                        <p:cTn id="134" dur="1000" fill="hold"/>
                                        <p:tgtEl>
                                          <p:spTgt spid="98"/>
                                        </p:tgtEl>
                                        <p:attrNameLst>
                                          <p:attrName>ppt_y</p:attrName>
                                        </p:attrNameLst>
                                      </p:cBhvr>
                                      <p:tavLst>
                                        <p:tav tm="0">
                                          <p:val>
                                            <p:strVal val="#ppt_y-.1"/>
                                          </p:val>
                                        </p:tav>
                                        <p:tav tm="100000">
                                          <p:val>
                                            <p:strVal val="#ppt_y"/>
                                          </p:val>
                                        </p:tav>
                                      </p:tavLst>
                                    </p:anim>
                                  </p:childTnLst>
                                </p:cTn>
                              </p:par>
                              <p:par>
                                <p:cTn id="135" presetID="47" presetClass="entr" presetSubtype="0" fill="hold" grpId="0" nodeType="withEffect">
                                  <p:stCondLst>
                                    <p:cond delay="0"/>
                                  </p:stCondLst>
                                  <p:childTnLst>
                                    <p:set>
                                      <p:cBhvr>
                                        <p:cTn id="136" dur="1" fill="hold">
                                          <p:stCondLst>
                                            <p:cond delay="0"/>
                                          </p:stCondLst>
                                        </p:cTn>
                                        <p:tgtEl>
                                          <p:spTgt spid="99"/>
                                        </p:tgtEl>
                                        <p:attrNameLst>
                                          <p:attrName>style.visibility</p:attrName>
                                        </p:attrNameLst>
                                      </p:cBhvr>
                                      <p:to>
                                        <p:strVal val="visible"/>
                                      </p:to>
                                    </p:set>
                                    <p:animEffect transition="in" filter="fade">
                                      <p:cBhvr>
                                        <p:cTn id="137" dur="1000"/>
                                        <p:tgtEl>
                                          <p:spTgt spid="99"/>
                                        </p:tgtEl>
                                      </p:cBhvr>
                                    </p:animEffect>
                                    <p:anim calcmode="lin" valueType="num">
                                      <p:cBhvr>
                                        <p:cTn id="138" dur="1000" fill="hold"/>
                                        <p:tgtEl>
                                          <p:spTgt spid="99"/>
                                        </p:tgtEl>
                                        <p:attrNameLst>
                                          <p:attrName>ppt_x</p:attrName>
                                        </p:attrNameLst>
                                      </p:cBhvr>
                                      <p:tavLst>
                                        <p:tav tm="0">
                                          <p:val>
                                            <p:strVal val="#ppt_x"/>
                                          </p:val>
                                        </p:tav>
                                        <p:tav tm="100000">
                                          <p:val>
                                            <p:strVal val="#ppt_x"/>
                                          </p:val>
                                        </p:tav>
                                      </p:tavLst>
                                    </p:anim>
                                    <p:anim calcmode="lin" valueType="num">
                                      <p:cBhvr>
                                        <p:cTn id="139" dur="1000" fill="hold"/>
                                        <p:tgtEl>
                                          <p:spTgt spid="99"/>
                                        </p:tgtEl>
                                        <p:attrNameLst>
                                          <p:attrName>ppt_y</p:attrName>
                                        </p:attrNameLst>
                                      </p:cBhvr>
                                      <p:tavLst>
                                        <p:tav tm="0">
                                          <p:val>
                                            <p:strVal val="#ppt_y-.1"/>
                                          </p:val>
                                        </p:tav>
                                        <p:tav tm="100000">
                                          <p:val>
                                            <p:strVal val="#ppt_y"/>
                                          </p:val>
                                        </p:tav>
                                      </p:tavLst>
                                    </p:anim>
                                  </p:childTnLst>
                                </p:cTn>
                              </p:par>
                              <p:par>
                                <p:cTn id="140" presetID="47" presetClass="entr" presetSubtype="0" fill="hold" nodeType="withEffect">
                                  <p:stCondLst>
                                    <p:cond delay="0"/>
                                  </p:stCondLst>
                                  <p:childTnLst>
                                    <p:set>
                                      <p:cBhvr>
                                        <p:cTn id="141" dur="1" fill="hold">
                                          <p:stCondLst>
                                            <p:cond delay="0"/>
                                          </p:stCondLst>
                                        </p:cTn>
                                        <p:tgtEl>
                                          <p:spTgt spid="70"/>
                                        </p:tgtEl>
                                        <p:attrNameLst>
                                          <p:attrName>style.visibility</p:attrName>
                                        </p:attrNameLst>
                                      </p:cBhvr>
                                      <p:to>
                                        <p:strVal val="visible"/>
                                      </p:to>
                                    </p:set>
                                    <p:animEffect transition="in" filter="fade">
                                      <p:cBhvr>
                                        <p:cTn id="142" dur="1000"/>
                                        <p:tgtEl>
                                          <p:spTgt spid="70"/>
                                        </p:tgtEl>
                                      </p:cBhvr>
                                    </p:animEffect>
                                    <p:anim calcmode="lin" valueType="num">
                                      <p:cBhvr>
                                        <p:cTn id="143" dur="1000" fill="hold"/>
                                        <p:tgtEl>
                                          <p:spTgt spid="70"/>
                                        </p:tgtEl>
                                        <p:attrNameLst>
                                          <p:attrName>ppt_x</p:attrName>
                                        </p:attrNameLst>
                                      </p:cBhvr>
                                      <p:tavLst>
                                        <p:tav tm="0">
                                          <p:val>
                                            <p:strVal val="#ppt_x"/>
                                          </p:val>
                                        </p:tav>
                                        <p:tav tm="100000">
                                          <p:val>
                                            <p:strVal val="#ppt_x"/>
                                          </p:val>
                                        </p:tav>
                                      </p:tavLst>
                                    </p:anim>
                                    <p:anim calcmode="lin" valueType="num">
                                      <p:cBhvr>
                                        <p:cTn id="144" dur="1000" fill="hold"/>
                                        <p:tgtEl>
                                          <p:spTgt spid="70"/>
                                        </p:tgtEl>
                                        <p:attrNameLst>
                                          <p:attrName>ppt_y</p:attrName>
                                        </p:attrNameLst>
                                      </p:cBhvr>
                                      <p:tavLst>
                                        <p:tav tm="0">
                                          <p:val>
                                            <p:strVal val="#ppt_y-.1"/>
                                          </p:val>
                                        </p:tav>
                                        <p:tav tm="100000">
                                          <p:val>
                                            <p:strVal val="#ppt_y"/>
                                          </p:val>
                                        </p:tav>
                                      </p:tavLst>
                                    </p:anim>
                                  </p:childTnLst>
                                </p:cTn>
                              </p:par>
                              <p:par>
                                <p:cTn id="145" presetID="47" presetClass="entr" presetSubtype="0" fill="hold" nodeType="withEffect">
                                  <p:stCondLst>
                                    <p:cond delay="0"/>
                                  </p:stCondLst>
                                  <p:childTnLst>
                                    <p:set>
                                      <p:cBhvr>
                                        <p:cTn id="146" dur="1" fill="hold">
                                          <p:stCondLst>
                                            <p:cond delay="0"/>
                                          </p:stCondLst>
                                        </p:cTn>
                                        <p:tgtEl>
                                          <p:spTgt spid="68"/>
                                        </p:tgtEl>
                                        <p:attrNameLst>
                                          <p:attrName>style.visibility</p:attrName>
                                        </p:attrNameLst>
                                      </p:cBhvr>
                                      <p:to>
                                        <p:strVal val="visible"/>
                                      </p:to>
                                    </p:set>
                                    <p:animEffect transition="in" filter="fade">
                                      <p:cBhvr>
                                        <p:cTn id="147" dur="1000"/>
                                        <p:tgtEl>
                                          <p:spTgt spid="68"/>
                                        </p:tgtEl>
                                      </p:cBhvr>
                                    </p:animEffect>
                                    <p:anim calcmode="lin" valueType="num">
                                      <p:cBhvr>
                                        <p:cTn id="148" dur="1000" fill="hold"/>
                                        <p:tgtEl>
                                          <p:spTgt spid="68"/>
                                        </p:tgtEl>
                                        <p:attrNameLst>
                                          <p:attrName>ppt_x</p:attrName>
                                        </p:attrNameLst>
                                      </p:cBhvr>
                                      <p:tavLst>
                                        <p:tav tm="0">
                                          <p:val>
                                            <p:strVal val="#ppt_x"/>
                                          </p:val>
                                        </p:tav>
                                        <p:tav tm="100000">
                                          <p:val>
                                            <p:strVal val="#ppt_x"/>
                                          </p:val>
                                        </p:tav>
                                      </p:tavLst>
                                    </p:anim>
                                    <p:anim calcmode="lin" valueType="num">
                                      <p:cBhvr>
                                        <p:cTn id="149" dur="1000" fill="hold"/>
                                        <p:tgtEl>
                                          <p:spTgt spid="68"/>
                                        </p:tgtEl>
                                        <p:attrNameLst>
                                          <p:attrName>ppt_y</p:attrName>
                                        </p:attrNameLst>
                                      </p:cBhvr>
                                      <p:tavLst>
                                        <p:tav tm="0">
                                          <p:val>
                                            <p:strVal val="#ppt_y-.1"/>
                                          </p:val>
                                        </p:tav>
                                        <p:tav tm="100000">
                                          <p:val>
                                            <p:strVal val="#ppt_y"/>
                                          </p:val>
                                        </p:tav>
                                      </p:tavLst>
                                    </p:anim>
                                  </p:childTnLst>
                                </p:cTn>
                              </p:par>
                              <p:par>
                                <p:cTn id="150" presetID="47" presetClass="entr" presetSubtype="0" fill="hold" nodeType="withEffect">
                                  <p:stCondLst>
                                    <p:cond delay="0"/>
                                  </p:stCondLst>
                                  <p:childTnLst>
                                    <p:set>
                                      <p:cBhvr>
                                        <p:cTn id="151" dur="1" fill="hold">
                                          <p:stCondLst>
                                            <p:cond delay="0"/>
                                          </p:stCondLst>
                                        </p:cTn>
                                        <p:tgtEl>
                                          <p:spTgt spid="66"/>
                                        </p:tgtEl>
                                        <p:attrNameLst>
                                          <p:attrName>style.visibility</p:attrName>
                                        </p:attrNameLst>
                                      </p:cBhvr>
                                      <p:to>
                                        <p:strVal val="visible"/>
                                      </p:to>
                                    </p:set>
                                    <p:animEffect transition="in" filter="fade">
                                      <p:cBhvr>
                                        <p:cTn id="152" dur="1000"/>
                                        <p:tgtEl>
                                          <p:spTgt spid="66"/>
                                        </p:tgtEl>
                                      </p:cBhvr>
                                    </p:animEffect>
                                    <p:anim calcmode="lin" valueType="num">
                                      <p:cBhvr>
                                        <p:cTn id="153" dur="1000" fill="hold"/>
                                        <p:tgtEl>
                                          <p:spTgt spid="66"/>
                                        </p:tgtEl>
                                        <p:attrNameLst>
                                          <p:attrName>ppt_x</p:attrName>
                                        </p:attrNameLst>
                                      </p:cBhvr>
                                      <p:tavLst>
                                        <p:tav tm="0">
                                          <p:val>
                                            <p:strVal val="#ppt_x"/>
                                          </p:val>
                                        </p:tav>
                                        <p:tav tm="100000">
                                          <p:val>
                                            <p:strVal val="#ppt_x"/>
                                          </p:val>
                                        </p:tav>
                                      </p:tavLst>
                                    </p:anim>
                                    <p:anim calcmode="lin" valueType="num">
                                      <p:cBhvr>
                                        <p:cTn id="154" dur="1000" fill="hold"/>
                                        <p:tgtEl>
                                          <p:spTgt spid="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1" grpId="0" animBg="1"/>
      <p:bldP spid="63" grpId="0" animBg="1"/>
      <p:bldP spid="65" grpId="0" animBg="1"/>
      <p:bldP spid="67" grpId="0" animBg="1"/>
      <p:bldP spid="69" grpId="0" animBg="1"/>
      <p:bldP spid="71" grpId="0" animBg="1"/>
      <p:bldP spid="93" grpId="0"/>
      <p:bldP spid="94" grpId="0"/>
      <p:bldP spid="95" grpId="0"/>
      <p:bldP spid="96" grpId="0"/>
      <p:bldP spid="97" grpId="0"/>
      <p:bldP spid="98" grpId="0"/>
      <p:bldP spid="9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22"/>
          <p:cNvSpPr>
            <a:spLocks noChangeArrowheads="1"/>
          </p:cNvSpPr>
          <p:nvPr/>
        </p:nvSpPr>
        <p:spPr bwMode="auto">
          <a:xfrm>
            <a:off x="3571798" y="1212317"/>
            <a:ext cx="1024952" cy="1024292"/>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accent2"/>
                </a:solidFill>
                <a:latin typeface="微软雅黑" panose="020B0503020204020204" pitchFamily="34" charset="-122"/>
                <a:ea typeface="微软雅黑" panose="020B0503020204020204" pitchFamily="34" charset="-122"/>
              </a:rPr>
              <a:t>标题文字</a:t>
            </a:r>
          </a:p>
        </p:txBody>
      </p:sp>
      <p:sp>
        <p:nvSpPr>
          <p:cNvPr id="19"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0" name="Freeform 27"/>
          <p:cNvSpPr>
            <a:spLocks/>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1" name="Freeform 28"/>
          <p:cNvSpPr>
            <a:spLocks/>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2" name="Freeform 29"/>
          <p:cNvSpPr>
            <a:spLocks/>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tx2">
              <a:alpha val="50000"/>
            </a:schemeClr>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3" name="矩形 22"/>
          <p:cNvSpPr/>
          <p:nvPr/>
        </p:nvSpPr>
        <p:spPr>
          <a:xfrm>
            <a:off x="4392167" y="2645065"/>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4" name="矩形 23"/>
          <p:cNvSpPr/>
          <p:nvPr/>
        </p:nvSpPr>
        <p:spPr>
          <a:xfrm>
            <a:off x="4435449" y="3262727"/>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5" name="矩形 24"/>
          <p:cNvSpPr/>
          <p:nvPr/>
        </p:nvSpPr>
        <p:spPr>
          <a:xfrm>
            <a:off x="4435449" y="3969438"/>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6"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7"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8"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tx2"/>
          </a:solidFill>
          <a:ln w="12700">
            <a:noFill/>
          </a:ln>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828865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right)">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Effect transition="in" filter="fade">
                                      <p:cBhvr>
                                        <p:cTn id="21" dur="500"/>
                                        <p:tgtEl>
                                          <p:spTgt spid="26"/>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
                                          </p:val>
                                        </p:tav>
                                        <p:tav tm="100000">
                                          <p:val>
                                            <p:strVal val="#ppt_w"/>
                                          </p:val>
                                        </p:tav>
                                      </p:tavLst>
                                    </p:anim>
                                    <p:anim calcmode="lin" valueType="num">
                                      <p:cBhvr>
                                        <p:cTn id="25" dur="500" fill="hold"/>
                                        <p:tgtEl>
                                          <p:spTgt spid="27"/>
                                        </p:tgtEl>
                                        <p:attrNameLst>
                                          <p:attrName>ppt_h</p:attrName>
                                        </p:attrNameLst>
                                      </p:cBhvr>
                                      <p:tavLst>
                                        <p:tav tm="0">
                                          <p:val>
                                            <p:fltVal val="0"/>
                                          </p:val>
                                        </p:tav>
                                        <p:tav tm="100000">
                                          <p:val>
                                            <p:strVal val="#ppt_h"/>
                                          </p:val>
                                        </p:tav>
                                      </p:tavLst>
                                    </p:anim>
                                    <p:animEffect transition="in" filter="fade">
                                      <p:cBhvr>
                                        <p:cTn id="26" dur="500"/>
                                        <p:tgtEl>
                                          <p:spTgt spid="2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 calcmode="lin" valueType="num">
                                      <p:cBhvr>
                                        <p:cTn id="29" dur="500" fill="hold"/>
                                        <p:tgtEl>
                                          <p:spTgt spid="28"/>
                                        </p:tgtEl>
                                        <p:attrNameLst>
                                          <p:attrName>ppt_w</p:attrName>
                                        </p:attrNameLst>
                                      </p:cBhvr>
                                      <p:tavLst>
                                        <p:tav tm="0">
                                          <p:val>
                                            <p:fltVal val="0"/>
                                          </p:val>
                                        </p:tav>
                                        <p:tav tm="100000">
                                          <p:val>
                                            <p:strVal val="#ppt_w"/>
                                          </p:val>
                                        </p:tav>
                                      </p:tavLst>
                                    </p:anim>
                                    <p:anim calcmode="lin" valueType="num">
                                      <p:cBhvr>
                                        <p:cTn id="30" dur="500" fill="hold"/>
                                        <p:tgtEl>
                                          <p:spTgt spid="28"/>
                                        </p:tgtEl>
                                        <p:attrNameLst>
                                          <p:attrName>ppt_h</p:attrName>
                                        </p:attrNameLst>
                                      </p:cBhvr>
                                      <p:tavLst>
                                        <p:tav tm="0">
                                          <p:val>
                                            <p:fltVal val="0"/>
                                          </p:val>
                                        </p:tav>
                                        <p:tav tm="100000">
                                          <p:val>
                                            <p:strVal val="#ppt_h"/>
                                          </p:val>
                                        </p:tav>
                                      </p:tavLst>
                                    </p:anim>
                                    <p:animEffect transition="in" filter="fade">
                                      <p:cBhvr>
                                        <p:cTn id="31" dur="500"/>
                                        <p:tgtEl>
                                          <p:spTgt spid="28"/>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up)">
                                      <p:cBhvr>
                                        <p:cTn id="36" dur="500"/>
                                        <p:tgtEl>
                                          <p:spTgt spid="20"/>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up)">
                                      <p:cBhvr>
                                        <p:cTn id="39" dur="500"/>
                                        <p:tgtEl>
                                          <p:spTgt spid="21"/>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up)">
                                      <p:cBhvr>
                                        <p:cTn id="42" dur="500"/>
                                        <p:tgtEl>
                                          <p:spTgt spid="22"/>
                                        </p:tgtEl>
                                      </p:cBhvr>
                                    </p:animEffect>
                                  </p:childTnLst>
                                </p:cTn>
                              </p:par>
                            </p:childTnLst>
                          </p:cTn>
                        </p:par>
                      </p:childTnLst>
                    </p:cTn>
                  </p:par>
                  <p:par>
                    <p:cTn id="43" fill="hold">
                      <p:stCondLst>
                        <p:cond delay="indefinite"/>
                      </p:stCondLst>
                      <p:childTnLst>
                        <p:par>
                          <p:cTn id="44" fill="hold">
                            <p:stCondLst>
                              <p:cond delay="0"/>
                            </p:stCondLst>
                            <p:childTnLst>
                              <p:par>
                                <p:cTn id="45" presetID="2" presetClass="entr" presetSubtype="2"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1+#ppt_w/2"/>
                                          </p:val>
                                        </p:tav>
                                        <p:tav tm="100000">
                                          <p:val>
                                            <p:strVal val="#ppt_x"/>
                                          </p:val>
                                        </p:tav>
                                      </p:tavLst>
                                    </p:anim>
                                    <p:anim calcmode="lin" valueType="num">
                                      <p:cBhvr additive="base">
                                        <p:cTn id="48" dur="500" fill="hold"/>
                                        <p:tgtEl>
                                          <p:spTgt spid="23"/>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500" fill="hold"/>
                                        <p:tgtEl>
                                          <p:spTgt spid="24"/>
                                        </p:tgtEl>
                                        <p:attrNameLst>
                                          <p:attrName>ppt_x</p:attrName>
                                        </p:attrNameLst>
                                      </p:cBhvr>
                                      <p:tavLst>
                                        <p:tav tm="0">
                                          <p:val>
                                            <p:strVal val="1+#ppt_w/2"/>
                                          </p:val>
                                        </p:tav>
                                        <p:tav tm="100000">
                                          <p:val>
                                            <p:strVal val="#ppt_x"/>
                                          </p:val>
                                        </p:tav>
                                      </p:tavLst>
                                    </p:anim>
                                    <p:anim calcmode="lin" valueType="num">
                                      <p:cBhvr additive="base">
                                        <p:cTn id="52" dur="500" fill="hold"/>
                                        <p:tgtEl>
                                          <p:spTgt spid="24"/>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500" fill="hold"/>
                                        <p:tgtEl>
                                          <p:spTgt spid="25"/>
                                        </p:tgtEl>
                                        <p:attrNameLst>
                                          <p:attrName>ppt_x</p:attrName>
                                        </p:attrNameLst>
                                      </p:cBhvr>
                                      <p:tavLst>
                                        <p:tav tm="0">
                                          <p:val>
                                            <p:strVal val="1+#ppt_w/2"/>
                                          </p:val>
                                        </p:tav>
                                        <p:tav tm="100000">
                                          <p:val>
                                            <p:strVal val="#ppt_x"/>
                                          </p:val>
                                        </p:tav>
                                      </p:tavLst>
                                    </p:anim>
                                    <p:anim calcmode="lin" valueType="num">
                                      <p:cBhvr additive="base">
                                        <p:cTn id="56"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24" grpId="0"/>
      <p:bldP spid="25" grpId="0"/>
      <p:bldP spid="26" grpId="0" animBg="1"/>
      <p:bldP spid="27" grpId="0" animBg="1"/>
      <p:bldP spid="2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71"/>
          <p:cNvGrpSpPr/>
          <p:nvPr/>
        </p:nvGrpSpPr>
        <p:grpSpPr>
          <a:xfrm>
            <a:off x="2867764" y="1059582"/>
            <a:ext cx="3138733" cy="3640762"/>
            <a:chOff x="3029025" y="774337"/>
            <a:chExt cx="3138733" cy="3640762"/>
          </a:xfrm>
        </p:grpSpPr>
        <p:sp>
          <p:nvSpPr>
            <p:cNvPr id="73" name="Freeform 13"/>
            <p:cNvSpPr>
              <a:spLocks/>
            </p:cNvSpPr>
            <p:nvPr/>
          </p:nvSpPr>
          <p:spPr bwMode="auto">
            <a:xfrm rot="3569734">
              <a:off x="4908424" y="2018027"/>
              <a:ext cx="1756383" cy="762284"/>
            </a:xfrm>
            <a:custGeom>
              <a:avLst/>
              <a:gdLst>
                <a:gd name="T0" fmla="*/ 1855 w 1855"/>
                <a:gd name="T1" fmla="*/ 808 h 808"/>
                <a:gd name="T2" fmla="*/ 473 w 1855"/>
                <a:gd name="T3" fmla="*/ 0 h 808"/>
                <a:gd name="T4" fmla="*/ 0 w 1855"/>
                <a:gd name="T5" fmla="*/ 808 h 808"/>
                <a:gd name="T6" fmla="*/ 1855 w 1855"/>
                <a:gd name="T7" fmla="*/ 808 h 808"/>
                <a:gd name="connsiteX0" fmla="*/ 10037 w 10037"/>
                <a:gd name="connsiteY0" fmla="*/ 10000 h 10000"/>
                <a:gd name="connsiteX1" fmla="*/ 2587 w 10037"/>
                <a:gd name="connsiteY1" fmla="*/ 0 h 10000"/>
                <a:gd name="connsiteX2" fmla="*/ 0 w 10037"/>
                <a:gd name="connsiteY2" fmla="*/ 9949 h 10000"/>
                <a:gd name="connsiteX3" fmla="*/ 10037 w 10037"/>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37" h="10000">
                  <a:moveTo>
                    <a:pt x="10037" y="10000"/>
                  </a:moveTo>
                  <a:lnTo>
                    <a:pt x="2587" y="0"/>
                  </a:lnTo>
                  <a:lnTo>
                    <a:pt x="0" y="9949"/>
                  </a:lnTo>
                  <a:lnTo>
                    <a:pt x="10037" y="10000"/>
                  </a:lnTo>
                  <a:close/>
                </a:path>
              </a:pathLst>
            </a:custGeom>
            <a:solidFill>
              <a:schemeClr val="bg2">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4" name="Freeform 13"/>
            <p:cNvSpPr>
              <a:spLocks/>
            </p:cNvSpPr>
            <p:nvPr/>
          </p:nvSpPr>
          <p:spPr bwMode="auto">
            <a:xfrm rot="14345172">
              <a:off x="2534821" y="2400591"/>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85 w 10085"/>
                <a:gd name="connsiteY0" fmla="*/ 10000 h 10000"/>
                <a:gd name="connsiteX1" fmla="*/ 2635 w 10085"/>
                <a:gd name="connsiteY1" fmla="*/ 0 h 10000"/>
                <a:gd name="connsiteX2" fmla="*/ 0 w 10085"/>
                <a:gd name="connsiteY2" fmla="*/ 9940 h 10000"/>
                <a:gd name="connsiteX3" fmla="*/ 10085 w 10085"/>
                <a:gd name="connsiteY3" fmla="*/ 10000 h 10000"/>
                <a:gd name="connsiteX0" fmla="*/ 10074 w 10074"/>
                <a:gd name="connsiteY0" fmla="*/ 10043 h 10043"/>
                <a:gd name="connsiteX1" fmla="*/ 2635 w 10074"/>
                <a:gd name="connsiteY1" fmla="*/ 0 h 10043"/>
                <a:gd name="connsiteX2" fmla="*/ 0 w 10074"/>
                <a:gd name="connsiteY2" fmla="*/ 9940 h 10043"/>
                <a:gd name="connsiteX3" fmla="*/ 10074 w 10074"/>
                <a:gd name="connsiteY3" fmla="*/ 10043 h 10043"/>
                <a:gd name="connsiteX0" fmla="*/ 10052 w 10052"/>
                <a:gd name="connsiteY0" fmla="*/ 10043 h 10043"/>
                <a:gd name="connsiteX1" fmla="*/ 2613 w 10052"/>
                <a:gd name="connsiteY1" fmla="*/ 0 h 10043"/>
                <a:gd name="connsiteX2" fmla="*/ 0 w 10052"/>
                <a:gd name="connsiteY2" fmla="*/ 9855 h 10043"/>
                <a:gd name="connsiteX3" fmla="*/ 10052 w 10052"/>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03 w 10003"/>
                <a:gd name="connsiteY0" fmla="*/ 10043 h 10043"/>
                <a:gd name="connsiteX1" fmla="*/ 2564 w 10003"/>
                <a:gd name="connsiteY1" fmla="*/ 0 h 10043"/>
                <a:gd name="connsiteX2" fmla="*/ 0 w 10003"/>
                <a:gd name="connsiteY2" fmla="*/ 9864 h 10043"/>
                <a:gd name="connsiteX3" fmla="*/ 10003 w 10003"/>
                <a:gd name="connsiteY3" fmla="*/ 10043 h 10043"/>
                <a:gd name="connsiteX0" fmla="*/ 10022 w 10022"/>
                <a:gd name="connsiteY0" fmla="*/ 10043 h 10043"/>
                <a:gd name="connsiteX1" fmla="*/ 2583 w 10022"/>
                <a:gd name="connsiteY1" fmla="*/ 0 h 10043"/>
                <a:gd name="connsiteX2" fmla="*/ 0 w 10022"/>
                <a:gd name="connsiteY2" fmla="*/ 9838 h 10043"/>
                <a:gd name="connsiteX3" fmla="*/ 10022 w 10022"/>
                <a:gd name="connsiteY3" fmla="*/ 10043 h 10043"/>
              </a:gdLst>
              <a:ahLst/>
              <a:cxnLst>
                <a:cxn ang="0">
                  <a:pos x="connsiteX0" y="connsiteY0"/>
                </a:cxn>
                <a:cxn ang="0">
                  <a:pos x="connsiteX1" y="connsiteY1"/>
                </a:cxn>
                <a:cxn ang="0">
                  <a:pos x="connsiteX2" y="connsiteY2"/>
                </a:cxn>
                <a:cxn ang="0">
                  <a:pos x="connsiteX3" y="connsiteY3"/>
                </a:cxn>
              </a:cxnLst>
              <a:rect l="l" t="t" r="r" b="b"/>
              <a:pathLst>
                <a:path w="10022" h="10043">
                  <a:moveTo>
                    <a:pt x="10022" y="10043"/>
                  </a:moveTo>
                  <a:lnTo>
                    <a:pt x="2583" y="0"/>
                  </a:lnTo>
                  <a:lnTo>
                    <a:pt x="0" y="9838"/>
                  </a:lnTo>
                  <a:lnTo>
                    <a:pt x="10022" y="10043"/>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75" name="组合 74"/>
            <p:cNvGrpSpPr/>
            <p:nvPr/>
          </p:nvGrpSpPr>
          <p:grpSpPr>
            <a:xfrm>
              <a:off x="3297814" y="774337"/>
              <a:ext cx="2599732" cy="3640762"/>
              <a:chOff x="3297814" y="774337"/>
              <a:chExt cx="2599732" cy="3640762"/>
            </a:xfrm>
          </p:grpSpPr>
          <p:sp>
            <p:nvSpPr>
              <p:cNvPr id="76" name="Freeform 13"/>
              <p:cNvSpPr>
                <a:spLocks/>
              </p:cNvSpPr>
              <p:nvPr/>
            </p:nvSpPr>
            <p:spPr bwMode="auto">
              <a:xfrm>
                <a:off x="4144008" y="1072994"/>
                <a:ext cx="1753538" cy="765129"/>
              </a:xfrm>
              <a:custGeom>
                <a:avLst/>
                <a:gdLst>
                  <a:gd name="T0" fmla="*/ 1855 w 1855"/>
                  <a:gd name="T1" fmla="*/ 808 h 808"/>
                  <a:gd name="T2" fmla="*/ 473 w 1855"/>
                  <a:gd name="T3" fmla="*/ 0 h 808"/>
                  <a:gd name="T4" fmla="*/ 0 w 1855"/>
                  <a:gd name="T5" fmla="*/ 808 h 808"/>
                  <a:gd name="T6" fmla="*/ 1855 w 1855"/>
                  <a:gd name="T7" fmla="*/ 808 h 808"/>
                  <a:gd name="connsiteX0" fmla="*/ 10022 w 10022"/>
                  <a:gd name="connsiteY0" fmla="*/ 10050 h 10050"/>
                  <a:gd name="connsiteX1" fmla="*/ 2550 w 10022"/>
                  <a:gd name="connsiteY1" fmla="*/ 0 h 10050"/>
                  <a:gd name="connsiteX2" fmla="*/ 0 w 10022"/>
                  <a:gd name="connsiteY2" fmla="*/ 10000 h 10050"/>
                  <a:gd name="connsiteX3" fmla="*/ 10022 w 10022"/>
                  <a:gd name="connsiteY3" fmla="*/ 10050 h 10050"/>
                </a:gdLst>
                <a:ahLst/>
                <a:cxnLst>
                  <a:cxn ang="0">
                    <a:pos x="connsiteX0" y="connsiteY0"/>
                  </a:cxn>
                  <a:cxn ang="0">
                    <a:pos x="connsiteX1" y="connsiteY1"/>
                  </a:cxn>
                  <a:cxn ang="0">
                    <a:pos x="connsiteX2" y="connsiteY2"/>
                  </a:cxn>
                  <a:cxn ang="0">
                    <a:pos x="connsiteX3" y="connsiteY3"/>
                  </a:cxn>
                </a:cxnLst>
                <a:rect l="l" t="t" r="r" b="b"/>
                <a:pathLst>
                  <a:path w="10022" h="10050">
                    <a:moveTo>
                      <a:pt x="10022" y="10050"/>
                    </a:moveTo>
                    <a:lnTo>
                      <a:pt x="2550" y="0"/>
                    </a:lnTo>
                    <a:lnTo>
                      <a:pt x="0" y="10000"/>
                    </a:lnTo>
                    <a:lnTo>
                      <a:pt x="10022" y="10050"/>
                    </a:lnTo>
                    <a:close/>
                  </a:path>
                </a:pathLst>
              </a:custGeom>
              <a:solidFill>
                <a:schemeClr val="tx1">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7" name="Freeform 13"/>
              <p:cNvSpPr>
                <a:spLocks/>
              </p:cNvSpPr>
              <p:nvPr/>
            </p:nvSpPr>
            <p:spPr bwMode="auto">
              <a:xfrm rot="7171573">
                <a:off x="4483907" y="3157898"/>
                <a:ext cx="1749272" cy="765129"/>
              </a:xfrm>
              <a:custGeom>
                <a:avLst/>
                <a:gdLst>
                  <a:gd name="T0" fmla="*/ 1855 w 1855"/>
                  <a:gd name="T1" fmla="*/ 808 h 808"/>
                  <a:gd name="T2" fmla="*/ 473 w 1855"/>
                  <a:gd name="T3" fmla="*/ 0 h 808"/>
                  <a:gd name="T4" fmla="*/ 0 w 1855"/>
                  <a:gd name="T5" fmla="*/ 808 h 808"/>
                  <a:gd name="T6" fmla="*/ 1855 w 1855"/>
                  <a:gd name="T7" fmla="*/ 808 h 808"/>
                  <a:gd name="connsiteX0" fmla="*/ 10000 w 10000"/>
                  <a:gd name="connsiteY0" fmla="*/ 10029 h 10029"/>
                  <a:gd name="connsiteX1" fmla="*/ 2503 w 10000"/>
                  <a:gd name="connsiteY1" fmla="*/ 0 h 10029"/>
                  <a:gd name="connsiteX2" fmla="*/ 0 w 10000"/>
                  <a:gd name="connsiteY2" fmla="*/ 10029 h 10029"/>
                  <a:gd name="connsiteX3" fmla="*/ 10000 w 10000"/>
                  <a:gd name="connsiteY3" fmla="*/ 10029 h 10029"/>
                </a:gdLst>
                <a:ahLst/>
                <a:cxnLst>
                  <a:cxn ang="0">
                    <a:pos x="connsiteX0" y="connsiteY0"/>
                  </a:cxn>
                  <a:cxn ang="0">
                    <a:pos x="connsiteX1" y="connsiteY1"/>
                  </a:cxn>
                  <a:cxn ang="0">
                    <a:pos x="connsiteX2" y="connsiteY2"/>
                  </a:cxn>
                  <a:cxn ang="0">
                    <a:pos x="connsiteX3" y="connsiteY3"/>
                  </a:cxn>
                </a:cxnLst>
                <a:rect l="l" t="t" r="r" b="b"/>
                <a:pathLst>
                  <a:path w="10000" h="10029">
                    <a:moveTo>
                      <a:pt x="10000" y="10029"/>
                    </a:moveTo>
                    <a:lnTo>
                      <a:pt x="2503" y="0"/>
                    </a:lnTo>
                    <a:lnTo>
                      <a:pt x="0" y="10029"/>
                    </a:lnTo>
                    <a:lnTo>
                      <a:pt x="10000" y="10029"/>
                    </a:lnTo>
                    <a:close/>
                  </a:path>
                </a:pathLst>
              </a:custGeom>
              <a:solidFill>
                <a:schemeClr val="tx2">
                  <a:alpha val="5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8" name="Freeform 13"/>
              <p:cNvSpPr>
                <a:spLocks/>
              </p:cNvSpPr>
              <p:nvPr/>
            </p:nvSpPr>
            <p:spPr bwMode="auto">
              <a:xfrm rot="10800000">
                <a:off x="3297814" y="3339936"/>
                <a:ext cx="1735050" cy="773662"/>
              </a:xfrm>
              <a:custGeom>
                <a:avLst/>
                <a:gdLst>
                  <a:gd name="T0" fmla="*/ 1855 w 1855"/>
                  <a:gd name="T1" fmla="*/ 808 h 808"/>
                  <a:gd name="T2" fmla="*/ 473 w 1855"/>
                  <a:gd name="T3" fmla="*/ 0 h 808"/>
                  <a:gd name="T4" fmla="*/ 0 w 1855"/>
                  <a:gd name="T5" fmla="*/ 808 h 808"/>
                  <a:gd name="T6" fmla="*/ 1855 w 1855"/>
                  <a:gd name="T7" fmla="*/ 808 h 808"/>
                  <a:gd name="connsiteX0" fmla="*/ 9957 w 9957"/>
                  <a:gd name="connsiteY0" fmla="*/ 10000 h 10050"/>
                  <a:gd name="connsiteX1" fmla="*/ 2507 w 9957"/>
                  <a:gd name="connsiteY1" fmla="*/ 0 h 10050"/>
                  <a:gd name="connsiteX2" fmla="*/ 0 w 9957"/>
                  <a:gd name="connsiteY2" fmla="*/ 10050 h 10050"/>
                  <a:gd name="connsiteX3" fmla="*/ 9957 w 9957"/>
                  <a:gd name="connsiteY3" fmla="*/ 10000 h 10050"/>
                  <a:gd name="connsiteX0" fmla="*/ 9956 w 9956"/>
                  <a:gd name="connsiteY0" fmla="*/ 9950 h 10000"/>
                  <a:gd name="connsiteX1" fmla="*/ 2474 w 9956"/>
                  <a:gd name="connsiteY1" fmla="*/ 0 h 10000"/>
                  <a:gd name="connsiteX2" fmla="*/ 0 w 9956"/>
                  <a:gd name="connsiteY2" fmla="*/ 10000 h 10000"/>
                  <a:gd name="connsiteX3" fmla="*/ 9956 w 9956"/>
                  <a:gd name="connsiteY3" fmla="*/ 9950 h 10000"/>
                  <a:gd name="connsiteX0" fmla="*/ 10000 w 10000"/>
                  <a:gd name="connsiteY0" fmla="*/ 10049 h 10099"/>
                  <a:gd name="connsiteX1" fmla="*/ 2507 w 10000"/>
                  <a:gd name="connsiteY1" fmla="*/ 0 h 10099"/>
                  <a:gd name="connsiteX2" fmla="*/ 0 w 10000"/>
                  <a:gd name="connsiteY2" fmla="*/ 10099 h 10099"/>
                  <a:gd name="connsiteX3" fmla="*/ 10000 w 10000"/>
                  <a:gd name="connsiteY3" fmla="*/ 10049 h 10099"/>
                </a:gdLst>
                <a:ahLst/>
                <a:cxnLst>
                  <a:cxn ang="0">
                    <a:pos x="connsiteX0" y="connsiteY0"/>
                  </a:cxn>
                  <a:cxn ang="0">
                    <a:pos x="connsiteX1" y="connsiteY1"/>
                  </a:cxn>
                  <a:cxn ang="0">
                    <a:pos x="connsiteX2" y="connsiteY2"/>
                  </a:cxn>
                  <a:cxn ang="0">
                    <a:pos x="connsiteX3" y="connsiteY3"/>
                  </a:cxn>
                </a:cxnLst>
                <a:rect l="l" t="t" r="r" b="b"/>
                <a:pathLst>
                  <a:path w="10000" h="10099">
                    <a:moveTo>
                      <a:pt x="10000" y="10049"/>
                    </a:moveTo>
                    <a:lnTo>
                      <a:pt x="2507" y="0"/>
                    </a:lnTo>
                    <a:lnTo>
                      <a:pt x="0" y="10099"/>
                    </a:lnTo>
                    <a:lnTo>
                      <a:pt x="10000" y="10049"/>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sp>
            <p:nvSpPr>
              <p:cNvPr id="79" name="Freeform 7"/>
              <p:cNvSpPr>
                <a:spLocks noEditPoints="1"/>
              </p:cNvSpPr>
              <p:nvPr/>
            </p:nvSpPr>
            <p:spPr bwMode="auto">
              <a:xfrm>
                <a:off x="3823810" y="1917016"/>
                <a:ext cx="1516036" cy="1361018"/>
              </a:xfrm>
              <a:custGeom>
                <a:avLst/>
                <a:gdLst>
                  <a:gd name="T0" fmla="*/ 264 w 724"/>
                  <a:gd name="T1" fmla="*/ 592 h 650"/>
                  <a:gd name="T2" fmla="*/ 179 w 724"/>
                  <a:gd name="T3" fmla="*/ 543 h 650"/>
                  <a:gd name="T4" fmla="*/ 81 w 724"/>
                  <a:gd name="T5" fmla="*/ 374 h 650"/>
                  <a:gd name="T6" fmla="*/ 81 w 724"/>
                  <a:gd name="T7" fmla="*/ 276 h 650"/>
                  <a:gd name="T8" fmla="*/ 179 w 724"/>
                  <a:gd name="T9" fmla="*/ 106 h 650"/>
                  <a:gd name="T10" fmla="*/ 264 w 724"/>
                  <a:gd name="T11" fmla="*/ 57 h 650"/>
                  <a:gd name="T12" fmla="*/ 460 w 724"/>
                  <a:gd name="T13" fmla="*/ 57 h 650"/>
                  <a:gd name="T14" fmla="*/ 545 w 724"/>
                  <a:gd name="T15" fmla="*/ 106 h 650"/>
                  <a:gd name="T16" fmla="*/ 643 w 724"/>
                  <a:gd name="T17" fmla="*/ 276 h 650"/>
                  <a:gd name="T18" fmla="*/ 643 w 724"/>
                  <a:gd name="T19" fmla="*/ 374 h 650"/>
                  <a:gd name="T20" fmla="*/ 545 w 724"/>
                  <a:gd name="T21" fmla="*/ 543 h 650"/>
                  <a:gd name="T22" fmla="*/ 460 w 724"/>
                  <a:gd name="T23" fmla="*/ 592 h 650"/>
                  <a:gd name="T24" fmla="*/ 264 w 724"/>
                  <a:gd name="T25" fmla="*/ 592 h 650"/>
                  <a:gd name="T26" fmla="*/ 493 w 724"/>
                  <a:gd name="T27" fmla="*/ 0 h 650"/>
                  <a:gd name="T28" fmla="*/ 231 w 724"/>
                  <a:gd name="T29" fmla="*/ 0 h 650"/>
                  <a:gd name="T30" fmla="*/ 146 w 724"/>
                  <a:gd name="T31" fmla="*/ 49 h 650"/>
                  <a:gd name="T32" fmla="*/ 15 w 724"/>
                  <a:gd name="T33" fmla="*/ 276 h 650"/>
                  <a:gd name="T34" fmla="*/ 15 w 724"/>
                  <a:gd name="T35" fmla="*/ 374 h 650"/>
                  <a:gd name="T36" fmla="*/ 146 w 724"/>
                  <a:gd name="T37" fmla="*/ 601 h 650"/>
                  <a:gd name="T38" fmla="*/ 231 w 724"/>
                  <a:gd name="T39" fmla="*/ 650 h 650"/>
                  <a:gd name="T40" fmla="*/ 493 w 724"/>
                  <a:gd name="T41" fmla="*/ 650 h 650"/>
                  <a:gd name="T42" fmla="*/ 578 w 724"/>
                  <a:gd name="T43" fmla="*/ 601 h 650"/>
                  <a:gd name="T44" fmla="*/ 709 w 724"/>
                  <a:gd name="T45" fmla="*/ 374 h 650"/>
                  <a:gd name="T46" fmla="*/ 709 w 724"/>
                  <a:gd name="T47" fmla="*/ 276 h 650"/>
                  <a:gd name="T48" fmla="*/ 578 w 724"/>
                  <a:gd name="T49" fmla="*/ 49 h 650"/>
                  <a:gd name="T50" fmla="*/ 493 w 724"/>
                  <a:gd name="T51" fmla="*/ 0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24" h="650">
                    <a:moveTo>
                      <a:pt x="264" y="592"/>
                    </a:moveTo>
                    <a:cubicBezTo>
                      <a:pt x="233" y="592"/>
                      <a:pt x="195" y="570"/>
                      <a:pt x="179" y="543"/>
                    </a:cubicBezTo>
                    <a:cubicBezTo>
                      <a:pt x="81" y="374"/>
                      <a:pt x="81" y="374"/>
                      <a:pt x="81" y="374"/>
                    </a:cubicBezTo>
                    <a:cubicBezTo>
                      <a:pt x="66" y="347"/>
                      <a:pt x="66" y="303"/>
                      <a:pt x="81" y="276"/>
                    </a:cubicBezTo>
                    <a:cubicBezTo>
                      <a:pt x="179" y="106"/>
                      <a:pt x="179" y="106"/>
                      <a:pt x="179" y="106"/>
                    </a:cubicBezTo>
                    <a:cubicBezTo>
                      <a:pt x="195" y="79"/>
                      <a:pt x="233" y="57"/>
                      <a:pt x="264" y="57"/>
                    </a:cubicBezTo>
                    <a:cubicBezTo>
                      <a:pt x="460" y="57"/>
                      <a:pt x="460" y="57"/>
                      <a:pt x="460" y="57"/>
                    </a:cubicBezTo>
                    <a:cubicBezTo>
                      <a:pt x="491" y="57"/>
                      <a:pt x="529" y="79"/>
                      <a:pt x="545" y="106"/>
                    </a:cubicBezTo>
                    <a:cubicBezTo>
                      <a:pt x="643" y="276"/>
                      <a:pt x="643" y="276"/>
                      <a:pt x="643" y="276"/>
                    </a:cubicBezTo>
                    <a:cubicBezTo>
                      <a:pt x="658" y="303"/>
                      <a:pt x="658" y="347"/>
                      <a:pt x="643" y="374"/>
                    </a:cubicBezTo>
                    <a:cubicBezTo>
                      <a:pt x="545" y="543"/>
                      <a:pt x="545" y="543"/>
                      <a:pt x="545" y="543"/>
                    </a:cubicBezTo>
                    <a:cubicBezTo>
                      <a:pt x="529" y="570"/>
                      <a:pt x="491" y="592"/>
                      <a:pt x="460" y="592"/>
                    </a:cubicBezTo>
                    <a:cubicBezTo>
                      <a:pt x="264" y="592"/>
                      <a:pt x="264" y="592"/>
                      <a:pt x="264" y="592"/>
                    </a:cubicBezTo>
                    <a:moveTo>
                      <a:pt x="493" y="0"/>
                    </a:moveTo>
                    <a:cubicBezTo>
                      <a:pt x="231" y="0"/>
                      <a:pt x="231" y="0"/>
                      <a:pt x="231" y="0"/>
                    </a:cubicBezTo>
                    <a:cubicBezTo>
                      <a:pt x="200" y="0"/>
                      <a:pt x="162" y="22"/>
                      <a:pt x="146" y="49"/>
                    </a:cubicBezTo>
                    <a:cubicBezTo>
                      <a:pt x="15" y="276"/>
                      <a:pt x="15" y="276"/>
                      <a:pt x="15" y="276"/>
                    </a:cubicBezTo>
                    <a:cubicBezTo>
                      <a:pt x="0" y="303"/>
                      <a:pt x="0" y="347"/>
                      <a:pt x="15" y="374"/>
                    </a:cubicBezTo>
                    <a:cubicBezTo>
                      <a:pt x="146" y="601"/>
                      <a:pt x="146" y="601"/>
                      <a:pt x="146" y="601"/>
                    </a:cubicBezTo>
                    <a:cubicBezTo>
                      <a:pt x="162" y="628"/>
                      <a:pt x="200" y="650"/>
                      <a:pt x="231" y="650"/>
                    </a:cubicBezTo>
                    <a:cubicBezTo>
                      <a:pt x="493" y="650"/>
                      <a:pt x="493" y="650"/>
                      <a:pt x="493" y="650"/>
                    </a:cubicBezTo>
                    <a:cubicBezTo>
                      <a:pt x="524" y="650"/>
                      <a:pt x="562" y="628"/>
                      <a:pt x="578" y="601"/>
                    </a:cubicBezTo>
                    <a:cubicBezTo>
                      <a:pt x="709" y="374"/>
                      <a:pt x="709" y="374"/>
                      <a:pt x="709" y="374"/>
                    </a:cubicBezTo>
                    <a:cubicBezTo>
                      <a:pt x="724" y="347"/>
                      <a:pt x="724" y="303"/>
                      <a:pt x="709" y="276"/>
                    </a:cubicBezTo>
                    <a:cubicBezTo>
                      <a:pt x="578" y="49"/>
                      <a:pt x="578" y="49"/>
                      <a:pt x="578" y="49"/>
                    </a:cubicBezTo>
                    <a:cubicBezTo>
                      <a:pt x="562" y="22"/>
                      <a:pt x="524" y="0"/>
                      <a:pt x="493" y="0"/>
                    </a:cubicBezTo>
                  </a:path>
                </a:pathLst>
              </a:custGeom>
              <a:noFill/>
              <a:ln>
                <a:noFill/>
              </a:ln>
            </p:spPr>
            <p:txBody>
              <a:bodyPr lIns="68580" tIns="34290" rIns="68580" bIns="34290" anchor="ctr"/>
              <a:lstStyle/>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标题</a:t>
                </a:r>
                <a:endParaRPr lang="en-US" altLang="zh-CN" sz="2200" kern="0" dirty="0" smtClean="0">
                  <a:solidFill>
                    <a:schemeClr val="bg1"/>
                  </a:solidFill>
                  <a:latin typeface="微软雅黑" panose="020B0503020204020204" pitchFamily="34" charset="-122"/>
                  <a:ea typeface="微软雅黑" panose="020B0503020204020204" pitchFamily="34" charset="-122"/>
                </a:endParaRPr>
              </a:p>
              <a:p>
                <a:pPr algn="ctr">
                  <a:defRPr/>
                </a:pPr>
                <a:r>
                  <a:rPr lang="zh-CN" altLang="en-US" sz="2200" kern="0" dirty="0" smtClean="0">
                    <a:solidFill>
                      <a:schemeClr val="bg1"/>
                    </a:solidFill>
                    <a:latin typeface="微软雅黑" panose="020B0503020204020204" pitchFamily="34" charset="-122"/>
                    <a:ea typeface="微软雅黑" panose="020B0503020204020204" pitchFamily="34" charset="-122"/>
                  </a:rPr>
                  <a:t>文字</a:t>
                </a:r>
                <a:endParaRPr lang="zh-CN" altLang="en-US" sz="2200" kern="0" dirty="0">
                  <a:solidFill>
                    <a:schemeClr val="bg1"/>
                  </a:solidFill>
                  <a:latin typeface="微软雅黑" panose="020B0503020204020204" pitchFamily="34" charset="-122"/>
                  <a:ea typeface="微软雅黑" panose="020B0503020204020204" pitchFamily="34" charset="-122"/>
                </a:endParaRPr>
              </a:p>
            </p:txBody>
          </p:sp>
          <p:sp>
            <p:nvSpPr>
              <p:cNvPr id="80" name="Freeform 13"/>
              <p:cNvSpPr>
                <a:spLocks/>
              </p:cNvSpPr>
              <p:nvPr/>
            </p:nvSpPr>
            <p:spPr bwMode="auto">
              <a:xfrm rot="17971099">
                <a:off x="2955782" y="1265698"/>
                <a:ext cx="1746428" cy="763706"/>
              </a:xfrm>
              <a:custGeom>
                <a:avLst/>
                <a:gdLst>
                  <a:gd name="T0" fmla="*/ 1855 w 1855"/>
                  <a:gd name="T1" fmla="*/ 808 h 808"/>
                  <a:gd name="T2" fmla="*/ 473 w 1855"/>
                  <a:gd name="T3" fmla="*/ 0 h 808"/>
                  <a:gd name="T4" fmla="*/ 0 w 1855"/>
                  <a:gd name="T5" fmla="*/ 808 h 808"/>
                  <a:gd name="T6" fmla="*/ 1855 w 1855"/>
                  <a:gd name="T7" fmla="*/ 808 h 808"/>
                  <a:gd name="connsiteX0" fmla="*/ 9981 w 9981"/>
                  <a:gd name="connsiteY0" fmla="*/ 10024 h 10024"/>
                  <a:gd name="connsiteX1" fmla="*/ 2550 w 9981"/>
                  <a:gd name="connsiteY1" fmla="*/ 0 h 10024"/>
                  <a:gd name="connsiteX2" fmla="*/ 0 w 9981"/>
                  <a:gd name="connsiteY2" fmla="*/ 10000 h 10024"/>
                  <a:gd name="connsiteX3" fmla="*/ 9981 w 9981"/>
                  <a:gd name="connsiteY3" fmla="*/ 10024 h 10024"/>
                </a:gdLst>
                <a:ahLst/>
                <a:cxnLst>
                  <a:cxn ang="0">
                    <a:pos x="connsiteX0" y="connsiteY0"/>
                  </a:cxn>
                  <a:cxn ang="0">
                    <a:pos x="connsiteX1" y="connsiteY1"/>
                  </a:cxn>
                  <a:cxn ang="0">
                    <a:pos x="connsiteX2" y="connsiteY2"/>
                  </a:cxn>
                  <a:cxn ang="0">
                    <a:pos x="connsiteX3" y="connsiteY3"/>
                  </a:cxn>
                </a:cxnLst>
                <a:rect l="l" t="t" r="r" b="b"/>
                <a:pathLst>
                  <a:path w="9981" h="10024">
                    <a:moveTo>
                      <a:pt x="9981" y="10024"/>
                    </a:moveTo>
                    <a:lnTo>
                      <a:pt x="2550" y="0"/>
                    </a:lnTo>
                    <a:lnTo>
                      <a:pt x="0" y="10000"/>
                    </a:lnTo>
                    <a:lnTo>
                      <a:pt x="9981" y="10024"/>
                    </a:lnTo>
                    <a:close/>
                  </a:path>
                </a:pathLst>
              </a:custGeom>
              <a:solidFill>
                <a:schemeClr val="bg1">
                  <a:alpha val="30000"/>
                </a:schemeClr>
              </a:solidFill>
              <a:ln>
                <a:noFill/>
              </a:ln>
            </p:spPr>
            <p:txBody>
              <a:bodyPr lIns="0" tIns="270000" rIns="243000" bIns="0"/>
              <a:lstStyle/>
              <a:p>
                <a:pPr algn="ctr">
                  <a:defRPr/>
                </a:pPr>
                <a:endParaRPr lang="zh-CN" altLang="en-US" kern="0" dirty="0">
                  <a:solidFill>
                    <a:srgbClr val="080808"/>
                  </a:solidFill>
                  <a:latin typeface="Kozuka Mincho Pr6N H" panose="02020900000000000000" pitchFamily="18" charset="-128"/>
                  <a:ea typeface="Kozuka Mincho Pr6N H" panose="02020900000000000000" pitchFamily="18" charset="-128"/>
                </a:endParaRPr>
              </a:p>
            </p:txBody>
          </p:sp>
          <p:grpSp>
            <p:nvGrpSpPr>
              <p:cNvPr id="81" name="组合 80"/>
              <p:cNvGrpSpPr/>
              <p:nvPr/>
            </p:nvGrpSpPr>
            <p:grpSpPr>
              <a:xfrm>
                <a:off x="4360129" y="3530858"/>
                <a:ext cx="307073" cy="237080"/>
                <a:chOff x="7504113" y="1512888"/>
                <a:chExt cx="215900" cy="166688"/>
              </a:xfrm>
              <a:solidFill>
                <a:schemeClr val="accent2"/>
              </a:solidFill>
            </p:grpSpPr>
            <p:sp>
              <p:nvSpPr>
                <p:cNvPr id="105" name="Freeform 26"/>
                <p:cNvSpPr>
                  <a:spLocks noEditPoints="1"/>
                </p:cNvSpPr>
                <p:nvPr/>
              </p:nvSpPr>
              <p:spPr bwMode="auto">
                <a:xfrm>
                  <a:off x="7504113" y="1512888"/>
                  <a:ext cx="215900" cy="166688"/>
                </a:xfrm>
                <a:custGeom>
                  <a:avLst/>
                  <a:gdLst>
                    <a:gd name="T0" fmla="*/ 27 w 273"/>
                    <a:gd name="T1" fmla="*/ 210 h 210"/>
                    <a:gd name="T2" fmla="*/ 22 w 273"/>
                    <a:gd name="T3" fmla="*/ 209 h 210"/>
                    <a:gd name="T4" fmla="*/ 11 w 273"/>
                    <a:gd name="T5" fmla="*/ 205 h 210"/>
                    <a:gd name="T6" fmla="*/ 7 w 273"/>
                    <a:gd name="T7" fmla="*/ 202 h 210"/>
                    <a:gd name="T8" fmla="*/ 1 w 273"/>
                    <a:gd name="T9" fmla="*/ 190 h 210"/>
                    <a:gd name="T10" fmla="*/ 0 w 273"/>
                    <a:gd name="T11" fmla="*/ 73 h 210"/>
                    <a:gd name="T12" fmla="*/ 1 w 273"/>
                    <a:gd name="T13" fmla="*/ 66 h 210"/>
                    <a:gd name="T14" fmla="*/ 7 w 273"/>
                    <a:gd name="T15" fmla="*/ 53 h 210"/>
                    <a:gd name="T16" fmla="*/ 16 w 273"/>
                    <a:gd name="T17" fmla="*/ 47 h 210"/>
                    <a:gd name="T18" fmla="*/ 30 w 273"/>
                    <a:gd name="T19" fmla="*/ 44 h 210"/>
                    <a:gd name="T20" fmla="*/ 75 w 273"/>
                    <a:gd name="T21" fmla="*/ 43 h 210"/>
                    <a:gd name="T22" fmla="*/ 79 w 273"/>
                    <a:gd name="T23" fmla="*/ 21 h 210"/>
                    <a:gd name="T24" fmla="*/ 87 w 273"/>
                    <a:gd name="T25" fmla="*/ 7 h 210"/>
                    <a:gd name="T26" fmla="*/ 95 w 273"/>
                    <a:gd name="T27" fmla="*/ 2 h 210"/>
                    <a:gd name="T28" fmla="*/ 101 w 273"/>
                    <a:gd name="T29" fmla="*/ 0 h 210"/>
                    <a:gd name="T30" fmla="*/ 174 w 273"/>
                    <a:gd name="T31" fmla="*/ 0 h 210"/>
                    <a:gd name="T32" fmla="*/ 189 w 273"/>
                    <a:gd name="T33" fmla="*/ 4 h 210"/>
                    <a:gd name="T34" fmla="*/ 199 w 273"/>
                    <a:gd name="T35" fmla="*/ 15 h 210"/>
                    <a:gd name="T36" fmla="*/ 204 w 273"/>
                    <a:gd name="T37" fmla="*/ 29 h 210"/>
                    <a:gd name="T38" fmla="*/ 245 w 273"/>
                    <a:gd name="T39" fmla="*/ 43 h 210"/>
                    <a:gd name="T40" fmla="*/ 252 w 273"/>
                    <a:gd name="T41" fmla="*/ 44 h 210"/>
                    <a:gd name="T42" fmla="*/ 263 w 273"/>
                    <a:gd name="T43" fmla="*/ 49 h 210"/>
                    <a:gd name="T44" fmla="*/ 269 w 273"/>
                    <a:gd name="T45" fmla="*/ 58 h 210"/>
                    <a:gd name="T46" fmla="*/ 273 w 273"/>
                    <a:gd name="T47" fmla="*/ 70 h 210"/>
                    <a:gd name="T48" fmla="*/ 273 w 273"/>
                    <a:gd name="T49" fmla="*/ 183 h 210"/>
                    <a:gd name="T50" fmla="*/ 271 w 273"/>
                    <a:gd name="T51" fmla="*/ 189 h 210"/>
                    <a:gd name="T52" fmla="*/ 267 w 273"/>
                    <a:gd name="T53" fmla="*/ 199 h 210"/>
                    <a:gd name="T54" fmla="*/ 259 w 273"/>
                    <a:gd name="T55" fmla="*/ 206 h 210"/>
                    <a:gd name="T56" fmla="*/ 245 w 273"/>
                    <a:gd name="T57" fmla="*/ 210 h 210"/>
                    <a:gd name="T58" fmla="*/ 245 w 273"/>
                    <a:gd name="T59" fmla="*/ 210 h 210"/>
                    <a:gd name="T60" fmla="*/ 15 w 273"/>
                    <a:gd name="T61" fmla="*/ 183 h 210"/>
                    <a:gd name="T62" fmla="*/ 16 w 273"/>
                    <a:gd name="T63" fmla="*/ 189 h 210"/>
                    <a:gd name="T64" fmla="*/ 17 w 273"/>
                    <a:gd name="T65" fmla="*/ 193 h 210"/>
                    <a:gd name="T66" fmla="*/ 27 w 273"/>
                    <a:gd name="T67" fmla="*/ 195 h 210"/>
                    <a:gd name="T68" fmla="*/ 245 w 273"/>
                    <a:gd name="T69" fmla="*/ 195 h 210"/>
                    <a:gd name="T70" fmla="*/ 252 w 273"/>
                    <a:gd name="T71" fmla="*/ 193 h 210"/>
                    <a:gd name="T72" fmla="*/ 258 w 273"/>
                    <a:gd name="T73" fmla="*/ 186 h 210"/>
                    <a:gd name="T74" fmla="*/ 258 w 273"/>
                    <a:gd name="T75" fmla="*/ 71 h 210"/>
                    <a:gd name="T76" fmla="*/ 258 w 273"/>
                    <a:gd name="T77" fmla="*/ 67 h 210"/>
                    <a:gd name="T78" fmla="*/ 252 w 273"/>
                    <a:gd name="T79" fmla="*/ 59 h 210"/>
                    <a:gd name="T80" fmla="*/ 245 w 273"/>
                    <a:gd name="T81" fmla="*/ 58 h 210"/>
                    <a:gd name="T82" fmla="*/ 194 w 273"/>
                    <a:gd name="T83" fmla="*/ 51 h 210"/>
                    <a:gd name="T84" fmla="*/ 194 w 273"/>
                    <a:gd name="T85" fmla="*/ 44 h 210"/>
                    <a:gd name="T86" fmla="*/ 188 w 273"/>
                    <a:gd name="T87" fmla="*/ 26 h 210"/>
                    <a:gd name="T88" fmla="*/ 181 w 273"/>
                    <a:gd name="T89" fmla="*/ 17 h 210"/>
                    <a:gd name="T90" fmla="*/ 101 w 273"/>
                    <a:gd name="T91" fmla="*/ 15 h 210"/>
                    <a:gd name="T92" fmla="*/ 99 w 273"/>
                    <a:gd name="T93" fmla="*/ 17 h 210"/>
                    <a:gd name="T94" fmla="*/ 93 w 273"/>
                    <a:gd name="T95" fmla="*/ 26 h 210"/>
                    <a:gd name="T96" fmla="*/ 90 w 273"/>
                    <a:gd name="T97" fmla="*/ 40 h 210"/>
                    <a:gd name="T98" fmla="*/ 90 w 273"/>
                    <a:gd name="T99" fmla="*/ 58 h 210"/>
                    <a:gd name="T100" fmla="*/ 30 w 273"/>
                    <a:gd name="T101" fmla="*/ 58 h 210"/>
                    <a:gd name="T102" fmla="*/ 22 w 273"/>
                    <a:gd name="T103" fmla="*/ 60 h 210"/>
                    <a:gd name="T104" fmla="*/ 16 w 273"/>
                    <a:gd name="T105" fmla="*/ 64 h 210"/>
                    <a:gd name="T106" fmla="*/ 15 w 273"/>
                    <a:gd name="T107" fmla="*/ 73 h 210"/>
                    <a:gd name="T108" fmla="*/ 15 w 273"/>
                    <a:gd name="T109" fmla="*/ 183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10">
                      <a:moveTo>
                        <a:pt x="245" y="210"/>
                      </a:moveTo>
                      <a:lnTo>
                        <a:pt x="27" y="210"/>
                      </a:lnTo>
                      <a:lnTo>
                        <a:pt x="27" y="210"/>
                      </a:lnTo>
                      <a:lnTo>
                        <a:pt x="22" y="209"/>
                      </a:lnTo>
                      <a:lnTo>
                        <a:pt x="16" y="208"/>
                      </a:lnTo>
                      <a:lnTo>
                        <a:pt x="11" y="205"/>
                      </a:lnTo>
                      <a:lnTo>
                        <a:pt x="7" y="202"/>
                      </a:lnTo>
                      <a:lnTo>
                        <a:pt x="7" y="202"/>
                      </a:lnTo>
                      <a:lnTo>
                        <a:pt x="2" y="195"/>
                      </a:lnTo>
                      <a:lnTo>
                        <a:pt x="1" y="190"/>
                      </a:lnTo>
                      <a:lnTo>
                        <a:pt x="0" y="182"/>
                      </a:lnTo>
                      <a:lnTo>
                        <a:pt x="0" y="73"/>
                      </a:lnTo>
                      <a:lnTo>
                        <a:pt x="0" y="73"/>
                      </a:lnTo>
                      <a:lnTo>
                        <a:pt x="1" y="66"/>
                      </a:lnTo>
                      <a:lnTo>
                        <a:pt x="4" y="59"/>
                      </a:lnTo>
                      <a:lnTo>
                        <a:pt x="7" y="53"/>
                      </a:lnTo>
                      <a:lnTo>
                        <a:pt x="11" y="49"/>
                      </a:lnTo>
                      <a:lnTo>
                        <a:pt x="16" y="47"/>
                      </a:lnTo>
                      <a:lnTo>
                        <a:pt x="20" y="45"/>
                      </a:lnTo>
                      <a:lnTo>
                        <a:pt x="30" y="44"/>
                      </a:lnTo>
                      <a:lnTo>
                        <a:pt x="75" y="43"/>
                      </a:lnTo>
                      <a:lnTo>
                        <a:pt x="75" y="43"/>
                      </a:lnTo>
                      <a:lnTo>
                        <a:pt x="76" y="30"/>
                      </a:lnTo>
                      <a:lnTo>
                        <a:pt x="79" y="21"/>
                      </a:lnTo>
                      <a:lnTo>
                        <a:pt x="83" y="12"/>
                      </a:lnTo>
                      <a:lnTo>
                        <a:pt x="87" y="7"/>
                      </a:lnTo>
                      <a:lnTo>
                        <a:pt x="91" y="4"/>
                      </a:lnTo>
                      <a:lnTo>
                        <a:pt x="95" y="2"/>
                      </a:lnTo>
                      <a:lnTo>
                        <a:pt x="99" y="0"/>
                      </a:lnTo>
                      <a:lnTo>
                        <a:pt x="101" y="0"/>
                      </a:lnTo>
                      <a:lnTo>
                        <a:pt x="174" y="0"/>
                      </a:lnTo>
                      <a:lnTo>
                        <a:pt x="174" y="0"/>
                      </a:lnTo>
                      <a:lnTo>
                        <a:pt x="183" y="2"/>
                      </a:lnTo>
                      <a:lnTo>
                        <a:pt x="189" y="4"/>
                      </a:lnTo>
                      <a:lnTo>
                        <a:pt x="195" y="10"/>
                      </a:lnTo>
                      <a:lnTo>
                        <a:pt x="199" y="15"/>
                      </a:lnTo>
                      <a:lnTo>
                        <a:pt x="203" y="22"/>
                      </a:lnTo>
                      <a:lnTo>
                        <a:pt x="204" y="29"/>
                      </a:lnTo>
                      <a:lnTo>
                        <a:pt x="207" y="43"/>
                      </a:lnTo>
                      <a:lnTo>
                        <a:pt x="245" y="43"/>
                      </a:lnTo>
                      <a:lnTo>
                        <a:pt x="245" y="43"/>
                      </a:lnTo>
                      <a:lnTo>
                        <a:pt x="252" y="44"/>
                      </a:lnTo>
                      <a:lnTo>
                        <a:pt x="258" y="45"/>
                      </a:lnTo>
                      <a:lnTo>
                        <a:pt x="263" y="49"/>
                      </a:lnTo>
                      <a:lnTo>
                        <a:pt x="266" y="53"/>
                      </a:lnTo>
                      <a:lnTo>
                        <a:pt x="269" y="58"/>
                      </a:lnTo>
                      <a:lnTo>
                        <a:pt x="271" y="62"/>
                      </a:lnTo>
                      <a:lnTo>
                        <a:pt x="273" y="70"/>
                      </a:lnTo>
                      <a:lnTo>
                        <a:pt x="273" y="70"/>
                      </a:lnTo>
                      <a:lnTo>
                        <a:pt x="273" y="183"/>
                      </a:lnTo>
                      <a:lnTo>
                        <a:pt x="273" y="183"/>
                      </a:lnTo>
                      <a:lnTo>
                        <a:pt x="271" y="189"/>
                      </a:lnTo>
                      <a:lnTo>
                        <a:pt x="270" y="195"/>
                      </a:lnTo>
                      <a:lnTo>
                        <a:pt x="267" y="199"/>
                      </a:lnTo>
                      <a:lnTo>
                        <a:pt x="263" y="204"/>
                      </a:lnTo>
                      <a:lnTo>
                        <a:pt x="259" y="206"/>
                      </a:lnTo>
                      <a:lnTo>
                        <a:pt x="254" y="208"/>
                      </a:lnTo>
                      <a:lnTo>
                        <a:pt x="245" y="210"/>
                      </a:lnTo>
                      <a:lnTo>
                        <a:pt x="245" y="210"/>
                      </a:lnTo>
                      <a:lnTo>
                        <a:pt x="245" y="210"/>
                      </a:lnTo>
                      <a:close/>
                      <a:moveTo>
                        <a:pt x="15" y="183"/>
                      </a:moveTo>
                      <a:lnTo>
                        <a:pt x="15" y="183"/>
                      </a:lnTo>
                      <a:lnTo>
                        <a:pt x="15" y="186"/>
                      </a:lnTo>
                      <a:lnTo>
                        <a:pt x="16" y="189"/>
                      </a:lnTo>
                      <a:lnTo>
                        <a:pt x="17" y="193"/>
                      </a:lnTo>
                      <a:lnTo>
                        <a:pt x="17" y="193"/>
                      </a:lnTo>
                      <a:lnTo>
                        <a:pt x="22" y="194"/>
                      </a:lnTo>
                      <a:lnTo>
                        <a:pt x="27" y="195"/>
                      </a:lnTo>
                      <a:lnTo>
                        <a:pt x="245" y="195"/>
                      </a:lnTo>
                      <a:lnTo>
                        <a:pt x="245" y="195"/>
                      </a:lnTo>
                      <a:lnTo>
                        <a:pt x="248" y="194"/>
                      </a:lnTo>
                      <a:lnTo>
                        <a:pt x="252" y="193"/>
                      </a:lnTo>
                      <a:lnTo>
                        <a:pt x="256" y="189"/>
                      </a:lnTo>
                      <a:lnTo>
                        <a:pt x="258" y="186"/>
                      </a:lnTo>
                      <a:lnTo>
                        <a:pt x="258" y="183"/>
                      </a:lnTo>
                      <a:lnTo>
                        <a:pt x="258" y="71"/>
                      </a:lnTo>
                      <a:lnTo>
                        <a:pt x="258" y="71"/>
                      </a:lnTo>
                      <a:lnTo>
                        <a:pt x="258" y="67"/>
                      </a:lnTo>
                      <a:lnTo>
                        <a:pt x="256" y="63"/>
                      </a:lnTo>
                      <a:lnTo>
                        <a:pt x="252" y="59"/>
                      </a:lnTo>
                      <a:lnTo>
                        <a:pt x="249" y="58"/>
                      </a:lnTo>
                      <a:lnTo>
                        <a:pt x="245" y="58"/>
                      </a:lnTo>
                      <a:lnTo>
                        <a:pt x="194" y="58"/>
                      </a:lnTo>
                      <a:lnTo>
                        <a:pt x="194" y="51"/>
                      </a:lnTo>
                      <a:lnTo>
                        <a:pt x="194" y="51"/>
                      </a:lnTo>
                      <a:lnTo>
                        <a:pt x="194" y="44"/>
                      </a:lnTo>
                      <a:lnTo>
                        <a:pt x="191" y="33"/>
                      </a:lnTo>
                      <a:lnTo>
                        <a:pt x="188" y="26"/>
                      </a:lnTo>
                      <a:lnTo>
                        <a:pt x="185" y="21"/>
                      </a:lnTo>
                      <a:lnTo>
                        <a:pt x="181" y="17"/>
                      </a:lnTo>
                      <a:lnTo>
                        <a:pt x="174" y="15"/>
                      </a:lnTo>
                      <a:lnTo>
                        <a:pt x="101" y="15"/>
                      </a:lnTo>
                      <a:lnTo>
                        <a:pt x="101" y="15"/>
                      </a:lnTo>
                      <a:lnTo>
                        <a:pt x="99" y="17"/>
                      </a:lnTo>
                      <a:lnTo>
                        <a:pt x="95" y="22"/>
                      </a:lnTo>
                      <a:lnTo>
                        <a:pt x="93" y="26"/>
                      </a:lnTo>
                      <a:lnTo>
                        <a:pt x="91" y="32"/>
                      </a:lnTo>
                      <a:lnTo>
                        <a:pt x="90" y="40"/>
                      </a:lnTo>
                      <a:lnTo>
                        <a:pt x="90" y="51"/>
                      </a:lnTo>
                      <a:lnTo>
                        <a:pt x="90" y="58"/>
                      </a:lnTo>
                      <a:lnTo>
                        <a:pt x="30" y="58"/>
                      </a:lnTo>
                      <a:lnTo>
                        <a:pt x="30" y="58"/>
                      </a:lnTo>
                      <a:lnTo>
                        <a:pt x="27" y="59"/>
                      </a:lnTo>
                      <a:lnTo>
                        <a:pt x="22" y="60"/>
                      </a:lnTo>
                      <a:lnTo>
                        <a:pt x="19" y="62"/>
                      </a:lnTo>
                      <a:lnTo>
                        <a:pt x="16" y="64"/>
                      </a:lnTo>
                      <a:lnTo>
                        <a:pt x="15" y="68"/>
                      </a:lnTo>
                      <a:lnTo>
                        <a:pt x="15" y="73"/>
                      </a:lnTo>
                      <a:lnTo>
                        <a:pt x="15" y="183"/>
                      </a:lnTo>
                      <a:lnTo>
                        <a:pt x="15" y="183"/>
                      </a:lnTo>
                      <a:lnTo>
                        <a:pt x="15"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6" name="Freeform 27"/>
                <p:cNvSpPr>
                  <a:spLocks noEditPoints="1"/>
                </p:cNvSpPr>
                <p:nvPr/>
              </p:nvSpPr>
              <p:spPr bwMode="auto">
                <a:xfrm>
                  <a:off x="7564438" y="1563688"/>
                  <a:ext cx="93663" cy="95250"/>
                </a:xfrm>
                <a:custGeom>
                  <a:avLst/>
                  <a:gdLst>
                    <a:gd name="T0" fmla="*/ 59 w 119"/>
                    <a:gd name="T1" fmla="*/ 119 h 119"/>
                    <a:gd name="T2" fmla="*/ 36 w 119"/>
                    <a:gd name="T3" fmla="*/ 115 h 119"/>
                    <a:gd name="T4" fmla="*/ 18 w 119"/>
                    <a:gd name="T5" fmla="*/ 101 h 119"/>
                    <a:gd name="T6" fmla="*/ 4 w 119"/>
                    <a:gd name="T7" fmla="*/ 82 h 119"/>
                    <a:gd name="T8" fmla="*/ 0 w 119"/>
                    <a:gd name="T9" fmla="*/ 60 h 119"/>
                    <a:gd name="T10" fmla="*/ 1 w 119"/>
                    <a:gd name="T11" fmla="*/ 48 h 119"/>
                    <a:gd name="T12" fmla="*/ 10 w 119"/>
                    <a:gd name="T13" fmla="*/ 26 h 119"/>
                    <a:gd name="T14" fmla="*/ 26 w 119"/>
                    <a:gd name="T15" fmla="*/ 11 h 119"/>
                    <a:gd name="T16" fmla="*/ 48 w 119"/>
                    <a:gd name="T17" fmla="*/ 2 h 119"/>
                    <a:gd name="T18" fmla="*/ 59 w 119"/>
                    <a:gd name="T19" fmla="*/ 0 h 119"/>
                    <a:gd name="T20" fmla="*/ 82 w 119"/>
                    <a:gd name="T21" fmla="*/ 6 h 119"/>
                    <a:gd name="T22" fmla="*/ 101 w 119"/>
                    <a:gd name="T23" fmla="*/ 18 h 119"/>
                    <a:gd name="T24" fmla="*/ 113 w 119"/>
                    <a:gd name="T25" fmla="*/ 37 h 119"/>
                    <a:gd name="T26" fmla="*/ 119 w 119"/>
                    <a:gd name="T27" fmla="*/ 60 h 119"/>
                    <a:gd name="T28" fmla="*/ 118 w 119"/>
                    <a:gd name="T29" fmla="*/ 71 h 119"/>
                    <a:gd name="T30" fmla="*/ 108 w 119"/>
                    <a:gd name="T31" fmla="*/ 93 h 119"/>
                    <a:gd name="T32" fmla="*/ 93 w 119"/>
                    <a:gd name="T33" fmla="*/ 109 h 119"/>
                    <a:gd name="T34" fmla="*/ 71 w 119"/>
                    <a:gd name="T35" fmla="*/ 118 h 119"/>
                    <a:gd name="T36" fmla="*/ 59 w 119"/>
                    <a:gd name="T37" fmla="*/ 119 h 119"/>
                    <a:gd name="T38" fmla="*/ 59 w 119"/>
                    <a:gd name="T39" fmla="*/ 17 h 119"/>
                    <a:gd name="T40" fmla="*/ 42 w 119"/>
                    <a:gd name="T41" fmla="*/ 19 h 119"/>
                    <a:gd name="T42" fmla="*/ 29 w 119"/>
                    <a:gd name="T43" fmla="*/ 29 h 119"/>
                    <a:gd name="T44" fmla="*/ 19 w 119"/>
                    <a:gd name="T45" fmla="*/ 43 h 119"/>
                    <a:gd name="T46" fmla="*/ 15 w 119"/>
                    <a:gd name="T47" fmla="*/ 60 h 119"/>
                    <a:gd name="T48" fmla="*/ 17 w 119"/>
                    <a:gd name="T49" fmla="*/ 69 h 119"/>
                    <a:gd name="T50" fmla="*/ 23 w 119"/>
                    <a:gd name="T51" fmla="*/ 84 h 119"/>
                    <a:gd name="T52" fmla="*/ 34 w 119"/>
                    <a:gd name="T53" fmla="*/ 96 h 119"/>
                    <a:gd name="T54" fmla="*/ 51 w 119"/>
                    <a:gd name="T55" fmla="*/ 103 h 119"/>
                    <a:gd name="T56" fmla="*/ 59 w 119"/>
                    <a:gd name="T57" fmla="*/ 104 h 119"/>
                    <a:gd name="T58" fmla="*/ 77 w 119"/>
                    <a:gd name="T59" fmla="*/ 100 h 119"/>
                    <a:gd name="T60" fmla="*/ 90 w 119"/>
                    <a:gd name="T61" fmla="*/ 90 h 119"/>
                    <a:gd name="T62" fmla="*/ 100 w 119"/>
                    <a:gd name="T63" fmla="*/ 77 h 119"/>
                    <a:gd name="T64" fmla="*/ 102 w 119"/>
                    <a:gd name="T65" fmla="*/ 60 h 119"/>
                    <a:gd name="T66" fmla="*/ 102 w 119"/>
                    <a:gd name="T67" fmla="*/ 51 h 119"/>
                    <a:gd name="T68" fmla="*/ 96 w 119"/>
                    <a:gd name="T69" fmla="*/ 36 h 119"/>
                    <a:gd name="T70" fmla="*/ 83 w 119"/>
                    <a:gd name="T71" fmla="*/ 24 h 119"/>
                    <a:gd name="T72" fmla="*/ 68 w 119"/>
                    <a:gd name="T73" fmla="*/ 17 h 119"/>
                    <a:gd name="T74" fmla="*/ 59 w 119"/>
                    <a:gd name="T75" fmla="*/ 17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0" y="60"/>
                      </a:lnTo>
                      <a:lnTo>
                        <a:pt x="1" y="48"/>
                      </a:lnTo>
                      <a:lnTo>
                        <a:pt x="4" y="37"/>
                      </a:lnTo>
                      <a:lnTo>
                        <a:pt x="10" y="26"/>
                      </a:lnTo>
                      <a:lnTo>
                        <a:pt x="18" y="18"/>
                      </a:lnTo>
                      <a:lnTo>
                        <a:pt x="26" y="11"/>
                      </a:lnTo>
                      <a:lnTo>
                        <a:pt x="36" y="6"/>
                      </a:lnTo>
                      <a:lnTo>
                        <a:pt x="48" y="2"/>
                      </a:lnTo>
                      <a:lnTo>
                        <a:pt x="59" y="0"/>
                      </a:lnTo>
                      <a:lnTo>
                        <a:pt x="59" y="0"/>
                      </a:lnTo>
                      <a:lnTo>
                        <a:pt x="71" y="2"/>
                      </a:lnTo>
                      <a:lnTo>
                        <a:pt x="82" y="6"/>
                      </a:lnTo>
                      <a:lnTo>
                        <a:pt x="93" y="11"/>
                      </a:lnTo>
                      <a:lnTo>
                        <a:pt x="101" y="18"/>
                      </a:lnTo>
                      <a:lnTo>
                        <a:pt x="108" y="26"/>
                      </a:lnTo>
                      <a:lnTo>
                        <a:pt x="113" y="37"/>
                      </a:lnTo>
                      <a:lnTo>
                        <a:pt x="118" y="48"/>
                      </a:lnTo>
                      <a:lnTo>
                        <a:pt x="119" y="60"/>
                      </a:lnTo>
                      <a:lnTo>
                        <a:pt x="119" y="60"/>
                      </a:lnTo>
                      <a:lnTo>
                        <a:pt x="118" y="71"/>
                      </a:lnTo>
                      <a:lnTo>
                        <a:pt x="113" y="82"/>
                      </a:lnTo>
                      <a:lnTo>
                        <a:pt x="108" y="93"/>
                      </a:lnTo>
                      <a:lnTo>
                        <a:pt x="101" y="101"/>
                      </a:lnTo>
                      <a:lnTo>
                        <a:pt x="93" y="109"/>
                      </a:lnTo>
                      <a:lnTo>
                        <a:pt x="82" y="115"/>
                      </a:lnTo>
                      <a:lnTo>
                        <a:pt x="71" y="118"/>
                      </a:lnTo>
                      <a:lnTo>
                        <a:pt x="59" y="119"/>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5" y="60"/>
                      </a:lnTo>
                      <a:lnTo>
                        <a:pt x="17" y="69"/>
                      </a:lnTo>
                      <a:lnTo>
                        <a:pt x="19" y="77"/>
                      </a:lnTo>
                      <a:lnTo>
                        <a:pt x="23" y="84"/>
                      </a:lnTo>
                      <a:lnTo>
                        <a:pt x="29" y="90"/>
                      </a:lnTo>
                      <a:lnTo>
                        <a:pt x="34" y="96"/>
                      </a:lnTo>
                      <a:lnTo>
                        <a:pt x="42" y="100"/>
                      </a:lnTo>
                      <a:lnTo>
                        <a:pt x="51" y="103"/>
                      </a:lnTo>
                      <a:lnTo>
                        <a:pt x="59" y="104"/>
                      </a:lnTo>
                      <a:lnTo>
                        <a:pt x="59" y="104"/>
                      </a:lnTo>
                      <a:lnTo>
                        <a:pt x="68" y="103"/>
                      </a:lnTo>
                      <a:lnTo>
                        <a:pt x="77" y="100"/>
                      </a:lnTo>
                      <a:lnTo>
                        <a:pt x="83" y="96"/>
                      </a:lnTo>
                      <a:lnTo>
                        <a:pt x="90" y="90"/>
                      </a:lnTo>
                      <a:lnTo>
                        <a:pt x="96" y="84"/>
                      </a:lnTo>
                      <a:lnTo>
                        <a:pt x="100" y="77"/>
                      </a:lnTo>
                      <a:lnTo>
                        <a:pt x="102" y="69"/>
                      </a:lnTo>
                      <a:lnTo>
                        <a:pt x="102" y="60"/>
                      </a:lnTo>
                      <a:lnTo>
                        <a:pt x="102" y="60"/>
                      </a:lnTo>
                      <a:lnTo>
                        <a:pt x="102" y="51"/>
                      </a:lnTo>
                      <a:lnTo>
                        <a:pt x="100" y="43"/>
                      </a:lnTo>
                      <a:lnTo>
                        <a:pt x="96" y="36"/>
                      </a:lnTo>
                      <a:lnTo>
                        <a:pt x="90" y="29"/>
                      </a:lnTo>
                      <a:lnTo>
                        <a:pt x="83" y="24"/>
                      </a:lnTo>
                      <a:lnTo>
                        <a:pt x="77" y="19"/>
                      </a:lnTo>
                      <a:lnTo>
                        <a:pt x="68" y="17"/>
                      </a:lnTo>
                      <a:lnTo>
                        <a:pt x="59" y="17"/>
                      </a:lnTo>
                      <a:lnTo>
                        <a:pt x="59"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7" name="Freeform 28"/>
                <p:cNvSpPr>
                  <a:spLocks/>
                </p:cNvSpPr>
                <p:nvPr/>
              </p:nvSpPr>
              <p:spPr bwMode="auto">
                <a:xfrm>
                  <a:off x="7672388" y="1573213"/>
                  <a:ext cx="19050" cy="19050"/>
                </a:xfrm>
                <a:custGeom>
                  <a:avLst/>
                  <a:gdLst>
                    <a:gd name="T0" fmla="*/ 12 w 23"/>
                    <a:gd name="T1" fmla="*/ 23 h 23"/>
                    <a:gd name="T2" fmla="*/ 12 w 23"/>
                    <a:gd name="T3" fmla="*/ 23 h 23"/>
                    <a:gd name="T4" fmla="*/ 6 w 23"/>
                    <a:gd name="T5" fmla="*/ 21 h 23"/>
                    <a:gd name="T6" fmla="*/ 2 w 23"/>
                    <a:gd name="T7" fmla="*/ 20 h 23"/>
                    <a:gd name="T8" fmla="*/ 1 w 23"/>
                    <a:gd name="T9" fmla="*/ 16 h 23"/>
                    <a:gd name="T10" fmla="*/ 0 w 23"/>
                    <a:gd name="T11" fmla="*/ 11 h 23"/>
                    <a:gd name="T12" fmla="*/ 0 w 23"/>
                    <a:gd name="T13" fmla="*/ 11 h 23"/>
                    <a:gd name="T14" fmla="*/ 1 w 23"/>
                    <a:gd name="T15" fmla="*/ 6 h 23"/>
                    <a:gd name="T16" fmla="*/ 2 w 23"/>
                    <a:gd name="T17" fmla="*/ 2 h 23"/>
                    <a:gd name="T18" fmla="*/ 6 w 23"/>
                    <a:gd name="T19" fmla="*/ 1 h 23"/>
                    <a:gd name="T20" fmla="*/ 12 w 23"/>
                    <a:gd name="T21" fmla="*/ 0 h 23"/>
                    <a:gd name="T22" fmla="*/ 12 w 23"/>
                    <a:gd name="T23" fmla="*/ 0 h 23"/>
                    <a:gd name="T24" fmla="*/ 16 w 23"/>
                    <a:gd name="T25" fmla="*/ 1 h 23"/>
                    <a:gd name="T26" fmla="*/ 20 w 23"/>
                    <a:gd name="T27" fmla="*/ 2 h 23"/>
                    <a:gd name="T28" fmla="*/ 21 w 23"/>
                    <a:gd name="T29" fmla="*/ 6 h 23"/>
                    <a:gd name="T30" fmla="*/ 23 w 23"/>
                    <a:gd name="T31" fmla="*/ 11 h 23"/>
                    <a:gd name="T32" fmla="*/ 23 w 23"/>
                    <a:gd name="T33" fmla="*/ 11 h 23"/>
                    <a:gd name="T34" fmla="*/ 21 w 23"/>
                    <a:gd name="T35" fmla="*/ 16 h 23"/>
                    <a:gd name="T36" fmla="*/ 20 w 23"/>
                    <a:gd name="T37" fmla="*/ 20 h 23"/>
                    <a:gd name="T38" fmla="*/ 16 w 23"/>
                    <a:gd name="T39" fmla="*/ 21 h 23"/>
                    <a:gd name="T40" fmla="*/ 12 w 23"/>
                    <a:gd name="T41" fmla="*/ 23 h 23"/>
                    <a:gd name="T42" fmla="*/ 12 w 23"/>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23">
                      <a:moveTo>
                        <a:pt x="12" y="23"/>
                      </a:moveTo>
                      <a:lnTo>
                        <a:pt x="12" y="23"/>
                      </a:lnTo>
                      <a:lnTo>
                        <a:pt x="6" y="21"/>
                      </a:lnTo>
                      <a:lnTo>
                        <a:pt x="2" y="20"/>
                      </a:lnTo>
                      <a:lnTo>
                        <a:pt x="1" y="16"/>
                      </a:lnTo>
                      <a:lnTo>
                        <a:pt x="0" y="11"/>
                      </a:lnTo>
                      <a:lnTo>
                        <a:pt x="0" y="11"/>
                      </a:lnTo>
                      <a:lnTo>
                        <a:pt x="1" y="6"/>
                      </a:lnTo>
                      <a:lnTo>
                        <a:pt x="2" y="2"/>
                      </a:lnTo>
                      <a:lnTo>
                        <a:pt x="6" y="1"/>
                      </a:lnTo>
                      <a:lnTo>
                        <a:pt x="12" y="0"/>
                      </a:lnTo>
                      <a:lnTo>
                        <a:pt x="12" y="0"/>
                      </a:lnTo>
                      <a:lnTo>
                        <a:pt x="16" y="1"/>
                      </a:lnTo>
                      <a:lnTo>
                        <a:pt x="20" y="2"/>
                      </a:lnTo>
                      <a:lnTo>
                        <a:pt x="21" y="6"/>
                      </a:lnTo>
                      <a:lnTo>
                        <a:pt x="23" y="11"/>
                      </a:lnTo>
                      <a:lnTo>
                        <a:pt x="23" y="11"/>
                      </a:lnTo>
                      <a:lnTo>
                        <a:pt x="21" y="16"/>
                      </a:lnTo>
                      <a:lnTo>
                        <a:pt x="20" y="20"/>
                      </a:lnTo>
                      <a:lnTo>
                        <a:pt x="16" y="21"/>
                      </a:lnTo>
                      <a:lnTo>
                        <a:pt x="12" y="23"/>
                      </a:lnTo>
                      <a:lnTo>
                        <a:pt x="12"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2" name="组合 81"/>
              <p:cNvGrpSpPr/>
              <p:nvPr/>
            </p:nvGrpSpPr>
            <p:grpSpPr>
              <a:xfrm>
                <a:off x="5524115" y="2028034"/>
                <a:ext cx="176117" cy="307073"/>
                <a:chOff x="5816601" y="1463675"/>
                <a:chExt cx="123825" cy="215900"/>
              </a:xfrm>
              <a:solidFill>
                <a:schemeClr val="accent2"/>
              </a:solidFill>
            </p:grpSpPr>
            <p:sp>
              <p:nvSpPr>
                <p:cNvPr id="103" name="Freeform 52"/>
                <p:cNvSpPr>
                  <a:spLocks/>
                </p:cNvSpPr>
                <p:nvPr/>
              </p:nvSpPr>
              <p:spPr bwMode="auto">
                <a:xfrm>
                  <a:off x="5861051" y="1600200"/>
                  <a:ext cx="34925" cy="34925"/>
                </a:xfrm>
                <a:custGeom>
                  <a:avLst/>
                  <a:gdLst>
                    <a:gd name="T0" fmla="*/ 23 w 45"/>
                    <a:gd name="T1" fmla="*/ 0 h 45"/>
                    <a:gd name="T2" fmla="*/ 23 w 45"/>
                    <a:gd name="T3" fmla="*/ 0 h 45"/>
                    <a:gd name="T4" fmla="*/ 18 w 45"/>
                    <a:gd name="T5" fmla="*/ 2 h 45"/>
                    <a:gd name="T6" fmla="*/ 14 w 45"/>
                    <a:gd name="T7" fmla="*/ 3 h 45"/>
                    <a:gd name="T8" fmla="*/ 11 w 45"/>
                    <a:gd name="T9" fmla="*/ 4 h 45"/>
                    <a:gd name="T10" fmla="*/ 7 w 45"/>
                    <a:gd name="T11" fmla="*/ 7 h 45"/>
                    <a:gd name="T12" fmla="*/ 4 w 45"/>
                    <a:gd name="T13" fmla="*/ 11 h 45"/>
                    <a:gd name="T14" fmla="*/ 1 w 45"/>
                    <a:gd name="T15" fmla="*/ 14 h 45"/>
                    <a:gd name="T16" fmla="*/ 1 w 45"/>
                    <a:gd name="T17" fmla="*/ 19 h 45"/>
                    <a:gd name="T18" fmla="*/ 0 w 45"/>
                    <a:gd name="T19" fmla="*/ 24 h 45"/>
                    <a:gd name="T20" fmla="*/ 0 w 45"/>
                    <a:gd name="T21" fmla="*/ 24 h 45"/>
                    <a:gd name="T22" fmla="*/ 1 w 45"/>
                    <a:gd name="T23" fmla="*/ 28 h 45"/>
                    <a:gd name="T24" fmla="*/ 1 w 45"/>
                    <a:gd name="T25" fmla="*/ 32 h 45"/>
                    <a:gd name="T26" fmla="*/ 4 w 45"/>
                    <a:gd name="T27" fmla="*/ 36 h 45"/>
                    <a:gd name="T28" fmla="*/ 7 w 45"/>
                    <a:gd name="T29" fmla="*/ 40 h 45"/>
                    <a:gd name="T30" fmla="*/ 11 w 45"/>
                    <a:gd name="T31" fmla="*/ 43 h 45"/>
                    <a:gd name="T32" fmla="*/ 14 w 45"/>
                    <a:gd name="T33" fmla="*/ 44 h 45"/>
                    <a:gd name="T34" fmla="*/ 18 w 45"/>
                    <a:gd name="T35" fmla="*/ 45 h 45"/>
                    <a:gd name="T36" fmla="*/ 23 w 45"/>
                    <a:gd name="T37" fmla="*/ 45 h 45"/>
                    <a:gd name="T38" fmla="*/ 23 w 45"/>
                    <a:gd name="T39" fmla="*/ 45 h 45"/>
                    <a:gd name="T40" fmla="*/ 27 w 45"/>
                    <a:gd name="T41" fmla="*/ 45 h 45"/>
                    <a:gd name="T42" fmla="*/ 32 w 45"/>
                    <a:gd name="T43" fmla="*/ 44 h 45"/>
                    <a:gd name="T44" fmla="*/ 36 w 45"/>
                    <a:gd name="T45" fmla="*/ 43 h 45"/>
                    <a:gd name="T46" fmla="*/ 40 w 45"/>
                    <a:gd name="T47" fmla="*/ 40 h 45"/>
                    <a:gd name="T48" fmla="*/ 42 w 45"/>
                    <a:gd name="T49" fmla="*/ 36 h 45"/>
                    <a:gd name="T50" fmla="*/ 44 w 45"/>
                    <a:gd name="T51" fmla="*/ 32 h 45"/>
                    <a:gd name="T52" fmla="*/ 45 w 45"/>
                    <a:gd name="T53" fmla="*/ 28 h 45"/>
                    <a:gd name="T54" fmla="*/ 45 w 45"/>
                    <a:gd name="T55" fmla="*/ 24 h 45"/>
                    <a:gd name="T56" fmla="*/ 45 w 45"/>
                    <a:gd name="T57" fmla="*/ 24 h 45"/>
                    <a:gd name="T58" fmla="*/ 45 w 45"/>
                    <a:gd name="T59" fmla="*/ 19 h 45"/>
                    <a:gd name="T60" fmla="*/ 44 w 45"/>
                    <a:gd name="T61" fmla="*/ 14 h 45"/>
                    <a:gd name="T62" fmla="*/ 42 w 45"/>
                    <a:gd name="T63" fmla="*/ 11 h 45"/>
                    <a:gd name="T64" fmla="*/ 40 w 45"/>
                    <a:gd name="T65" fmla="*/ 7 h 45"/>
                    <a:gd name="T66" fmla="*/ 36 w 45"/>
                    <a:gd name="T67" fmla="*/ 4 h 45"/>
                    <a:gd name="T68" fmla="*/ 32 w 45"/>
                    <a:gd name="T69" fmla="*/ 3 h 45"/>
                    <a:gd name="T70" fmla="*/ 27 w 45"/>
                    <a:gd name="T71" fmla="*/ 2 h 45"/>
                    <a:gd name="T72" fmla="*/ 23 w 45"/>
                    <a:gd name="T73" fmla="*/ 0 h 45"/>
                    <a:gd name="T74" fmla="*/ 23 w 45"/>
                    <a:gd name="T75"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0" y="24"/>
                      </a:lnTo>
                      <a:lnTo>
                        <a:pt x="1" y="28"/>
                      </a:lnTo>
                      <a:lnTo>
                        <a:pt x="1" y="32"/>
                      </a:lnTo>
                      <a:lnTo>
                        <a:pt x="4" y="36"/>
                      </a:lnTo>
                      <a:lnTo>
                        <a:pt x="7" y="40"/>
                      </a:lnTo>
                      <a:lnTo>
                        <a:pt x="11" y="43"/>
                      </a:lnTo>
                      <a:lnTo>
                        <a:pt x="14" y="44"/>
                      </a:lnTo>
                      <a:lnTo>
                        <a:pt x="18" y="45"/>
                      </a:lnTo>
                      <a:lnTo>
                        <a:pt x="23" y="45"/>
                      </a:lnTo>
                      <a:lnTo>
                        <a:pt x="23" y="45"/>
                      </a:lnTo>
                      <a:lnTo>
                        <a:pt x="27" y="45"/>
                      </a:lnTo>
                      <a:lnTo>
                        <a:pt x="32" y="44"/>
                      </a:lnTo>
                      <a:lnTo>
                        <a:pt x="36" y="43"/>
                      </a:lnTo>
                      <a:lnTo>
                        <a:pt x="40" y="40"/>
                      </a:lnTo>
                      <a:lnTo>
                        <a:pt x="42" y="36"/>
                      </a:lnTo>
                      <a:lnTo>
                        <a:pt x="44" y="32"/>
                      </a:lnTo>
                      <a:lnTo>
                        <a:pt x="45" y="28"/>
                      </a:lnTo>
                      <a:lnTo>
                        <a:pt x="45" y="24"/>
                      </a:lnTo>
                      <a:lnTo>
                        <a:pt x="45" y="24"/>
                      </a:lnTo>
                      <a:lnTo>
                        <a:pt x="45" y="19"/>
                      </a:lnTo>
                      <a:lnTo>
                        <a:pt x="44" y="14"/>
                      </a:lnTo>
                      <a:lnTo>
                        <a:pt x="42" y="11"/>
                      </a:lnTo>
                      <a:lnTo>
                        <a:pt x="40" y="7"/>
                      </a:lnTo>
                      <a:lnTo>
                        <a:pt x="36" y="4"/>
                      </a:lnTo>
                      <a:lnTo>
                        <a:pt x="32" y="3"/>
                      </a:lnTo>
                      <a:lnTo>
                        <a:pt x="27" y="2"/>
                      </a:lnTo>
                      <a:lnTo>
                        <a:pt x="23" y="0"/>
                      </a:lnTo>
                      <a:lnTo>
                        <a:pt x="2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4" name="Freeform 53"/>
                <p:cNvSpPr>
                  <a:spLocks noEditPoints="1"/>
                </p:cNvSpPr>
                <p:nvPr/>
              </p:nvSpPr>
              <p:spPr bwMode="auto">
                <a:xfrm>
                  <a:off x="5816601" y="1463675"/>
                  <a:ext cx="123825" cy="215900"/>
                </a:xfrm>
                <a:custGeom>
                  <a:avLst/>
                  <a:gdLst>
                    <a:gd name="T0" fmla="*/ 19 w 155"/>
                    <a:gd name="T1" fmla="*/ 0 h 271"/>
                    <a:gd name="T2" fmla="*/ 10 w 155"/>
                    <a:gd name="T3" fmla="*/ 1 h 271"/>
                    <a:gd name="T4" fmla="*/ 1 w 155"/>
                    <a:gd name="T5" fmla="*/ 11 h 271"/>
                    <a:gd name="T6" fmla="*/ 0 w 155"/>
                    <a:gd name="T7" fmla="*/ 252 h 271"/>
                    <a:gd name="T8" fmla="*/ 1 w 155"/>
                    <a:gd name="T9" fmla="*/ 259 h 271"/>
                    <a:gd name="T10" fmla="*/ 10 w 155"/>
                    <a:gd name="T11" fmla="*/ 270 h 271"/>
                    <a:gd name="T12" fmla="*/ 136 w 155"/>
                    <a:gd name="T13" fmla="*/ 271 h 271"/>
                    <a:gd name="T14" fmla="*/ 143 w 155"/>
                    <a:gd name="T15" fmla="*/ 270 h 271"/>
                    <a:gd name="T16" fmla="*/ 154 w 155"/>
                    <a:gd name="T17" fmla="*/ 259 h 271"/>
                    <a:gd name="T18" fmla="*/ 155 w 155"/>
                    <a:gd name="T19" fmla="*/ 18 h 271"/>
                    <a:gd name="T20" fmla="*/ 154 w 155"/>
                    <a:gd name="T21" fmla="*/ 11 h 271"/>
                    <a:gd name="T22" fmla="*/ 143 w 155"/>
                    <a:gd name="T23" fmla="*/ 1 h 271"/>
                    <a:gd name="T24" fmla="*/ 136 w 155"/>
                    <a:gd name="T25" fmla="*/ 0 h 271"/>
                    <a:gd name="T26" fmla="*/ 77 w 155"/>
                    <a:gd name="T27" fmla="*/ 252 h 271"/>
                    <a:gd name="T28" fmla="*/ 54 w 155"/>
                    <a:gd name="T29" fmla="*/ 247 h 271"/>
                    <a:gd name="T30" fmla="*/ 36 w 155"/>
                    <a:gd name="T31" fmla="*/ 234 h 271"/>
                    <a:gd name="T32" fmla="*/ 23 w 155"/>
                    <a:gd name="T33" fmla="*/ 217 h 271"/>
                    <a:gd name="T34" fmla="*/ 19 w 155"/>
                    <a:gd name="T35" fmla="*/ 194 h 271"/>
                    <a:gd name="T36" fmla="*/ 20 w 155"/>
                    <a:gd name="T37" fmla="*/ 181 h 271"/>
                    <a:gd name="T38" fmla="*/ 28 w 155"/>
                    <a:gd name="T39" fmla="*/ 161 h 271"/>
                    <a:gd name="T40" fmla="*/ 45 w 155"/>
                    <a:gd name="T41" fmla="*/ 144 h 271"/>
                    <a:gd name="T42" fmla="*/ 65 w 155"/>
                    <a:gd name="T43" fmla="*/ 136 h 271"/>
                    <a:gd name="T44" fmla="*/ 77 w 155"/>
                    <a:gd name="T45" fmla="*/ 135 h 271"/>
                    <a:gd name="T46" fmla="*/ 99 w 155"/>
                    <a:gd name="T47" fmla="*/ 140 h 271"/>
                    <a:gd name="T48" fmla="*/ 118 w 155"/>
                    <a:gd name="T49" fmla="*/ 153 h 271"/>
                    <a:gd name="T50" fmla="*/ 131 w 155"/>
                    <a:gd name="T51" fmla="*/ 170 h 271"/>
                    <a:gd name="T52" fmla="*/ 135 w 155"/>
                    <a:gd name="T53" fmla="*/ 194 h 271"/>
                    <a:gd name="T54" fmla="*/ 135 w 155"/>
                    <a:gd name="T55" fmla="*/ 204 h 271"/>
                    <a:gd name="T56" fmla="*/ 125 w 155"/>
                    <a:gd name="T57" fmla="*/ 226 h 271"/>
                    <a:gd name="T58" fmla="*/ 110 w 155"/>
                    <a:gd name="T59" fmla="*/ 241 h 271"/>
                    <a:gd name="T60" fmla="*/ 88 w 155"/>
                    <a:gd name="T61" fmla="*/ 251 h 271"/>
                    <a:gd name="T62" fmla="*/ 77 w 155"/>
                    <a:gd name="T63" fmla="*/ 252 h 271"/>
                    <a:gd name="T64" fmla="*/ 135 w 155"/>
                    <a:gd name="T65" fmla="*/ 102 h 271"/>
                    <a:gd name="T66" fmla="*/ 132 w 155"/>
                    <a:gd name="T67" fmla="*/ 112 h 271"/>
                    <a:gd name="T68" fmla="*/ 121 w 155"/>
                    <a:gd name="T69" fmla="*/ 116 h 271"/>
                    <a:gd name="T70" fmla="*/ 32 w 155"/>
                    <a:gd name="T71" fmla="*/ 116 h 271"/>
                    <a:gd name="T72" fmla="*/ 23 w 155"/>
                    <a:gd name="T73" fmla="*/ 112 h 271"/>
                    <a:gd name="T74" fmla="*/ 19 w 155"/>
                    <a:gd name="T75" fmla="*/ 102 h 271"/>
                    <a:gd name="T76" fmla="*/ 19 w 155"/>
                    <a:gd name="T77" fmla="*/ 33 h 271"/>
                    <a:gd name="T78" fmla="*/ 23 w 155"/>
                    <a:gd name="T79" fmla="*/ 23 h 271"/>
                    <a:gd name="T80" fmla="*/ 32 w 155"/>
                    <a:gd name="T81" fmla="*/ 19 h 271"/>
                    <a:gd name="T82" fmla="*/ 121 w 155"/>
                    <a:gd name="T83" fmla="*/ 19 h 271"/>
                    <a:gd name="T84" fmla="*/ 132 w 155"/>
                    <a:gd name="T85" fmla="*/ 23 h 271"/>
                    <a:gd name="T86" fmla="*/ 135 w 155"/>
                    <a:gd name="T87" fmla="*/ 33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5" h="271">
                      <a:moveTo>
                        <a:pt x="136" y="0"/>
                      </a:moveTo>
                      <a:lnTo>
                        <a:pt x="19" y="0"/>
                      </a:lnTo>
                      <a:lnTo>
                        <a:pt x="19" y="0"/>
                      </a:lnTo>
                      <a:lnTo>
                        <a:pt x="10" y="1"/>
                      </a:lnTo>
                      <a:lnTo>
                        <a:pt x="5" y="5"/>
                      </a:lnTo>
                      <a:lnTo>
                        <a:pt x="1" y="11"/>
                      </a:lnTo>
                      <a:lnTo>
                        <a:pt x="0" y="18"/>
                      </a:lnTo>
                      <a:lnTo>
                        <a:pt x="0" y="252"/>
                      </a:lnTo>
                      <a:lnTo>
                        <a:pt x="0" y="252"/>
                      </a:lnTo>
                      <a:lnTo>
                        <a:pt x="1" y="259"/>
                      </a:lnTo>
                      <a:lnTo>
                        <a:pt x="5" y="266"/>
                      </a:lnTo>
                      <a:lnTo>
                        <a:pt x="10" y="270"/>
                      </a:lnTo>
                      <a:lnTo>
                        <a:pt x="19" y="271"/>
                      </a:lnTo>
                      <a:lnTo>
                        <a:pt x="136" y="271"/>
                      </a:lnTo>
                      <a:lnTo>
                        <a:pt x="136" y="271"/>
                      </a:lnTo>
                      <a:lnTo>
                        <a:pt x="143" y="270"/>
                      </a:lnTo>
                      <a:lnTo>
                        <a:pt x="150" y="266"/>
                      </a:lnTo>
                      <a:lnTo>
                        <a:pt x="154" y="259"/>
                      </a:lnTo>
                      <a:lnTo>
                        <a:pt x="155" y="252"/>
                      </a:lnTo>
                      <a:lnTo>
                        <a:pt x="155" y="18"/>
                      </a:lnTo>
                      <a:lnTo>
                        <a:pt x="155" y="18"/>
                      </a:lnTo>
                      <a:lnTo>
                        <a:pt x="154" y="11"/>
                      </a:lnTo>
                      <a:lnTo>
                        <a:pt x="150" y="5"/>
                      </a:lnTo>
                      <a:lnTo>
                        <a:pt x="143" y="1"/>
                      </a:lnTo>
                      <a:lnTo>
                        <a:pt x="136" y="0"/>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19" y="194"/>
                      </a:lnTo>
                      <a:lnTo>
                        <a:pt x="20" y="181"/>
                      </a:lnTo>
                      <a:lnTo>
                        <a:pt x="23" y="170"/>
                      </a:lnTo>
                      <a:lnTo>
                        <a:pt x="28" y="161"/>
                      </a:lnTo>
                      <a:lnTo>
                        <a:pt x="36" y="153"/>
                      </a:lnTo>
                      <a:lnTo>
                        <a:pt x="45" y="144"/>
                      </a:lnTo>
                      <a:lnTo>
                        <a:pt x="54" y="140"/>
                      </a:lnTo>
                      <a:lnTo>
                        <a:pt x="65" y="136"/>
                      </a:lnTo>
                      <a:lnTo>
                        <a:pt x="77" y="135"/>
                      </a:lnTo>
                      <a:lnTo>
                        <a:pt x="77" y="135"/>
                      </a:lnTo>
                      <a:lnTo>
                        <a:pt x="88" y="136"/>
                      </a:lnTo>
                      <a:lnTo>
                        <a:pt x="99" y="140"/>
                      </a:lnTo>
                      <a:lnTo>
                        <a:pt x="110" y="144"/>
                      </a:lnTo>
                      <a:lnTo>
                        <a:pt x="118" y="153"/>
                      </a:lnTo>
                      <a:lnTo>
                        <a:pt x="125" y="161"/>
                      </a:lnTo>
                      <a:lnTo>
                        <a:pt x="131" y="170"/>
                      </a:lnTo>
                      <a:lnTo>
                        <a:pt x="135" y="181"/>
                      </a:lnTo>
                      <a:lnTo>
                        <a:pt x="135" y="194"/>
                      </a:lnTo>
                      <a:lnTo>
                        <a:pt x="135" y="194"/>
                      </a:lnTo>
                      <a:lnTo>
                        <a:pt x="135" y="204"/>
                      </a:lnTo>
                      <a:lnTo>
                        <a:pt x="131" y="217"/>
                      </a:lnTo>
                      <a:lnTo>
                        <a:pt x="125" y="226"/>
                      </a:lnTo>
                      <a:lnTo>
                        <a:pt x="118" y="234"/>
                      </a:lnTo>
                      <a:lnTo>
                        <a:pt x="110" y="241"/>
                      </a:lnTo>
                      <a:lnTo>
                        <a:pt x="99" y="247"/>
                      </a:lnTo>
                      <a:lnTo>
                        <a:pt x="88" y="251"/>
                      </a:lnTo>
                      <a:lnTo>
                        <a:pt x="77" y="252"/>
                      </a:lnTo>
                      <a:lnTo>
                        <a:pt x="77" y="252"/>
                      </a:lnTo>
                      <a:close/>
                      <a:moveTo>
                        <a:pt x="135" y="102"/>
                      </a:moveTo>
                      <a:lnTo>
                        <a:pt x="135" y="102"/>
                      </a:lnTo>
                      <a:lnTo>
                        <a:pt x="135" y="108"/>
                      </a:lnTo>
                      <a:lnTo>
                        <a:pt x="132" y="112"/>
                      </a:lnTo>
                      <a:lnTo>
                        <a:pt x="126" y="114"/>
                      </a:lnTo>
                      <a:lnTo>
                        <a:pt x="121" y="116"/>
                      </a:lnTo>
                      <a:lnTo>
                        <a:pt x="32" y="116"/>
                      </a:lnTo>
                      <a:lnTo>
                        <a:pt x="32" y="116"/>
                      </a:lnTo>
                      <a:lnTo>
                        <a:pt x="27" y="114"/>
                      </a:lnTo>
                      <a:lnTo>
                        <a:pt x="23" y="112"/>
                      </a:lnTo>
                      <a:lnTo>
                        <a:pt x="20" y="108"/>
                      </a:lnTo>
                      <a:lnTo>
                        <a:pt x="19" y="102"/>
                      </a:lnTo>
                      <a:lnTo>
                        <a:pt x="19" y="33"/>
                      </a:lnTo>
                      <a:lnTo>
                        <a:pt x="19" y="33"/>
                      </a:lnTo>
                      <a:lnTo>
                        <a:pt x="20" y="27"/>
                      </a:lnTo>
                      <a:lnTo>
                        <a:pt x="23" y="23"/>
                      </a:lnTo>
                      <a:lnTo>
                        <a:pt x="27" y="20"/>
                      </a:lnTo>
                      <a:lnTo>
                        <a:pt x="32" y="19"/>
                      </a:lnTo>
                      <a:lnTo>
                        <a:pt x="121" y="19"/>
                      </a:lnTo>
                      <a:lnTo>
                        <a:pt x="121" y="19"/>
                      </a:lnTo>
                      <a:lnTo>
                        <a:pt x="126" y="20"/>
                      </a:lnTo>
                      <a:lnTo>
                        <a:pt x="132" y="23"/>
                      </a:lnTo>
                      <a:lnTo>
                        <a:pt x="135" y="27"/>
                      </a:lnTo>
                      <a:lnTo>
                        <a:pt x="135" y="33"/>
                      </a:lnTo>
                      <a:lnTo>
                        <a:pt x="135"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sp>
            <p:nvSpPr>
              <p:cNvPr id="83" name="Freeform 54"/>
              <p:cNvSpPr>
                <a:spLocks noEditPoints="1"/>
              </p:cNvSpPr>
              <p:nvPr/>
            </p:nvSpPr>
            <p:spPr bwMode="auto">
              <a:xfrm>
                <a:off x="5349567" y="3047666"/>
                <a:ext cx="164827" cy="304815"/>
              </a:xfrm>
              <a:custGeom>
                <a:avLst/>
                <a:gdLst>
                  <a:gd name="T0" fmla="*/ 23 w 144"/>
                  <a:gd name="T1" fmla="*/ 0 h 270"/>
                  <a:gd name="T2" fmla="*/ 19 w 144"/>
                  <a:gd name="T3" fmla="*/ 0 h 270"/>
                  <a:gd name="T4" fmla="*/ 11 w 144"/>
                  <a:gd name="T5" fmla="*/ 3 h 270"/>
                  <a:gd name="T6" fmla="*/ 4 w 144"/>
                  <a:gd name="T7" fmla="*/ 9 h 270"/>
                  <a:gd name="T8" fmla="*/ 1 w 144"/>
                  <a:gd name="T9" fmla="*/ 18 h 270"/>
                  <a:gd name="T10" fmla="*/ 0 w 144"/>
                  <a:gd name="T11" fmla="*/ 248 h 270"/>
                  <a:gd name="T12" fmla="*/ 1 w 144"/>
                  <a:gd name="T13" fmla="*/ 252 h 270"/>
                  <a:gd name="T14" fmla="*/ 4 w 144"/>
                  <a:gd name="T15" fmla="*/ 260 h 270"/>
                  <a:gd name="T16" fmla="*/ 11 w 144"/>
                  <a:gd name="T17" fmla="*/ 266 h 270"/>
                  <a:gd name="T18" fmla="*/ 19 w 144"/>
                  <a:gd name="T19" fmla="*/ 270 h 270"/>
                  <a:gd name="T20" fmla="*/ 122 w 144"/>
                  <a:gd name="T21" fmla="*/ 270 h 270"/>
                  <a:gd name="T22" fmla="*/ 127 w 144"/>
                  <a:gd name="T23" fmla="*/ 270 h 270"/>
                  <a:gd name="T24" fmla="*/ 135 w 144"/>
                  <a:gd name="T25" fmla="*/ 266 h 270"/>
                  <a:gd name="T26" fmla="*/ 140 w 144"/>
                  <a:gd name="T27" fmla="*/ 260 h 270"/>
                  <a:gd name="T28" fmla="*/ 144 w 144"/>
                  <a:gd name="T29" fmla="*/ 252 h 270"/>
                  <a:gd name="T30" fmla="*/ 144 w 144"/>
                  <a:gd name="T31" fmla="*/ 22 h 270"/>
                  <a:gd name="T32" fmla="*/ 144 w 144"/>
                  <a:gd name="T33" fmla="*/ 18 h 270"/>
                  <a:gd name="T34" fmla="*/ 140 w 144"/>
                  <a:gd name="T35" fmla="*/ 9 h 270"/>
                  <a:gd name="T36" fmla="*/ 135 w 144"/>
                  <a:gd name="T37" fmla="*/ 3 h 270"/>
                  <a:gd name="T38" fmla="*/ 127 w 144"/>
                  <a:gd name="T39" fmla="*/ 0 h 270"/>
                  <a:gd name="T40" fmla="*/ 122 w 144"/>
                  <a:gd name="T41" fmla="*/ 0 h 270"/>
                  <a:gd name="T42" fmla="*/ 86 w 144"/>
                  <a:gd name="T43" fmla="*/ 18 h 270"/>
                  <a:gd name="T44" fmla="*/ 90 w 144"/>
                  <a:gd name="T45" fmla="*/ 19 h 270"/>
                  <a:gd name="T46" fmla="*/ 90 w 144"/>
                  <a:gd name="T47" fmla="*/ 22 h 270"/>
                  <a:gd name="T48" fmla="*/ 86 w 144"/>
                  <a:gd name="T49" fmla="*/ 26 h 270"/>
                  <a:gd name="T50" fmla="*/ 58 w 144"/>
                  <a:gd name="T51" fmla="*/ 26 h 270"/>
                  <a:gd name="T52" fmla="*/ 54 w 144"/>
                  <a:gd name="T53" fmla="*/ 22 h 270"/>
                  <a:gd name="T54" fmla="*/ 56 w 144"/>
                  <a:gd name="T55" fmla="*/ 19 h 270"/>
                  <a:gd name="T56" fmla="*/ 58 w 144"/>
                  <a:gd name="T57" fmla="*/ 18 h 270"/>
                  <a:gd name="T58" fmla="*/ 72 w 144"/>
                  <a:gd name="T59" fmla="*/ 262 h 270"/>
                  <a:gd name="T60" fmla="*/ 62 w 144"/>
                  <a:gd name="T61" fmla="*/ 258 h 270"/>
                  <a:gd name="T62" fmla="*/ 58 w 144"/>
                  <a:gd name="T63" fmla="*/ 248 h 270"/>
                  <a:gd name="T64" fmla="*/ 60 w 144"/>
                  <a:gd name="T65" fmla="*/ 243 h 270"/>
                  <a:gd name="T66" fmla="*/ 66 w 144"/>
                  <a:gd name="T67" fmla="*/ 234 h 270"/>
                  <a:gd name="T68" fmla="*/ 72 w 144"/>
                  <a:gd name="T69" fmla="*/ 234 h 270"/>
                  <a:gd name="T70" fmla="*/ 81 w 144"/>
                  <a:gd name="T71" fmla="*/ 239 h 270"/>
                  <a:gd name="T72" fmla="*/ 86 w 144"/>
                  <a:gd name="T73" fmla="*/ 248 h 270"/>
                  <a:gd name="T74" fmla="*/ 84 w 144"/>
                  <a:gd name="T75" fmla="*/ 252 h 270"/>
                  <a:gd name="T76" fmla="*/ 77 w 144"/>
                  <a:gd name="T77" fmla="*/ 260 h 270"/>
                  <a:gd name="T78" fmla="*/ 72 w 144"/>
                  <a:gd name="T79" fmla="*/ 262 h 270"/>
                  <a:gd name="T80" fmla="*/ 9 w 144"/>
                  <a:gd name="T81" fmla="*/ 225 h 270"/>
                  <a:gd name="T82" fmla="*/ 136 w 144"/>
                  <a:gd name="T83" fmla="*/ 4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44" h="270">
                    <a:moveTo>
                      <a:pt x="122" y="0"/>
                    </a:moveTo>
                    <a:lnTo>
                      <a:pt x="23" y="0"/>
                    </a:lnTo>
                    <a:lnTo>
                      <a:pt x="23" y="0"/>
                    </a:lnTo>
                    <a:lnTo>
                      <a:pt x="19" y="0"/>
                    </a:lnTo>
                    <a:lnTo>
                      <a:pt x="13" y="1"/>
                    </a:lnTo>
                    <a:lnTo>
                      <a:pt x="11" y="3"/>
                    </a:lnTo>
                    <a:lnTo>
                      <a:pt x="6" y="5"/>
                    </a:lnTo>
                    <a:lnTo>
                      <a:pt x="4" y="9"/>
                    </a:lnTo>
                    <a:lnTo>
                      <a:pt x="2" y="13"/>
                    </a:lnTo>
                    <a:lnTo>
                      <a:pt x="1" y="18"/>
                    </a:lnTo>
                    <a:lnTo>
                      <a:pt x="0" y="22"/>
                    </a:lnTo>
                    <a:lnTo>
                      <a:pt x="0" y="248"/>
                    </a:lnTo>
                    <a:lnTo>
                      <a:pt x="0" y="248"/>
                    </a:lnTo>
                    <a:lnTo>
                      <a:pt x="1" y="252"/>
                    </a:lnTo>
                    <a:lnTo>
                      <a:pt x="2" y="256"/>
                    </a:lnTo>
                    <a:lnTo>
                      <a:pt x="4" y="260"/>
                    </a:lnTo>
                    <a:lnTo>
                      <a:pt x="6" y="263"/>
                    </a:lnTo>
                    <a:lnTo>
                      <a:pt x="11" y="266"/>
                    </a:lnTo>
                    <a:lnTo>
                      <a:pt x="13" y="269"/>
                    </a:lnTo>
                    <a:lnTo>
                      <a:pt x="19" y="270"/>
                    </a:lnTo>
                    <a:lnTo>
                      <a:pt x="23" y="270"/>
                    </a:lnTo>
                    <a:lnTo>
                      <a:pt x="122"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22"/>
                    </a:lnTo>
                    <a:lnTo>
                      <a:pt x="144" y="18"/>
                    </a:lnTo>
                    <a:lnTo>
                      <a:pt x="143" y="13"/>
                    </a:lnTo>
                    <a:lnTo>
                      <a:pt x="140" y="9"/>
                    </a:lnTo>
                    <a:lnTo>
                      <a:pt x="137" y="5"/>
                    </a:lnTo>
                    <a:lnTo>
                      <a:pt x="135" y="3"/>
                    </a:lnTo>
                    <a:lnTo>
                      <a:pt x="131" y="1"/>
                    </a:lnTo>
                    <a:lnTo>
                      <a:pt x="127" y="0"/>
                    </a:lnTo>
                    <a:lnTo>
                      <a:pt x="122" y="0"/>
                    </a:lnTo>
                    <a:lnTo>
                      <a:pt x="122" y="0"/>
                    </a:lnTo>
                    <a:close/>
                    <a:moveTo>
                      <a:pt x="58" y="18"/>
                    </a:moveTo>
                    <a:lnTo>
                      <a:pt x="86" y="18"/>
                    </a:lnTo>
                    <a:lnTo>
                      <a:pt x="86" y="18"/>
                    </a:lnTo>
                    <a:lnTo>
                      <a:pt x="90" y="19"/>
                    </a:lnTo>
                    <a:lnTo>
                      <a:pt x="90" y="22"/>
                    </a:lnTo>
                    <a:lnTo>
                      <a:pt x="90" y="22"/>
                    </a:lnTo>
                    <a:lnTo>
                      <a:pt x="90" y="24"/>
                    </a:lnTo>
                    <a:lnTo>
                      <a:pt x="86" y="26"/>
                    </a:lnTo>
                    <a:lnTo>
                      <a:pt x="58" y="26"/>
                    </a:lnTo>
                    <a:lnTo>
                      <a:pt x="58" y="26"/>
                    </a:lnTo>
                    <a:lnTo>
                      <a:pt x="56" y="24"/>
                    </a:lnTo>
                    <a:lnTo>
                      <a:pt x="54" y="22"/>
                    </a:lnTo>
                    <a:lnTo>
                      <a:pt x="54" y="22"/>
                    </a:lnTo>
                    <a:lnTo>
                      <a:pt x="56" y="19"/>
                    </a:lnTo>
                    <a:lnTo>
                      <a:pt x="58" y="18"/>
                    </a:lnTo>
                    <a:lnTo>
                      <a:pt x="58" y="18"/>
                    </a:lnTo>
                    <a:close/>
                    <a:moveTo>
                      <a:pt x="72" y="262"/>
                    </a:moveTo>
                    <a:lnTo>
                      <a:pt x="72" y="262"/>
                    </a:lnTo>
                    <a:lnTo>
                      <a:pt x="66" y="260"/>
                    </a:lnTo>
                    <a:lnTo>
                      <a:pt x="62" y="258"/>
                    </a:lnTo>
                    <a:lnTo>
                      <a:pt x="60" y="252"/>
                    </a:lnTo>
                    <a:lnTo>
                      <a:pt x="58" y="248"/>
                    </a:lnTo>
                    <a:lnTo>
                      <a:pt x="58" y="248"/>
                    </a:lnTo>
                    <a:lnTo>
                      <a:pt x="60" y="243"/>
                    </a:lnTo>
                    <a:lnTo>
                      <a:pt x="62" y="239"/>
                    </a:lnTo>
                    <a:lnTo>
                      <a:pt x="66" y="234"/>
                    </a:lnTo>
                    <a:lnTo>
                      <a:pt x="72" y="234"/>
                    </a:lnTo>
                    <a:lnTo>
                      <a:pt x="72" y="234"/>
                    </a:lnTo>
                    <a:lnTo>
                      <a:pt x="77" y="234"/>
                    </a:lnTo>
                    <a:lnTo>
                      <a:pt x="81" y="239"/>
                    </a:lnTo>
                    <a:lnTo>
                      <a:pt x="84" y="243"/>
                    </a:lnTo>
                    <a:lnTo>
                      <a:pt x="86" y="248"/>
                    </a:lnTo>
                    <a:lnTo>
                      <a:pt x="86" y="248"/>
                    </a:lnTo>
                    <a:lnTo>
                      <a:pt x="84" y="252"/>
                    </a:lnTo>
                    <a:lnTo>
                      <a:pt x="81" y="258"/>
                    </a:lnTo>
                    <a:lnTo>
                      <a:pt x="77" y="260"/>
                    </a:lnTo>
                    <a:lnTo>
                      <a:pt x="72" y="262"/>
                    </a:lnTo>
                    <a:lnTo>
                      <a:pt x="72" y="262"/>
                    </a:lnTo>
                    <a:close/>
                    <a:moveTo>
                      <a:pt x="136" y="225"/>
                    </a:moveTo>
                    <a:lnTo>
                      <a:pt x="9" y="225"/>
                    </a:lnTo>
                    <a:lnTo>
                      <a:pt x="9" y="45"/>
                    </a:lnTo>
                    <a:lnTo>
                      <a:pt x="136" y="45"/>
                    </a:lnTo>
                    <a:lnTo>
                      <a:pt x="136" y="225"/>
                    </a:lnTo>
                    <a:close/>
                  </a:path>
                </a:pathLst>
              </a:custGeom>
              <a:solidFill>
                <a:schemeClr val="accent2"/>
              </a:solidFill>
              <a:ln>
                <a:noFill/>
              </a:ln>
              <a:extLst/>
            </p:spPr>
            <p:txBody>
              <a:bodyPr vert="horz" wrap="square" lIns="68580" tIns="34290" rIns="68580" bIns="34290" numCol="1" anchor="t" anchorCtr="0" compatLnSpc="1">
                <a:prstTxWarp prst="textNoShape">
                  <a:avLst/>
                </a:prstTxWarp>
              </a:bodyPr>
              <a:lstStyle/>
              <a:p>
                <a:endParaRPr lang="zh-CN" altLang="en-US">
                  <a:solidFill>
                    <a:srgbClr val="080808"/>
                  </a:solidFill>
                </a:endParaRPr>
              </a:p>
            </p:txBody>
          </p:sp>
          <p:grpSp>
            <p:nvGrpSpPr>
              <p:cNvPr id="84" name="组合 83"/>
              <p:cNvGrpSpPr/>
              <p:nvPr/>
            </p:nvGrpSpPr>
            <p:grpSpPr>
              <a:xfrm>
                <a:off x="3464118" y="2877150"/>
                <a:ext cx="307073" cy="248371"/>
                <a:chOff x="5337176" y="1504950"/>
                <a:chExt cx="215900" cy="174626"/>
              </a:xfrm>
              <a:solidFill>
                <a:schemeClr val="accent2"/>
              </a:solidFill>
            </p:grpSpPr>
            <p:sp>
              <p:nvSpPr>
                <p:cNvPr id="100" name="Freeform 90"/>
                <p:cNvSpPr>
                  <a:spLocks noEditPoints="1"/>
                </p:cNvSpPr>
                <p:nvPr/>
              </p:nvSpPr>
              <p:spPr bwMode="auto">
                <a:xfrm>
                  <a:off x="5337176" y="1617663"/>
                  <a:ext cx="215900" cy="61913"/>
                </a:xfrm>
                <a:custGeom>
                  <a:avLst/>
                  <a:gdLst>
                    <a:gd name="T0" fmla="*/ 272 w 273"/>
                    <a:gd name="T1" fmla="*/ 66 h 79"/>
                    <a:gd name="T2" fmla="*/ 272 w 273"/>
                    <a:gd name="T3" fmla="*/ 66 h 79"/>
                    <a:gd name="T4" fmla="*/ 266 w 273"/>
                    <a:gd name="T5" fmla="*/ 55 h 79"/>
                    <a:gd name="T6" fmla="*/ 255 w 273"/>
                    <a:gd name="T7" fmla="*/ 36 h 79"/>
                    <a:gd name="T8" fmla="*/ 233 w 273"/>
                    <a:gd name="T9" fmla="*/ 2 h 79"/>
                    <a:gd name="T10" fmla="*/ 233 w 273"/>
                    <a:gd name="T11" fmla="*/ 2 h 79"/>
                    <a:gd name="T12" fmla="*/ 232 w 273"/>
                    <a:gd name="T13" fmla="*/ 0 h 79"/>
                    <a:gd name="T14" fmla="*/ 231 w 273"/>
                    <a:gd name="T15" fmla="*/ 0 h 79"/>
                    <a:gd name="T16" fmla="*/ 44 w 273"/>
                    <a:gd name="T17" fmla="*/ 0 h 79"/>
                    <a:gd name="T18" fmla="*/ 44 w 273"/>
                    <a:gd name="T19" fmla="*/ 0 h 79"/>
                    <a:gd name="T20" fmla="*/ 41 w 273"/>
                    <a:gd name="T21" fmla="*/ 0 h 79"/>
                    <a:gd name="T22" fmla="*/ 39 w 273"/>
                    <a:gd name="T23" fmla="*/ 2 h 79"/>
                    <a:gd name="T24" fmla="*/ 39 w 273"/>
                    <a:gd name="T25" fmla="*/ 2 h 79"/>
                    <a:gd name="T26" fmla="*/ 18 w 273"/>
                    <a:gd name="T27" fmla="*/ 36 h 79"/>
                    <a:gd name="T28" fmla="*/ 7 w 273"/>
                    <a:gd name="T29" fmla="*/ 55 h 79"/>
                    <a:gd name="T30" fmla="*/ 1 w 273"/>
                    <a:gd name="T31" fmla="*/ 66 h 79"/>
                    <a:gd name="T32" fmla="*/ 1 w 273"/>
                    <a:gd name="T33" fmla="*/ 66 h 79"/>
                    <a:gd name="T34" fmla="*/ 0 w 273"/>
                    <a:gd name="T35" fmla="*/ 71 h 79"/>
                    <a:gd name="T36" fmla="*/ 1 w 273"/>
                    <a:gd name="T37" fmla="*/ 74 h 79"/>
                    <a:gd name="T38" fmla="*/ 1 w 273"/>
                    <a:gd name="T39" fmla="*/ 74 h 79"/>
                    <a:gd name="T40" fmla="*/ 4 w 273"/>
                    <a:gd name="T41" fmla="*/ 77 h 79"/>
                    <a:gd name="T42" fmla="*/ 8 w 273"/>
                    <a:gd name="T43" fmla="*/ 78 h 79"/>
                    <a:gd name="T44" fmla="*/ 19 w 273"/>
                    <a:gd name="T45" fmla="*/ 79 h 79"/>
                    <a:gd name="T46" fmla="*/ 255 w 273"/>
                    <a:gd name="T47" fmla="*/ 79 h 79"/>
                    <a:gd name="T48" fmla="*/ 255 w 273"/>
                    <a:gd name="T49" fmla="*/ 79 h 79"/>
                    <a:gd name="T50" fmla="*/ 266 w 273"/>
                    <a:gd name="T51" fmla="*/ 78 h 79"/>
                    <a:gd name="T52" fmla="*/ 269 w 273"/>
                    <a:gd name="T53" fmla="*/ 77 h 79"/>
                    <a:gd name="T54" fmla="*/ 272 w 273"/>
                    <a:gd name="T55" fmla="*/ 74 h 79"/>
                    <a:gd name="T56" fmla="*/ 272 w 273"/>
                    <a:gd name="T57" fmla="*/ 74 h 79"/>
                    <a:gd name="T58" fmla="*/ 273 w 273"/>
                    <a:gd name="T59" fmla="*/ 71 h 79"/>
                    <a:gd name="T60" fmla="*/ 272 w 273"/>
                    <a:gd name="T61" fmla="*/ 66 h 79"/>
                    <a:gd name="T62" fmla="*/ 272 w 273"/>
                    <a:gd name="T63" fmla="*/ 66 h 79"/>
                    <a:gd name="T64" fmla="*/ 266 w 273"/>
                    <a:gd name="T65" fmla="*/ 70 h 79"/>
                    <a:gd name="T66" fmla="*/ 266 w 273"/>
                    <a:gd name="T67" fmla="*/ 70 h 79"/>
                    <a:gd name="T68" fmla="*/ 263 w 273"/>
                    <a:gd name="T69" fmla="*/ 71 h 79"/>
                    <a:gd name="T70" fmla="*/ 255 w 273"/>
                    <a:gd name="T71" fmla="*/ 71 h 79"/>
                    <a:gd name="T72" fmla="*/ 19 w 273"/>
                    <a:gd name="T73" fmla="*/ 71 h 79"/>
                    <a:gd name="T74" fmla="*/ 19 w 273"/>
                    <a:gd name="T75" fmla="*/ 71 h 79"/>
                    <a:gd name="T76" fmla="*/ 9 w 273"/>
                    <a:gd name="T77" fmla="*/ 71 h 79"/>
                    <a:gd name="T78" fmla="*/ 8 w 273"/>
                    <a:gd name="T79" fmla="*/ 70 h 79"/>
                    <a:gd name="T80" fmla="*/ 8 w 273"/>
                    <a:gd name="T81" fmla="*/ 70 h 79"/>
                    <a:gd name="T82" fmla="*/ 8 w 273"/>
                    <a:gd name="T83" fmla="*/ 68 h 79"/>
                    <a:gd name="T84" fmla="*/ 8 w 273"/>
                    <a:gd name="T85" fmla="*/ 68 h 79"/>
                    <a:gd name="T86" fmla="*/ 8 w 273"/>
                    <a:gd name="T87" fmla="*/ 68 h 79"/>
                    <a:gd name="T88" fmla="*/ 8 w 273"/>
                    <a:gd name="T89" fmla="*/ 68 h 79"/>
                    <a:gd name="T90" fmla="*/ 15 w 273"/>
                    <a:gd name="T91" fmla="*/ 53 h 79"/>
                    <a:gd name="T92" fmla="*/ 31 w 273"/>
                    <a:gd name="T93" fmla="*/ 29 h 79"/>
                    <a:gd name="T94" fmla="*/ 241 w 273"/>
                    <a:gd name="T95" fmla="*/ 29 h 79"/>
                    <a:gd name="T96" fmla="*/ 241 w 273"/>
                    <a:gd name="T97" fmla="*/ 29 h 79"/>
                    <a:gd name="T98" fmla="*/ 258 w 273"/>
                    <a:gd name="T99" fmla="*/ 53 h 79"/>
                    <a:gd name="T100" fmla="*/ 265 w 273"/>
                    <a:gd name="T101" fmla="*/ 68 h 79"/>
                    <a:gd name="T102" fmla="*/ 265 w 273"/>
                    <a:gd name="T103" fmla="*/ 68 h 79"/>
                    <a:gd name="T104" fmla="*/ 265 w 273"/>
                    <a:gd name="T105" fmla="*/ 68 h 79"/>
                    <a:gd name="T106" fmla="*/ 265 w 273"/>
                    <a:gd name="T107" fmla="*/ 68 h 79"/>
                    <a:gd name="T108" fmla="*/ 266 w 273"/>
                    <a:gd name="T109" fmla="*/ 70 h 79"/>
                    <a:gd name="T110" fmla="*/ 266 w 273"/>
                    <a:gd name="T111" fmla="*/ 7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3" h="79">
                      <a:moveTo>
                        <a:pt x="272" y="66"/>
                      </a:moveTo>
                      <a:lnTo>
                        <a:pt x="272" y="66"/>
                      </a:lnTo>
                      <a:lnTo>
                        <a:pt x="266" y="55"/>
                      </a:lnTo>
                      <a:lnTo>
                        <a:pt x="255" y="36"/>
                      </a:lnTo>
                      <a:lnTo>
                        <a:pt x="233" y="2"/>
                      </a:lnTo>
                      <a:lnTo>
                        <a:pt x="233" y="2"/>
                      </a:lnTo>
                      <a:lnTo>
                        <a:pt x="232" y="0"/>
                      </a:lnTo>
                      <a:lnTo>
                        <a:pt x="231" y="0"/>
                      </a:lnTo>
                      <a:lnTo>
                        <a:pt x="44" y="0"/>
                      </a:lnTo>
                      <a:lnTo>
                        <a:pt x="44" y="0"/>
                      </a:lnTo>
                      <a:lnTo>
                        <a:pt x="41" y="0"/>
                      </a:lnTo>
                      <a:lnTo>
                        <a:pt x="39" y="2"/>
                      </a:lnTo>
                      <a:lnTo>
                        <a:pt x="39" y="2"/>
                      </a:lnTo>
                      <a:lnTo>
                        <a:pt x="18" y="36"/>
                      </a:lnTo>
                      <a:lnTo>
                        <a:pt x="7" y="55"/>
                      </a:lnTo>
                      <a:lnTo>
                        <a:pt x="1" y="66"/>
                      </a:lnTo>
                      <a:lnTo>
                        <a:pt x="1" y="66"/>
                      </a:lnTo>
                      <a:lnTo>
                        <a:pt x="0" y="71"/>
                      </a:lnTo>
                      <a:lnTo>
                        <a:pt x="1" y="74"/>
                      </a:lnTo>
                      <a:lnTo>
                        <a:pt x="1" y="74"/>
                      </a:lnTo>
                      <a:lnTo>
                        <a:pt x="4" y="77"/>
                      </a:lnTo>
                      <a:lnTo>
                        <a:pt x="8" y="78"/>
                      </a:lnTo>
                      <a:lnTo>
                        <a:pt x="19" y="79"/>
                      </a:lnTo>
                      <a:lnTo>
                        <a:pt x="255" y="79"/>
                      </a:lnTo>
                      <a:lnTo>
                        <a:pt x="255" y="79"/>
                      </a:lnTo>
                      <a:lnTo>
                        <a:pt x="266" y="78"/>
                      </a:lnTo>
                      <a:lnTo>
                        <a:pt x="269" y="77"/>
                      </a:lnTo>
                      <a:lnTo>
                        <a:pt x="272" y="74"/>
                      </a:lnTo>
                      <a:lnTo>
                        <a:pt x="272" y="74"/>
                      </a:lnTo>
                      <a:lnTo>
                        <a:pt x="273" y="71"/>
                      </a:lnTo>
                      <a:lnTo>
                        <a:pt x="272" y="66"/>
                      </a:lnTo>
                      <a:lnTo>
                        <a:pt x="272" y="66"/>
                      </a:lnTo>
                      <a:close/>
                      <a:moveTo>
                        <a:pt x="266" y="70"/>
                      </a:moveTo>
                      <a:lnTo>
                        <a:pt x="266" y="70"/>
                      </a:lnTo>
                      <a:lnTo>
                        <a:pt x="263" y="71"/>
                      </a:lnTo>
                      <a:lnTo>
                        <a:pt x="255" y="71"/>
                      </a:lnTo>
                      <a:lnTo>
                        <a:pt x="19" y="71"/>
                      </a:lnTo>
                      <a:lnTo>
                        <a:pt x="19" y="71"/>
                      </a:lnTo>
                      <a:lnTo>
                        <a:pt x="9" y="71"/>
                      </a:lnTo>
                      <a:lnTo>
                        <a:pt x="8" y="70"/>
                      </a:lnTo>
                      <a:lnTo>
                        <a:pt x="8" y="70"/>
                      </a:lnTo>
                      <a:lnTo>
                        <a:pt x="8" y="68"/>
                      </a:lnTo>
                      <a:lnTo>
                        <a:pt x="8" y="68"/>
                      </a:lnTo>
                      <a:lnTo>
                        <a:pt x="8" y="68"/>
                      </a:lnTo>
                      <a:lnTo>
                        <a:pt x="8" y="68"/>
                      </a:lnTo>
                      <a:lnTo>
                        <a:pt x="15" y="53"/>
                      </a:lnTo>
                      <a:lnTo>
                        <a:pt x="31" y="29"/>
                      </a:lnTo>
                      <a:lnTo>
                        <a:pt x="241" y="29"/>
                      </a:lnTo>
                      <a:lnTo>
                        <a:pt x="241" y="29"/>
                      </a:lnTo>
                      <a:lnTo>
                        <a:pt x="258" y="53"/>
                      </a:lnTo>
                      <a:lnTo>
                        <a:pt x="265" y="68"/>
                      </a:lnTo>
                      <a:lnTo>
                        <a:pt x="265" y="68"/>
                      </a:lnTo>
                      <a:lnTo>
                        <a:pt x="265" y="68"/>
                      </a:lnTo>
                      <a:lnTo>
                        <a:pt x="265" y="68"/>
                      </a:lnTo>
                      <a:lnTo>
                        <a:pt x="266" y="70"/>
                      </a:lnTo>
                      <a:lnTo>
                        <a:pt x="266" y="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1" name="Freeform 91"/>
                <p:cNvSpPr>
                  <a:spLocks/>
                </p:cNvSpPr>
                <p:nvPr/>
              </p:nvSpPr>
              <p:spPr bwMode="auto">
                <a:xfrm>
                  <a:off x="5434013" y="1646238"/>
                  <a:ext cx="23813" cy="15875"/>
                </a:xfrm>
                <a:custGeom>
                  <a:avLst/>
                  <a:gdLst>
                    <a:gd name="T0" fmla="*/ 29 w 32"/>
                    <a:gd name="T1" fmla="*/ 0 h 21"/>
                    <a:gd name="T2" fmla="*/ 3 w 32"/>
                    <a:gd name="T3" fmla="*/ 0 h 21"/>
                    <a:gd name="T4" fmla="*/ 3 w 32"/>
                    <a:gd name="T5" fmla="*/ 0 h 21"/>
                    <a:gd name="T6" fmla="*/ 0 w 32"/>
                    <a:gd name="T7" fmla="*/ 1 h 21"/>
                    <a:gd name="T8" fmla="*/ 0 w 32"/>
                    <a:gd name="T9" fmla="*/ 3 h 21"/>
                    <a:gd name="T10" fmla="*/ 0 w 32"/>
                    <a:gd name="T11" fmla="*/ 19 h 21"/>
                    <a:gd name="T12" fmla="*/ 0 w 32"/>
                    <a:gd name="T13" fmla="*/ 19 h 21"/>
                    <a:gd name="T14" fmla="*/ 0 w 32"/>
                    <a:gd name="T15" fmla="*/ 21 h 21"/>
                    <a:gd name="T16" fmla="*/ 3 w 32"/>
                    <a:gd name="T17" fmla="*/ 21 h 21"/>
                    <a:gd name="T18" fmla="*/ 29 w 32"/>
                    <a:gd name="T19" fmla="*/ 21 h 21"/>
                    <a:gd name="T20" fmla="*/ 29 w 32"/>
                    <a:gd name="T21" fmla="*/ 21 h 21"/>
                    <a:gd name="T22" fmla="*/ 32 w 32"/>
                    <a:gd name="T23" fmla="*/ 21 h 21"/>
                    <a:gd name="T24" fmla="*/ 32 w 32"/>
                    <a:gd name="T25" fmla="*/ 19 h 21"/>
                    <a:gd name="T26" fmla="*/ 32 w 32"/>
                    <a:gd name="T27" fmla="*/ 3 h 21"/>
                    <a:gd name="T28" fmla="*/ 32 w 32"/>
                    <a:gd name="T29" fmla="*/ 3 h 21"/>
                    <a:gd name="T30" fmla="*/ 32 w 32"/>
                    <a:gd name="T31" fmla="*/ 1 h 21"/>
                    <a:gd name="T32" fmla="*/ 29 w 32"/>
                    <a:gd name="T33" fmla="*/ 0 h 21"/>
                    <a:gd name="T34" fmla="*/ 29 w 32"/>
                    <a:gd name="T35"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 h="21">
                      <a:moveTo>
                        <a:pt x="29" y="0"/>
                      </a:moveTo>
                      <a:lnTo>
                        <a:pt x="3" y="0"/>
                      </a:lnTo>
                      <a:lnTo>
                        <a:pt x="3" y="0"/>
                      </a:lnTo>
                      <a:lnTo>
                        <a:pt x="0" y="1"/>
                      </a:lnTo>
                      <a:lnTo>
                        <a:pt x="0" y="3"/>
                      </a:lnTo>
                      <a:lnTo>
                        <a:pt x="0" y="19"/>
                      </a:lnTo>
                      <a:lnTo>
                        <a:pt x="0" y="19"/>
                      </a:lnTo>
                      <a:lnTo>
                        <a:pt x="0" y="21"/>
                      </a:lnTo>
                      <a:lnTo>
                        <a:pt x="3" y="21"/>
                      </a:lnTo>
                      <a:lnTo>
                        <a:pt x="29" y="21"/>
                      </a:lnTo>
                      <a:lnTo>
                        <a:pt x="29" y="21"/>
                      </a:lnTo>
                      <a:lnTo>
                        <a:pt x="32" y="21"/>
                      </a:lnTo>
                      <a:lnTo>
                        <a:pt x="32" y="19"/>
                      </a:lnTo>
                      <a:lnTo>
                        <a:pt x="32" y="3"/>
                      </a:lnTo>
                      <a:lnTo>
                        <a:pt x="32" y="3"/>
                      </a:lnTo>
                      <a:lnTo>
                        <a:pt x="32" y="1"/>
                      </a:lnTo>
                      <a:lnTo>
                        <a:pt x="29" y="0"/>
                      </a:lnTo>
                      <a:lnTo>
                        <a:pt x="2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2" name="Freeform 92"/>
                <p:cNvSpPr>
                  <a:spLocks noEditPoints="1"/>
                </p:cNvSpPr>
                <p:nvPr/>
              </p:nvSpPr>
              <p:spPr bwMode="auto">
                <a:xfrm>
                  <a:off x="5370513" y="1504950"/>
                  <a:ext cx="149225" cy="106363"/>
                </a:xfrm>
                <a:custGeom>
                  <a:avLst/>
                  <a:gdLst>
                    <a:gd name="T0" fmla="*/ 176 w 189"/>
                    <a:gd name="T1" fmla="*/ 132 h 132"/>
                    <a:gd name="T2" fmla="*/ 189 w 189"/>
                    <a:gd name="T3" fmla="*/ 132 h 132"/>
                    <a:gd name="T4" fmla="*/ 189 w 189"/>
                    <a:gd name="T5" fmla="*/ 118 h 132"/>
                    <a:gd name="T6" fmla="*/ 189 w 189"/>
                    <a:gd name="T7" fmla="*/ 118 h 132"/>
                    <a:gd name="T8" fmla="*/ 189 w 189"/>
                    <a:gd name="T9" fmla="*/ 12 h 132"/>
                    <a:gd name="T10" fmla="*/ 189 w 189"/>
                    <a:gd name="T11" fmla="*/ 12 h 132"/>
                    <a:gd name="T12" fmla="*/ 189 w 189"/>
                    <a:gd name="T13" fmla="*/ 8 h 132"/>
                    <a:gd name="T14" fmla="*/ 186 w 189"/>
                    <a:gd name="T15" fmla="*/ 2 h 132"/>
                    <a:gd name="T16" fmla="*/ 180 w 189"/>
                    <a:gd name="T17" fmla="*/ 0 h 132"/>
                    <a:gd name="T18" fmla="*/ 176 w 189"/>
                    <a:gd name="T19" fmla="*/ 0 h 132"/>
                    <a:gd name="T20" fmla="*/ 12 w 189"/>
                    <a:gd name="T21" fmla="*/ 0 h 132"/>
                    <a:gd name="T22" fmla="*/ 12 w 189"/>
                    <a:gd name="T23" fmla="*/ 0 h 132"/>
                    <a:gd name="T24" fmla="*/ 8 w 189"/>
                    <a:gd name="T25" fmla="*/ 0 h 132"/>
                    <a:gd name="T26" fmla="*/ 3 w 189"/>
                    <a:gd name="T27" fmla="*/ 2 h 132"/>
                    <a:gd name="T28" fmla="*/ 0 w 189"/>
                    <a:gd name="T29" fmla="*/ 8 h 132"/>
                    <a:gd name="T30" fmla="*/ 0 w 189"/>
                    <a:gd name="T31" fmla="*/ 12 h 132"/>
                    <a:gd name="T32" fmla="*/ 0 w 189"/>
                    <a:gd name="T33" fmla="*/ 118 h 132"/>
                    <a:gd name="T34" fmla="*/ 0 w 189"/>
                    <a:gd name="T35" fmla="*/ 118 h 132"/>
                    <a:gd name="T36" fmla="*/ 0 w 189"/>
                    <a:gd name="T37" fmla="*/ 118 h 132"/>
                    <a:gd name="T38" fmla="*/ 0 w 189"/>
                    <a:gd name="T39" fmla="*/ 132 h 132"/>
                    <a:gd name="T40" fmla="*/ 12 w 189"/>
                    <a:gd name="T41" fmla="*/ 132 h 132"/>
                    <a:gd name="T42" fmla="*/ 176 w 189"/>
                    <a:gd name="T43" fmla="*/ 132 h 132"/>
                    <a:gd name="T44" fmla="*/ 10 w 189"/>
                    <a:gd name="T45" fmla="*/ 8 h 132"/>
                    <a:gd name="T46" fmla="*/ 179 w 189"/>
                    <a:gd name="T47" fmla="*/ 8 h 132"/>
                    <a:gd name="T48" fmla="*/ 179 w 189"/>
                    <a:gd name="T49" fmla="*/ 118 h 132"/>
                    <a:gd name="T50" fmla="*/ 10 w 189"/>
                    <a:gd name="T51" fmla="*/ 118 h 132"/>
                    <a:gd name="T52" fmla="*/ 10 w 189"/>
                    <a:gd name="T53" fmla="*/ 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9" h="132">
                      <a:moveTo>
                        <a:pt x="176" y="132"/>
                      </a:moveTo>
                      <a:lnTo>
                        <a:pt x="189" y="132"/>
                      </a:lnTo>
                      <a:lnTo>
                        <a:pt x="189" y="118"/>
                      </a:lnTo>
                      <a:lnTo>
                        <a:pt x="189" y="118"/>
                      </a:lnTo>
                      <a:lnTo>
                        <a:pt x="189" y="12"/>
                      </a:lnTo>
                      <a:lnTo>
                        <a:pt x="189" y="12"/>
                      </a:lnTo>
                      <a:lnTo>
                        <a:pt x="189" y="8"/>
                      </a:lnTo>
                      <a:lnTo>
                        <a:pt x="186" y="2"/>
                      </a:lnTo>
                      <a:lnTo>
                        <a:pt x="180" y="0"/>
                      </a:lnTo>
                      <a:lnTo>
                        <a:pt x="176" y="0"/>
                      </a:lnTo>
                      <a:lnTo>
                        <a:pt x="12" y="0"/>
                      </a:lnTo>
                      <a:lnTo>
                        <a:pt x="12" y="0"/>
                      </a:lnTo>
                      <a:lnTo>
                        <a:pt x="8" y="0"/>
                      </a:lnTo>
                      <a:lnTo>
                        <a:pt x="3" y="2"/>
                      </a:lnTo>
                      <a:lnTo>
                        <a:pt x="0" y="8"/>
                      </a:lnTo>
                      <a:lnTo>
                        <a:pt x="0" y="12"/>
                      </a:lnTo>
                      <a:lnTo>
                        <a:pt x="0" y="118"/>
                      </a:lnTo>
                      <a:lnTo>
                        <a:pt x="0" y="118"/>
                      </a:lnTo>
                      <a:lnTo>
                        <a:pt x="0" y="118"/>
                      </a:lnTo>
                      <a:lnTo>
                        <a:pt x="0" y="132"/>
                      </a:lnTo>
                      <a:lnTo>
                        <a:pt x="12" y="132"/>
                      </a:lnTo>
                      <a:lnTo>
                        <a:pt x="176" y="132"/>
                      </a:lnTo>
                      <a:close/>
                      <a:moveTo>
                        <a:pt x="10" y="8"/>
                      </a:moveTo>
                      <a:lnTo>
                        <a:pt x="179" y="8"/>
                      </a:lnTo>
                      <a:lnTo>
                        <a:pt x="179" y="118"/>
                      </a:lnTo>
                      <a:lnTo>
                        <a:pt x="10" y="118"/>
                      </a:lnTo>
                      <a:lnTo>
                        <a:pt x="10"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5" name="组合 84"/>
              <p:cNvGrpSpPr/>
              <p:nvPr/>
            </p:nvGrpSpPr>
            <p:grpSpPr>
              <a:xfrm>
                <a:off x="4558422" y="1387159"/>
                <a:ext cx="307073" cy="295781"/>
                <a:chOff x="4903788" y="1471613"/>
                <a:chExt cx="215900" cy="207963"/>
              </a:xfrm>
              <a:solidFill>
                <a:schemeClr val="accent2"/>
              </a:solidFill>
            </p:grpSpPr>
            <p:sp>
              <p:nvSpPr>
                <p:cNvPr id="98" name="Freeform 226"/>
                <p:cNvSpPr>
                  <a:spLocks noEditPoints="1"/>
                </p:cNvSpPr>
                <p:nvPr/>
              </p:nvSpPr>
              <p:spPr bwMode="auto">
                <a:xfrm>
                  <a:off x="4926013" y="1471613"/>
                  <a:ext cx="171450" cy="146050"/>
                </a:xfrm>
                <a:custGeom>
                  <a:avLst/>
                  <a:gdLst>
                    <a:gd name="T0" fmla="*/ 15 w 215"/>
                    <a:gd name="T1" fmla="*/ 164 h 183"/>
                    <a:gd name="T2" fmla="*/ 83 w 215"/>
                    <a:gd name="T3" fmla="*/ 164 h 183"/>
                    <a:gd name="T4" fmla="*/ 80 w 215"/>
                    <a:gd name="T5" fmla="*/ 183 h 183"/>
                    <a:gd name="T6" fmla="*/ 135 w 215"/>
                    <a:gd name="T7" fmla="*/ 183 h 183"/>
                    <a:gd name="T8" fmla="*/ 132 w 215"/>
                    <a:gd name="T9" fmla="*/ 164 h 183"/>
                    <a:gd name="T10" fmla="*/ 200 w 215"/>
                    <a:gd name="T11" fmla="*/ 164 h 183"/>
                    <a:gd name="T12" fmla="*/ 200 w 215"/>
                    <a:gd name="T13" fmla="*/ 164 h 183"/>
                    <a:gd name="T14" fmla="*/ 206 w 215"/>
                    <a:gd name="T15" fmla="*/ 163 h 183"/>
                    <a:gd name="T16" fmla="*/ 211 w 215"/>
                    <a:gd name="T17" fmla="*/ 160 h 183"/>
                    <a:gd name="T18" fmla="*/ 214 w 215"/>
                    <a:gd name="T19" fmla="*/ 155 h 183"/>
                    <a:gd name="T20" fmla="*/ 215 w 215"/>
                    <a:gd name="T21" fmla="*/ 149 h 183"/>
                    <a:gd name="T22" fmla="*/ 215 w 215"/>
                    <a:gd name="T23" fmla="*/ 15 h 183"/>
                    <a:gd name="T24" fmla="*/ 215 w 215"/>
                    <a:gd name="T25" fmla="*/ 15 h 183"/>
                    <a:gd name="T26" fmla="*/ 214 w 215"/>
                    <a:gd name="T27" fmla="*/ 10 h 183"/>
                    <a:gd name="T28" fmla="*/ 211 w 215"/>
                    <a:gd name="T29" fmla="*/ 4 h 183"/>
                    <a:gd name="T30" fmla="*/ 206 w 215"/>
                    <a:gd name="T31" fmla="*/ 2 h 183"/>
                    <a:gd name="T32" fmla="*/ 200 w 215"/>
                    <a:gd name="T33" fmla="*/ 0 h 183"/>
                    <a:gd name="T34" fmla="*/ 15 w 215"/>
                    <a:gd name="T35" fmla="*/ 0 h 183"/>
                    <a:gd name="T36" fmla="*/ 15 w 215"/>
                    <a:gd name="T37" fmla="*/ 0 h 183"/>
                    <a:gd name="T38" fmla="*/ 9 w 215"/>
                    <a:gd name="T39" fmla="*/ 2 h 183"/>
                    <a:gd name="T40" fmla="*/ 4 w 215"/>
                    <a:gd name="T41" fmla="*/ 4 h 183"/>
                    <a:gd name="T42" fmla="*/ 1 w 215"/>
                    <a:gd name="T43" fmla="*/ 10 h 183"/>
                    <a:gd name="T44" fmla="*/ 0 w 215"/>
                    <a:gd name="T45" fmla="*/ 15 h 183"/>
                    <a:gd name="T46" fmla="*/ 0 w 215"/>
                    <a:gd name="T47" fmla="*/ 149 h 183"/>
                    <a:gd name="T48" fmla="*/ 0 w 215"/>
                    <a:gd name="T49" fmla="*/ 149 h 183"/>
                    <a:gd name="T50" fmla="*/ 1 w 215"/>
                    <a:gd name="T51" fmla="*/ 155 h 183"/>
                    <a:gd name="T52" fmla="*/ 4 w 215"/>
                    <a:gd name="T53" fmla="*/ 160 h 183"/>
                    <a:gd name="T54" fmla="*/ 9 w 215"/>
                    <a:gd name="T55" fmla="*/ 163 h 183"/>
                    <a:gd name="T56" fmla="*/ 15 w 215"/>
                    <a:gd name="T57" fmla="*/ 164 h 183"/>
                    <a:gd name="T58" fmla="*/ 15 w 215"/>
                    <a:gd name="T59" fmla="*/ 164 h 183"/>
                    <a:gd name="T60" fmla="*/ 11 w 215"/>
                    <a:gd name="T61" fmla="*/ 10 h 183"/>
                    <a:gd name="T62" fmla="*/ 203 w 215"/>
                    <a:gd name="T63" fmla="*/ 10 h 183"/>
                    <a:gd name="T64" fmla="*/ 203 w 215"/>
                    <a:gd name="T65" fmla="*/ 149 h 183"/>
                    <a:gd name="T66" fmla="*/ 11 w 215"/>
                    <a:gd name="T67" fmla="*/ 149 h 183"/>
                    <a:gd name="T68" fmla="*/ 11 w 215"/>
                    <a:gd name="T69" fmla="*/ 1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5" h="183">
                      <a:moveTo>
                        <a:pt x="15" y="164"/>
                      </a:moveTo>
                      <a:lnTo>
                        <a:pt x="83" y="164"/>
                      </a:lnTo>
                      <a:lnTo>
                        <a:pt x="80" y="183"/>
                      </a:lnTo>
                      <a:lnTo>
                        <a:pt x="135" y="183"/>
                      </a:lnTo>
                      <a:lnTo>
                        <a:pt x="132" y="164"/>
                      </a:lnTo>
                      <a:lnTo>
                        <a:pt x="200" y="164"/>
                      </a:lnTo>
                      <a:lnTo>
                        <a:pt x="200" y="164"/>
                      </a:lnTo>
                      <a:lnTo>
                        <a:pt x="206" y="163"/>
                      </a:lnTo>
                      <a:lnTo>
                        <a:pt x="211" y="160"/>
                      </a:lnTo>
                      <a:lnTo>
                        <a:pt x="214" y="155"/>
                      </a:lnTo>
                      <a:lnTo>
                        <a:pt x="215" y="149"/>
                      </a:lnTo>
                      <a:lnTo>
                        <a:pt x="215" y="15"/>
                      </a:lnTo>
                      <a:lnTo>
                        <a:pt x="215" y="15"/>
                      </a:lnTo>
                      <a:lnTo>
                        <a:pt x="214" y="10"/>
                      </a:lnTo>
                      <a:lnTo>
                        <a:pt x="211" y="4"/>
                      </a:lnTo>
                      <a:lnTo>
                        <a:pt x="206" y="2"/>
                      </a:lnTo>
                      <a:lnTo>
                        <a:pt x="200" y="0"/>
                      </a:lnTo>
                      <a:lnTo>
                        <a:pt x="15" y="0"/>
                      </a:lnTo>
                      <a:lnTo>
                        <a:pt x="15" y="0"/>
                      </a:lnTo>
                      <a:lnTo>
                        <a:pt x="9" y="2"/>
                      </a:lnTo>
                      <a:lnTo>
                        <a:pt x="4" y="4"/>
                      </a:lnTo>
                      <a:lnTo>
                        <a:pt x="1" y="10"/>
                      </a:lnTo>
                      <a:lnTo>
                        <a:pt x="0" y="15"/>
                      </a:lnTo>
                      <a:lnTo>
                        <a:pt x="0" y="149"/>
                      </a:lnTo>
                      <a:lnTo>
                        <a:pt x="0" y="149"/>
                      </a:lnTo>
                      <a:lnTo>
                        <a:pt x="1" y="155"/>
                      </a:lnTo>
                      <a:lnTo>
                        <a:pt x="4" y="160"/>
                      </a:lnTo>
                      <a:lnTo>
                        <a:pt x="9" y="163"/>
                      </a:lnTo>
                      <a:lnTo>
                        <a:pt x="15" y="164"/>
                      </a:lnTo>
                      <a:lnTo>
                        <a:pt x="15" y="164"/>
                      </a:lnTo>
                      <a:close/>
                      <a:moveTo>
                        <a:pt x="11" y="10"/>
                      </a:moveTo>
                      <a:lnTo>
                        <a:pt x="203" y="10"/>
                      </a:lnTo>
                      <a:lnTo>
                        <a:pt x="203" y="149"/>
                      </a:lnTo>
                      <a:lnTo>
                        <a:pt x="11" y="149"/>
                      </a:lnTo>
                      <a:lnTo>
                        <a:pt x="1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9" name="Freeform 227"/>
                <p:cNvSpPr>
                  <a:spLocks noEditPoints="1"/>
                </p:cNvSpPr>
                <p:nvPr/>
              </p:nvSpPr>
              <p:spPr bwMode="auto">
                <a:xfrm>
                  <a:off x="4903788" y="1625601"/>
                  <a:ext cx="215900" cy="53975"/>
                </a:xfrm>
                <a:custGeom>
                  <a:avLst/>
                  <a:gdLst>
                    <a:gd name="T0" fmla="*/ 272 w 273"/>
                    <a:gd name="T1" fmla="*/ 56 h 68"/>
                    <a:gd name="T2" fmla="*/ 272 w 273"/>
                    <a:gd name="T3" fmla="*/ 56 h 68"/>
                    <a:gd name="T4" fmla="*/ 270 w 273"/>
                    <a:gd name="T5" fmla="*/ 51 h 68"/>
                    <a:gd name="T6" fmla="*/ 266 w 273"/>
                    <a:gd name="T7" fmla="*/ 45 h 68"/>
                    <a:gd name="T8" fmla="*/ 255 w 273"/>
                    <a:gd name="T9" fmla="*/ 30 h 68"/>
                    <a:gd name="T10" fmla="*/ 233 w 273"/>
                    <a:gd name="T11" fmla="*/ 1 h 68"/>
                    <a:gd name="T12" fmla="*/ 233 w 273"/>
                    <a:gd name="T13" fmla="*/ 1 h 68"/>
                    <a:gd name="T14" fmla="*/ 232 w 273"/>
                    <a:gd name="T15" fmla="*/ 1 h 68"/>
                    <a:gd name="T16" fmla="*/ 229 w 273"/>
                    <a:gd name="T17" fmla="*/ 0 h 68"/>
                    <a:gd name="T18" fmla="*/ 44 w 273"/>
                    <a:gd name="T19" fmla="*/ 0 h 68"/>
                    <a:gd name="T20" fmla="*/ 44 w 273"/>
                    <a:gd name="T21" fmla="*/ 0 h 68"/>
                    <a:gd name="T22" fmla="*/ 41 w 273"/>
                    <a:gd name="T23" fmla="*/ 1 h 68"/>
                    <a:gd name="T24" fmla="*/ 40 w 273"/>
                    <a:gd name="T25" fmla="*/ 1 h 68"/>
                    <a:gd name="T26" fmla="*/ 40 w 273"/>
                    <a:gd name="T27" fmla="*/ 1 h 68"/>
                    <a:gd name="T28" fmla="*/ 30 w 273"/>
                    <a:gd name="T29" fmla="*/ 15 h 68"/>
                    <a:gd name="T30" fmla="*/ 18 w 273"/>
                    <a:gd name="T31" fmla="*/ 30 h 68"/>
                    <a:gd name="T32" fmla="*/ 7 w 273"/>
                    <a:gd name="T33" fmla="*/ 45 h 68"/>
                    <a:gd name="T34" fmla="*/ 3 w 273"/>
                    <a:gd name="T35" fmla="*/ 51 h 68"/>
                    <a:gd name="T36" fmla="*/ 1 w 273"/>
                    <a:gd name="T37" fmla="*/ 56 h 68"/>
                    <a:gd name="T38" fmla="*/ 1 w 273"/>
                    <a:gd name="T39" fmla="*/ 56 h 68"/>
                    <a:gd name="T40" fmla="*/ 0 w 273"/>
                    <a:gd name="T41" fmla="*/ 60 h 68"/>
                    <a:gd name="T42" fmla="*/ 1 w 273"/>
                    <a:gd name="T43" fmla="*/ 63 h 68"/>
                    <a:gd name="T44" fmla="*/ 1 w 273"/>
                    <a:gd name="T45" fmla="*/ 63 h 68"/>
                    <a:gd name="T46" fmla="*/ 4 w 273"/>
                    <a:gd name="T47" fmla="*/ 66 h 68"/>
                    <a:gd name="T48" fmla="*/ 8 w 273"/>
                    <a:gd name="T49" fmla="*/ 67 h 68"/>
                    <a:gd name="T50" fmla="*/ 19 w 273"/>
                    <a:gd name="T51" fmla="*/ 68 h 68"/>
                    <a:gd name="T52" fmla="*/ 255 w 273"/>
                    <a:gd name="T53" fmla="*/ 68 h 68"/>
                    <a:gd name="T54" fmla="*/ 255 w 273"/>
                    <a:gd name="T55" fmla="*/ 68 h 68"/>
                    <a:gd name="T56" fmla="*/ 265 w 273"/>
                    <a:gd name="T57" fmla="*/ 67 h 68"/>
                    <a:gd name="T58" fmla="*/ 269 w 273"/>
                    <a:gd name="T59" fmla="*/ 66 h 68"/>
                    <a:gd name="T60" fmla="*/ 272 w 273"/>
                    <a:gd name="T61" fmla="*/ 63 h 68"/>
                    <a:gd name="T62" fmla="*/ 272 w 273"/>
                    <a:gd name="T63" fmla="*/ 63 h 68"/>
                    <a:gd name="T64" fmla="*/ 273 w 273"/>
                    <a:gd name="T65" fmla="*/ 60 h 68"/>
                    <a:gd name="T66" fmla="*/ 272 w 273"/>
                    <a:gd name="T67" fmla="*/ 56 h 68"/>
                    <a:gd name="T68" fmla="*/ 272 w 273"/>
                    <a:gd name="T69" fmla="*/ 56 h 68"/>
                    <a:gd name="T70" fmla="*/ 265 w 273"/>
                    <a:gd name="T71" fmla="*/ 59 h 68"/>
                    <a:gd name="T72" fmla="*/ 265 w 273"/>
                    <a:gd name="T73" fmla="*/ 59 h 68"/>
                    <a:gd name="T74" fmla="*/ 263 w 273"/>
                    <a:gd name="T75" fmla="*/ 60 h 68"/>
                    <a:gd name="T76" fmla="*/ 255 w 273"/>
                    <a:gd name="T77" fmla="*/ 60 h 68"/>
                    <a:gd name="T78" fmla="*/ 19 w 273"/>
                    <a:gd name="T79" fmla="*/ 60 h 68"/>
                    <a:gd name="T80" fmla="*/ 19 w 273"/>
                    <a:gd name="T81" fmla="*/ 60 h 68"/>
                    <a:gd name="T82" fmla="*/ 11 w 273"/>
                    <a:gd name="T83" fmla="*/ 60 h 68"/>
                    <a:gd name="T84" fmla="*/ 8 w 273"/>
                    <a:gd name="T85" fmla="*/ 60 h 68"/>
                    <a:gd name="T86" fmla="*/ 8 w 273"/>
                    <a:gd name="T87" fmla="*/ 60 h 68"/>
                    <a:gd name="T88" fmla="*/ 8 w 273"/>
                    <a:gd name="T89" fmla="*/ 57 h 68"/>
                    <a:gd name="T90" fmla="*/ 8 w 273"/>
                    <a:gd name="T91" fmla="*/ 57 h 68"/>
                    <a:gd name="T92" fmla="*/ 8 w 273"/>
                    <a:gd name="T93" fmla="*/ 57 h 68"/>
                    <a:gd name="T94" fmla="*/ 8 w 273"/>
                    <a:gd name="T95" fmla="*/ 57 h 68"/>
                    <a:gd name="T96" fmla="*/ 12 w 273"/>
                    <a:gd name="T97" fmla="*/ 49 h 68"/>
                    <a:gd name="T98" fmla="*/ 22 w 273"/>
                    <a:gd name="T99" fmla="*/ 36 h 68"/>
                    <a:gd name="T100" fmla="*/ 251 w 273"/>
                    <a:gd name="T101" fmla="*/ 36 h 68"/>
                    <a:gd name="T102" fmla="*/ 251 w 273"/>
                    <a:gd name="T103" fmla="*/ 36 h 68"/>
                    <a:gd name="T104" fmla="*/ 261 w 273"/>
                    <a:gd name="T105" fmla="*/ 49 h 68"/>
                    <a:gd name="T106" fmla="*/ 265 w 273"/>
                    <a:gd name="T107" fmla="*/ 57 h 68"/>
                    <a:gd name="T108" fmla="*/ 265 w 273"/>
                    <a:gd name="T109" fmla="*/ 57 h 68"/>
                    <a:gd name="T110" fmla="*/ 265 w 273"/>
                    <a:gd name="T111" fmla="*/ 57 h 68"/>
                    <a:gd name="T112" fmla="*/ 265 w 273"/>
                    <a:gd name="T113" fmla="*/ 57 h 68"/>
                    <a:gd name="T114" fmla="*/ 265 w 273"/>
                    <a:gd name="T115" fmla="*/ 59 h 68"/>
                    <a:gd name="T116" fmla="*/ 265 w 273"/>
                    <a:gd name="T117" fmla="*/ 5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73" h="68">
                      <a:moveTo>
                        <a:pt x="272" y="56"/>
                      </a:moveTo>
                      <a:lnTo>
                        <a:pt x="272" y="56"/>
                      </a:lnTo>
                      <a:lnTo>
                        <a:pt x="270" y="51"/>
                      </a:lnTo>
                      <a:lnTo>
                        <a:pt x="266" y="45"/>
                      </a:lnTo>
                      <a:lnTo>
                        <a:pt x="255" y="30"/>
                      </a:lnTo>
                      <a:lnTo>
                        <a:pt x="233" y="1"/>
                      </a:lnTo>
                      <a:lnTo>
                        <a:pt x="233" y="1"/>
                      </a:lnTo>
                      <a:lnTo>
                        <a:pt x="232" y="1"/>
                      </a:lnTo>
                      <a:lnTo>
                        <a:pt x="229" y="0"/>
                      </a:lnTo>
                      <a:lnTo>
                        <a:pt x="44" y="0"/>
                      </a:lnTo>
                      <a:lnTo>
                        <a:pt x="44" y="0"/>
                      </a:lnTo>
                      <a:lnTo>
                        <a:pt x="41" y="1"/>
                      </a:lnTo>
                      <a:lnTo>
                        <a:pt x="40" y="1"/>
                      </a:lnTo>
                      <a:lnTo>
                        <a:pt x="40" y="1"/>
                      </a:lnTo>
                      <a:lnTo>
                        <a:pt x="30" y="15"/>
                      </a:lnTo>
                      <a:lnTo>
                        <a:pt x="18" y="30"/>
                      </a:lnTo>
                      <a:lnTo>
                        <a:pt x="7" y="45"/>
                      </a:lnTo>
                      <a:lnTo>
                        <a:pt x="3" y="51"/>
                      </a:lnTo>
                      <a:lnTo>
                        <a:pt x="1" y="56"/>
                      </a:lnTo>
                      <a:lnTo>
                        <a:pt x="1" y="56"/>
                      </a:lnTo>
                      <a:lnTo>
                        <a:pt x="0" y="60"/>
                      </a:lnTo>
                      <a:lnTo>
                        <a:pt x="1" y="63"/>
                      </a:lnTo>
                      <a:lnTo>
                        <a:pt x="1" y="63"/>
                      </a:lnTo>
                      <a:lnTo>
                        <a:pt x="4" y="66"/>
                      </a:lnTo>
                      <a:lnTo>
                        <a:pt x="8" y="67"/>
                      </a:lnTo>
                      <a:lnTo>
                        <a:pt x="19" y="68"/>
                      </a:lnTo>
                      <a:lnTo>
                        <a:pt x="255" y="68"/>
                      </a:lnTo>
                      <a:lnTo>
                        <a:pt x="255" y="68"/>
                      </a:lnTo>
                      <a:lnTo>
                        <a:pt x="265" y="67"/>
                      </a:lnTo>
                      <a:lnTo>
                        <a:pt x="269" y="66"/>
                      </a:lnTo>
                      <a:lnTo>
                        <a:pt x="272" y="63"/>
                      </a:lnTo>
                      <a:lnTo>
                        <a:pt x="272" y="63"/>
                      </a:lnTo>
                      <a:lnTo>
                        <a:pt x="273" y="60"/>
                      </a:lnTo>
                      <a:lnTo>
                        <a:pt x="272" y="56"/>
                      </a:lnTo>
                      <a:lnTo>
                        <a:pt x="272" y="56"/>
                      </a:lnTo>
                      <a:close/>
                      <a:moveTo>
                        <a:pt x="265" y="59"/>
                      </a:moveTo>
                      <a:lnTo>
                        <a:pt x="265" y="59"/>
                      </a:lnTo>
                      <a:lnTo>
                        <a:pt x="263" y="60"/>
                      </a:lnTo>
                      <a:lnTo>
                        <a:pt x="255" y="60"/>
                      </a:lnTo>
                      <a:lnTo>
                        <a:pt x="19" y="60"/>
                      </a:lnTo>
                      <a:lnTo>
                        <a:pt x="19" y="60"/>
                      </a:lnTo>
                      <a:lnTo>
                        <a:pt x="11" y="60"/>
                      </a:lnTo>
                      <a:lnTo>
                        <a:pt x="8" y="60"/>
                      </a:lnTo>
                      <a:lnTo>
                        <a:pt x="8" y="60"/>
                      </a:lnTo>
                      <a:lnTo>
                        <a:pt x="8" y="57"/>
                      </a:lnTo>
                      <a:lnTo>
                        <a:pt x="8" y="57"/>
                      </a:lnTo>
                      <a:lnTo>
                        <a:pt x="8" y="57"/>
                      </a:lnTo>
                      <a:lnTo>
                        <a:pt x="8" y="57"/>
                      </a:lnTo>
                      <a:lnTo>
                        <a:pt x="12" y="49"/>
                      </a:lnTo>
                      <a:lnTo>
                        <a:pt x="22" y="36"/>
                      </a:lnTo>
                      <a:lnTo>
                        <a:pt x="251" y="36"/>
                      </a:lnTo>
                      <a:lnTo>
                        <a:pt x="251" y="36"/>
                      </a:lnTo>
                      <a:lnTo>
                        <a:pt x="261" y="49"/>
                      </a:lnTo>
                      <a:lnTo>
                        <a:pt x="265" y="57"/>
                      </a:lnTo>
                      <a:lnTo>
                        <a:pt x="265" y="57"/>
                      </a:lnTo>
                      <a:lnTo>
                        <a:pt x="265" y="57"/>
                      </a:lnTo>
                      <a:lnTo>
                        <a:pt x="265" y="57"/>
                      </a:lnTo>
                      <a:lnTo>
                        <a:pt x="265" y="59"/>
                      </a:lnTo>
                      <a:lnTo>
                        <a:pt x="26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nvGrpSpPr>
              <p:cNvPr id="86" name="组合 85"/>
              <p:cNvGrpSpPr/>
              <p:nvPr/>
            </p:nvGrpSpPr>
            <p:grpSpPr>
              <a:xfrm>
                <a:off x="3616440" y="1766118"/>
                <a:ext cx="307073" cy="282238"/>
                <a:chOff x="4470401" y="1481138"/>
                <a:chExt cx="215900" cy="198438"/>
              </a:xfrm>
              <a:solidFill>
                <a:schemeClr val="accent2"/>
              </a:solidFill>
            </p:grpSpPr>
            <p:sp>
              <p:nvSpPr>
                <p:cNvPr id="87" name="Freeform 355"/>
                <p:cNvSpPr>
                  <a:spLocks/>
                </p:cNvSpPr>
                <p:nvPr/>
              </p:nvSpPr>
              <p:spPr bwMode="auto">
                <a:xfrm>
                  <a:off x="4546601" y="1651001"/>
                  <a:ext cx="65088" cy="28575"/>
                </a:xfrm>
                <a:custGeom>
                  <a:avLst/>
                  <a:gdLst>
                    <a:gd name="T0" fmla="*/ 10 w 81"/>
                    <a:gd name="T1" fmla="*/ 0 h 37"/>
                    <a:gd name="T2" fmla="*/ 0 w 81"/>
                    <a:gd name="T3" fmla="*/ 33 h 37"/>
                    <a:gd name="T4" fmla="*/ 0 w 81"/>
                    <a:gd name="T5" fmla="*/ 33 h 37"/>
                    <a:gd name="T6" fmla="*/ 1 w 81"/>
                    <a:gd name="T7" fmla="*/ 36 h 37"/>
                    <a:gd name="T8" fmla="*/ 5 w 81"/>
                    <a:gd name="T9" fmla="*/ 37 h 37"/>
                    <a:gd name="T10" fmla="*/ 76 w 81"/>
                    <a:gd name="T11" fmla="*/ 37 h 37"/>
                    <a:gd name="T12" fmla="*/ 76 w 81"/>
                    <a:gd name="T13" fmla="*/ 37 h 37"/>
                    <a:gd name="T14" fmla="*/ 79 w 81"/>
                    <a:gd name="T15" fmla="*/ 36 h 37"/>
                    <a:gd name="T16" fmla="*/ 81 w 81"/>
                    <a:gd name="T17" fmla="*/ 33 h 37"/>
                    <a:gd name="T18" fmla="*/ 70 w 81"/>
                    <a:gd name="T19" fmla="*/ 0 h 37"/>
                    <a:gd name="T20" fmla="*/ 10 w 81"/>
                    <a:gd name="T21"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37">
                      <a:moveTo>
                        <a:pt x="10" y="0"/>
                      </a:moveTo>
                      <a:lnTo>
                        <a:pt x="0" y="33"/>
                      </a:lnTo>
                      <a:lnTo>
                        <a:pt x="0" y="33"/>
                      </a:lnTo>
                      <a:lnTo>
                        <a:pt x="1" y="36"/>
                      </a:lnTo>
                      <a:lnTo>
                        <a:pt x="5" y="37"/>
                      </a:lnTo>
                      <a:lnTo>
                        <a:pt x="76" y="37"/>
                      </a:lnTo>
                      <a:lnTo>
                        <a:pt x="76" y="37"/>
                      </a:lnTo>
                      <a:lnTo>
                        <a:pt x="79" y="36"/>
                      </a:lnTo>
                      <a:lnTo>
                        <a:pt x="81" y="33"/>
                      </a:lnTo>
                      <a:lnTo>
                        <a:pt x="70" y="0"/>
                      </a:lnTo>
                      <a:lnTo>
                        <a:pt x="1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8" name="Freeform 356"/>
                <p:cNvSpPr>
                  <a:spLocks noEditPoints="1"/>
                </p:cNvSpPr>
                <p:nvPr/>
              </p:nvSpPr>
              <p:spPr bwMode="auto">
                <a:xfrm>
                  <a:off x="4470401" y="1481138"/>
                  <a:ext cx="215900" cy="163513"/>
                </a:xfrm>
                <a:custGeom>
                  <a:avLst/>
                  <a:gdLst>
                    <a:gd name="T0" fmla="*/ 252 w 272"/>
                    <a:gd name="T1" fmla="*/ 0 h 206"/>
                    <a:gd name="T2" fmla="*/ 19 w 272"/>
                    <a:gd name="T3" fmla="*/ 0 h 206"/>
                    <a:gd name="T4" fmla="*/ 19 w 272"/>
                    <a:gd name="T5" fmla="*/ 0 h 206"/>
                    <a:gd name="T6" fmla="*/ 12 w 272"/>
                    <a:gd name="T7" fmla="*/ 2 h 206"/>
                    <a:gd name="T8" fmla="*/ 5 w 272"/>
                    <a:gd name="T9" fmla="*/ 6 h 206"/>
                    <a:gd name="T10" fmla="*/ 1 w 272"/>
                    <a:gd name="T11" fmla="*/ 13 h 206"/>
                    <a:gd name="T12" fmla="*/ 0 w 272"/>
                    <a:gd name="T13" fmla="*/ 21 h 206"/>
                    <a:gd name="T14" fmla="*/ 0 w 272"/>
                    <a:gd name="T15" fmla="*/ 187 h 206"/>
                    <a:gd name="T16" fmla="*/ 0 w 272"/>
                    <a:gd name="T17" fmla="*/ 187 h 206"/>
                    <a:gd name="T18" fmla="*/ 1 w 272"/>
                    <a:gd name="T19" fmla="*/ 195 h 206"/>
                    <a:gd name="T20" fmla="*/ 5 w 272"/>
                    <a:gd name="T21" fmla="*/ 201 h 206"/>
                    <a:gd name="T22" fmla="*/ 12 w 272"/>
                    <a:gd name="T23" fmla="*/ 205 h 206"/>
                    <a:gd name="T24" fmla="*/ 19 w 272"/>
                    <a:gd name="T25" fmla="*/ 206 h 206"/>
                    <a:gd name="T26" fmla="*/ 252 w 272"/>
                    <a:gd name="T27" fmla="*/ 206 h 206"/>
                    <a:gd name="T28" fmla="*/ 252 w 272"/>
                    <a:gd name="T29" fmla="*/ 206 h 206"/>
                    <a:gd name="T30" fmla="*/ 259 w 272"/>
                    <a:gd name="T31" fmla="*/ 205 h 206"/>
                    <a:gd name="T32" fmla="*/ 266 w 272"/>
                    <a:gd name="T33" fmla="*/ 201 h 206"/>
                    <a:gd name="T34" fmla="*/ 270 w 272"/>
                    <a:gd name="T35" fmla="*/ 195 h 206"/>
                    <a:gd name="T36" fmla="*/ 272 w 272"/>
                    <a:gd name="T37" fmla="*/ 187 h 206"/>
                    <a:gd name="T38" fmla="*/ 272 w 272"/>
                    <a:gd name="T39" fmla="*/ 21 h 206"/>
                    <a:gd name="T40" fmla="*/ 272 w 272"/>
                    <a:gd name="T41" fmla="*/ 21 h 206"/>
                    <a:gd name="T42" fmla="*/ 270 w 272"/>
                    <a:gd name="T43" fmla="*/ 13 h 206"/>
                    <a:gd name="T44" fmla="*/ 266 w 272"/>
                    <a:gd name="T45" fmla="*/ 6 h 206"/>
                    <a:gd name="T46" fmla="*/ 259 w 272"/>
                    <a:gd name="T47" fmla="*/ 2 h 206"/>
                    <a:gd name="T48" fmla="*/ 252 w 272"/>
                    <a:gd name="T49" fmla="*/ 0 h 206"/>
                    <a:gd name="T50" fmla="*/ 252 w 272"/>
                    <a:gd name="T51" fmla="*/ 0 h 206"/>
                    <a:gd name="T52" fmla="*/ 257 w 272"/>
                    <a:gd name="T53" fmla="*/ 189 h 206"/>
                    <a:gd name="T54" fmla="*/ 15 w 272"/>
                    <a:gd name="T55" fmla="*/ 189 h 206"/>
                    <a:gd name="T56" fmla="*/ 15 w 272"/>
                    <a:gd name="T57" fmla="*/ 14 h 206"/>
                    <a:gd name="T58" fmla="*/ 257 w 272"/>
                    <a:gd name="T59" fmla="*/ 14 h 206"/>
                    <a:gd name="T60" fmla="*/ 257 w 272"/>
                    <a:gd name="T61" fmla="*/ 189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2" h="206">
                      <a:moveTo>
                        <a:pt x="252" y="0"/>
                      </a:moveTo>
                      <a:lnTo>
                        <a:pt x="19" y="0"/>
                      </a:lnTo>
                      <a:lnTo>
                        <a:pt x="19" y="0"/>
                      </a:lnTo>
                      <a:lnTo>
                        <a:pt x="12" y="2"/>
                      </a:lnTo>
                      <a:lnTo>
                        <a:pt x="5" y="6"/>
                      </a:lnTo>
                      <a:lnTo>
                        <a:pt x="1" y="13"/>
                      </a:lnTo>
                      <a:lnTo>
                        <a:pt x="0" y="21"/>
                      </a:lnTo>
                      <a:lnTo>
                        <a:pt x="0" y="187"/>
                      </a:lnTo>
                      <a:lnTo>
                        <a:pt x="0" y="187"/>
                      </a:lnTo>
                      <a:lnTo>
                        <a:pt x="1" y="195"/>
                      </a:lnTo>
                      <a:lnTo>
                        <a:pt x="5" y="201"/>
                      </a:lnTo>
                      <a:lnTo>
                        <a:pt x="12" y="205"/>
                      </a:lnTo>
                      <a:lnTo>
                        <a:pt x="19" y="206"/>
                      </a:lnTo>
                      <a:lnTo>
                        <a:pt x="252" y="206"/>
                      </a:lnTo>
                      <a:lnTo>
                        <a:pt x="252" y="206"/>
                      </a:lnTo>
                      <a:lnTo>
                        <a:pt x="259" y="205"/>
                      </a:lnTo>
                      <a:lnTo>
                        <a:pt x="266" y="201"/>
                      </a:lnTo>
                      <a:lnTo>
                        <a:pt x="270" y="195"/>
                      </a:lnTo>
                      <a:lnTo>
                        <a:pt x="272" y="187"/>
                      </a:lnTo>
                      <a:lnTo>
                        <a:pt x="272" y="21"/>
                      </a:lnTo>
                      <a:lnTo>
                        <a:pt x="272" y="21"/>
                      </a:lnTo>
                      <a:lnTo>
                        <a:pt x="270" y="13"/>
                      </a:lnTo>
                      <a:lnTo>
                        <a:pt x="266" y="6"/>
                      </a:lnTo>
                      <a:lnTo>
                        <a:pt x="259" y="2"/>
                      </a:lnTo>
                      <a:lnTo>
                        <a:pt x="252" y="0"/>
                      </a:lnTo>
                      <a:lnTo>
                        <a:pt x="252" y="0"/>
                      </a:lnTo>
                      <a:close/>
                      <a:moveTo>
                        <a:pt x="257" y="189"/>
                      </a:moveTo>
                      <a:lnTo>
                        <a:pt x="15" y="189"/>
                      </a:lnTo>
                      <a:lnTo>
                        <a:pt x="15" y="14"/>
                      </a:lnTo>
                      <a:lnTo>
                        <a:pt x="257" y="14"/>
                      </a:lnTo>
                      <a:lnTo>
                        <a:pt x="257" y="1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9" name="Freeform 357"/>
                <p:cNvSpPr>
                  <a:spLocks noEditPoints="1"/>
                </p:cNvSpPr>
                <p:nvPr/>
              </p:nvSpPr>
              <p:spPr bwMode="auto">
                <a:xfrm>
                  <a:off x="4554538" y="1519238"/>
                  <a:ext cx="44450" cy="46038"/>
                </a:xfrm>
                <a:custGeom>
                  <a:avLst/>
                  <a:gdLst>
                    <a:gd name="T0" fmla="*/ 29 w 57"/>
                    <a:gd name="T1" fmla="*/ 59 h 59"/>
                    <a:gd name="T2" fmla="*/ 40 w 57"/>
                    <a:gd name="T3" fmla="*/ 56 h 59"/>
                    <a:gd name="T4" fmla="*/ 49 w 57"/>
                    <a:gd name="T5" fmla="*/ 51 h 59"/>
                    <a:gd name="T6" fmla="*/ 56 w 57"/>
                    <a:gd name="T7" fmla="*/ 41 h 59"/>
                    <a:gd name="T8" fmla="*/ 57 w 57"/>
                    <a:gd name="T9" fmla="*/ 29 h 59"/>
                    <a:gd name="T10" fmla="*/ 57 w 57"/>
                    <a:gd name="T11" fmla="*/ 23 h 59"/>
                    <a:gd name="T12" fmla="*/ 53 w 57"/>
                    <a:gd name="T13" fmla="*/ 12 h 59"/>
                    <a:gd name="T14" fmla="*/ 45 w 57"/>
                    <a:gd name="T15" fmla="*/ 4 h 59"/>
                    <a:gd name="T16" fmla="*/ 36 w 57"/>
                    <a:gd name="T17" fmla="*/ 0 h 59"/>
                    <a:gd name="T18" fmla="*/ 29 w 57"/>
                    <a:gd name="T19" fmla="*/ 0 h 59"/>
                    <a:gd name="T20" fmla="*/ 16 w 57"/>
                    <a:gd name="T21" fmla="*/ 3 h 59"/>
                    <a:gd name="T22" fmla="*/ 7 w 57"/>
                    <a:gd name="T23" fmla="*/ 11 h 59"/>
                    <a:gd name="T24" fmla="*/ 6 w 57"/>
                    <a:gd name="T25" fmla="*/ 11 h 59"/>
                    <a:gd name="T26" fmla="*/ 6 w 57"/>
                    <a:gd name="T27" fmla="*/ 12 h 59"/>
                    <a:gd name="T28" fmla="*/ 1 w 57"/>
                    <a:gd name="T29" fmla="*/ 20 h 59"/>
                    <a:gd name="T30" fmla="*/ 0 w 57"/>
                    <a:gd name="T31" fmla="*/ 29 h 59"/>
                    <a:gd name="T32" fmla="*/ 3 w 57"/>
                    <a:gd name="T33" fmla="*/ 41 h 59"/>
                    <a:gd name="T34" fmla="*/ 8 w 57"/>
                    <a:gd name="T35" fmla="*/ 51 h 59"/>
                    <a:gd name="T36" fmla="*/ 18 w 57"/>
                    <a:gd name="T37" fmla="*/ 56 h 59"/>
                    <a:gd name="T38" fmla="*/ 29 w 57"/>
                    <a:gd name="T39" fmla="*/ 59 h 59"/>
                    <a:gd name="T40" fmla="*/ 29 w 57"/>
                    <a:gd name="T41" fmla="*/ 5 h 59"/>
                    <a:gd name="T42" fmla="*/ 36 w 57"/>
                    <a:gd name="T43" fmla="*/ 7 h 59"/>
                    <a:gd name="T44" fmla="*/ 41 w 57"/>
                    <a:gd name="T45" fmla="*/ 10 h 59"/>
                    <a:gd name="T46" fmla="*/ 29 w 57"/>
                    <a:gd name="T47" fmla="*/ 15 h 59"/>
                    <a:gd name="T48" fmla="*/ 23 w 57"/>
                    <a:gd name="T49" fmla="*/ 16 h 59"/>
                    <a:gd name="T50" fmla="*/ 12 w 57"/>
                    <a:gd name="T51" fmla="*/ 14 h 59"/>
                    <a:gd name="T52" fmla="*/ 16 w 57"/>
                    <a:gd name="T53" fmla="*/ 11 h 59"/>
                    <a:gd name="T54" fmla="*/ 25 w 57"/>
                    <a:gd name="T55" fmla="*/ 7 h 59"/>
                    <a:gd name="T56" fmla="*/ 29 w 57"/>
                    <a:gd name="T57" fmla="*/ 5 h 59"/>
                    <a:gd name="T58" fmla="*/ 10 w 57"/>
                    <a:gd name="T59" fmla="*/ 18 h 59"/>
                    <a:gd name="T60" fmla="*/ 22 w 57"/>
                    <a:gd name="T61" fmla="*/ 22 h 59"/>
                    <a:gd name="T62" fmla="*/ 26 w 57"/>
                    <a:gd name="T63" fmla="*/ 20 h 59"/>
                    <a:gd name="T64" fmla="*/ 30 w 57"/>
                    <a:gd name="T65" fmla="*/ 19 h 59"/>
                    <a:gd name="T66" fmla="*/ 44 w 57"/>
                    <a:gd name="T67" fmla="*/ 15 h 59"/>
                    <a:gd name="T68" fmla="*/ 46 w 57"/>
                    <a:gd name="T69" fmla="*/ 16 h 59"/>
                    <a:gd name="T70" fmla="*/ 48 w 57"/>
                    <a:gd name="T71" fmla="*/ 16 h 59"/>
                    <a:gd name="T72" fmla="*/ 52 w 57"/>
                    <a:gd name="T73" fmla="*/ 29 h 59"/>
                    <a:gd name="T74" fmla="*/ 51 w 57"/>
                    <a:gd name="T75" fmla="*/ 34 h 59"/>
                    <a:gd name="T76" fmla="*/ 48 w 57"/>
                    <a:gd name="T77" fmla="*/ 42 h 59"/>
                    <a:gd name="T78" fmla="*/ 41 w 57"/>
                    <a:gd name="T79" fmla="*/ 48 h 59"/>
                    <a:gd name="T80" fmla="*/ 34 w 57"/>
                    <a:gd name="T81" fmla="*/ 52 h 59"/>
                    <a:gd name="T82" fmla="*/ 29 w 57"/>
                    <a:gd name="T83" fmla="*/ 52 h 59"/>
                    <a:gd name="T84" fmla="*/ 21 w 57"/>
                    <a:gd name="T85" fmla="*/ 51 h 59"/>
                    <a:gd name="T86" fmla="*/ 14 w 57"/>
                    <a:gd name="T87" fmla="*/ 45 h 59"/>
                    <a:gd name="T88" fmla="*/ 8 w 57"/>
                    <a:gd name="T89" fmla="*/ 38 h 59"/>
                    <a:gd name="T90" fmla="*/ 7 w 57"/>
                    <a:gd name="T91" fmla="*/ 29 h 59"/>
                    <a:gd name="T92" fmla="*/ 7 w 57"/>
                    <a:gd name="T93" fmla="*/ 23 h 59"/>
                    <a:gd name="T94" fmla="*/ 10 w 57"/>
                    <a:gd name="T9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9"/>
                      </a:lnTo>
                      <a:lnTo>
                        <a:pt x="57" y="23"/>
                      </a:lnTo>
                      <a:lnTo>
                        <a:pt x="56" y="18"/>
                      </a:lnTo>
                      <a:lnTo>
                        <a:pt x="53" y="12"/>
                      </a:lnTo>
                      <a:lnTo>
                        <a:pt x="49" y="8"/>
                      </a:lnTo>
                      <a:lnTo>
                        <a:pt x="45" y="4"/>
                      </a:lnTo>
                      <a:lnTo>
                        <a:pt x="40" y="1"/>
                      </a:lnTo>
                      <a:lnTo>
                        <a:pt x="36" y="0"/>
                      </a:lnTo>
                      <a:lnTo>
                        <a:pt x="29" y="0"/>
                      </a:lnTo>
                      <a:lnTo>
                        <a:pt x="29" y="0"/>
                      </a:lnTo>
                      <a:lnTo>
                        <a:pt x="22" y="0"/>
                      </a:lnTo>
                      <a:lnTo>
                        <a:pt x="16" y="3"/>
                      </a:lnTo>
                      <a:lnTo>
                        <a:pt x="11" y="7"/>
                      </a:lnTo>
                      <a:lnTo>
                        <a:pt x="7" y="11"/>
                      </a:lnTo>
                      <a:lnTo>
                        <a:pt x="7" y="11"/>
                      </a:lnTo>
                      <a:lnTo>
                        <a:pt x="6" y="11"/>
                      </a:lnTo>
                      <a:lnTo>
                        <a:pt x="6" y="11"/>
                      </a:lnTo>
                      <a:lnTo>
                        <a:pt x="6" y="12"/>
                      </a:lnTo>
                      <a:lnTo>
                        <a:pt x="6" y="12"/>
                      </a:lnTo>
                      <a:lnTo>
                        <a:pt x="1" y="20"/>
                      </a:lnTo>
                      <a:lnTo>
                        <a:pt x="0" y="29"/>
                      </a:lnTo>
                      <a:lnTo>
                        <a:pt x="0" y="29"/>
                      </a:lnTo>
                      <a:lnTo>
                        <a:pt x="1" y="36"/>
                      </a:lnTo>
                      <a:lnTo>
                        <a:pt x="3" y="41"/>
                      </a:lnTo>
                      <a:lnTo>
                        <a:pt x="6" y="45"/>
                      </a:lnTo>
                      <a:lnTo>
                        <a:pt x="8" y="51"/>
                      </a:lnTo>
                      <a:lnTo>
                        <a:pt x="14" y="53"/>
                      </a:lnTo>
                      <a:lnTo>
                        <a:pt x="18" y="56"/>
                      </a:lnTo>
                      <a:lnTo>
                        <a:pt x="23" y="57"/>
                      </a:lnTo>
                      <a:lnTo>
                        <a:pt x="29" y="59"/>
                      </a:lnTo>
                      <a:lnTo>
                        <a:pt x="29" y="59"/>
                      </a:lnTo>
                      <a:close/>
                      <a:moveTo>
                        <a:pt x="29" y="5"/>
                      </a:moveTo>
                      <a:lnTo>
                        <a:pt x="29" y="5"/>
                      </a:lnTo>
                      <a:lnTo>
                        <a:pt x="36" y="7"/>
                      </a:lnTo>
                      <a:lnTo>
                        <a:pt x="41" y="10"/>
                      </a:lnTo>
                      <a:lnTo>
                        <a:pt x="41" y="10"/>
                      </a:lnTo>
                      <a:lnTo>
                        <a:pt x="36" y="11"/>
                      </a:lnTo>
                      <a:lnTo>
                        <a:pt x="29" y="15"/>
                      </a:lnTo>
                      <a:lnTo>
                        <a:pt x="29" y="15"/>
                      </a:lnTo>
                      <a:lnTo>
                        <a:pt x="23" y="16"/>
                      </a:lnTo>
                      <a:lnTo>
                        <a:pt x="19" y="16"/>
                      </a:lnTo>
                      <a:lnTo>
                        <a:pt x="12" y="14"/>
                      </a:lnTo>
                      <a:lnTo>
                        <a:pt x="12" y="14"/>
                      </a:lnTo>
                      <a:lnTo>
                        <a:pt x="16" y="11"/>
                      </a:lnTo>
                      <a:lnTo>
                        <a:pt x="21" y="8"/>
                      </a:lnTo>
                      <a:lnTo>
                        <a:pt x="25" y="7"/>
                      </a:lnTo>
                      <a:lnTo>
                        <a:pt x="29" y="5"/>
                      </a:lnTo>
                      <a:lnTo>
                        <a:pt x="29" y="5"/>
                      </a:lnTo>
                      <a:close/>
                      <a:moveTo>
                        <a:pt x="10" y="18"/>
                      </a:moveTo>
                      <a:lnTo>
                        <a:pt x="10" y="18"/>
                      </a:lnTo>
                      <a:lnTo>
                        <a:pt x="15" y="20"/>
                      </a:lnTo>
                      <a:lnTo>
                        <a:pt x="22" y="22"/>
                      </a:lnTo>
                      <a:lnTo>
                        <a:pt x="22" y="22"/>
                      </a:lnTo>
                      <a:lnTo>
                        <a:pt x="26" y="20"/>
                      </a:lnTo>
                      <a:lnTo>
                        <a:pt x="30" y="19"/>
                      </a:lnTo>
                      <a:lnTo>
                        <a:pt x="30" y="19"/>
                      </a:lnTo>
                      <a:lnTo>
                        <a:pt x="41" y="15"/>
                      </a:lnTo>
                      <a:lnTo>
                        <a:pt x="44" y="15"/>
                      </a:lnTo>
                      <a:lnTo>
                        <a:pt x="46" y="16"/>
                      </a:lnTo>
                      <a:lnTo>
                        <a:pt x="46" y="16"/>
                      </a:lnTo>
                      <a:lnTo>
                        <a:pt x="48" y="16"/>
                      </a:lnTo>
                      <a:lnTo>
                        <a:pt x="48" y="16"/>
                      </a:lnTo>
                      <a:lnTo>
                        <a:pt x="51" y="22"/>
                      </a:lnTo>
                      <a:lnTo>
                        <a:pt x="52" y="29"/>
                      </a:lnTo>
                      <a:lnTo>
                        <a:pt x="52" y="29"/>
                      </a:lnTo>
                      <a:lnTo>
                        <a:pt x="51" y="34"/>
                      </a:lnTo>
                      <a:lnTo>
                        <a:pt x="49" y="38"/>
                      </a:lnTo>
                      <a:lnTo>
                        <a:pt x="48" y="42"/>
                      </a:lnTo>
                      <a:lnTo>
                        <a:pt x="45" y="45"/>
                      </a:lnTo>
                      <a:lnTo>
                        <a:pt x="41" y="48"/>
                      </a:lnTo>
                      <a:lnTo>
                        <a:pt x="38" y="51"/>
                      </a:lnTo>
                      <a:lnTo>
                        <a:pt x="34" y="52"/>
                      </a:lnTo>
                      <a:lnTo>
                        <a:pt x="29" y="52"/>
                      </a:lnTo>
                      <a:lnTo>
                        <a:pt x="29" y="52"/>
                      </a:lnTo>
                      <a:lnTo>
                        <a:pt x="25" y="52"/>
                      </a:lnTo>
                      <a:lnTo>
                        <a:pt x="21" y="51"/>
                      </a:lnTo>
                      <a:lnTo>
                        <a:pt x="16" y="48"/>
                      </a:lnTo>
                      <a:lnTo>
                        <a:pt x="14" y="45"/>
                      </a:lnTo>
                      <a:lnTo>
                        <a:pt x="11" y="42"/>
                      </a:lnTo>
                      <a:lnTo>
                        <a:pt x="8" y="38"/>
                      </a:lnTo>
                      <a:lnTo>
                        <a:pt x="7" y="34"/>
                      </a:lnTo>
                      <a:lnTo>
                        <a:pt x="7" y="29"/>
                      </a:lnTo>
                      <a:lnTo>
                        <a:pt x="7" y="29"/>
                      </a:lnTo>
                      <a:lnTo>
                        <a:pt x="7" y="23"/>
                      </a:lnTo>
                      <a:lnTo>
                        <a:pt x="10" y="18"/>
                      </a:lnTo>
                      <a:lnTo>
                        <a:pt x="10"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0" name="Freeform 358"/>
                <p:cNvSpPr>
                  <a:spLocks/>
                </p:cNvSpPr>
                <p:nvPr/>
              </p:nvSpPr>
              <p:spPr bwMode="auto">
                <a:xfrm>
                  <a:off x="4603751" y="1552576"/>
                  <a:ext cx="22225" cy="34925"/>
                </a:xfrm>
                <a:custGeom>
                  <a:avLst/>
                  <a:gdLst>
                    <a:gd name="T0" fmla="*/ 24 w 29"/>
                    <a:gd name="T1" fmla="*/ 43 h 43"/>
                    <a:gd name="T2" fmla="*/ 24 w 29"/>
                    <a:gd name="T3" fmla="*/ 43 h 43"/>
                    <a:gd name="T4" fmla="*/ 24 w 29"/>
                    <a:gd name="T5" fmla="*/ 42 h 43"/>
                    <a:gd name="T6" fmla="*/ 29 w 29"/>
                    <a:gd name="T7" fmla="*/ 19 h 43"/>
                    <a:gd name="T8" fmla="*/ 29 w 29"/>
                    <a:gd name="T9" fmla="*/ 19 h 43"/>
                    <a:gd name="T10" fmla="*/ 29 w 29"/>
                    <a:gd name="T11" fmla="*/ 17 h 43"/>
                    <a:gd name="T12" fmla="*/ 29 w 29"/>
                    <a:gd name="T13" fmla="*/ 17 h 43"/>
                    <a:gd name="T14" fmla="*/ 27 w 29"/>
                    <a:gd name="T15" fmla="*/ 15 h 43"/>
                    <a:gd name="T16" fmla="*/ 26 w 29"/>
                    <a:gd name="T17" fmla="*/ 12 h 43"/>
                    <a:gd name="T18" fmla="*/ 26 w 29"/>
                    <a:gd name="T19" fmla="*/ 12 h 43"/>
                    <a:gd name="T20" fmla="*/ 26 w 29"/>
                    <a:gd name="T21" fmla="*/ 9 h 43"/>
                    <a:gd name="T22" fmla="*/ 29 w 29"/>
                    <a:gd name="T23" fmla="*/ 7 h 43"/>
                    <a:gd name="T24" fmla="*/ 29 w 29"/>
                    <a:gd name="T25" fmla="*/ 7 h 43"/>
                    <a:gd name="T26" fmla="*/ 29 w 29"/>
                    <a:gd name="T27" fmla="*/ 5 h 43"/>
                    <a:gd name="T28" fmla="*/ 29 w 29"/>
                    <a:gd name="T29" fmla="*/ 5 h 43"/>
                    <a:gd name="T30" fmla="*/ 29 w 29"/>
                    <a:gd name="T31" fmla="*/ 5 h 43"/>
                    <a:gd name="T32" fmla="*/ 29 w 29"/>
                    <a:gd name="T33" fmla="*/ 5 h 43"/>
                    <a:gd name="T34" fmla="*/ 23 w 29"/>
                    <a:gd name="T35" fmla="*/ 2 h 43"/>
                    <a:gd name="T36" fmla="*/ 18 w 29"/>
                    <a:gd name="T37" fmla="*/ 0 h 43"/>
                    <a:gd name="T38" fmla="*/ 18 w 29"/>
                    <a:gd name="T39" fmla="*/ 0 h 43"/>
                    <a:gd name="T40" fmla="*/ 16 w 29"/>
                    <a:gd name="T41" fmla="*/ 0 h 43"/>
                    <a:gd name="T42" fmla="*/ 16 w 29"/>
                    <a:gd name="T43" fmla="*/ 0 h 43"/>
                    <a:gd name="T44" fmla="*/ 11 w 29"/>
                    <a:gd name="T45" fmla="*/ 2 h 43"/>
                    <a:gd name="T46" fmla="*/ 7 w 29"/>
                    <a:gd name="T47" fmla="*/ 7 h 43"/>
                    <a:gd name="T48" fmla="*/ 3 w 29"/>
                    <a:gd name="T49" fmla="*/ 12 h 43"/>
                    <a:gd name="T50" fmla="*/ 0 w 29"/>
                    <a:gd name="T51" fmla="*/ 17 h 43"/>
                    <a:gd name="T52" fmla="*/ 0 w 29"/>
                    <a:gd name="T53" fmla="*/ 17 h 43"/>
                    <a:gd name="T54" fmla="*/ 5 w 29"/>
                    <a:gd name="T55" fmla="*/ 23 h 43"/>
                    <a:gd name="T56" fmla="*/ 9 w 29"/>
                    <a:gd name="T57" fmla="*/ 28 h 43"/>
                    <a:gd name="T58" fmla="*/ 13 w 29"/>
                    <a:gd name="T59" fmla="*/ 35 h 43"/>
                    <a:gd name="T60" fmla="*/ 16 w 29"/>
                    <a:gd name="T61" fmla="*/ 43 h 43"/>
                    <a:gd name="T62" fmla="*/ 24 w 29"/>
                    <a:gd name="T6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24" y="43"/>
                      </a:moveTo>
                      <a:lnTo>
                        <a:pt x="24" y="43"/>
                      </a:lnTo>
                      <a:lnTo>
                        <a:pt x="24" y="42"/>
                      </a:lnTo>
                      <a:lnTo>
                        <a:pt x="29" y="19"/>
                      </a:lnTo>
                      <a:lnTo>
                        <a:pt x="29" y="19"/>
                      </a:lnTo>
                      <a:lnTo>
                        <a:pt x="29" y="17"/>
                      </a:lnTo>
                      <a:lnTo>
                        <a:pt x="29" y="17"/>
                      </a:lnTo>
                      <a:lnTo>
                        <a:pt x="27" y="15"/>
                      </a:lnTo>
                      <a:lnTo>
                        <a:pt x="26" y="12"/>
                      </a:lnTo>
                      <a:lnTo>
                        <a:pt x="26" y="12"/>
                      </a:lnTo>
                      <a:lnTo>
                        <a:pt x="26" y="9"/>
                      </a:lnTo>
                      <a:lnTo>
                        <a:pt x="29" y="7"/>
                      </a:lnTo>
                      <a:lnTo>
                        <a:pt x="29" y="7"/>
                      </a:lnTo>
                      <a:lnTo>
                        <a:pt x="29" y="5"/>
                      </a:lnTo>
                      <a:lnTo>
                        <a:pt x="29" y="5"/>
                      </a:lnTo>
                      <a:lnTo>
                        <a:pt x="29" y="5"/>
                      </a:lnTo>
                      <a:lnTo>
                        <a:pt x="29" y="5"/>
                      </a:lnTo>
                      <a:lnTo>
                        <a:pt x="23" y="2"/>
                      </a:lnTo>
                      <a:lnTo>
                        <a:pt x="18" y="0"/>
                      </a:lnTo>
                      <a:lnTo>
                        <a:pt x="18" y="0"/>
                      </a:lnTo>
                      <a:lnTo>
                        <a:pt x="16" y="0"/>
                      </a:lnTo>
                      <a:lnTo>
                        <a:pt x="16" y="0"/>
                      </a:lnTo>
                      <a:lnTo>
                        <a:pt x="11" y="2"/>
                      </a:lnTo>
                      <a:lnTo>
                        <a:pt x="7" y="7"/>
                      </a:lnTo>
                      <a:lnTo>
                        <a:pt x="3" y="12"/>
                      </a:lnTo>
                      <a:lnTo>
                        <a:pt x="0" y="17"/>
                      </a:lnTo>
                      <a:lnTo>
                        <a:pt x="0" y="17"/>
                      </a:lnTo>
                      <a:lnTo>
                        <a:pt x="5" y="23"/>
                      </a:lnTo>
                      <a:lnTo>
                        <a:pt x="9" y="28"/>
                      </a:lnTo>
                      <a:lnTo>
                        <a:pt x="13" y="35"/>
                      </a:lnTo>
                      <a:lnTo>
                        <a:pt x="16" y="43"/>
                      </a:lnTo>
                      <a:lnTo>
                        <a:pt x="2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1" name="Freeform 359"/>
                <p:cNvSpPr>
                  <a:spLocks/>
                </p:cNvSpPr>
                <p:nvPr/>
              </p:nvSpPr>
              <p:spPr bwMode="auto">
                <a:xfrm>
                  <a:off x="4632326" y="1552576"/>
                  <a:ext cx="26988" cy="34925"/>
                </a:xfrm>
                <a:custGeom>
                  <a:avLst/>
                  <a:gdLst>
                    <a:gd name="T0" fmla="*/ 11 w 34"/>
                    <a:gd name="T1" fmla="*/ 0 h 43"/>
                    <a:gd name="T2" fmla="*/ 11 w 34"/>
                    <a:gd name="T3" fmla="*/ 0 h 43"/>
                    <a:gd name="T4" fmla="*/ 7 w 34"/>
                    <a:gd name="T5" fmla="*/ 2 h 43"/>
                    <a:gd name="T6" fmla="*/ 1 w 34"/>
                    <a:gd name="T7" fmla="*/ 5 h 43"/>
                    <a:gd name="T8" fmla="*/ 1 w 34"/>
                    <a:gd name="T9" fmla="*/ 5 h 43"/>
                    <a:gd name="T10" fmla="*/ 0 w 34"/>
                    <a:gd name="T11" fmla="*/ 5 h 43"/>
                    <a:gd name="T12" fmla="*/ 0 w 34"/>
                    <a:gd name="T13" fmla="*/ 5 h 43"/>
                    <a:gd name="T14" fmla="*/ 0 w 34"/>
                    <a:gd name="T15" fmla="*/ 7 h 43"/>
                    <a:gd name="T16" fmla="*/ 0 w 34"/>
                    <a:gd name="T17" fmla="*/ 7 h 43"/>
                    <a:gd name="T18" fmla="*/ 2 w 34"/>
                    <a:gd name="T19" fmla="*/ 9 h 43"/>
                    <a:gd name="T20" fmla="*/ 2 w 34"/>
                    <a:gd name="T21" fmla="*/ 12 h 43"/>
                    <a:gd name="T22" fmla="*/ 2 w 34"/>
                    <a:gd name="T23" fmla="*/ 12 h 43"/>
                    <a:gd name="T24" fmla="*/ 2 w 34"/>
                    <a:gd name="T25" fmla="*/ 15 h 43"/>
                    <a:gd name="T26" fmla="*/ 0 w 34"/>
                    <a:gd name="T27" fmla="*/ 17 h 43"/>
                    <a:gd name="T28" fmla="*/ 0 w 34"/>
                    <a:gd name="T29" fmla="*/ 17 h 43"/>
                    <a:gd name="T30" fmla="*/ 0 w 34"/>
                    <a:gd name="T31" fmla="*/ 19 h 43"/>
                    <a:gd name="T32" fmla="*/ 4 w 34"/>
                    <a:gd name="T33" fmla="*/ 42 h 43"/>
                    <a:gd name="T34" fmla="*/ 4 w 34"/>
                    <a:gd name="T35" fmla="*/ 42 h 43"/>
                    <a:gd name="T36" fmla="*/ 4 w 34"/>
                    <a:gd name="T37" fmla="*/ 43 h 43"/>
                    <a:gd name="T38" fmla="*/ 34 w 34"/>
                    <a:gd name="T39" fmla="*/ 43 h 43"/>
                    <a:gd name="T40" fmla="*/ 34 w 34"/>
                    <a:gd name="T41" fmla="*/ 43 h 43"/>
                    <a:gd name="T42" fmla="*/ 34 w 34"/>
                    <a:gd name="T43" fmla="*/ 43 h 43"/>
                    <a:gd name="T44" fmla="*/ 34 w 34"/>
                    <a:gd name="T45" fmla="*/ 43 h 43"/>
                    <a:gd name="T46" fmla="*/ 34 w 34"/>
                    <a:gd name="T47" fmla="*/ 42 h 43"/>
                    <a:gd name="T48" fmla="*/ 34 w 34"/>
                    <a:gd name="T49" fmla="*/ 42 h 43"/>
                    <a:gd name="T50" fmla="*/ 32 w 34"/>
                    <a:gd name="T51" fmla="*/ 28 h 43"/>
                    <a:gd name="T52" fmla="*/ 28 w 34"/>
                    <a:gd name="T53" fmla="*/ 16 h 43"/>
                    <a:gd name="T54" fmla="*/ 24 w 34"/>
                    <a:gd name="T55" fmla="*/ 11 h 43"/>
                    <a:gd name="T56" fmla="*/ 22 w 34"/>
                    <a:gd name="T57" fmla="*/ 7 h 43"/>
                    <a:gd name="T58" fmla="*/ 17 w 34"/>
                    <a:gd name="T59" fmla="*/ 2 h 43"/>
                    <a:gd name="T60" fmla="*/ 12 w 34"/>
                    <a:gd name="T61" fmla="*/ 0 h 43"/>
                    <a:gd name="T62" fmla="*/ 12 w 34"/>
                    <a:gd name="T63" fmla="*/ 0 h 43"/>
                    <a:gd name="T64" fmla="*/ 11 w 34"/>
                    <a:gd name="T65" fmla="*/ 0 h 43"/>
                    <a:gd name="T66" fmla="*/ 11 w 34"/>
                    <a:gd name="T6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 h="43">
                      <a:moveTo>
                        <a:pt x="11" y="0"/>
                      </a:moveTo>
                      <a:lnTo>
                        <a:pt x="11" y="0"/>
                      </a:lnTo>
                      <a:lnTo>
                        <a:pt x="7" y="2"/>
                      </a:lnTo>
                      <a:lnTo>
                        <a:pt x="1" y="5"/>
                      </a:lnTo>
                      <a:lnTo>
                        <a:pt x="1" y="5"/>
                      </a:lnTo>
                      <a:lnTo>
                        <a:pt x="0" y="5"/>
                      </a:lnTo>
                      <a:lnTo>
                        <a:pt x="0" y="5"/>
                      </a:lnTo>
                      <a:lnTo>
                        <a:pt x="0" y="7"/>
                      </a:lnTo>
                      <a:lnTo>
                        <a:pt x="0" y="7"/>
                      </a:lnTo>
                      <a:lnTo>
                        <a:pt x="2" y="9"/>
                      </a:lnTo>
                      <a:lnTo>
                        <a:pt x="2" y="12"/>
                      </a:lnTo>
                      <a:lnTo>
                        <a:pt x="2" y="12"/>
                      </a:lnTo>
                      <a:lnTo>
                        <a:pt x="2" y="15"/>
                      </a:lnTo>
                      <a:lnTo>
                        <a:pt x="0" y="17"/>
                      </a:lnTo>
                      <a:lnTo>
                        <a:pt x="0" y="17"/>
                      </a:lnTo>
                      <a:lnTo>
                        <a:pt x="0" y="19"/>
                      </a:lnTo>
                      <a:lnTo>
                        <a:pt x="4" y="42"/>
                      </a:lnTo>
                      <a:lnTo>
                        <a:pt x="4" y="42"/>
                      </a:lnTo>
                      <a:lnTo>
                        <a:pt x="4" y="43"/>
                      </a:lnTo>
                      <a:lnTo>
                        <a:pt x="34" y="43"/>
                      </a:lnTo>
                      <a:lnTo>
                        <a:pt x="34" y="43"/>
                      </a:lnTo>
                      <a:lnTo>
                        <a:pt x="34" y="43"/>
                      </a:lnTo>
                      <a:lnTo>
                        <a:pt x="34" y="43"/>
                      </a:lnTo>
                      <a:lnTo>
                        <a:pt x="34" y="42"/>
                      </a:lnTo>
                      <a:lnTo>
                        <a:pt x="34" y="42"/>
                      </a:lnTo>
                      <a:lnTo>
                        <a:pt x="32" y="28"/>
                      </a:lnTo>
                      <a:lnTo>
                        <a:pt x="28" y="16"/>
                      </a:lnTo>
                      <a:lnTo>
                        <a:pt x="24" y="11"/>
                      </a:lnTo>
                      <a:lnTo>
                        <a:pt x="22" y="7"/>
                      </a:lnTo>
                      <a:lnTo>
                        <a:pt x="17" y="2"/>
                      </a:lnTo>
                      <a:lnTo>
                        <a:pt x="12" y="0"/>
                      </a:lnTo>
                      <a:lnTo>
                        <a:pt x="12" y="0"/>
                      </a:lnTo>
                      <a:lnTo>
                        <a:pt x="11" y="0"/>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2" name="Freeform 360"/>
                <p:cNvSpPr>
                  <a:spLocks noEditPoints="1"/>
                </p:cNvSpPr>
                <p:nvPr/>
              </p:nvSpPr>
              <p:spPr bwMode="auto">
                <a:xfrm>
                  <a:off x="4611688" y="1516063"/>
                  <a:ext cx="36513" cy="36513"/>
                </a:xfrm>
                <a:custGeom>
                  <a:avLst/>
                  <a:gdLst>
                    <a:gd name="T0" fmla="*/ 22 w 45"/>
                    <a:gd name="T1" fmla="*/ 47 h 47"/>
                    <a:gd name="T2" fmla="*/ 30 w 45"/>
                    <a:gd name="T3" fmla="*/ 45 h 47"/>
                    <a:gd name="T4" fmla="*/ 38 w 45"/>
                    <a:gd name="T5" fmla="*/ 40 h 47"/>
                    <a:gd name="T6" fmla="*/ 42 w 45"/>
                    <a:gd name="T7" fmla="*/ 33 h 47"/>
                    <a:gd name="T8" fmla="*/ 45 w 45"/>
                    <a:gd name="T9" fmla="*/ 23 h 47"/>
                    <a:gd name="T10" fmla="*/ 43 w 45"/>
                    <a:gd name="T11" fmla="*/ 19 h 47"/>
                    <a:gd name="T12" fmla="*/ 41 w 45"/>
                    <a:gd name="T13" fmla="*/ 11 h 47"/>
                    <a:gd name="T14" fmla="*/ 34 w 45"/>
                    <a:gd name="T15" fmla="*/ 4 h 47"/>
                    <a:gd name="T16" fmla="*/ 26 w 45"/>
                    <a:gd name="T17" fmla="*/ 2 h 47"/>
                    <a:gd name="T18" fmla="*/ 22 w 45"/>
                    <a:gd name="T19" fmla="*/ 0 h 47"/>
                    <a:gd name="T20" fmla="*/ 12 w 45"/>
                    <a:gd name="T21" fmla="*/ 3 h 47"/>
                    <a:gd name="T22" fmla="*/ 4 w 45"/>
                    <a:gd name="T23" fmla="*/ 10 h 47"/>
                    <a:gd name="T24" fmla="*/ 4 w 45"/>
                    <a:gd name="T25" fmla="*/ 10 h 47"/>
                    <a:gd name="T26" fmla="*/ 4 w 45"/>
                    <a:gd name="T27" fmla="*/ 10 h 47"/>
                    <a:gd name="T28" fmla="*/ 0 w 45"/>
                    <a:gd name="T29" fmla="*/ 17 h 47"/>
                    <a:gd name="T30" fmla="*/ 0 w 45"/>
                    <a:gd name="T31" fmla="*/ 23 h 47"/>
                    <a:gd name="T32" fmla="*/ 1 w 45"/>
                    <a:gd name="T33" fmla="*/ 33 h 47"/>
                    <a:gd name="T34" fmla="*/ 5 w 45"/>
                    <a:gd name="T35" fmla="*/ 40 h 47"/>
                    <a:gd name="T36" fmla="*/ 13 w 45"/>
                    <a:gd name="T37" fmla="*/ 45 h 47"/>
                    <a:gd name="T38" fmla="*/ 22 w 45"/>
                    <a:gd name="T39" fmla="*/ 47 h 47"/>
                    <a:gd name="T40" fmla="*/ 22 w 45"/>
                    <a:gd name="T41" fmla="*/ 6 h 47"/>
                    <a:gd name="T42" fmla="*/ 27 w 45"/>
                    <a:gd name="T43" fmla="*/ 6 h 47"/>
                    <a:gd name="T44" fmla="*/ 31 w 45"/>
                    <a:gd name="T45" fmla="*/ 8 h 47"/>
                    <a:gd name="T46" fmla="*/ 22 w 45"/>
                    <a:gd name="T47" fmla="*/ 13 h 47"/>
                    <a:gd name="T48" fmla="*/ 18 w 45"/>
                    <a:gd name="T49" fmla="*/ 14 h 47"/>
                    <a:gd name="T50" fmla="*/ 9 w 45"/>
                    <a:gd name="T51" fmla="*/ 11 h 47"/>
                    <a:gd name="T52" fmla="*/ 15 w 45"/>
                    <a:gd name="T53" fmla="*/ 7 h 47"/>
                    <a:gd name="T54" fmla="*/ 22 w 45"/>
                    <a:gd name="T55" fmla="*/ 6 h 47"/>
                    <a:gd name="T56" fmla="*/ 7 w 45"/>
                    <a:gd name="T57" fmla="*/ 14 h 47"/>
                    <a:gd name="T58" fmla="*/ 11 w 45"/>
                    <a:gd name="T59" fmla="*/ 17 h 47"/>
                    <a:gd name="T60" fmla="*/ 16 w 45"/>
                    <a:gd name="T61" fmla="*/ 18 h 47"/>
                    <a:gd name="T62" fmla="*/ 23 w 45"/>
                    <a:gd name="T63" fmla="*/ 15 h 47"/>
                    <a:gd name="T64" fmla="*/ 31 w 45"/>
                    <a:gd name="T65" fmla="*/ 13 h 47"/>
                    <a:gd name="T66" fmla="*/ 35 w 45"/>
                    <a:gd name="T67" fmla="*/ 13 h 47"/>
                    <a:gd name="T68" fmla="*/ 37 w 45"/>
                    <a:gd name="T69" fmla="*/ 13 h 47"/>
                    <a:gd name="T70" fmla="*/ 38 w 45"/>
                    <a:gd name="T71" fmla="*/ 18 h 47"/>
                    <a:gd name="T72" fmla="*/ 39 w 45"/>
                    <a:gd name="T73" fmla="*/ 23 h 47"/>
                    <a:gd name="T74" fmla="*/ 34 w 45"/>
                    <a:gd name="T75" fmla="*/ 36 h 47"/>
                    <a:gd name="T76" fmla="*/ 22 w 45"/>
                    <a:gd name="T77" fmla="*/ 41 h 47"/>
                    <a:gd name="T78" fmla="*/ 15 w 45"/>
                    <a:gd name="T79" fmla="*/ 40 h 47"/>
                    <a:gd name="T80" fmla="*/ 5 w 45"/>
                    <a:gd name="T81" fmla="*/ 30 h 47"/>
                    <a:gd name="T82" fmla="*/ 4 w 45"/>
                    <a:gd name="T83" fmla="*/ 23 h 47"/>
                    <a:gd name="T84" fmla="*/ 7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5" y="23"/>
                      </a:lnTo>
                      <a:lnTo>
                        <a:pt x="43" y="19"/>
                      </a:lnTo>
                      <a:lnTo>
                        <a:pt x="42" y="14"/>
                      </a:lnTo>
                      <a:lnTo>
                        <a:pt x="41" y="11"/>
                      </a:lnTo>
                      <a:lnTo>
                        <a:pt x="38" y="7"/>
                      </a:lnTo>
                      <a:lnTo>
                        <a:pt x="34" y="4"/>
                      </a:lnTo>
                      <a:lnTo>
                        <a:pt x="30" y="3"/>
                      </a:lnTo>
                      <a:lnTo>
                        <a:pt x="26" y="2"/>
                      </a:lnTo>
                      <a:lnTo>
                        <a:pt x="22" y="0"/>
                      </a:lnTo>
                      <a:lnTo>
                        <a:pt x="22" y="0"/>
                      </a:lnTo>
                      <a:lnTo>
                        <a:pt x="16" y="2"/>
                      </a:lnTo>
                      <a:lnTo>
                        <a:pt x="12" y="3"/>
                      </a:lnTo>
                      <a:lnTo>
                        <a:pt x="8" y="6"/>
                      </a:lnTo>
                      <a:lnTo>
                        <a:pt x="4" y="10"/>
                      </a:lnTo>
                      <a:lnTo>
                        <a:pt x="4" y="10"/>
                      </a:lnTo>
                      <a:lnTo>
                        <a:pt x="4" y="10"/>
                      </a:lnTo>
                      <a:lnTo>
                        <a:pt x="4" y="10"/>
                      </a:lnTo>
                      <a:lnTo>
                        <a:pt x="4" y="10"/>
                      </a:lnTo>
                      <a:lnTo>
                        <a:pt x="4" y="10"/>
                      </a:lnTo>
                      <a:lnTo>
                        <a:pt x="0" y="17"/>
                      </a:lnTo>
                      <a:lnTo>
                        <a:pt x="0" y="23"/>
                      </a:lnTo>
                      <a:lnTo>
                        <a:pt x="0" y="23"/>
                      </a:lnTo>
                      <a:lnTo>
                        <a:pt x="0" y="28"/>
                      </a:lnTo>
                      <a:lnTo>
                        <a:pt x="1" y="33"/>
                      </a:lnTo>
                      <a:lnTo>
                        <a:pt x="2" y="36"/>
                      </a:lnTo>
                      <a:lnTo>
                        <a:pt x="5" y="40"/>
                      </a:lnTo>
                      <a:lnTo>
                        <a:pt x="9" y="43"/>
                      </a:lnTo>
                      <a:lnTo>
                        <a:pt x="13" y="45"/>
                      </a:lnTo>
                      <a:lnTo>
                        <a:pt x="18" y="47"/>
                      </a:lnTo>
                      <a:lnTo>
                        <a:pt x="22" y="47"/>
                      </a:lnTo>
                      <a:lnTo>
                        <a:pt x="22" y="47"/>
                      </a:lnTo>
                      <a:close/>
                      <a:moveTo>
                        <a:pt x="22" y="6"/>
                      </a:moveTo>
                      <a:lnTo>
                        <a:pt x="22" y="6"/>
                      </a:lnTo>
                      <a:lnTo>
                        <a:pt x="27" y="6"/>
                      </a:lnTo>
                      <a:lnTo>
                        <a:pt x="31" y="8"/>
                      </a:lnTo>
                      <a:lnTo>
                        <a:pt x="31" y="8"/>
                      </a:lnTo>
                      <a:lnTo>
                        <a:pt x="27" y="10"/>
                      </a:lnTo>
                      <a:lnTo>
                        <a:pt x="22" y="13"/>
                      </a:lnTo>
                      <a:lnTo>
                        <a:pt x="22" y="13"/>
                      </a:lnTo>
                      <a:lnTo>
                        <a:pt x="18" y="14"/>
                      </a:lnTo>
                      <a:lnTo>
                        <a:pt x="15" y="14"/>
                      </a:lnTo>
                      <a:lnTo>
                        <a:pt x="9" y="11"/>
                      </a:lnTo>
                      <a:lnTo>
                        <a:pt x="9" y="11"/>
                      </a:lnTo>
                      <a:lnTo>
                        <a:pt x="15" y="7"/>
                      </a:lnTo>
                      <a:lnTo>
                        <a:pt x="18" y="6"/>
                      </a:lnTo>
                      <a:lnTo>
                        <a:pt x="22" y="6"/>
                      </a:lnTo>
                      <a:lnTo>
                        <a:pt x="22" y="6"/>
                      </a:lnTo>
                      <a:close/>
                      <a:moveTo>
                        <a:pt x="7" y="14"/>
                      </a:moveTo>
                      <a:lnTo>
                        <a:pt x="7" y="14"/>
                      </a:lnTo>
                      <a:lnTo>
                        <a:pt x="11" y="17"/>
                      </a:lnTo>
                      <a:lnTo>
                        <a:pt x="16" y="18"/>
                      </a:lnTo>
                      <a:lnTo>
                        <a:pt x="16" y="18"/>
                      </a:lnTo>
                      <a:lnTo>
                        <a:pt x="20" y="17"/>
                      </a:lnTo>
                      <a:lnTo>
                        <a:pt x="23" y="15"/>
                      </a:lnTo>
                      <a:lnTo>
                        <a:pt x="23" y="15"/>
                      </a:lnTo>
                      <a:lnTo>
                        <a:pt x="31" y="13"/>
                      </a:lnTo>
                      <a:lnTo>
                        <a:pt x="34" y="13"/>
                      </a:lnTo>
                      <a:lnTo>
                        <a:pt x="35" y="13"/>
                      </a:lnTo>
                      <a:lnTo>
                        <a:pt x="35" y="13"/>
                      </a:lnTo>
                      <a:lnTo>
                        <a:pt x="37" y="13"/>
                      </a:lnTo>
                      <a:lnTo>
                        <a:pt x="37" y="13"/>
                      </a:lnTo>
                      <a:lnTo>
                        <a:pt x="38" y="18"/>
                      </a:lnTo>
                      <a:lnTo>
                        <a:pt x="39" y="23"/>
                      </a:lnTo>
                      <a:lnTo>
                        <a:pt x="39" y="23"/>
                      </a:lnTo>
                      <a:lnTo>
                        <a:pt x="38" y="30"/>
                      </a:lnTo>
                      <a:lnTo>
                        <a:pt x="34" y="36"/>
                      </a:lnTo>
                      <a:lnTo>
                        <a:pt x="28" y="40"/>
                      </a:lnTo>
                      <a:lnTo>
                        <a:pt x="22" y="41"/>
                      </a:lnTo>
                      <a:lnTo>
                        <a:pt x="22" y="41"/>
                      </a:lnTo>
                      <a:lnTo>
                        <a:pt x="15" y="40"/>
                      </a:lnTo>
                      <a:lnTo>
                        <a:pt x="9" y="36"/>
                      </a:lnTo>
                      <a:lnTo>
                        <a:pt x="5" y="30"/>
                      </a:lnTo>
                      <a:lnTo>
                        <a:pt x="4" y="23"/>
                      </a:lnTo>
                      <a:lnTo>
                        <a:pt x="4" y="23"/>
                      </a:lnTo>
                      <a:lnTo>
                        <a:pt x="5" y="19"/>
                      </a:lnTo>
                      <a:lnTo>
                        <a:pt x="7" y="14"/>
                      </a:lnTo>
                      <a:lnTo>
                        <a:pt x="7"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3" name="Freeform 361"/>
                <p:cNvSpPr>
                  <a:spLocks/>
                </p:cNvSpPr>
                <p:nvPr/>
              </p:nvSpPr>
              <p:spPr bwMode="auto">
                <a:xfrm>
                  <a:off x="4495801" y="1552576"/>
                  <a:ext cx="28575" cy="34925"/>
                </a:xfrm>
                <a:custGeom>
                  <a:avLst/>
                  <a:gdLst>
                    <a:gd name="T0" fmla="*/ 1 w 35"/>
                    <a:gd name="T1" fmla="*/ 43 h 43"/>
                    <a:gd name="T2" fmla="*/ 30 w 35"/>
                    <a:gd name="T3" fmla="*/ 43 h 43"/>
                    <a:gd name="T4" fmla="*/ 30 w 35"/>
                    <a:gd name="T5" fmla="*/ 43 h 43"/>
                    <a:gd name="T6" fmla="*/ 31 w 35"/>
                    <a:gd name="T7" fmla="*/ 42 h 43"/>
                    <a:gd name="T8" fmla="*/ 35 w 35"/>
                    <a:gd name="T9" fmla="*/ 19 h 43"/>
                    <a:gd name="T10" fmla="*/ 35 w 35"/>
                    <a:gd name="T11" fmla="*/ 19 h 43"/>
                    <a:gd name="T12" fmla="*/ 35 w 35"/>
                    <a:gd name="T13" fmla="*/ 17 h 43"/>
                    <a:gd name="T14" fmla="*/ 35 w 35"/>
                    <a:gd name="T15" fmla="*/ 17 h 43"/>
                    <a:gd name="T16" fmla="*/ 32 w 35"/>
                    <a:gd name="T17" fmla="*/ 15 h 43"/>
                    <a:gd name="T18" fmla="*/ 32 w 35"/>
                    <a:gd name="T19" fmla="*/ 12 h 43"/>
                    <a:gd name="T20" fmla="*/ 32 w 35"/>
                    <a:gd name="T21" fmla="*/ 12 h 43"/>
                    <a:gd name="T22" fmla="*/ 32 w 35"/>
                    <a:gd name="T23" fmla="*/ 9 h 43"/>
                    <a:gd name="T24" fmla="*/ 34 w 35"/>
                    <a:gd name="T25" fmla="*/ 7 h 43"/>
                    <a:gd name="T26" fmla="*/ 34 w 35"/>
                    <a:gd name="T27" fmla="*/ 7 h 43"/>
                    <a:gd name="T28" fmla="*/ 35 w 35"/>
                    <a:gd name="T29" fmla="*/ 5 h 43"/>
                    <a:gd name="T30" fmla="*/ 35 w 35"/>
                    <a:gd name="T31" fmla="*/ 5 h 43"/>
                    <a:gd name="T32" fmla="*/ 34 w 35"/>
                    <a:gd name="T33" fmla="*/ 5 h 43"/>
                    <a:gd name="T34" fmla="*/ 34 w 35"/>
                    <a:gd name="T35" fmla="*/ 5 h 43"/>
                    <a:gd name="T36" fmla="*/ 28 w 35"/>
                    <a:gd name="T37" fmla="*/ 2 h 43"/>
                    <a:gd name="T38" fmla="*/ 23 w 35"/>
                    <a:gd name="T39" fmla="*/ 0 h 43"/>
                    <a:gd name="T40" fmla="*/ 23 w 35"/>
                    <a:gd name="T41" fmla="*/ 0 h 43"/>
                    <a:gd name="T42" fmla="*/ 23 w 35"/>
                    <a:gd name="T43" fmla="*/ 0 h 43"/>
                    <a:gd name="T44" fmla="*/ 23 w 35"/>
                    <a:gd name="T45" fmla="*/ 0 h 43"/>
                    <a:gd name="T46" fmla="*/ 17 w 35"/>
                    <a:gd name="T47" fmla="*/ 2 h 43"/>
                    <a:gd name="T48" fmla="*/ 13 w 35"/>
                    <a:gd name="T49" fmla="*/ 7 h 43"/>
                    <a:gd name="T50" fmla="*/ 9 w 35"/>
                    <a:gd name="T51" fmla="*/ 11 h 43"/>
                    <a:gd name="T52" fmla="*/ 7 w 35"/>
                    <a:gd name="T53" fmla="*/ 16 h 43"/>
                    <a:gd name="T54" fmla="*/ 2 w 35"/>
                    <a:gd name="T55" fmla="*/ 28 h 43"/>
                    <a:gd name="T56" fmla="*/ 0 w 35"/>
                    <a:gd name="T57" fmla="*/ 42 h 43"/>
                    <a:gd name="T58" fmla="*/ 0 w 35"/>
                    <a:gd name="T59" fmla="*/ 42 h 43"/>
                    <a:gd name="T60" fmla="*/ 1 w 35"/>
                    <a:gd name="T61" fmla="*/ 43 h 43"/>
                    <a:gd name="T62" fmla="*/ 1 w 35"/>
                    <a:gd name="T63" fmla="*/ 43 h 43"/>
                    <a:gd name="T64" fmla="*/ 1 w 35"/>
                    <a:gd name="T65" fmla="*/ 43 h 43"/>
                    <a:gd name="T66" fmla="*/ 1 w 35"/>
                    <a:gd name="T6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43">
                      <a:moveTo>
                        <a:pt x="1" y="43"/>
                      </a:moveTo>
                      <a:lnTo>
                        <a:pt x="30" y="43"/>
                      </a:lnTo>
                      <a:lnTo>
                        <a:pt x="30" y="43"/>
                      </a:lnTo>
                      <a:lnTo>
                        <a:pt x="31" y="42"/>
                      </a:lnTo>
                      <a:lnTo>
                        <a:pt x="35" y="19"/>
                      </a:lnTo>
                      <a:lnTo>
                        <a:pt x="35" y="19"/>
                      </a:lnTo>
                      <a:lnTo>
                        <a:pt x="35" y="17"/>
                      </a:lnTo>
                      <a:lnTo>
                        <a:pt x="35" y="17"/>
                      </a:lnTo>
                      <a:lnTo>
                        <a:pt x="32" y="15"/>
                      </a:lnTo>
                      <a:lnTo>
                        <a:pt x="32" y="12"/>
                      </a:lnTo>
                      <a:lnTo>
                        <a:pt x="32" y="12"/>
                      </a:lnTo>
                      <a:lnTo>
                        <a:pt x="32" y="9"/>
                      </a:lnTo>
                      <a:lnTo>
                        <a:pt x="34" y="7"/>
                      </a:lnTo>
                      <a:lnTo>
                        <a:pt x="34" y="7"/>
                      </a:lnTo>
                      <a:lnTo>
                        <a:pt x="35" y="5"/>
                      </a:lnTo>
                      <a:lnTo>
                        <a:pt x="35" y="5"/>
                      </a:lnTo>
                      <a:lnTo>
                        <a:pt x="34" y="5"/>
                      </a:lnTo>
                      <a:lnTo>
                        <a:pt x="34" y="5"/>
                      </a:lnTo>
                      <a:lnTo>
                        <a:pt x="28" y="2"/>
                      </a:lnTo>
                      <a:lnTo>
                        <a:pt x="23" y="0"/>
                      </a:lnTo>
                      <a:lnTo>
                        <a:pt x="23" y="0"/>
                      </a:lnTo>
                      <a:lnTo>
                        <a:pt x="23" y="0"/>
                      </a:lnTo>
                      <a:lnTo>
                        <a:pt x="23" y="0"/>
                      </a:lnTo>
                      <a:lnTo>
                        <a:pt x="17" y="2"/>
                      </a:lnTo>
                      <a:lnTo>
                        <a:pt x="13" y="7"/>
                      </a:lnTo>
                      <a:lnTo>
                        <a:pt x="9" y="11"/>
                      </a:lnTo>
                      <a:lnTo>
                        <a:pt x="7" y="16"/>
                      </a:lnTo>
                      <a:lnTo>
                        <a:pt x="2" y="28"/>
                      </a:lnTo>
                      <a:lnTo>
                        <a:pt x="0" y="42"/>
                      </a:lnTo>
                      <a:lnTo>
                        <a:pt x="0" y="42"/>
                      </a:lnTo>
                      <a:lnTo>
                        <a:pt x="1" y="43"/>
                      </a:lnTo>
                      <a:lnTo>
                        <a:pt x="1" y="43"/>
                      </a:lnTo>
                      <a:lnTo>
                        <a:pt x="1" y="43"/>
                      </a:lnTo>
                      <a:lnTo>
                        <a:pt x="1"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4" name="Freeform 362"/>
                <p:cNvSpPr>
                  <a:spLocks/>
                </p:cNvSpPr>
                <p:nvPr/>
              </p:nvSpPr>
              <p:spPr bwMode="auto">
                <a:xfrm>
                  <a:off x="4530726" y="1552576"/>
                  <a:ext cx="22225" cy="34925"/>
                </a:xfrm>
                <a:custGeom>
                  <a:avLst/>
                  <a:gdLst>
                    <a:gd name="T0" fmla="*/ 12 w 29"/>
                    <a:gd name="T1" fmla="*/ 0 h 43"/>
                    <a:gd name="T2" fmla="*/ 12 w 29"/>
                    <a:gd name="T3" fmla="*/ 0 h 43"/>
                    <a:gd name="T4" fmla="*/ 7 w 29"/>
                    <a:gd name="T5" fmla="*/ 2 h 43"/>
                    <a:gd name="T6" fmla="*/ 1 w 29"/>
                    <a:gd name="T7" fmla="*/ 5 h 43"/>
                    <a:gd name="T8" fmla="*/ 1 w 29"/>
                    <a:gd name="T9" fmla="*/ 5 h 43"/>
                    <a:gd name="T10" fmla="*/ 1 w 29"/>
                    <a:gd name="T11" fmla="*/ 5 h 43"/>
                    <a:gd name="T12" fmla="*/ 1 w 29"/>
                    <a:gd name="T13" fmla="*/ 5 h 43"/>
                    <a:gd name="T14" fmla="*/ 1 w 29"/>
                    <a:gd name="T15" fmla="*/ 7 h 43"/>
                    <a:gd name="T16" fmla="*/ 1 w 29"/>
                    <a:gd name="T17" fmla="*/ 7 h 43"/>
                    <a:gd name="T18" fmla="*/ 3 w 29"/>
                    <a:gd name="T19" fmla="*/ 9 h 43"/>
                    <a:gd name="T20" fmla="*/ 4 w 29"/>
                    <a:gd name="T21" fmla="*/ 12 h 43"/>
                    <a:gd name="T22" fmla="*/ 4 w 29"/>
                    <a:gd name="T23" fmla="*/ 12 h 43"/>
                    <a:gd name="T24" fmla="*/ 3 w 29"/>
                    <a:gd name="T25" fmla="*/ 15 h 43"/>
                    <a:gd name="T26" fmla="*/ 1 w 29"/>
                    <a:gd name="T27" fmla="*/ 17 h 43"/>
                    <a:gd name="T28" fmla="*/ 1 w 29"/>
                    <a:gd name="T29" fmla="*/ 17 h 43"/>
                    <a:gd name="T30" fmla="*/ 0 w 29"/>
                    <a:gd name="T31" fmla="*/ 19 h 43"/>
                    <a:gd name="T32" fmla="*/ 4 w 29"/>
                    <a:gd name="T33" fmla="*/ 42 h 43"/>
                    <a:gd name="T34" fmla="*/ 4 w 29"/>
                    <a:gd name="T35" fmla="*/ 42 h 43"/>
                    <a:gd name="T36" fmla="*/ 5 w 29"/>
                    <a:gd name="T37" fmla="*/ 43 h 43"/>
                    <a:gd name="T38" fmla="*/ 8 w 29"/>
                    <a:gd name="T39" fmla="*/ 43 h 43"/>
                    <a:gd name="T40" fmla="*/ 8 w 29"/>
                    <a:gd name="T41" fmla="*/ 43 h 43"/>
                    <a:gd name="T42" fmla="*/ 12 w 29"/>
                    <a:gd name="T43" fmla="*/ 35 h 43"/>
                    <a:gd name="T44" fmla="*/ 16 w 29"/>
                    <a:gd name="T45" fmla="*/ 27 h 43"/>
                    <a:gd name="T46" fmla="*/ 22 w 29"/>
                    <a:gd name="T47" fmla="*/ 20 h 43"/>
                    <a:gd name="T48" fmla="*/ 29 w 29"/>
                    <a:gd name="T49" fmla="*/ 15 h 43"/>
                    <a:gd name="T50" fmla="*/ 29 w 29"/>
                    <a:gd name="T51" fmla="*/ 15 h 43"/>
                    <a:gd name="T52" fmla="*/ 22 w 29"/>
                    <a:gd name="T53" fmla="*/ 7 h 43"/>
                    <a:gd name="T54" fmla="*/ 18 w 29"/>
                    <a:gd name="T55" fmla="*/ 2 h 43"/>
                    <a:gd name="T56" fmla="*/ 14 w 29"/>
                    <a:gd name="T57" fmla="*/ 0 h 43"/>
                    <a:gd name="T58" fmla="*/ 14 w 29"/>
                    <a:gd name="T59" fmla="*/ 0 h 43"/>
                    <a:gd name="T60" fmla="*/ 12 w 29"/>
                    <a:gd name="T61" fmla="*/ 0 h 43"/>
                    <a:gd name="T62" fmla="*/ 12 w 29"/>
                    <a:gd name="T6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 h="43">
                      <a:moveTo>
                        <a:pt x="12" y="0"/>
                      </a:moveTo>
                      <a:lnTo>
                        <a:pt x="12" y="0"/>
                      </a:lnTo>
                      <a:lnTo>
                        <a:pt x="7" y="2"/>
                      </a:lnTo>
                      <a:lnTo>
                        <a:pt x="1" y="5"/>
                      </a:lnTo>
                      <a:lnTo>
                        <a:pt x="1" y="5"/>
                      </a:lnTo>
                      <a:lnTo>
                        <a:pt x="1" y="5"/>
                      </a:lnTo>
                      <a:lnTo>
                        <a:pt x="1" y="5"/>
                      </a:lnTo>
                      <a:lnTo>
                        <a:pt x="1" y="7"/>
                      </a:lnTo>
                      <a:lnTo>
                        <a:pt x="1" y="7"/>
                      </a:lnTo>
                      <a:lnTo>
                        <a:pt x="3" y="9"/>
                      </a:lnTo>
                      <a:lnTo>
                        <a:pt x="4" y="12"/>
                      </a:lnTo>
                      <a:lnTo>
                        <a:pt x="4" y="12"/>
                      </a:lnTo>
                      <a:lnTo>
                        <a:pt x="3" y="15"/>
                      </a:lnTo>
                      <a:lnTo>
                        <a:pt x="1" y="17"/>
                      </a:lnTo>
                      <a:lnTo>
                        <a:pt x="1" y="17"/>
                      </a:lnTo>
                      <a:lnTo>
                        <a:pt x="0" y="19"/>
                      </a:lnTo>
                      <a:lnTo>
                        <a:pt x="4" y="42"/>
                      </a:lnTo>
                      <a:lnTo>
                        <a:pt x="4" y="42"/>
                      </a:lnTo>
                      <a:lnTo>
                        <a:pt x="5" y="43"/>
                      </a:lnTo>
                      <a:lnTo>
                        <a:pt x="8" y="43"/>
                      </a:lnTo>
                      <a:lnTo>
                        <a:pt x="8" y="43"/>
                      </a:lnTo>
                      <a:lnTo>
                        <a:pt x="12" y="35"/>
                      </a:lnTo>
                      <a:lnTo>
                        <a:pt x="16" y="27"/>
                      </a:lnTo>
                      <a:lnTo>
                        <a:pt x="22" y="20"/>
                      </a:lnTo>
                      <a:lnTo>
                        <a:pt x="29" y="15"/>
                      </a:lnTo>
                      <a:lnTo>
                        <a:pt x="29" y="15"/>
                      </a:lnTo>
                      <a:lnTo>
                        <a:pt x="22" y="7"/>
                      </a:lnTo>
                      <a:lnTo>
                        <a:pt x="18" y="2"/>
                      </a:lnTo>
                      <a:lnTo>
                        <a:pt x="14" y="0"/>
                      </a:lnTo>
                      <a:lnTo>
                        <a:pt x="14" y="0"/>
                      </a:lnTo>
                      <a:lnTo>
                        <a:pt x="12" y="0"/>
                      </a:lnTo>
                      <a:lnTo>
                        <a:pt x="1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5" name="Freeform 363"/>
                <p:cNvSpPr>
                  <a:spLocks noEditPoints="1"/>
                </p:cNvSpPr>
                <p:nvPr/>
              </p:nvSpPr>
              <p:spPr bwMode="auto">
                <a:xfrm>
                  <a:off x="4510088" y="1516063"/>
                  <a:ext cx="34925" cy="36513"/>
                </a:xfrm>
                <a:custGeom>
                  <a:avLst/>
                  <a:gdLst>
                    <a:gd name="T0" fmla="*/ 23 w 45"/>
                    <a:gd name="T1" fmla="*/ 47 h 47"/>
                    <a:gd name="T2" fmla="*/ 31 w 45"/>
                    <a:gd name="T3" fmla="*/ 45 h 47"/>
                    <a:gd name="T4" fmla="*/ 38 w 45"/>
                    <a:gd name="T5" fmla="*/ 40 h 47"/>
                    <a:gd name="T6" fmla="*/ 44 w 45"/>
                    <a:gd name="T7" fmla="*/ 33 h 47"/>
                    <a:gd name="T8" fmla="*/ 45 w 45"/>
                    <a:gd name="T9" fmla="*/ 23 h 47"/>
                    <a:gd name="T10" fmla="*/ 45 w 45"/>
                    <a:gd name="T11" fmla="*/ 19 h 47"/>
                    <a:gd name="T12" fmla="*/ 41 w 45"/>
                    <a:gd name="T13" fmla="*/ 11 h 47"/>
                    <a:gd name="T14" fmla="*/ 36 w 45"/>
                    <a:gd name="T15" fmla="*/ 4 h 47"/>
                    <a:gd name="T16" fmla="*/ 27 w 45"/>
                    <a:gd name="T17" fmla="*/ 2 h 47"/>
                    <a:gd name="T18" fmla="*/ 23 w 45"/>
                    <a:gd name="T19" fmla="*/ 0 h 47"/>
                    <a:gd name="T20" fmla="*/ 12 w 45"/>
                    <a:gd name="T21" fmla="*/ 3 h 47"/>
                    <a:gd name="T22" fmla="*/ 6 w 45"/>
                    <a:gd name="T23" fmla="*/ 10 h 47"/>
                    <a:gd name="T24" fmla="*/ 4 w 45"/>
                    <a:gd name="T25" fmla="*/ 10 h 47"/>
                    <a:gd name="T26" fmla="*/ 4 w 45"/>
                    <a:gd name="T27" fmla="*/ 10 h 47"/>
                    <a:gd name="T28" fmla="*/ 1 w 45"/>
                    <a:gd name="T29" fmla="*/ 17 h 47"/>
                    <a:gd name="T30" fmla="*/ 0 w 45"/>
                    <a:gd name="T31" fmla="*/ 23 h 47"/>
                    <a:gd name="T32" fmla="*/ 1 w 45"/>
                    <a:gd name="T33" fmla="*/ 33 h 47"/>
                    <a:gd name="T34" fmla="*/ 7 w 45"/>
                    <a:gd name="T35" fmla="*/ 40 h 47"/>
                    <a:gd name="T36" fmla="*/ 14 w 45"/>
                    <a:gd name="T37" fmla="*/ 45 h 47"/>
                    <a:gd name="T38" fmla="*/ 23 w 45"/>
                    <a:gd name="T39" fmla="*/ 47 h 47"/>
                    <a:gd name="T40" fmla="*/ 23 w 45"/>
                    <a:gd name="T41" fmla="*/ 6 h 47"/>
                    <a:gd name="T42" fmla="*/ 27 w 45"/>
                    <a:gd name="T43" fmla="*/ 6 h 47"/>
                    <a:gd name="T44" fmla="*/ 33 w 45"/>
                    <a:gd name="T45" fmla="*/ 8 h 47"/>
                    <a:gd name="T46" fmla="*/ 22 w 45"/>
                    <a:gd name="T47" fmla="*/ 13 h 47"/>
                    <a:gd name="T48" fmla="*/ 19 w 45"/>
                    <a:gd name="T49" fmla="*/ 14 h 47"/>
                    <a:gd name="T50" fmla="*/ 10 w 45"/>
                    <a:gd name="T51" fmla="*/ 11 h 47"/>
                    <a:gd name="T52" fmla="*/ 15 w 45"/>
                    <a:gd name="T53" fmla="*/ 7 h 47"/>
                    <a:gd name="T54" fmla="*/ 23 w 45"/>
                    <a:gd name="T55" fmla="*/ 6 h 47"/>
                    <a:gd name="T56" fmla="*/ 8 w 45"/>
                    <a:gd name="T57" fmla="*/ 14 h 47"/>
                    <a:gd name="T58" fmla="*/ 12 w 45"/>
                    <a:gd name="T59" fmla="*/ 17 h 47"/>
                    <a:gd name="T60" fmla="*/ 18 w 45"/>
                    <a:gd name="T61" fmla="*/ 18 h 47"/>
                    <a:gd name="T62" fmla="*/ 23 w 45"/>
                    <a:gd name="T63" fmla="*/ 15 h 47"/>
                    <a:gd name="T64" fmla="*/ 33 w 45"/>
                    <a:gd name="T65" fmla="*/ 13 h 47"/>
                    <a:gd name="T66" fmla="*/ 37 w 45"/>
                    <a:gd name="T67" fmla="*/ 13 h 47"/>
                    <a:gd name="T68" fmla="*/ 37 w 45"/>
                    <a:gd name="T69" fmla="*/ 13 h 47"/>
                    <a:gd name="T70" fmla="*/ 40 w 45"/>
                    <a:gd name="T71" fmla="*/ 18 h 47"/>
                    <a:gd name="T72" fmla="*/ 40 w 45"/>
                    <a:gd name="T73" fmla="*/ 23 h 47"/>
                    <a:gd name="T74" fmla="*/ 36 w 45"/>
                    <a:gd name="T75" fmla="*/ 36 h 47"/>
                    <a:gd name="T76" fmla="*/ 23 w 45"/>
                    <a:gd name="T77" fmla="*/ 41 h 47"/>
                    <a:gd name="T78" fmla="*/ 16 w 45"/>
                    <a:gd name="T79" fmla="*/ 40 h 47"/>
                    <a:gd name="T80" fmla="*/ 7 w 45"/>
                    <a:gd name="T81" fmla="*/ 30 h 47"/>
                    <a:gd name="T82" fmla="*/ 6 w 45"/>
                    <a:gd name="T83" fmla="*/ 23 h 47"/>
                    <a:gd name="T84" fmla="*/ 8 w 45"/>
                    <a:gd name="T85"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23"/>
                      </a:lnTo>
                      <a:lnTo>
                        <a:pt x="45" y="19"/>
                      </a:lnTo>
                      <a:lnTo>
                        <a:pt x="44" y="14"/>
                      </a:lnTo>
                      <a:lnTo>
                        <a:pt x="41" y="11"/>
                      </a:lnTo>
                      <a:lnTo>
                        <a:pt x="38" y="7"/>
                      </a:lnTo>
                      <a:lnTo>
                        <a:pt x="36" y="4"/>
                      </a:lnTo>
                      <a:lnTo>
                        <a:pt x="31" y="3"/>
                      </a:lnTo>
                      <a:lnTo>
                        <a:pt x="27" y="2"/>
                      </a:lnTo>
                      <a:lnTo>
                        <a:pt x="23" y="0"/>
                      </a:lnTo>
                      <a:lnTo>
                        <a:pt x="23" y="0"/>
                      </a:lnTo>
                      <a:lnTo>
                        <a:pt x="18" y="2"/>
                      </a:lnTo>
                      <a:lnTo>
                        <a:pt x="12" y="3"/>
                      </a:lnTo>
                      <a:lnTo>
                        <a:pt x="8" y="6"/>
                      </a:lnTo>
                      <a:lnTo>
                        <a:pt x="6" y="10"/>
                      </a:lnTo>
                      <a:lnTo>
                        <a:pt x="6" y="10"/>
                      </a:lnTo>
                      <a:lnTo>
                        <a:pt x="4" y="10"/>
                      </a:lnTo>
                      <a:lnTo>
                        <a:pt x="4" y="10"/>
                      </a:lnTo>
                      <a:lnTo>
                        <a:pt x="4" y="10"/>
                      </a:lnTo>
                      <a:lnTo>
                        <a:pt x="4" y="10"/>
                      </a:lnTo>
                      <a:lnTo>
                        <a:pt x="1" y="17"/>
                      </a:lnTo>
                      <a:lnTo>
                        <a:pt x="0" y="23"/>
                      </a:lnTo>
                      <a:lnTo>
                        <a:pt x="0" y="23"/>
                      </a:lnTo>
                      <a:lnTo>
                        <a:pt x="1" y="28"/>
                      </a:lnTo>
                      <a:lnTo>
                        <a:pt x="1" y="33"/>
                      </a:lnTo>
                      <a:lnTo>
                        <a:pt x="4" y="36"/>
                      </a:lnTo>
                      <a:lnTo>
                        <a:pt x="7" y="40"/>
                      </a:lnTo>
                      <a:lnTo>
                        <a:pt x="10" y="43"/>
                      </a:lnTo>
                      <a:lnTo>
                        <a:pt x="14" y="45"/>
                      </a:lnTo>
                      <a:lnTo>
                        <a:pt x="18" y="47"/>
                      </a:lnTo>
                      <a:lnTo>
                        <a:pt x="23" y="47"/>
                      </a:lnTo>
                      <a:lnTo>
                        <a:pt x="23" y="47"/>
                      </a:lnTo>
                      <a:close/>
                      <a:moveTo>
                        <a:pt x="23" y="6"/>
                      </a:moveTo>
                      <a:lnTo>
                        <a:pt x="23" y="6"/>
                      </a:lnTo>
                      <a:lnTo>
                        <a:pt x="27" y="6"/>
                      </a:lnTo>
                      <a:lnTo>
                        <a:pt x="33" y="8"/>
                      </a:lnTo>
                      <a:lnTo>
                        <a:pt x="33" y="8"/>
                      </a:lnTo>
                      <a:lnTo>
                        <a:pt x="27" y="10"/>
                      </a:lnTo>
                      <a:lnTo>
                        <a:pt x="22" y="13"/>
                      </a:lnTo>
                      <a:lnTo>
                        <a:pt x="22" y="13"/>
                      </a:lnTo>
                      <a:lnTo>
                        <a:pt x="19" y="14"/>
                      </a:lnTo>
                      <a:lnTo>
                        <a:pt x="15" y="14"/>
                      </a:lnTo>
                      <a:lnTo>
                        <a:pt x="10" y="11"/>
                      </a:lnTo>
                      <a:lnTo>
                        <a:pt x="10" y="11"/>
                      </a:lnTo>
                      <a:lnTo>
                        <a:pt x="15" y="7"/>
                      </a:lnTo>
                      <a:lnTo>
                        <a:pt x="19" y="6"/>
                      </a:lnTo>
                      <a:lnTo>
                        <a:pt x="23" y="6"/>
                      </a:lnTo>
                      <a:lnTo>
                        <a:pt x="23" y="6"/>
                      </a:lnTo>
                      <a:close/>
                      <a:moveTo>
                        <a:pt x="8" y="14"/>
                      </a:moveTo>
                      <a:lnTo>
                        <a:pt x="8" y="14"/>
                      </a:lnTo>
                      <a:lnTo>
                        <a:pt x="12" y="17"/>
                      </a:lnTo>
                      <a:lnTo>
                        <a:pt x="18" y="18"/>
                      </a:lnTo>
                      <a:lnTo>
                        <a:pt x="18" y="18"/>
                      </a:lnTo>
                      <a:lnTo>
                        <a:pt x="21" y="17"/>
                      </a:lnTo>
                      <a:lnTo>
                        <a:pt x="23" y="15"/>
                      </a:lnTo>
                      <a:lnTo>
                        <a:pt x="23" y="15"/>
                      </a:lnTo>
                      <a:lnTo>
                        <a:pt x="33" y="13"/>
                      </a:lnTo>
                      <a:lnTo>
                        <a:pt x="34" y="13"/>
                      </a:lnTo>
                      <a:lnTo>
                        <a:pt x="37" y="13"/>
                      </a:lnTo>
                      <a:lnTo>
                        <a:pt x="37" y="13"/>
                      </a:lnTo>
                      <a:lnTo>
                        <a:pt x="37" y="13"/>
                      </a:lnTo>
                      <a:lnTo>
                        <a:pt x="37" y="13"/>
                      </a:lnTo>
                      <a:lnTo>
                        <a:pt x="40" y="18"/>
                      </a:lnTo>
                      <a:lnTo>
                        <a:pt x="40" y="23"/>
                      </a:lnTo>
                      <a:lnTo>
                        <a:pt x="40" y="23"/>
                      </a:lnTo>
                      <a:lnTo>
                        <a:pt x="38" y="30"/>
                      </a:lnTo>
                      <a:lnTo>
                        <a:pt x="36" y="36"/>
                      </a:lnTo>
                      <a:lnTo>
                        <a:pt x="30" y="40"/>
                      </a:lnTo>
                      <a:lnTo>
                        <a:pt x="23" y="41"/>
                      </a:lnTo>
                      <a:lnTo>
                        <a:pt x="23" y="41"/>
                      </a:lnTo>
                      <a:lnTo>
                        <a:pt x="16" y="40"/>
                      </a:lnTo>
                      <a:lnTo>
                        <a:pt x="11" y="36"/>
                      </a:lnTo>
                      <a:lnTo>
                        <a:pt x="7" y="30"/>
                      </a:lnTo>
                      <a:lnTo>
                        <a:pt x="6" y="23"/>
                      </a:lnTo>
                      <a:lnTo>
                        <a:pt x="6" y="23"/>
                      </a:lnTo>
                      <a:lnTo>
                        <a:pt x="6" y="19"/>
                      </a:lnTo>
                      <a:lnTo>
                        <a:pt x="8" y="14"/>
                      </a:lnTo>
                      <a:lnTo>
                        <a:pt x="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6" name="Freeform 364"/>
                <p:cNvSpPr>
                  <a:spLocks/>
                </p:cNvSpPr>
                <p:nvPr/>
              </p:nvSpPr>
              <p:spPr bwMode="auto">
                <a:xfrm>
                  <a:off x="4537076" y="1565276"/>
                  <a:ext cx="36513" cy="44450"/>
                </a:xfrm>
                <a:custGeom>
                  <a:avLst/>
                  <a:gdLst>
                    <a:gd name="T0" fmla="*/ 41 w 45"/>
                    <a:gd name="T1" fmla="*/ 16 h 56"/>
                    <a:gd name="T2" fmla="*/ 41 w 45"/>
                    <a:gd name="T3" fmla="*/ 16 h 56"/>
                    <a:gd name="T4" fmla="*/ 41 w 45"/>
                    <a:gd name="T5" fmla="*/ 12 h 56"/>
                    <a:gd name="T6" fmla="*/ 43 w 45"/>
                    <a:gd name="T7" fmla="*/ 9 h 56"/>
                    <a:gd name="T8" fmla="*/ 43 w 45"/>
                    <a:gd name="T9" fmla="*/ 9 h 56"/>
                    <a:gd name="T10" fmla="*/ 45 w 45"/>
                    <a:gd name="T11" fmla="*/ 8 h 56"/>
                    <a:gd name="T12" fmla="*/ 45 w 45"/>
                    <a:gd name="T13" fmla="*/ 8 h 56"/>
                    <a:gd name="T14" fmla="*/ 43 w 45"/>
                    <a:gd name="T15" fmla="*/ 7 h 56"/>
                    <a:gd name="T16" fmla="*/ 43 w 45"/>
                    <a:gd name="T17" fmla="*/ 7 h 56"/>
                    <a:gd name="T18" fmla="*/ 36 w 45"/>
                    <a:gd name="T19" fmla="*/ 4 h 56"/>
                    <a:gd name="T20" fmla="*/ 30 w 45"/>
                    <a:gd name="T21" fmla="*/ 0 h 56"/>
                    <a:gd name="T22" fmla="*/ 30 w 45"/>
                    <a:gd name="T23" fmla="*/ 0 h 56"/>
                    <a:gd name="T24" fmla="*/ 28 w 45"/>
                    <a:gd name="T25" fmla="*/ 0 h 56"/>
                    <a:gd name="T26" fmla="*/ 28 w 45"/>
                    <a:gd name="T27" fmla="*/ 0 h 56"/>
                    <a:gd name="T28" fmla="*/ 21 w 45"/>
                    <a:gd name="T29" fmla="*/ 4 h 56"/>
                    <a:gd name="T30" fmla="*/ 16 w 45"/>
                    <a:gd name="T31" fmla="*/ 8 h 56"/>
                    <a:gd name="T32" fmla="*/ 12 w 45"/>
                    <a:gd name="T33" fmla="*/ 15 h 56"/>
                    <a:gd name="T34" fmla="*/ 8 w 45"/>
                    <a:gd name="T35" fmla="*/ 22 h 56"/>
                    <a:gd name="T36" fmla="*/ 5 w 45"/>
                    <a:gd name="T37" fmla="*/ 28 h 56"/>
                    <a:gd name="T38" fmla="*/ 2 w 45"/>
                    <a:gd name="T39" fmla="*/ 37 h 56"/>
                    <a:gd name="T40" fmla="*/ 1 w 45"/>
                    <a:gd name="T41" fmla="*/ 45 h 56"/>
                    <a:gd name="T42" fmla="*/ 0 w 45"/>
                    <a:gd name="T43" fmla="*/ 54 h 56"/>
                    <a:gd name="T44" fmla="*/ 0 w 45"/>
                    <a:gd name="T45" fmla="*/ 54 h 56"/>
                    <a:gd name="T46" fmla="*/ 0 w 45"/>
                    <a:gd name="T47" fmla="*/ 56 h 56"/>
                    <a:gd name="T48" fmla="*/ 0 w 45"/>
                    <a:gd name="T49" fmla="*/ 56 h 56"/>
                    <a:gd name="T50" fmla="*/ 1 w 45"/>
                    <a:gd name="T51" fmla="*/ 56 h 56"/>
                    <a:gd name="T52" fmla="*/ 38 w 45"/>
                    <a:gd name="T53" fmla="*/ 56 h 56"/>
                    <a:gd name="T54" fmla="*/ 38 w 45"/>
                    <a:gd name="T55" fmla="*/ 56 h 56"/>
                    <a:gd name="T56" fmla="*/ 39 w 45"/>
                    <a:gd name="T57" fmla="*/ 54 h 56"/>
                    <a:gd name="T58" fmla="*/ 45 w 45"/>
                    <a:gd name="T59" fmla="*/ 24 h 56"/>
                    <a:gd name="T60" fmla="*/ 45 w 45"/>
                    <a:gd name="T61" fmla="*/ 24 h 56"/>
                    <a:gd name="T62" fmla="*/ 45 w 45"/>
                    <a:gd name="T63" fmla="*/ 23 h 56"/>
                    <a:gd name="T64" fmla="*/ 45 w 45"/>
                    <a:gd name="T65" fmla="*/ 23 h 56"/>
                    <a:gd name="T66" fmla="*/ 41 w 45"/>
                    <a:gd name="T67" fmla="*/ 20 h 56"/>
                    <a:gd name="T68" fmla="*/ 41 w 45"/>
                    <a:gd name="T69" fmla="*/ 16 h 56"/>
                    <a:gd name="T70" fmla="*/ 41 w 45"/>
                    <a:gd name="T71"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 h="56">
                      <a:moveTo>
                        <a:pt x="41" y="16"/>
                      </a:moveTo>
                      <a:lnTo>
                        <a:pt x="41" y="16"/>
                      </a:lnTo>
                      <a:lnTo>
                        <a:pt x="41" y="12"/>
                      </a:lnTo>
                      <a:lnTo>
                        <a:pt x="43" y="9"/>
                      </a:lnTo>
                      <a:lnTo>
                        <a:pt x="43" y="9"/>
                      </a:lnTo>
                      <a:lnTo>
                        <a:pt x="45" y="8"/>
                      </a:lnTo>
                      <a:lnTo>
                        <a:pt x="45" y="8"/>
                      </a:lnTo>
                      <a:lnTo>
                        <a:pt x="43" y="7"/>
                      </a:lnTo>
                      <a:lnTo>
                        <a:pt x="43" y="7"/>
                      </a:lnTo>
                      <a:lnTo>
                        <a:pt x="36" y="4"/>
                      </a:lnTo>
                      <a:lnTo>
                        <a:pt x="30" y="0"/>
                      </a:lnTo>
                      <a:lnTo>
                        <a:pt x="30" y="0"/>
                      </a:lnTo>
                      <a:lnTo>
                        <a:pt x="28" y="0"/>
                      </a:lnTo>
                      <a:lnTo>
                        <a:pt x="28" y="0"/>
                      </a:lnTo>
                      <a:lnTo>
                        <a:pt x="21" y="4"/>
                      </a:lnTo>
                      <a:lnTo>
                        <a:pt x="16" y="8"/>
                      </a:lnTo>
                      <a:lnTo>
                        <a:pt x="12" y="15"/>
                      </a:lnTo>
                      <a:lnTo>
                        <a:pt x="8" y="22"/>
                      </a:lnTo>
                      <a:lnTo>
                        <a:pt x="5" y="28"/>
                      </a:lnTo>
                      <a:lnTo>
                        <a:pt x="2" y="37"/>
                      </a:lnTo>
                      <a:lnTo>
                        <a:pt x="1" y="45"/>
                      </a:lnTo>
                      <a:lnTo>
                        <a:pt x="0" y="54"/>
                      </a:lnTo>
                      <a:lnTo>
                        <a:pt x="0" y="54"/>
                      </a:lnTo>
                      <a:lnTo>
                        <a:pt x="0" y="56"/>
                      </a:lnTo>
                      <a:lnTo>
                        <a:pt x="0" y="56"/>
                      </a:lnTo>
                      <a:lnTo>
                        <a:pt x="1" y="56"/>
                      </a:lnTo>
                      <a:lnTo>
                        <a:pt x="38" y="56"/>
                      </a:lnTo>
                      <a:lnTo>
                        <a:pt x="38" y="56"/>
                      </a:lnTo>
                      <a:lnTo>
                        <a:pt x="39" y="54"/>
                      </a:lnTo>
                      <a:lnTo>
                        <a:pt x="45" y="24"/>
                      </a:lnTo>
                      <a:lnTo>
                        <a:pt x="45" y="24"/>
                      </a:lnTo>
                      <a:lnTo>
                        <a:pt x="45" y="23"/>
                      </a:lnTo>
                      <a:lnTo>
                        <a:pt x="45" y="23"/>
                      </a:lnTo>
                      <a:lnTo>
                        <a:pt x="41" y="20"/>
                      </a:lnTo>
                      <a:lnTo>
                        <a:pt x="41" y="16"/>
                      </a:lnTo>
                      <a:lnTo>
                        <a:pt x="41"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7" name="Freeform 365"/>
                <p:cNvSpPr>
                  <a:spLocks/>
                </p:cNvSpPr>
                <p:nvPr/>
              </p:nvSpPr>
              <p:spPr bwMode="auto">
                <a:xfrm>
                  <a:off x="4581526" y="1565276"/>
                  <a:ext cx="33338" cy="44450"/>
                </a:xfrm>
                <a:custGeom>
                  <a:avLst/>
                  <a:gdLst>
                    <a:gd name="T0" fmla="*/ 15 w 44"/>
                    <a:gd name="T1" fmla="*/ 0 h 56"/>
                    <a:gd name="T2" fmla="*/ 15 w 44"/>
                    <a:gd name="T3" fmla="*/ 0 h 56"/>
                    <a:gd name="T4" fmla="*/ 8 w 44"/>
                    <a:gd name="T5" fmla="*/ 4 h 56"/>
                    <a:gd name="T6" fmla="*/ 2 w 44"/>
                    <a:gd name="T7" fmla="*/ 7 h 56"/>
                    <a:gd name="T8" fmla="*/ 2 w 44"/>
                    <a:gd name="T9" fmla="*/ 7 h 56"/>
                    <a:gd name="T10" fmla="*/ 0 w 44"/>
                    <a:gd name="T11" fmla="*/ 8 h 56"/>
                    <a:gd name="T12" fmla="*/ 0 w 44"/>
                    <a:gd name="T13" fmla="*/ 8 h 56"/>
                    <a:gd name="T14" fmla="*/ 0 w 44"/>
                    <a:gd name="T15" fmla="*/ 9 h 56"/>
                    <a:gd name="T16" fmla="*/ 0 w 44"/>
                    <a:gd name="T17" fmla="*/ 9 h 56"/>
                    <a:gd name="T18" fmla="*/ 3 w 44"/>
                    <a:gd name="T19" fmla="*/ 12 h 56"/>
                    <a:gd name="T20" fmla="*/ 4 w 44"/>
                    <a:gd name="T21" fmla="*/ 16 h 56"/>
                    <a:gd name="T22" fmla="*/ 4 w 44"/>
                    <a:gd name="T23" fmla="*/ 16 h 56"/>
                    <a:gd name="T24" fmla="*/ 3 w 44"/>
                    <a:gd name="T25" fmla="*/ 20 h 56"/>
                    <a:gd name="T26" fmla="*/ 0 w 44"/>
                    <a:gd name="T27" fmla="*/ 23 h 56"/>
                    <a:gd name="T28" fmla="*/ 0 w 44"/>
                    <a:gd name="T29" fmla="*/ 23 h 56"/>
                    <a:gd name="T30" fmla="*/ 0 w 44"/>
                    <a:gd name="T31" fmla="*/ 24 h 56"/>
                    <a:gd name="T32" fmla="*/ 6 w 44"/>
                    <a:gd name="T33" fmla="*/ 54 h 56"/>
                    <a:gd name="T34" fmla="*/ 6 w 44"/>
                    <a:gd name="T35" fmla="*/ 54 h 56"/>
                    <a:gd name="T36" fmla="*/ 6 w 44"/>
                    <a:gd name="T37" fmla="*/ 56 h 56"/>
                    <a:gd name="T38" fmla="*/ 44 w 44"/>
                    <a:gd name="T39" fmla="*/ 56 h 56"/>
                    <a:gd name="T40" fmla="*/ 44 w 44"/>
                    <a:gd name="T41" fmla="*/ 56 h 56"/>
                    <a:gd name="T42" fmla="*/ 44 w 44"/>
                    <a:gd name="T43" fmla="*/ 56 h 56"/>
                    <a:gd name="T44" fmla="*/ 44 w 44"/>
                    <a:gd name="T45" fmla="*/ 56 h 56"/>
                    <a:gd name="T46" fmla="*/ 44 w 44"/>
                    <a:gd name="T47" fmla="*/ 54 h 56"/>
                    <a:gd name="T48" fmla="*/ 44 w 44"/>
                    <a:gd name="T49" fmla="*/ 54 h 56"/>
                    <a:gd name="T50" fmla="*/ 44 w 44"/>
                    <a:gd name="T51" fmla="*/ 45 h 56"/>
                    <a:gd name="T52" fmla="*/ 42 w 44"/>
                    <a:gd name="T53" fmla="*/ 37 h 56"/>
                    <a:gd name="T54" fmla="*/ 40 w 44"/>
                    <a:gd name="T55" fmla="*/ 28 h 56"/>
                    <a:gd name="T56" fmla="*/ 37 w 44"/>
                    <a:gd name="T57" fmla="*/ 22 h 56"/>
                    <a:gd name="T58" fmla="*/ 33 w 44"/>
                    <a:gd name="T59" fmla="*/ 15 h 56"/>
                    <a:gd name="T60" fmla="*/ 27 w 44"/>
                    <a:gd name="T61" fmla="*/ 8 h 56"/>
                    <a:gd name="T62" fmla="*/ 22 w 44"/>
                    <a:gd name="T63" fmla="*/ 4 h 56"/>
                    <a:gd name="T64" fmla="*/ 17 w 44"/>
                    <a:gd name="T65" fmla="*/ 0 h 56"/>
                    <a:gd name="T66" fmla="*/ 17 w 44"/>
                    <a:gd name="T67" fmla="*/ 0 h 56"/>
                    <a:gd name="T68" fmla="*/ 15 w 44"/>
                    <a:gd name="T69" fmla="*/ 0 h 56"/>
                    <a:gd name="T70" fmla="*/ 15 w 44"/>
                    <a:gd name="T71"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4" h="56">
                      <a:moveTo>
                        <a:pt x="15" y="0"/>
                      </a:moveTo>
                      <a:lnTo>
                        <a:pt x="15" y="0"/>
                      </a:lnTo>
                      <a:lnTo>
                        <a:pt x="8" y="4"/>
                      </a:lnTo>
                      <a:lnTo>
                        <a:pt x="2" y="7"/>
                      </a:lnTo>
                      <a:lnTo>
                        <a:pt x="2" y="7"/>
                      </a:lnTo>
                      <a:lnTo>
                        <a:pt x="0" y="8"/>
                      </a:lnTo>
                      <a:lnTo>
                        <a:pt x="0" y="8"/>
                      </a:lnTo>
                      <a:lnTo>
                        <a:pt x="0" y="9"/>
                      </a:lnTo>
                      <a:lnTo>
                        <a:pt x="0" y="9"/>
                      </a:lnTo>
                      <a:lnTo>
                        <a:pt x="3" y="12"/>
                      </a:lnTo>
                      <a:lnTo>
                        <a:pt x="4" y="16"/>
                      </a:lnTo>
                      <a:lnTo>
                        <a:pt x="4" y="16"/>
                      </a:lnTo>
                      <a:lnTo>
                        <a:pt x="3" y="20"/>
                      </a:lnTo>
                      <a:lnTo>
                        <a:pt x="0" y="23"/>
                      </a:lnTo>
                      <a:lnTo>
                        <a:pt x="0" y="23"/>
                      </a:lnTo>
                      <a:lnTo>
                        <a:pt x="0" y="24"/>
                      </a:lnTo>
                      <a:lnTo>
                        <a:pt x="6" y="54"/>
                      </a:lnTo>
                      <a:lnTo>
                        <a:pt x="6" y="54"/>
                      </a:lnTo>
                      <a:lnTo>
                        <a:pt x="6" y="56"/>
                      </a:lnTo>
                      <a:lnTo>
                        <a:pt x="44" y="56"/>
                      </a:lnTo>
                      <a:lnTo>
                        <a:pt x="44" y="56"/>
                      </a:lnTo>
                      <a:lnTo>
                        <a:pt x="44" y="56"/>
                      </a:lnTo>
                      <a:lnTo>
                        <a:pt x="44" y="56"/>
                      </a:lnTo>
                      <a:lnTo>
                        <a:pt x="44" y="54"/>
                      </a:lnTo>
                      <a:lnTo>
                        <a:pt x="44" y="54"/>
                      </a:lnTo>
                      <a:lnTo>
                        <a:pt x="44" y="45"/>
                      </a:lnTo>
                      <a:lnTo>
                        <a:pt x="42" y="37"/>
                      </a:lnTo>
                      <a:lnTo>
                        <a:pt x="40" y="28"/>
                      </a:lnTo>
                      <a:lnTo>
                        <a:pt x="37" y="22"/>
                      </a:lnTo>
                      <a:lnTo>
                        <a:pt x="33" y="15"/>
                      </a:lnTo>
                      <a:lnTo>
                        <a:pt x="27" y="8"/>
                      </a:lnTo>
                      <a:lnTo>
                        <a:pt x="22" y="4"/>
                      </a:lnTo>
                      <a:lnTo>
                        <a:pt x="17" y="0"/>
                      </a:lnTo>
                      <a:lnTo>
                        <a:pt x="17" y="0"/>
                      </a:lnTo>
                      <a:lnTo>
                        <a:pt x="15" y="0"/>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grpSp>
        </p:grpSp>
      </p:grpSp>
      <p:grpSp>
        <p:nvGrpSpPr>
          <p:cNvPr id="108" name="组合 107"/>
          <p:cNvGrpSpPr/>
          <p:nvPr/>
        </p:nvGrpSpPr>
        <p:grpSpPr>
          <a:xfrm>
            <a:off x="5096307" y="1419622"/>
            <a:ext cx="3359597" cy="2919616"/>
            <a:chOff x="5257568" y="1134377"/>
            <a:chExt cx="3359597" cy="2919616"/>
          </a:xfrm>
        </p:grpSpPr>
        <p:cxnSp>
          <p:nvCxnSpPr>
            <p:cNvPr id="109" name="直接连接符 108"/>
            <p:cNvCxnSpPr/>
            <p:nvPr/>
          </p:nvCxnSpPr>
          <p:spPr bwMode="auto">
            <a:xfrm flipH="1">
              <a:off x="5591779" y="2567696"/>
              <a:ext cx="685487" cy="0"/>
            </a:xfrm>
            <a:prstGeom prst="line">
              <a:avLst/>
            </a:prstGeom>
            <a:noFill/>
            <a:ln w="12700" cap="flat" cmpd="sng" algn="ctr">
              <a:solidFill>
                <a:schemeClr val="bg2"/>
              </a:solidFill>
              <a:prstDash val="solid"/>
              <a:miter lim="800000"/>
            </a:ln>
            <a:effectLst/>
          </p:spPr>
        </p:cxnSp>
        <p:cxnSp>
          <p:nvCxnSpPr>
            <p:cNvPr id="110" name="直接连接符 109"/>
            <p:cNvCxnSpPr/>
            <p:nvPr/>
          </p:nvCxnSpPr>
          <p:spPr bwMode="auto">
            <a:xfrm flipH="1">
              <a:off x="5257568" y="1462668"/>
              <a:ext cx="1014009" cy="0"/>
            </a:xfrm>
            <a:prstGeom prst="line">
              <a:avLst/>
            </a:prstGeom>
            <a:noFill/>
            <a:ln w="12700" cap="flat" cmpd="sng" algn="ctr">
              <a:solidFill>
                <a:schemeClr val="tx1"/>
              </a:solidFill>
              <a:prstDash val="solid"/>
              <a:miter lim="800000"/>
            </a:ln>
            <a:effectLst/>
          </p:spPr>
        </p:cxnSp>
        <p:cxnSp>
          <p:nvCxnSpPr>
            <p:cNvPr id="111" name="直接连接符 110"/>
            <p:cNvCxnSpPr/>
            <p:nvPr/>
          </p:nvCxnSpPr>
          <p:spPr bwMode="auto">
            <a:xfrm flipH="1">
              <a:off x="5263256" y="3651391"/>
              <a:ext cx="1014009" cy="0"/>
            </a:xfrm>
            <a:prstGeom prst="line">
              <a:avLst/>
            </a:prstGeom>
            <a:noFill/>
            <a:ln w="12700" cap="flat" cmpd="sng" algn="ctr">
              <a:solidFill>
                <a:schemeClr val="tx2"/>
              </a:solidFill>
              <a:prstDash val="solid"/>
              <a:miter lim="800000"/>
            </a:ln>
            <a:effectLst/>
          </p:spPr>
        </p:cxnSp>
        <p:cxnSp>
          <p:nvCxnSpPr>
            <p:cNvPr id="112" name="直接连接符 111"/>
            <p:cNvCxnSpPr/>
            <p:nvPr/>
          </p:nvCxnSpPr>
          <p:spPr bwMode="auto">
            <a:xfrm>
              <a:off x="6277266" y="2333038"/>
              <a:ext cx="0" cy="489227"/>
            </a:xfrm>
            <a:prstGeom prst="line">
              <a:avLst/>
            </a:prstGeom>
            <a:noFill/>
            <a:ln w="76200" cap="flat" cmpd="sng" algn="ctr">
              <a:solidFill>
                <a:schemeClr val="bg2"/>
              </a:solidFill>
              <a:prstDash val="solid"/>
              <a:miter lim="800000"/>
            </a:ln>
            <a:effectLst/>
          </p:spPr>
        </p:cxnSp>
        <p:cxnSp>
          <p:nvCxnSpPr>
            <p:cNvPr id="113" name="直接连接符 112"/>
            <p:cNvCxnSpPr/>
            <p:nvPr/>
          </p:nvCxnSpPr>
          <p:spPr bwMode="auto">
            <a:xfrm>
              <a:off x="6277265" y="1228009"/>
              <a:ext cx="0" cy="489227"/>
            </a:xfrm>
            <a:prstGeom prst="line">
              <a:avLst/>
            </a:prstGeom>
            <a:noFill/>
            <a:ln w="76200" cap="flat" cmpd="sng" algn="ctr">
              <a:solidFill>
                <a:schemeClr val="tx1"/>
              </a:solidFill>
              <a:prstDash val="solid"/>
              <a:miter lim="800000"/>
            </a:ln>
            <a:effectLst/>
          </p:spPr>
        </p:cxnSp>
        <p:cxnSp>
          <p:nvCxnSpPr>
            <p:cNvPr id="114" name="直接连接符 113"/>
            <p:cNvCxnSpPr/>
            <p:nvPr/>
          </p:nvCxnSpPr>
          <p:spPr bwMode="auto">
            <a:xfrm>
              <a:off x="6277265" y="3416734"/>
              <a:ext cx="0" cy="489227"/>
            </a:xfrm>
            <a:prstGeom prst="line">
              <a:avLst/>
            </a:prstGeom>
            <a:noFill/>
            <a:ln w="76200" cap="flat" cmpd="sng" algn="ctr">
              <a:solidFill>
                <a:schemeClr val="tx2"/>
              </a:solidFill>
              <a:prstDash val="solid"/>
              <a:miter lim="800000"/>
            </a:ln>
            <a:effectLst/>
          </p:spPr>
        </p:cxnSp>
        <p:sp>
          <p:nvSpPr>
            <p:cNvPr id="115" name="文本框 49"/>
            <p:cNvSpPr txBox="1"/>
            <p:nvPr/>
          </p:nvSpPr>
          <p:spPr>
            <a:xfrm>
              <a:off x="6402162" y="1134377"/>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16" name="文本框 50"/>
            <p:cNvSpPr txBox="1"/>
            <p:nvPr/>
          </p:nvSpPr>
          <p:spPr>
            <a:xfrm>
              <a:off x="6402162" y="2247209"/>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bg2"/>
                  </a:solidFill>
                  <a:latin typeface="微软雅黑" panose="020B0503020204020204" pitchFamily="34" charset="-122"/>
                  <a:ea typeface="微软雅黑" panose="020B0503020204020204" pitchFamily="34" charset="-122"/>
                </a:rPr>
                <a:t>添加标题</a:t>
              </a:r>
              <a:endParaRPr lang="en-US" altLang="zh-CN" sz="1600" dirty="0" smtClean="0">
                <a:solidFill>
                  <a:schemeClr val="bg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17" name="文本框 51"/>
            <p:cNvSpPr txBox="1"/>
            <p:nvPr/>
          </p:nvSpPr>
          <p:spPr>
            <a:xfrm>
              <a:off x="6402162" y="3366625"/>
              <a:ext cx="2215003" cy="687368"/>
            </a:xfrm>
            <a:prstGeom prst="rect">
              <a:avLst/>
            </a:prstGeom>
            <a:noFill/>
          </p:spPr>
          <p:txBody>
            <a:bodyPr wrap="square" lIns="68580" tIns="34290" rIns="68580" bIns="34290" rtlCol="0">
              <a:spAutoFit/>
            </a:bodyPr>
            <a:lstStyle/>
            <a:p>
              <a:pPr>
                <a:spcBef>
                  <a:spcPts val="450"/>
                </a:spcBef>
              </a:pPr>
              <a:r>
                <a:rPr lang="zh-CN" altLang="en-US" sz="1600" dirty="0" smtClean="0">
                  <a:solidFill>
                    <a:schemeClr val="tx2"/>
                  </a:solidFill>
                  <a:latin typeface="微软雅黑" panose="020B0503020204020204" pitchFamily="34" charset="-122"/>
                  <a:ea typeface="微软雅黑" panose="020B0503020204020204" pitchFamily="34" charset="-122"/>
                </a:rPr>
                <a:t>添加标题</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118" name="组合 117"/>
          <p:cNvGrpSpPr/>
          <p:nvPr/>
        </p:nvGrpSpPr>
        <p:grpSpPr>
          <a:xfrm>
            <a:off x="467544" y="1419622"/>
            <a:ext cx="3308987" cy="2880320"/>
            <a:chOff x="628805" y="1134377"/>
            <a:chExt cx="3308987" cy="2880320"/>
          </a:xfrm>
        </p:grpSpPr>
        <p:cxnSp>
          <p:nvCxnSpPr>
            <p:cNvPr id="119" name="直接连接符 118"/>
            <p:cNvCxnSpPr/>
            <p:nvPr/>
          </p:nvCxnSpPr>
          <p:spPr bwMode="auto">
            <a:xfrm>
              <a:off x="2925205" y="3651391"/>
              <a:ext cx="1012587" cy="0"/>
            </a:xfrm>
            <a:prstGeom prst="line">
              <a:avLst/>
            </a:prstGeom>
            <a:noFill/>
            <a:ln w="12700" cap="flat" cmpd="sng" algn="ctr">
              <a:solidFill>
                <a:schemeClr val="bg1"/>
              </a:solidFill>
              <a:prstDash val="solid"/>
              <a:miter lim="800000"/>
            </a:ln>
            <a:effectLst/>
          </p:spPr>
        </p:cxnSp>
        <p:cxnSp>
          <p:nvCxnSpPr>
            <p:cNvPr id="120" name="直接连接符 119"/>
            <p:cNvCxnSpPr/>
            <p:nvPr/>
          </p:nvCxnSpPr>
          <p:spPr bwMode="auto">
            <a:xfrm>
              <a:off x="2925206" y="2567696"/>
              <a:ext cx="685487" cy="0"/>
            </a:xfrm>
            <a:prstGeom prst="line">
              <a:avLst/>
            </a:prstGeom>
            <a:noFill/>
            <a:ln w="12700" cap="flat" cmpd="sng" algn="ctr">
              <a:solidFill>
                <a:schemeClr val="tx1"/>
              </a:solidFill>
              <a:prstDash val="solid"/>
              <a:miter lim="800000"/>
            </a:ln>
            <a:effectLst/>
          </p:spPr>
        </p:cxnSp>
        <p:cxnSp>
          <p:nvCxnSpPr>
            <p:cNvPr id="121" name="直接连接符 120"/>
            <p:cNvCxnSpPr/>
            <p:nvPr/>
          </p:nvCxnSpPr>
          <p:spPr bwMode="auto">
            <a:xfrm>
              <a:off x="2925205" y="1462668"/>
              <a:ext cx="1012587" cy="0"/>
            </a:xfrm>
            <a:prstGeom prst="line">
              <a:avLst/>
            </a:prstGeom>
            <a:noFill/>
            <a:ln w="12700" cap="flat" cmpd="sng" algn="ctr">
              <a:solidFill>
                <a:schemeClr val="bg1"/>
              </a:solidFill>
              <a:prstDash val="solid"/>
              <a:miter lim="800000"/>
            </a:ln>
            <a:effectLst/>
          </p:spPr>
        </p:cxnSp>
        <p:cxnSp>
          <p:nvCxnSpPr>
            <p:cNvPr id="122" name="直接连接符 121"/>
            <p:cNvCxnSpPr/>
            <p:nvPr/>
          </p:nvCxnSpPr>
          <p:spPr bwMode="auto">
            <a:xfrm flipH="1">
              <a:off x="2925205" y="3416734"/>
              <a:ext cx="0" cy="489227"/>
            </a:xfrm>
            <a:prstGeom prst="line">
              <a:avLst/>
            </a:prstGeom>
            <a:noFill/>
            <a:ln w="76200" cap="flat" cmpd="sng" algn="ctr">
              <a:solidFill>
                <a:schemeClr val="bg1"/>
              </a:solidFill>
              <a:prstDash val="solid"/>
              <a:miter lim="800000"/>
            </a:ln>
            <a:effectLst/>
          </p:spPr>
        </p:cxnSp>
        <p:cxnSp>
          <p:nvCxnSpPr>
            <p:cNvPr id="123" name="直接连接符 122"/>
            <p:cNvCxnSpPr/>
            <p:nvPr/>
          </p:nvCxnSpPr>
          <p:spPr bwMode="auto">
            <a:xfrm flipH="1">
              <a:off x="2925206" y="2333038"/>
              <a:ext cx="0" cy="489227"/>
            </a:xfrm>
            <a:prstGeom prst="line">
              <a:avLst/>
            </a:prstGeom>
            <a:noFill/>
            <a:ln w="76200" cap="flat" cmpd="sng" algn="ctr">
              <a:solidFill>
                <a:schemeClr val="tx1"/>
              </a:solidFill>
              <a:prstDash val="solid"/>
              <a:miter lim="800000"/>
            </a:ln>
            <a:effectLst/>
          </p:spPr>
        </p:cxnSp>
        <p:cxnSp>
          <p:nvCxnSpPr>
            <p:cNvPr id="124" name="直接连接符 123"/>
            <p:cNvCxnSpPr/>
            <p:nvPr/>
          </p:nvCxnSpPr>
          <p:spPr bwMode="auto">
            <a:xfrm flipH="1">
              <a:off x="2925205" y="1228009"/>
              <a:ext cx="0" cy="489227"/>
            </a:xfrm>
            <a:prstGeom prst="line">
              <a:avLst/>
            </a:prstGeom>
            <a:noFill/>
            <a:ln w="76200" cap="flat" cmpd="sng" algn="ctr">
              <a:solidFill>
                <a:schemeClr val="bg1"/>
              </a:solidFill>
              <a:prstDash val="solid"/>
              <a:miter lim="800000"/>
            </a:ln>
            <a:effectLst/>
          </p:spPr>
        </p:cxnSp>
        <p:sp>
          <p:nvSpPr>
            <p:cNvPr id="125" name="文本框 52"/>
            <p:cNvSpPr txBox="1"/>
            <p:nvPr/>
          </p:nvSpPr>
          <p:spPr>
            <a:xfrm>
              <a:off x="641134" y="113437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6" name="文本框 53"/>
            <p:cNvSpPr txBox="1"/>
            <p:nvPr/>
          </p:nvSpPr>
          <p:spPr>
            <a:xfrm>
              <a:off x="641134" y="2214497"/>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latin typeface="微软雅黑" panose="020B0503020204020204" pitchFamily="34" charset="-122"/>
                  <a:ea typeface="微软雅黑" panose="020B0503020204020204" pitchFamily="34" charset="-122"/>
                </a:rPr>
                <a:t>添加标题</a:t>
              </a:r>
              <a:endParaRPr lang="en-US" altLang="zh-CN" sz="1600" dirty="0" smtClean="0">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27" name="文本框 54"/>
            <p:cNvSpPr txBox="1"/>
            <p:nvPr/>
          </p:nvSpPr>
          <p:spPr>
            <a:xfrm>
              <a:off x="628805" y="3327329"/>
              <a:ext cx="2215003" cy="687368"/>
            </a:xfrm>
            <a:prstGeom prst="rect">
              <a:avLst/>
            </a:prstGeom>
            <a:noFill/>
          </p:spPr>
          <p:txBody>
            <a:bodyPr wrap="square" lIns="68580" tIns="34290" rIns="68580" bIns="34290" rtlCol="0">
              <a:spAutoFit/>
            </a:bodyPr>
            <a:lstStyle/>
            <a:p>
              <a:pPr algn="r">
                <a:spcBef>
                  <a:spcPts val="450"/>
                </a:spcBef>
              </a:pPr>
              <a:r>
                <a:rPr lang="zh-CN" altLang="en-US" sz="1600" dirty="0" smtClean="0">
                  <a:solidFill>
                    <a:schemeClr val="bg1"/>
                  </a:solidFill>
                  <a:latin typeface="微软雅黑" panose="020B0503020204020204" pitchFamily="34" charset="-122"/>
                  <a:ea typeface="微软雅黑" panose="020B0503020204020204" pitchFamily="34" charset="-122"/>
                </a:rPr>
                <a:t>添加标题</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lgn="r">
                <a:spcBef>
                  <a:spcPts val="450"/>
                </a:spcBef>
              </a:pPr>
              <a:r>
                <a:rPr lang="zh-CN" altLang="en-US" sz="1000" dirty="0">
                  <a:solidFill>
                    <a:schemeClr val="accent1"/>
                  </a:solidFill>
                  <a:latin typeface="微软雅黑" panose="020B0503020204020204" pitchFamily="34" charset="-122"/>
                  <a:ea typeface="微软雅黑" panose="020B0503020204020204" pitchFamily="34" charset="-122"/>
                </a:rPr>
                <a:t>在此处添加文字在此处添加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文字在</a:t>
              </a:r>
              <a:r>
                <a:rPr lang="zh-CN" altLang="en-US" sz="1000" dirty="0">
                  <a:solidFill>
                    <a:schemeClr val="accent1"/>
                  </a:solidFill>
                  <a:latin typeface="微软雅黑" panose="020B0503020204020204" pitchFamily="34" charset="-122"/>
                  <a:ea typeface="微软雅黑" panose="020B0503020204020204" pitchFamily="34" charset="-122"/>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sp>
        <p:nvSpPr>
          <p:cNvPr id="6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6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027183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118"/>
                                        </p:tgtEl>
                                        <p:attrNameLst>
                                          <p:attrName>style.visibility</p:attrName>
                                        </p:attrNameLst>
                                      </p:cBhvr>
                                      <p:to>
                                        <p:strVal val="visible"/>
                                      </p:to>
                                    </p:set>
                                    <p:anim calcmode="lin" valueType="num">
                                      <p:cBhvr additive="base">
                                        <p:cTn id="14" dur="500" fill="hold"/>
                                        <p:tgtEl>
                                          <p:spTgt spid="118"/>
                                        </p:tgtEl>
                                        <p:attrNameLst>
                                          <p:attrName>ppt_x</p:attrName>
                                        </p:attrNameLst>
                                      </p:cBhvr>
                                      <p:tavLst>
                                        <p:tav tm="0">
                                          <p:val>
                                            <p:strVal val="0-#ppt_w/2"/>
                                          </p:val>
                                        </p:tav>
                                        <p:tav tm="100000">
                                          <p:val>
                                            <p:strVal val="#ppt_x"/>
                                          </p:val>
                                        </p:tav>
                                      </p:tavLst>
                                    </p:anim>
                                    <p:anim calcmode="lin" valueType="num">
                                      <p:cBhvr additive="base">
                                        <p:cTn id="15" dur="500" fill="hold"/>
                                        <p:tgtEl>
                                          <p:spTgt spid="118"/>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108"/>
                                        </p:tgtEl>
                                        <p:attrNameLst>
                                          <p:attrName>style.visibility</p:attrName>
                                        </p:attrNameLst>
                                      </p:cBhvr>
                                      <p:to>
                                        <p:strVal val="visible"/>
                                      </p:to>
                                    </p:set>
                                    <p:anim calcmode="lin" valueType="num">
                                      <p:cBhvr additive="base">
                                        <p:cTn id="18" dur="500" fill="hold"/>
                                        <p:tgtEl>
                                          <p:spTgt spid="108"/>
                                        </p:tgtEl>
                                        <p:attrNameLst>
                                          <p:attrName>ppt_x</p:attrName>
                                        </p:attrNameLst>
                                      </p:cBhvr>
                                      <p:tavLst>
                                        <p:tav tm="0">
                                          <p:val>
                                            <p:strVal val="1+#ppt_w/2"/>
                                          </p:val>
                                        </p:tav>
                                        <p:tav tm="100000">
                                          <p:val>
                                            <p:strVal val="#ppt_x"/>
                                          </p:val>
                                        </p:tav>
                                      </p:tavLst>
                                    </p:anim>
                                    <p:anim calcmode="lin" valueType="num">
                                      <p:cBhvr additive="base">
                                        <p:cTn id="19" dur="500" fill="hold"/>
                                        <p:tgtEl>
                                          <p:spTgt spid="10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557044" y="2627103"/>
            <a:ext cx="4034032" cy="1296143"/>
            <a:chOff x="2557044" y="2483087"/>
            <a:chExt cx="4034032" cy="1296143"/>
          </a:xfrm>
        </p:grpSpPr>
        <p:sp>
          <p:nvSpPr>
            <p:cNvPr id="8" name="Line 34"/>
            <p:cNvSpPr>
              <a:spLocks noChangeShapeType="1"/>
            </p:cNvSpPr>
            <p:nvPr/>
          </p:nvSpPr>
          <p:spPr bwMode="auto">
            <a:xfrm rot="618245" flipV="1">
              <a:off x="4879539" y="2483087"/>
              <a:ext cx="117053" cy="104633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9" name="Line 35"/>
            <p:cNvSpPr>
              <a:spLocks noChangeShapeType="1"/>
            </p:cNvSpPr>
            <p:nvPr/>
          </p:nvSpPr>
          <p:spPr bwMode="auto">
            <a:xfrm rot="618245" flipH="1" flipV="1">
              <a:off x="4208628" y="2554460"/>
              <a:ext cx="432523" cy="849346"/>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Line 36"/>
            <p:cNvSpPr>
              <a:spLocks noChangeShapeType="1"/>
            </p:cNvSpPr>
            <p:nvPr/>
          </p:nvSpPr>
          <p:spPr bwMode="auto">
            <a:xfrm rot="618245" flipH="1" flipV="1">
              <a:off x="3363565" y="2982702"/>
              <a:ext cx="1029206" cy="466783"/>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1" name="Line 37"/>
            <p:cNvSpPr>
              <a:spLocks noChangeShapeType="1"/>
            </p:cNvSpPr>
            <p:nvPr/>
          </p:nvSpPr>
          <p:spPr bwMode="auto">
            <a:xfrm rot="618245" flipH="1">
              <a:off x="2557044" y="3566538"/>
              <a:ext cx="1750079" cy="2426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2" name="Line 38"/>
            <p:cNvSpPr>
              <a:spLocks noChangeShapeType="1"/>
            </p:cNvSpPr>
            <p:nvPr/>
          </p:nvSpPr>
          <p:spPr bwMode="auto">
            <a:xfrm rot="618245" flipV="1">
              <a:off x="5096515" y="2825680"/>
              <a:ext cx="662346" cy="765124"/>
            </a:xfrm>
            <a:prstGeom prst="line">
              <a:avLst/>
            </a:prstGeom>
            <a:noFill/>
            <a:ln w="9525">
              <a:solidFill>
                <a:schemeClr val="tx2"/>
              </a:solidFill>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3" name="Line 39"/>
            <p:cNvSpPr>
              <a:spLocks noChangeShapeType="1"/>
            </p:cNvSpPr>
            <p:nvPr/>
          </p:nvSpPr>
          <p:spPr bwMode="auto">
            <a:xfrm rot="618245" flipV="1">
              <a:off x="5293506" y="3303883"/>
              <a:ext cx="1297570" cy="475347"/>
            </a:xfrm>
            <a:prstGeom prst="line">
              <a:avLst/>
            </a:prstGeom>
            <a:noFill/>
            <a:ln w="9525">
              <a:solidFill>
                <a:schemeClr val="tx1"/>
              </a:solidFill>
              <a:prstDash val="dash"/>
              <a:round/>
              <a:headEnd/>
              <a:tailEnd type="triangle" w="med" len="med"/>
            </a:ln>
          </p:spPr>
          <p:txBody>
            <a:bodyPr/>
            <a:lstStyle/>
            <a:p>
              <a:endParaRPr lang="zh-CN" altLang="en-US">
                <a:solidFill>
                  <a:srgbClr val="F8F8F8"/>
                </a:solidFill>
                <a:latin typeface="微软雅黑" panose="020B0503020204020204" pitchFamily="34" charset="-122"/>
                <a:ea typeface="微软雅黑" panose="020B0503020204020204" pitchFamily="34" charset="-122"/>
              </a:endParaRPr>
            </a:p>
          </p:txBody>
        </p:sp>
      </p:grpSp>
      <p:sp>
        <p:nvSpPr>
          <p:cNvPr id="14" name="Oval 20"/>
          <p:cNvSpPr>
            <a:spLocks noChangeArrowheads="1"/>
          </p:cNvSpPr>
          <p:nvPr/>
        </p:nvSpPr>
        <p:spPr bwMode="auto">
          <a:xfrm>
            <a:off x="3770394" y="1720659"/>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smtClean="0">
                <a:solidFill>
                  <a:schemeClr val="accent2"/>
                </a:solidFill>
                <a:latin typeface="微软雅黑" panose="020B0503020204020204" pitchFamily="34" charset="-122"/>
                <a:ea typeface="微软雅黑" panose="020B0503020204020204" pitchFamily="34" charset="-122"/>
              </a:rPr>
              <a:t>3</a:t>
            </a:r>
            <a:endParaRPr lang="en-US" altLang="zh-CN" sz="3000" dirty="0">
              <a:solidFill>
                <a:schemeClr val="accent2"/>
              </a:solidFill>
              <a:latin typeface="微软雅黑" panose="020B0503020204020204" pitchFamily="34" charset="-122"/>
              <a:ea typeface="微软雅黑" panose="020B0503020204020204" pitchFamily="34" charset="-122"/>
            </a:endParaRPr>
          </a:p>
        </p:txBody>
      </p:sp>
      <p:sp>
        <p:nvSpPr>
          <p:cNvPr id="15" name="Oval 25"/>
          <p:cNvSpPr>
            <a:spLocks noChangeArrowheads="1"/>
          </p:cNvSpPr>
          <p:nvPr/>
        </p:nvSpPr>
        <p:spPr bwMode="auto">
          <a:xfrm>
            <a:off x="4918081" y="1754919"/>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4</a:t>
            </a:r>
          </a:p>
        </p:txBody>
      </p:sp>
      <p:sp>
        <p:nvSpPr>
          <p:cNvPr id="16" name="Oval 5"/>
          <p:cNvSpPr>
            <a:spLocks noChangeArrowheads="1"/>
          </p:cNvSpPr>
          <p:nvPr/>
        </p:nvSpPr>
        <p:spPr bwMode="auto">
          <a:xfrm>
            <a:off x="1714836" y="309103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1</a:t>
            </a:r>
          </a:p>
        </p:txBody>
      </p:sp>
      <p:sp>
        <p:nvSpPr>
          <p:cNvPr id="17" name="Oval 30"/>
          <p:cNvSpPr>
            <a:spLocks noChangeArrowheads="1"/>
          </p:cNvSpPr>
          <p:nvPr/>
        </p:nvSpPr>
        <p:spPr bwMode="auto">
          <a:xfrm>
            <a:off x="6733823" y="3125290"/>
            <a:ext cx="807948" cy="805094"/>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6</a:t>
            </a:r>
          </a:p>
        </p:txBody>
      </p:sp>
      <p:sp>
        <p:nvSpPr>
          <p:cNvPr id="18" name="Oval 10"/>
          <p:cNvSpPr>
            <a:spLocks noChangeArrowheads="1"/>
          </p:cNvSpPr>
          <p:nvPr/>
        </p:nvSpPr>
        <p:spPr bwMode="auto">
          <a:xfrm>
            <a:off x="2554192" y="2285936"/>
            <a:ext cx="807949" cy="805093"/>
          </a:xfrm>
          <a:prstGeom prst="ellipse">
            <a:avLst/>
          </a:prstGeom>
          <a:solidFill>
            <a:schemeClr val="bg1">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2</a:t>
            </a:r>
          </a:p>
        </p:txBody>
      </p:sp>
      <p:sp>
        <p:nvSpPr>
          <p:cNvPr id="19" name="Oval 15"/>
          <p:cNvSpPr>
            <a:spLocks noChangeArrowheads="1"/>
          </p:cNvSpPr>
          <p:nvPr/>
        </p:nvSpPr>
        <p:spPr bwMode="auto">
          <a:xfrm>
            <a:off x="5891613" y="2261671"/>
            <a:ext cx="807948" cy="805094"/>
          </a:xfrm>
          <a:prstGeom prst="ellipse">
            <a:avLst/>
          </a:prstGeom>
          <a:solidFill>
            <a:schemeClr val="tx2">
              <a:alpha val="50000"/>
            </a:schemeClr>
          </a:solidFill>
          <a:ln w="9525" algn="ctr">
            <a:noFill/>
            <a:round/>
            <a:headEnd/>
            <a:tailEnd/>
          </a:ln>
        </p:spPr>
        <p:txBody>
          <a:bodyPr wrap="none" anchor="ctr"/>
          <a:lstStyle/>
          <a:p>
            <a:pPr algn="ctr"/>
            <a:r>
              <a:rPr lang="en-US" altLang="zh-CN" sz="3000" dirty="0">
                <a:solidFill>
                  <a:schemeClr val="accent2"/>
                </a:solidFill>
                <a:latin typeface="微软雅黑" panose="020B0503020204020204" pitchFamily="34" charset="-122"/>
                <a:ea typeface="微软雅黑" panose="020B0503020204020204" pitchFamily="34" charset="-122"/>
              </a:rPr>
              <a:t>5</a:t>
            </a:r>
          </a:p>
        </p:txBody>
      </p:sp>
      <p:grpSp>
        <p:nvGrpSpPr>
          <p:cNvPr id="20" name="组合 19"/>
          <p:cNvGrpSpPr/>
          <p:nvPr/>
        </p:nvGrpSpPr>
        <p:grpSpPr>
          <a:xfrm>
            <a:off x="467544" y="1119694"/>
            <a:ext cx="8280920" cy="1904903"/>
            <a:chOff x="467544" y="975678"/>
            <a:chExt cx="8280920" cy="1904903"/>
          </a:xfrm>
        </p:grpSpPr>
        <p:sp>
          <p:nvSpPr>
            <p:cNvPr id="21" name="Rectangle 58"/>
            <p:cNvSpPr>
              <a:spLocks noChangeArrowheads="1"/>
            </p:cNvSpPr>
            <p:nvPr/>
          </p:nvSpPr>
          <p:spPr bwMode="auto">
            <a:xfrm>
              <a:off x="2771800" y="1001374"/>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2" name="Rectangle 61"/>
            <p:cNvSpPr>
              <a:spLocks noChangeArrowheads="1"/>
            </p:cNvSpPr>
            <p:nvPr/>
          </p:nvSpPr>
          <p:spPr bwMode="auto">
            <a:xfrm>
              <a:off x="5022765" y="975678"/>
              <a:ext cx="1781483" cy="464743"/>
            </a:xfrm>
            <a:prstGeom prst="rect">
              <a:avLst/>
            </a:prstGeom>
            <a:noFill/>
            <a:ln w="9525">
              <a:noFill/>
              <a:miter lim="800000"/>
              <a:headEnd/>
              <a:tailEnd/>
            </a:ln>
          </p:spPr>
          <p:txBody>
            <a:bodyPr>
              <a:spAutoFit/>
            </a:bodyPr>
            <a:lstStyle/>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ct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3" name="Rectangle 64"/>
            <p:cNvSpPr>
              <a:spLocks noChangeArrowheads="1"/>
            </p:cNvSpPr>
            <p:nvPr/>
          </p:nvSpPr>
          <p:spPr bwMode="auto">
            <a:xfrm>
              <a:off x="467544" y="2355726"/>
              <a:ext cx="1781483"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4" name="Rectangle 67"/>
            <p:cNvSpPr>
              <a:spLocks noChangeArrowheads="1"/>
            </p:cNvSpPr>
            <p:nvPr/>
          </p:nvSpPr>
          <p:spPr bwMode="auto">
            <a:xfrm>
              <a:off x="6966981" y="2415838"/>
              <a:ext cx="1781483"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5" name="Rectangle 70"/>
            <p:cNvSpPr>
              <a:spLocks noChangeArrowheads="1"/>
            </p:cNvSpPr>
            <p:nvPr/>
          </p:nvSpPr>
          <p:spPr bwMode="auto">
            <a:xfrm>
              <a:off x="1187624" y="1553754"/>
              <a:ext cx="1781484" cy="464743"/>
            </a:xfrm>
            <a:prstGeom prst="rect">
              <a:avLst/>
            </a:prstGeom>
            <a:noFill/>
            <a:ln w="9525">
              <a:noFill/>
              <a:miter lim="800000"/>
              <a:headEnd/>
              <a:tailEnd/>
            </a:ln>
          </p:spPr>
          <p:txBody>
            <a:bodyPr>
              <a:spAutoFit/>
            </a:bodyPr>
            <a:lstStyle/>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lgn="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sp>
          <p:nvSpPr>
            <p:cNvPr id="26" name="Rectangle 73"/>
            <p:cNvSpPr>
              <a:spLocks noChangeArrowheads="1"/>
            </p:cNvSpPr>
            <p:nvPr/>
          </p:nvSpPr>
          <p:spPr bwMode="auto">
            <a:xfrm>
              <a:off x="6750958" y="1641105"/>
              <a:ext cx="1781482" cy="464743"/>
            </a:xfrm>
            <a:prstGeom prst="rect">
              <a:avLst/>
            </a:prstGeom>
            <a:noFill/>
            <a:ln w="9525">
              <a:noFill/>
              <a:miter lim="800000"/>
              <a:headEnd/>
              <a:tailEnd/>
            </a:ln>
          </p:spPr>
          <p:txBody>
            <a:bodyPr>
              <a:spAutoFit/>
            </a:bodyPr>
            <a:lstStyle/>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a:p>
              <a:pPr>
                <a:spcBef>
                  <a:spcPct val="20000"/>
                </a:spcBef>
                <a:buClr>
                  <a:srgbClr val="E1B40C"/>
                </a:buClr>
                <a:buFont typeface="微软雅黑" pitchFamily="34" charset="-122"/>
                <a:buNone/>
              </a:pPr>
              <a:r>
                <a:rPr lang="zh-CN" altLang="en-US" sz="1100" dirty="0">
                  <a:solidFill>
                    <a:schemeClr val="accent1"/>
                  </a:solidFill>
                  <a:latin typeface="微软雅黑" pitchFamily="34" charset="-122"/>
                  <a:ea typeface="微软雅黑" panose="020B0503020204020204" pitchFamily="34" charset="-122"/>
                </a:rPr>
                <a:t>单击此处添加文字内容</a:t>
              </a:r>
            </a:p>
          </p:txBody>
        </p:sp>
      </p:grpSp>
      <p:sp>
        <p:nvSpPr>
          <p:cNvPr id="27" name="Oval 44"/>
          <p:cNvSpPr>
            <a:spLocks noChangeArrowheads="1"/>
          </p:cNvSpPr>
          <p:nvPr/>
        </p:nvSpPr>
        <p:spPr bwMode="gray">
          <a:xfrm>
            <a:off x="4004502" y="3506427"/>
            <a:ext cx="1313274" cy="1297571"/>
          </a:xfrm>
          <a:prstGeom prst="ellipse">
            <a:avLst/>
          </a:prstGeom>
          <a:solidFill>
            <a:schemeClr val="tx1">
              <a:alpha val="80000"/>
            </a:schemeClr>
          </a:solidFill>
          <a:ln w="9525" algn="ctr">
            <a:noFill/>
            <a:round/>
            <a:headEnd/>
            <a:tailEnd/>
          </a:ln>
        </p:spPr>
        <p:txBody>
          <a:bodyPr wrap="none" anchor="ct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smtClean="0">
              <a:solidFill>
                <a:schemeClr val="accent2"/>
              </a:solidFill>
              <a:latin typeface="微软雅黑" panose="020B0503020204020204" pitchFamily="34" charset="-122"/>
              <a:ea typeface="微软雅黑" panose="020B0503020204020204" pitchFamily="34" charset="-122"/>
            </a:endParaRPr>
          </a:p>
          <a:p>
            <a:pPr algn="ctr"/>
            <a:r>
              <a:rPr lang="zh-CN" altLang="en-US" sz="1600" dirty="0" smtClean="0">
                <a:solidFill>
                  <a:schemeClr val="accent2"/>
                </a:solidFill>
                <a:latin typeface="微软雅黑" panose="020B0503020204020204" pitchFamily="34" charset="-122"/>
                <a:ea typeface="微软雅黑" panose="020B0503020204020204" pitchFamily="34" charset="-122"/>
              </a:rPr>
              <a:t>文字</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757227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down)">
                                      <p:cBhvr>
                                        <p:cTn id="13" dur="500"/>
                                        <p:tgtEl>
                                          <p:spTgt spid="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500"/>
                                        <p:tgtEl>
                                          <p:spTgt spid="18"/>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500"/>
                                        <p:tgtEl>
                                          <p:spTgt spid="14"/>
                                        </p:tgtEl>
                                      </p:cBhvr>
                                    </p:animEffect>
                                  </p:childTnLst>
                                </p:cTn>
                              </p:par>
                            </p:childTnLst>
                          </p:cTn>
                        </p:par>
                        <p:par>
                          <p:cTn id="26" fill="hold">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000"/>
                            </p:stCondLst>
                            <p:childTnLst>
                              <p:par>
                                <p:cTn id="39" presetID="42" presetClass="entr" presetSubtype="0"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7"/>
          <p:cNvSpPr/>
          <p:nvPr/>
        </p:nvSpPr>
        <p:spPr>
          <a:xfrm>
            <a:off x="2536139" y="3200614"/>
            <a:ext cx="3856079" cy="906479"/>
          </a:xfrm>
          <a:custGeom>
            <a:avLst/>
            <a:gdLst>
              <a:gd name="connsiteX0" fmla="*/ 5141438 w 5232878"/>
              <a:gd name="connsiteY0" fmla="*/ 0 h 1208638"/>
              <a:gd name="connsiteX1" fmla="*/ 2570719 w 5232878"/>
              <a:gd name="connsiteY1" fmla="*/ 1208638 h 1208638"/>
              <a:gd name="connsiteX2" fmla="*/ 0 w 5232878"/>
              <a:gd name="connsiteY2" fmla="*/ 0 h 1208638"/>
              <a:gd name="connsiteX3" fmla="*/ 5232878 w 5232878"/>
              <a:gd name="connsiteY3" fmla="*/ 91440 h 1208638"/>
              <a:gd name="connsiteX0" fmla="*/ 5141438 w 5141438"/>
              <a:gd name="connsiteY0" fmla="*/ 0 h 1208638"/>
              <a:gd name="connsiteX1" fmla="*/ 2570719 w 5141438"/>
              <a:gd name="connsiteY1" fmla="*/ 1208638 h 1208638"/>
              <a:gd name="connsiteX2" fmla="*/ 0 w 5141438"/>
              <a:gd name="connsiteY2" fmla="*/ 0 h 1208638"/>
            </a:gdLst>
            <a:ahLst/>
            <a:cxnLst>
              <a:cxn ang="0">
                <a:pos x="connsiteX0" y="connsiteY0"/>
              </a:cxn>
              <a:cxn ang="0">
                <a:pos x="connsiteX1" y="connsiteY1"/>
              </a:cxn>
              <a:cxn ang="0">
                <a:pos x="connsiteX2" y="connsiteY2"/>
              </a:cxn>
            </a:cxnLst>
            <a:rect l="l" t="t" r="r" b="b"/>
            <a:pathLst>
              <a:path w="5141438" h="1208638">
                <a:moveTo>
                  <a:pt x="5141438" y="0"/>
                </a:moveTo>
                <a:cubicBezTo>
                  <a:pt x="4741027" y="708082"/>
                  <a:pt x="3740838" y="1208638"/>
                  <a:pt x="2570719" y="1208638"/>
                </a:cubicBezTo>
                <a:cubicBezTo>
                  <a:pt x="1400600" y="1208638"/>
                  <a:pt x="400411" y="708082"/>
                  <a:pt x="0" y="0"/>
                </a:cubicBezTo>
              </a:path>
            </a:pathLst>
          </a:cu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4461411" y="2751414"/>
            <a:ext cx="2768" cy="135568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9" name="TextBox 40"/>
          <p:cNvSpPr txBox="1"/>
          <p:nvPr/>
        </p:nvSpPr>
        <p:spPr>
          <a:xfrm>
            <a:off x="1691680" y="3755974"/>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3" name="TextBox 66"/>
          <p:cNvSpPr txBox="1"/>
          <p:nvPr/>
        </p:nvSpPr>
        <p:spPr>
          <a:xfrm>
            <a:off x="3072777"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4" name="TextBox 67"/>
          <p:cNvSpPr txBox="1"/>
          <p:nvPr/>
        </p:nvSpPr>
        <p:spPr>
          <a:xfrm>
            <a:off x="4752992" y="44269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68"/>
          <p:cNvSpPr txBox="1"/>
          <p:nvPr/>
        </p:nvSpPr>
        <p:spPr>
          <a:xfrm>
            <a:off x="5946792" y="3700772"/>
            <a:ext cx="145816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en-US" altLang="zh-CN" sz="1000" dirty="0" smtClean="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a:t>
            </a:r>
            <a:r>
              <a:rPr lang="zh-CN" altLang="en-US" sz="1000" dirty="0" smtClean="0">
                <a:solidFill>
                  <a:schemeClr val="accent1"/>
                </a:solidFill>
                <a:latin typeface="微软雅黑" panose="020B0503020204020204" pitchFamily="34" charset="-122"/>
                <a:ea typeface="微软雅黑" panose="020B0503020204020204" pitchFamily="34" charset="-122"/>
              </a:rPr>
              <a:t>文本</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nvGrpSpPr>
          <p:cNvPr id="16" name="组合 15"/>
          <p:cNvGrpSpPr/>
          <p:nvPr/>
        </p:nvGrpSpPr>
        <p:grpSpPr>
          <a:xfrm>
            <a:off x="2125411" y="2846522"/>
            <a:ext cx="666198" cy="666198"/>
            <a:chOff x="2170416" y="2515670"/>
            <a:chExt cx="666198" cy="666198"/>
          </a:xfrm>
        </p:grpSpPr>
        <p:sp>
          <p:nvSpPr>
            <p:cNvPr id="17" name="椭圆 16"/>
            <p:cNvSpPr/>
            <p:nvPr/>
          </p:nvSpPr>
          <p:spPr>
            <a:xfrm>
              <a:off x="2170416" y="2515670"/>
              <a:ext cx="666198" cy="666198"/>
            </a:xfrm>
            <a:prstGeom prst="ellips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8" name="文本框 91"/>
            <p:cNvSpPr txBox="1"/>
            <p:nvPr/>
          </p:nvSpPr>
          <p:spPr>
            <a:xfrm>
              <a:off x="2224311" y="267766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234329" y="3509052"/>
            <a:ext cx="666198" cy="666198"/>
            <a:chOff x="3279334" y="3178200"/>
            <a:chExt cx="666198" cy="666198"/>
          </a:xfrm>
        </p:grpSpPr>
        <p:sp>
          <p:nvSpPr>
            <p:cNvPr id="20" name="椭圆 19"/>
            <p:cNvSpPr/>
            <p:nvPr/>
          </p:nvSpPr>
          <p:spPr>
            <a:xfrm>
              <a:off x="3279334" y="3178200"/>
              <a:ext cx="666198" cy="666198"/>
            </a:xfrm>
            <a:prstGeom prst="ellipse">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1" name="文本框 91"/>
            <p:cNvSpPr txBox="1"/>
            <p:nvPr/>
          </p:nvSpPr>
          <p:spPr>
            <a:xfrm>
              <a:off x="3302628" y="3342022"/>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2" name="组合 21"/>
          <p:cNvGrpSpPr/>
          <p:nvPr/>
        </p:nvGrpSpPr>
        <p:grpSpPr>
          <a:xfrm>
            <a:off x="4913292" y="3587100"/>
            <a:ext cx="666198" cy="666198"/>
            <a:chOff x="4958297" y="3256248"/>
            <a:chExt cx="666198" cy="666198"/>
          </a:xfrm>
        </p:grpSpPr>
        <p:sp>
          <p:nvSpPr>
            <p:cNvPr id="23" name="椭圆 22"/>
            <p:cNvSpPr/>
            <p:nvPr/>
          </p:nvSpPr>
          <p:spPr>
            <a:xfrm>
              <a:off x="4958297" y="3256248"/>
              <a:ext cx="666198" cy="666198"/>
            </a:xfrm>
            <a:prstGeom prst="ellipse">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4" name="文本框 91"/>
            <p:cNvSpPr txBox="1"/>
            <p:nvPr/>
          </p:nvSpPr>
          <p:spPr>
            <a:xfrm>
              <a:off x="4998123" y="3435846"/>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059118" y="2846522"/>
            <a:ext cx="666198" cy="666198"/>
            <a:chOff x="6104123" y="2515670"/>
            <a:chExt cx="666198" cy="666198"/>
          </a:xfrm>
        </p:grpSpPr>
        <p:sp>
          <p:nvSpPr>
            <p:cNvPr id="26" name="椭圆 25"/>
            <p:cNvSpPr/>
            <p:nvPr/>
          </p:nvSpPr>
          <p:spPr>
            <a:xfrm>
              <a:off x="6104123" y="2515670"/>
              <a:ext cx="666198" cy="666198"/>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7" name="文本框 91"/>
            <p:cNvSpPr txBox="1"/>
            <p:nvPr/>
          </p:nvSpPr>
          <p:spPr>
            <a:xfrm>
              <a:off x="6137205" y="2665244"/>
              <a:ext cx="595035" cy="338554"/>
            </a:xfrm>
            <a:prstGeom prst="rect">
              <a:avLst/>
            </a:prstGeom>
            <a:noFill/>
          </p:spPr>
          <p:txBody>
            <a:bodyPr wrap="none" rtlCol="0">
              <a:spAutoFit/>
            </a:bodyPr>
            <a:lstStyle/>
            <a:p>
              <a:pPr algn="ctr"/>
              <a:r>
                <a:rPr lang="zh-CN" altLang="en-US" sz="1600" dirty="0" smtClean="0">
                  <a:solidFill>
                    <a:schemeClr val="accent2"/>
                  </a:solidFill>
                  <a:latin typeface="微软雅黑" panose="020B0503020204020204" pitchFamily="34" charset="-122"/>
                  <a:ea typeface="微软雅黑" panose="020B0503020204020204" pitchFamily="34" charset="-122"/>
                </a:rPr>
                <a:t>标题</a:t>
              </a:r>
              <a:endParaRPr lang="en-US" altLang="zh-CN" sz="1600" dirty="0">
                <a:solidFill>
                  <a:schemeClr val="accent2"/>
                </a:solidFill>
                <a:latin typeface="微软雅黑" panose="020B0503020204020204" pitchFamily="34" charset="-122"/>
                <a:ea typeface="微软雅黑" panose="020B0503020204020204" pitchFamily="34" charset="-122"/>
              </a:endParaRPr>
            </a:p>
          </p:txBody>
        </p:sp>
      </p:gr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4782" y="850875"/>
            <a:ext cx="2189992" cy="3282125"/>
          </a:xfrm>
          <a:prstGeom prst="rect">
            <a:avLst/>
          </a:prstGeom>
        </p:spPr>
      </p:pic>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264454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par>
                                <p:cTn id="24" presetID="10" presetClass="entr" presetSubtype="0"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par>
                                <p:cTn id="27" presetID="10" presetClass="entr" presetSubtype="0" fill="hold"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childTnLst>
                                </p:cTn>
                              </p:par>
                              <p:par>
                                <p:cTn id="30" presetID="10" presetClass="entr" presetSubtype="0" fill="hold" nodeType="with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1000"/>
                                        <p:tgtEl>
                                          <p:spTgt spid="9"/>
                                        </p:tgtEl>
                                      </p:cBhvr>
                                    </p:animEffect>
                                    <p:anim calcmode="lin" valueType="num">
                                      <p:cBhvr>
                                        <p:cTn id="38" dur="1000" fill="hold"/>
                                        <p:tgtEl>
                                          <p:spTgt spid="9"/>
                                        </p:tgtEl>
                                        <p:attrNameLst>
                                          <p:attrName>ppt_x</p:attrName>
                                        </p:attrNameLst>
                                      </p:cBhvr>
                                      <p:tavLst>
                                        <p:tav tm="0">
                                          <p:val>
                                            <p:strVal val="#ppt_x"/>
                                          </p:val>
                                        </p:tav>
                                        <p:tav tm="100000">
                                          <p:val>
                                            <p:strVal val="#ppt_x"/>
                                          </p:val>
                                        </p:tav>
                                      </p:tavLst>
                                    </p:anim>
                                    <p:anim calcmode="lin" valueType="num">
                                      <p:cBhvr>
                                        <p:cTn id="39" dur="1000" fill="hold"/>
                                        <p:tgtEl>
                                          <p:spTgt spid="9"/>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078748" y="1131590"/>
            <a:ext cx="6949636" cy="3330302"/>
            <a:chOff x="762000" y="1184548"/>
            <a:chExt cx="7398420" cy="3545361"/>
          </a:xfrm>
        </p:grpSpPr>
        <p:sp>
          <p:nvSpPr>
            <p:cNvPr id="8" name="椭圆 8"/>
            <p:cNvSpPr>
              <a:spLocks noChangeArrowheads="1"/>
            </p:cNvSpPr>
            <p:nvPr/>
          </p:nvSpPr>
          <p:spPr bwMode="auto">
            <a:xfrm>
              <a:off x="971550" y="3508375"/>
              <a:ext cx="7034213" cy="790575"/>
            </a:xfrm>
            <a:custGeom>
              <a:avLst/>
              <a:gdLst>
                <a:gd name="T0" fmla="*/ 3516831 w 7034766"/>
                <a:gd name="T1" fmla="*/ 0 h 791278"/>
                <a:gd name="T2" fmla="*/ 7033661 w 7034766"/>
                <a:gd name="T3" fmla="*/ 789873 h 791278"/>
                <a:gd name="T4" fmla="*/ 3516831 w 7034766"/>
                <a:gd name="T5" fmla="*/ 215640 h 791278"/>
                <a:gd name="T6" fmla="*/ 0 w 7034766"/>
                <a:gd name="T7" fmla="*/ 789873 h 791278"/>
                <a:gd name="T8" fmla="*/ 3516831 w 7034766"/>
                <a:gd name="T9" fmla="*/ 0 h 791278"/>
                <a:gd name="T10" fmla="*/ 0 60000 65536"/>
                <a:gd name="T11" fmla="*/ 0 60000 65536"/>
                <a:gd name="T12" fmla="*/ 0 60000 65536"/>
                <a:gd name="T13" fmla="*/ 0 60000 65536"/>
                <a:gd name="T14" fmla="*/ 0 60000 65536"/>
                <a:gd name="T15" fmla="*/ 0 w 7034766"/>
                <a:gd name="T16" fmla="*/ 0 h 791278"/>
                <a:gd name="T17" fmla="*/ 7034766 w 7034766"/>
                <a:gd name="T18" fmla="*/ 791278 h 791278"/>
              </a:gdLst>
              <a:ahLst/>
              <a:cxnLst>
                <a:cxn ang="T10">
                  <a:pos x="T0" y="T1"/>
                </a:cxn>
                <a:cxn ang="T11">
                  <a:pos x="T2" y="T3"/>
                </a:cxn>
                <a:cxn ang="T12">
                  <a:pos x="T4" y="T5"/>
                </a:cxn>
                <a:cxn ang="T13">
                  <a:pos x="T6" y="T7"/>
                </a:cxn>
                <a:cxn ang="T14">
                  <a:pos x="T8" y="T9"/>
                </a:cxn>
              </a:cxnLst>
              <a:rect l="T15" t="T16" r="T17" b="T18"/>
              <a:pathLst>
                <a:path w="7034766" h="791278">
                  <a:moveTo>
                    <a:pt x="3517383" y="0"/>
                  </a:moveTo>
                  <a:cubicBezTo>
                    <a:pt x="5027813" y="0"/>
                    <a:pt x="6344283" y="318829"/>
                    <a:pt x="7034766" y="791278"/>
                  </a:cubicBezTo>
                  <a:cubicBezTo>
                    <a:pt x="6205735" y="440222"/>
                    <a:pt x="4938050" y="216024"/>
                    <a:pt x="3517383" y="216024"/>
                  </a:cubicBezTo>
                  <a:cubicBezTo>
                    <a:pt x="2096717" y="216024"/>
                    <a:pt x="829032" y="440222"/>
                    <a:pt x="0" y="791278"/>
                  </a:cubicBezTo>
                  <a:cubicBezTo>
                    <a:pt x="690483" y="318829"/>
                    <a:pt x="2006953" y="0"/>
                    <a:pt x="3517383" y="0"/>
                  </a:cubicBezTo>
                  <a:close/>
                </a:path>
              </a:pathLst>
            </a:custGeom>
            <a:solidFill>
              <a:schemeClr val="tx2">
                <a:alpha val="50000"/>
              </a:schemeClr>
            </a:solidFill>
            <a:ln>
              <a:noFill/>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endParaRPr lang="zh-CN" altLang="en-US">
                <a:solidFill>
                  <a:srgbClr val="56777F"/>
                </a:solidFill>
              </a:endParaRPr>
            </a:p>
          </p:txBody>
        </p:sp>
        <p:grpSp>
          <p:nvGrpSpPr>
            <p:cNvPr id="9" name="Group 5"/>
            <p:cNvGrpSpPr>
              <a:grpSpLocks/>
            </p:cNvGrpSpPr>
            <p:nvPr/>
          </p:nvGrpSpPr>
          <p:grpSpPr bwMode="auto">
            <a:xfrm>
              <a:off x="3627438" y="1865313"/>
              <a:ext cx="1728787" cy="1728787"/>
              <a:chOff x="0" y="0"/>
              <a:chExt cx="1728192" cy="1728192"/>
            </a:xfrm>
          </p:grpSpPr>
          <p:sp>
            <p:nvSpPr>
              <p:cNvPr id="34" name="五角星 68"/>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70"/>
              <p:cNvSpPr>
                <a:spLocks noChangeArrowheads="1"/>
              </p:cNvSpPr>
              <p:nvPr/>
            </p:nvSpPr>
            <p:spPr bwMode="auto">
              <a:xfrm>
                <a:off x="645565" y="656269"/>
                <a:ext cx="437060" cy="58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3000" dirty="0">
                    <a:solidFill>
                      <a:schemeClr val="accent2"/>
                    </a:solidFill>
                    <a:latin typeface="微软雅黑" pitchFamily="34" charset="-122"/>
                    <a:ea typeface="微软雅黑" pitchFamily="34" charset="-122"/>
                    <a:sym typeface="微软雅黑" pitchFamily="34" charset="-122"/>
                  </a:rPr>
                  <a:t>1</a:t>
                </a:r>
                <a:endParaRPr lang="zh-CN" altLang="en-US" sz="3000" dirty="0">
                  <a:solidFill>
                    <a:schemeClr val="accent2"/>
                  </a:solidFill>
                  <a:latin typeface="微软雅黑" pitchFamily="34" charset="-122"/>
                  <a:ea typeface="微软雅黑" pitchFamily="34" charset="-122"/>
                  <a:sym typeface="微软雅黑" pitchFamily="34" charset="-122"/>
                </a:endParaRPr>
              </a:p>
            </p:txBody>
          </p:sp>
        </p:grpSp>
        <p:grpSp>
          <p:nvGrpSpPr>
            <p:cNvPr id="10" name="Group 9"/>
            <p:cNvGrpSpPr>
              <a:grpSpLocks/>
            </p:cNvGrpSpPr>
            <p:nvPr/>
          </p:nvGrpSpPr>
          <p:grpSpPr bwMode="auto">
            <a:xfrm rot="-480000">
              <a:off x="2282825" y="2327275"/>
              <a:ext cx="1398588" cy="1397000"/>
              <a:chOff x="0" y="0"/>
              <a:chExt cx="1728192" cy="1728192"/>
            </a:xfrm>
          </p:grpSpPr>
          <p:sp>
            <p:nvSpPr>
              <p:cNvPr id="29" name="五角星 72"/>
              <p:cNvSpPr>
                <a:spLocks noChangeArrowheads="1"/>
              </p:cNvSpPr>
              <p:nvPr/>
            </p:nvSpPr>
            <p:spPr bwMode="auto">
              <a:xfrm>
                <a:off x="0" y="0"/>
                <a:ext cx="1728192" cy="1728192"/>
              </a:xfrm>
              <a:prstGeom prst="star5">
                <a:avLst/>
              </a:prstGeom>
              <a:solidFill>
                <a:schemeClr val="tx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TextBox 74"/>
              <p:cNvSpPr>
                <a:spLocks noChangeArrowheads="1"/>
              </p:cNvSpPr>
              <p:nvPr/>
            </p:nvSpPr>
            <p:spPr bwMode="auto">
              <a:xfrm>
                <a:off x="619275" y="564716"/>
                <a:ext cx="489640" cy="628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2</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1" name="Group 13"/>
            <p:cNvGrpSpPr>
              <a:grpSpLocks/>
            </p:cNvGrpSpPr>
            <p:nvPr/>
          </p:nvGrpSpPr>
          <p:grpSpPr bwMode="auto">
            <a:xfrm rot="-981927">
              <a:off x="1119188" y="2730500"/>
              <a:ext cx="1217612" cy="1219200"/>
              <a:chOff x="0" y="0"/>
              <a:chExt cx="1728192" cy="1728192"/>
            </a:xfrm>
          </p:grpSpPr>
          <p:sp>
            <p:nvSpPr>
              <p:cNvPr id="26" name="五角星 76"/>
              <p:cNvSpPr>
                <a:spLocks noChangeArrowheads="1"/>
              </p:cNvSpPr>
              <p:nvPr/>
            </p:nvSpPr>
            <p:spPr bwMode="auto">
              <a:xfrm>
                <a:off x="0" y="0"/>
                <a:ext cx="1728192" cy="1728192"/>
              </a:xfrm>
              <a:prstGeom prst="star5">
                <a:avLst/>
              </a:prstGeom>
              <a:solidFill>
                <a:schemeClr val="bg1">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TextBox 78"/>
              <p:cNvSpPr>
                <a:spLocks noChangeArrowheads="1"/>
              </p:cNvSpPr>
              <p:nvPr/>
            </p:nvSpPr>
            <p:spPr bwMode="auto">
              <a:xfrm>
                <a:off x="582887" y="525976"/>
                <a:ext cx="562416"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4</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2" name="Group 17"/>
            <p:cNvGrpSpPr>
              <a:grpSpLocks/>
            </p:cNvGrpSpPr>
            <p:nvPr/>
          </p:nvGrpSpPr>
          <p:grpSpPr bwMode="auto">
            <a:xfrm rot="480000">
              <a:off x="5300663" y="2286000"/>
              <a:ext cx="1398587" cy="1398588"/>
              <a:chOff x="0" y="0"/>
              <a:chExt cx="1728192" cy="1728192"/>
            </a:xfrm>
          </p:grpSpPr>
          <p:sp>
            <p:nvSpPr>
              <p:cNvPr id="23" name="五角星 80"/>
              <p:cNvSpPr>
                <a:spLocks noChangeArrowheads="1"/>
              </p:cNvSpPr>
              <p:nvPr/>
            </p:nvSpPr>
            <p:spPr bwMode="auto">
              <a:xfrm>
                <a:off x="0" y="0"/>
                <a:ext cx="1728192" cy="1728192"/>
              </a:xfrm>
              <a:prstGeom prst="star5">
                <a:avLst/>
              </a:prstGeom>
              <a:solidFill>
                <a:schemeClr val="tx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TextBox 82"/>
              <p:cNvSpPr>
                <a:spLocks noChangeArrowheads="1"/>
              </p:cNvSpPr>
              <p:nvPr/>
            </p:nvSpPr>
            <p:spPr bwMode="auto">
              <a:xfrm>
                <a:off x="624884" y="604973"/>
                <a:ext cx="489640" cy="627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3</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grpSp>
          <p:nvGrpSpPr>
            <p:cNvPr id="13" name="Group 21"/>
            <p:cNvGrpSpPr>
              <a:grpSpLocks/>
            </p:cNvGrpSpPr>
            <p:nvPr/>
          </p:nvGrpSpPr>
          <p:grpSpPr bwMode="auto">
            <a:xfrm rot="967929">
              <a:off x="6645275" y="2730500"/>
              <a:ext cx="1217613" cy="1219200"/>
              <a:chOff x="0" y="0"/>
              <a:chExt cx="1728192" cy="1728192"/>
            </a:xfrm>
          </p:grpSpPr>
          <p:sp>
            <p:nvSpPr>
              <p:cNvPr id="20" name="五角星 84"/>
              <p:cNvSpPr>
                <a:spLocks noChangeArrowheads="1"/>
              </p:cNvSpPr>
              <p:nvPr/>
            </p:nvSpPr>
            <p:spPr bwMode="auto">
              <a:xfrm>
                <a:off x="0" y="0"/>
                <a:ext cx="1728192" cy="1728192"/>
              </a:xfrm>
              <a:prstGeom prst="star5">
                <a:avLst/>
              </a:prstGeom>
              <a:solidFill>
                <a:schemeClr val="bg2">
                  <a:alpha val="50000"/>
                </a:schemeClr>
              </a:solidFill>
              <a:ln>
                <a:noFill/>
              </a:ln>
              <a:extLst/>
            </p:spPr>
            <p:txBody>
              <a:bodyPr anchor="ctr"/>
              <a:lstStyle/>
              <a:p>
                <a:pPr algn="ctr">
                  <a:buFont typeface="Arial" panose="020B0604020202020204" pitchFamily="34" charset="0"/>
                  <a:buNone/>
                  <a:defRPr/>
                </a:pPr>
                <a:endParaRPr lang="zh-CN" altLang="zh-CN">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TextBox 86"/>
              <p:cNvSpPr>
                <a:spLocks noChangeArrowheads="1"/>
              </p:cNvSpPr>
              <p:nvPr/>
            </p:nvSpPr>
            <p:spPr bwMode="auto">
              <a:xfrm>
                <a:off x="582888" y="525978"/>
                <a:ext cx="562415" cy="719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en-US" altLang="zh-CN" sz="2500" dirty="0">
                    <a:solidFill>
                      <a:schemeClr val="accent2"/>
                    </a:solidFill>
                    <a:latin typeface="微软雅黑" pitchFamily="34" charset="-122"/>
                    <a:ea typeface="微软雅黑" pitchFamily="34" charset="-122"/>
                    <a:sym typeface="微软雅黑" pitchFamily="34" charset="-122"/>
                  </a:rPr>
                  <a:t>5</a:t>
                </a:r>
                <a:endParaRPr lang="zh-CN" altLang="en-US" sz="2500" dirty="0">
                  <a:solidFill>
                    <a:schemeClr val="accent2"/>
                  </a:solidFill>
                  <a:latin typeface="微软雅黑" pitchFamily="34" charset="-122"/>
                  <a:ea typeface="微软雅黑" pitchFamily="34" charset="-122"/>
                  <a:sym typeface="微软雅黑" pitchFamily="34" charset="-122"/>
                </a:endParaRPr>
              </a:p>
            </p:txBody>
          </p:sp>
        </p:grpSp>
        <p:sp>
          <p:nvSpPr>
            <p:cNvPr id="14" name="TextBox 87"/>
            <p:cNvSpPr>
              <a:spLocks noChangeArrowheads="1"/>
            </p:cNvSpPr>
            <p:nvPr/>
          </p:nvSpPr>
          <p:spPr bwMode="auto">
            <a:xfrm>
              <a:off x="2181225" y="4090988"/>
              <a:ext cx="4619625" cy="638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accent1"/>
                  </a:solidFill>
                  <a:latin typeface="微软雅黑" panose="020B0503020204020204" pitchFamily="34" charset="-122"/>
                  <a:ea typeface="微软雅黑" panose="020B0503020204020204" pitchFamily="34" charset="-122"/>
                </a:rPr>
                <a:t>在此处添加文字，在此处添加文字</a:t>
              </a:r>
              <a:r>
                <a:rPr lang="zh-CN" altLang="en-US" sz="1100" dirty="0" smtClean="0">
                  <a:solidFill>
                    <a:schemeClr val="accent1"/>
                  </a:solidFill>
                  <a:latin typeface="微软雅黑" panose="020B0503020204020204" pitchFamily="34" charset="-122"/>
                  <a:ea typeface="微软雅黑" panose="020B0503020204020204" pitchFamily="34" charset="-122"/>
                </a:rPr>
                <a:t>，</a:t>
              </a:r>
              <a:endParaRPr lang="en-US" altLang="zh-CN" sz="1100" dirty="0" smtClean="0">
                <a:solidFill>
                  <a:schemeClr val="accent1"/>
                </a:solidFill>
                <a:latin typeface="微软雅黑" panose="020B0503020204020204" pitchFamily="34" charset="-122"/>
                <a:ea typeface="微软雅黑" panose="020B0503020204020204" pitchFamily="34" charset="-122"/>
              </a:endParaRPr>
            </a:p>
            <a:p>
              <a:pPr algn="ctr"/>
              <a:r>
                <a:rPr lang="zh-CN" altLang="en-US" sz="1100" dirty="0" smtClean="0">
                  <a:solidFill>
                    <a:schemeClr val="accent1"/>
                  </a:solidFill>
                  <a:latin typeface="微软雅黑" panose="020B0503020204020204" pitchFamily="34" charset="-122"/>
                  <a:ea typeface="微软雅黑" panose="020B0503020204020204" pitchFamily="34" charset="-122"/>
                </a:rPr>
                <a:t>在</a:t>
              </a:r>
              <a:r>
                <a:rPr lang="zh-CN" altLang="en-US" sz="1100" dirty="0">
                  <a:solidFill>
                    <a:schemeClr val="accent1"/>
                  </a:solidFill>
                  <a:latin typeface="微软雅黑" panose="020B0503020204020204" pitchFamily="34" charset="-122"/>
                  <a:ea typeface="微软雅黑" panose="020B0503020204020204" pitchFamily="34" charset="-122"/>
                </a:rPr>
                <a:t>此处添加文字在此处添加</a:t>
              </a:r>
              <a:r>
                <a:rPr lang="zh-CN" altLang="en-US" sz="1100" dirty="0" smtClean="0">
                  <a:solidFill>
                    <a:schemeClr val="accent1"/>
                  </a:solidFill>
                  <a:latin typeface="微软雅黑" panose="020B0503020204020204" pitchFamily="34" charset="-122"/>
                  <a:ea typeface="微软雅黑" panose="020B0503020204020204" pitchFamily="34" charset="-122"/>
                </a:rPr>
                <a:t>文</a:t>
              </a:r>
              <a:endParaRPr lang="zh-CN" altLang="en-US" sz="1100" dirty="0">
                <a:solidFill>
                  <a:schemeClr val="accent1"/>
                </a:solidFill>
                <a:latin typeface="微软雅黑" panose="020B0503020204020204" pitchFamily="34" charset="-122"/>
                <a:ea typeface="微软雅黑" panose="020B0503020204020204" pitchFamily="34" charset="-122"/>
              </a:endParaRPr>
            </a:p>
            <a:p>
              <a:pPr algn="ct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5" name="TextBox 91"/>
            <p:cNvSpPr>
              <a:spLocks noChangeArrowheads="1"/>
            </p:cNvSpPr>
            <p:nvPr/>
          </p:nvSpPr>
          <p:spPr bwMode="auto">
            <a:xfrm>
              <a:off x="762000" y="195738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6" name="TextBox 91"/>
            <p:cNvSpPr>
              <a:spLocks noChangeArrowheads="1"/>
            </p:cNvSpPr>
            <p:nvPr/>
          </p:nvSpPr>
          <p:spPr bwMode="auto">
            <a:xfrm>
              <a:off x="2120022" y="1626786"/>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7" name="TextBox 91"/>
            <p:cNvSpPr>
              <a:spLocks noChangeArrowheads="1"/>
            </p:cNvSpPr>
            <p:nvPr/>
          </p:nvSpPr>
          <p:spPr bwMode="auto">
            <a:xfrm>
              <a:off x="3709957" y="1184548"/>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8" name="TextBox 91"/>
            <p:cNvSpPr>
              <a:spLocks noChangeArrowheads="1"/>
            </p:cNvSpPr>
            <p:nvPr/>
          </p:nvSpPr>
          <p:spPr bwMode="auto">
            <a:xfrm>
              <a:off x="5289580" y="1663650"/>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sp>
          <p:nvSpPr>
            <p:cNvPr id="19" name="TextBox 91"/>
            <p:cNvSpPr>
              <a:spLocks noChangeArrowheads="1"/>
            </p:cNvSpPr>
            <p:nvPr/>
          </p:nvSpPr>
          <p:spPr bwMode="auto">
            <a:xfrm>
              <a:off x="6660232" y="1998222"/>
              <a:ext cx="1500188" cy="507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点击此处添加</a:t>
              </a:r>
              <a:endParaRPr lang="en-US" altLang="zh-CN" sz="1100" dirty="0" smtClean="0">
                <a:solidFill>
                  <a:schemeClr val="accent1"/>
                </a:solidFill>
                <a:latin typeface="微软雅黑" pitchFamily="34" charset="-122"/>
                <a:ea typeface="微软雅黑" pitchFamily="34" charset="-122"/>
                <a:sym typeface="微软雅黑" pitchFamily="34" charset="-122"/>
              </a:endParaRPr>
            </a:p>
            <a:p>
              <a:pPr algn="ctr">
                <a:lnSpc>
                  <a:spcPts val="1500"/>
                </a:lnSpc>
                <a:buFont typeface="Arial" charset="0"/>
                <a:buNone/>
              </a:pPr>
              <a:r>
                <a:rPr lang="zh-CN" altLang="en-US" sz="1100" dirty="0" smtClean="0">
                  <a:solidFill>
                    <a:schemeClr val="accent1"/>
                  </a:solidFill>
                  <a:latin typeface="微软雅黑" pitchFamily="34" charset="-122"/>
                  <a:ea typeface="微软雅黑" pitchFamily="34" charset="-122"/>
                  <a:sym typeface="微软雅黑" pitchFamily="34" charset="-122"/>
                </a:rPr>
                <a:t>文字内容</a:t>
              </a:r>
              <a:endParaRPr lang="zh-CN" altLang="en-US" sz="1100" dirty="0">
                <a:solidFill>
                  <a:schemeClr val="accent1"/>
                </a:solidFill>
                <a:latin typeface="微软雅黑" pitchFamily="34" charset="-122"/>
                <a:ea typeface="微软雅黑" pitchFamily="34" charset="-122"/>
                <a:sym typeface="微软雅黑" pitchFamily="34" charset="-122"/>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900349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7"/>
                                        </p:tgtEl>
                                        <p:attrNameLst>
                                          <p:attrName>r</p:attrName>
                                        </p:attrNameLst>
                                      </p:cBhvr>
                                    </p:animRot>
                                    <p:animRot by="-240000">
                                      <p:cBhvr>
                                        <p:cTn id="14" dur="200" fill="hold">
                                          <p:stCondLst>
                                            <p:cond delay="200"/>
                                          </p:stCondLst>
                                        </p:cTn>
                                        <p:tgtEl>
                                          <p:spTgt spid="7"/>
                                        </p:tgtEl>
                                        <p:attrNameLst>
                                          <p:attrName>r</p:attrName>
                                        </p:attrNameLst>
                                      </p:cBhvr>
                                    </p:animRot>
                                    <p:animRot by="240000">
                                      <p:cBhvr>
                                        <p:cTn id="15" dur="200" fill="hold">
                                          <p:stCondLst>
                                            <p:cond delay="400"/>
                                          </p:stCondLst>
                                        </p:cTn>
                                        <p:tgtEl>
                                          <p:spTgt spid="7"/>
                                        </p:tgtEl>
                                        <p:attrNameLst>
                                          <p:attrName>r</p:attrName>
                                        </p:attrNameLst>
                                      </p:cBhvr>
                                    </p:animRot>
                                    <p:animRot by="-240000">
                                      <p:cBhvr>
                                        <p:cTn id="16" dur="200" fill="hold">
                                          <p:stCondLst>
                                            <p:cond delay="600"/>
                                          </p:stCondLst>
                                        </p:cTn>
                                        <p:tgtEl>
                                          <p:spTgt spid="7"/>
                                        </p:tgtEl>
                                        <p:attrNameLst>
                                          <p:attrName>r</p:attrName>
                                        </p:attrNameLst>
                                      </p:cBhvr>
                                    </p:animRot>
                                    <p:animRot by="120000">
                                      <p:cBhvr>
                                        <p:cTn id="17" dur="200" fill="hold">
                                          <p:stCondLst>
                                            <p:cond delay="80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8"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9"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solidFill>
                <a:srgbClr val="080808"/>
              </a:solidFill>
            </a:endParaRPr>
          </a:p>
        </p:txBody>
      </p:sp>
      <p:sp>
        <p:nvSpPr>
          <p:cNvPr id="10" name="TextBox 51"/>
          <p:cNvSpPr txBox="1"/>
          <p:nvPr/>
        </p:nvSpPr>
        <p:spPr>
          <a:xfrm>
            <a:off x="6581368" y="1887223"/>
            <a:ext cx="2016224" cy="2400657"/>
          </a:xfrm>
          <a:prstGeom prst="rect">
            <a:avLst/>
          </a:prstGeom>
          <a:noFill/>
          <a:ln>
            <a:noFill/>
          </a:ln>
        </p:spPr>
        <p:txBody>
          <a:bodyPr wrap="square"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文本单击</a:t>
            </a:r>
            <a:r>
              <a:rPr lang="zh-CN" altLang="en-US" sz="1000" dirty="0">
                <a:solidFill>
                  <a:schemeClr val="accent1"/>
                </a:solidFill>
                <a:latin typeface="微软雅黑" pitchFamily="34" charset="-122"/>
                <a:ea typeface="微软雅黑" pitchFamily="34" charset="-122"/>
                <a:sym typeface="微软雅黑" pitchFamily="34" charset="-122"/>
              </a:rPr>
              <a:t>添加文本单击添加文本单击添加文本单击添加文本</a:t>
            </a:r>
            <a:r>
              <a:rPr lang="zh-CN" altLang="en-US" sz="1000" dirty="0" smtClean="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endParaRPr lang="en-US" altLang="zh-CN"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smtClean="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11" name="TextBox 52"/>
          <p:cNvSpPr txBox="1"/>
          <p:nvPr/>
        </p:nvSpPr>
        <p:spPr>
          <a:xfrm>
            <a:off x="1618702" y="1203598"/>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12" name="TextBox 53"/>
          <p:cNvSpPr txBox="1"/>
          <p:nvPr/>
        </p:nvSpPr>
        <p:spPr>
          <a:xfrm>
            <a:off x="1247931" y="1534011"/>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13" name="TextBox 58"/>
          <p:cNvSpPr txBox="1"/>
          <p:nvPr/>
        </p:nvSpPr>
        <p:spPr>
          <a:xfrm>
            <a:off x="6587495" y="1599503"/>
            <a:ext cx="1036867" cy="246221"/>
          </a:xfrm>
          <a:prstGeom prst="rect">
            <a:avLst/>
          </a:prstGeom>
          <a:noFill/>
        </p:spPr>
        <p:txBody>
          <a:bodyPr wrap="square" lIns="0" tIns="0" rIns="0" bIns="0" rtlCol="0">
            <a:spAutoFit/>
          </a:bodyPr>
          <a:lstStyle/>
          <a:p>
            <a:pPr algn="ctr"/>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grpSp>
        <p:nvGrpSpPr>
          <p:cNvPr id="14" name="组合 13"/>
          <p:cNvGrpSpPr/>
          <p:nvPr/>
        </p:nvGrpSpPr>
        <p:grpSpPr>
          <a:xfrm>
            <a:off x="5315348" y="2380989"/>
            <a:ext cx="1056852" cy="1044555"/>
            <a:chOff x="5315348" y="2380989"/>
            <a:chExt cx="1056852" cy="1044555"/>
          </a:xfrm>
        </p:grpSpPr>
        <p:sp>
          <p:nvSpPr>
            <p:cNvPr id="15"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alpha val="80000"/>
              </a:schemeClr>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a:solidFill>
                  <a:srgbClr val="080808"/>
                </a:solidFill>
                <a:latin typeface="宋体"/>
                <a:ea typeface="宋体"/>
              </a:endParaRPr>
            </a:p>
          </p:txBody>
        </p:sp>
        <p:sp>
          <p:nvSpPr>
            <p:cNvPr id="16" name="TextBox 59"/>
            <p:cNvSpPr txBox="1"/>
            <p:nvPr/>
          </p:nvSpPr>
          <p:spPr>
            <a:xfrm>
              <a:off x="5335333" y="2643758"/>
              <a:ext cx="1036867" cy="553998"/>
            </a:xfrm>
            <a:prstGeom prst="rect">
              <a:avLst/>
            </a:prstGeom>
            <a:noFill/>
          </p:spPr>
          <p:txBody>
            <a:bodyPr wrap="square" lIns="0" tIns="0" rIns="0" bIns="0" rtlCol="0">
              <a:spAutoFit/>
            </a:bodyPr>
            <a:lstStyle/>
            <a:p>
              <a:pPr algn="ctr"/>
              <a:r>
                <a:rPr lang="zh-CN" altLang="en-US" dirty="0" smtClean="0">
                  <a:solidFill>
                    <a:schemeClr val="accent2"/>
                  </a:solidFill>
                  <a:latin typeface="微软雅黑" pitchFamily="34" charset="-122"/>
                  <a:ea typeface="微软雅黑" pitchFamily="34" charset="-122"/>
                </a:rPr>
                <a:t>标题</a:t>
              </a:r>
              <a:endParaRPr lang="en-US" altLang="zh-CN" dirty="0" smtClean="0">
                <a:solidFill>
                  <a:schemeClr val="accent2"/>
                </a:solidFill>
                <a:latin typeface="微软雅黑" pitchFamily="34" charset="-122"/>
                <a:ea typeface="微软雅黑" pitchFamily="34" charset="-122"/>
              </a:endParaRPr>
            </a:p>
            <a:p>
              <a:pPr algn="ctr"/>
              <a:r>
                <a:rPr lang="zh-CN" altLang="en-US" dirty="0" smtClean="0">
                  <a:solidFill>
                    <a:schemeClr val="accent2"/>
                  </a:solidFill>
                  <a:latin typeface="微软雅黑" pitchFamily="34" charset="-122"/>
                  <a:ea typeface="微软雅黑" pitchFamily="34" charset="-122"/>
                </a:rPr>
                <a:t>文字</a:t>
              </a:r>
              <a:endParaRPr lang="zh-CN" altLang="en-US" dirty="0">
                <a:solidFill>
                  <a:schemeClr val="accent2"/>
                </a:solidFill>
                <a:latin typeface="微软雅黑" pitchFamily="34" charset="-122"/>
                <a:ea typeface="微软雅黑" pitchFamily="34" charset="-122"/>
              </a:endParaRPr>
            </a:p>
          </p:txBody>
        </p:sp>
      </p:grpSp>
      <p:grpSp>
        <p:nvGrpSpPr>
          <p:cNvPr id="17" name="组合 16"/>
          <p:cNvGrpSpPr/>
          <p:nvPr/>
        </p:nvGrpSpPr>
        <p:grpSpPr>
          <a:xfrm>
            <a:off x="3078882" y="1266632"/>
            <a:ext cx="1036867" cy="665742"/>
            <a:chOff x="3078882" y="1266632"/>
            <a:chExt cx="1036867" cy="665742"/>
          </a:xfrm>
        </p:grpSpPr>
        <p:sp>
          <p:nvSpPr>
            <p:cNvPr id="18" name="椭圆 80"/>
            <p:cNvSpPr/>
            <p:nvPr/>
          </p:nvSpPr>
          <p:spPr bwMode="auto">
            <a:xfrm>
              <a:off x="3255801" y="1266632"/>
              <a:ext cx="664395" cy="665742"/>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19" name="TextBox 60"/>
            <p:cNvSpPr txBox="1"/>
            <p:nvPr/>
          </p:nvSpPr>
          <p:spPr>
            <a:xfrm>
              <a:off x="3078882" y="1461433"/>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2599029" y="2603954"/>
            <a:ext cx="1036867" cy="691758"/>
            <a:chOff x="2599029" y="2603954"/>
            <a:chExt cx="1036867" cy="691758"/>
          </a:xfrm>
        </p:grpSpPr>
        <p:sp>
          <p:nvSpPr>
            <p:cNvPr id="21" name="椭圆 80"/>
            <p:cNvSpPr/>
            <p:nvPr/>
          </p:nvSpPr>
          <p:spPr bwMode="auto">
            <a:xfrm>
              <a:off x="2746251" y="2603954"/>
              <a:ext cx="690358" cy="691758"/>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2" name="TextBox 61"/>
            <p:cNvSpPr txBox="1"/>
            <p:nvPr/>
          </p:nvSpPr>
          <p:spPr>
            <a:xfrm>
              <a:off x="2599029" y="2826722"/>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3218526" y="3839142"/>
            <a:ext cx="1036867" cy="665742"/>
            <a:chOff x="3218526" y="3839142"/>
            <a:chExt cx="1036867" cy="665742"/>
          </a:xfrm>
        </p:grpSpPr>
        <p:sp>
          <p:nvSpPr>
            <p:cNvPr id="24" name="椭圆 80"/>
            <p:cNvSpPr/>
            <p:nvPr/>
          </p:nvSpPr>
          <p:spPr bwMode="auto">
            <a:xfrm>
              <a:off x="3403549" y="3839142"/>
              <a:ext cx="664395" cy="665742"/>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1200" kern="0" dirty="0">
                <a:solidFill>
                  <a:srgbClr val="080808"/>
                </a:solidFill>
                <a:latin typeface="宋体"/>
                <a:ea typeface="宋体"/>
              </a:endParaRPr>
            </a:p>
          </p:txBody>
        </p:sp>
        <p:sp>
          <p:nvSpPr>
            <p:cNvPr id="25" name="TextBox 62"/>
            <p:cNvSpPr txBox="1"/>
            <p:nvPr/>
          </p:nvSpPr>
          <p:spPr>
            <a:xfrm>
              <a:off x="3218526" y="4057787"/>
              <a:ext cx="1036867" cy="246221"/>
            </a:xfrm>
            <a:prstGeom prst="rect">
              <a:avLst/>
            </a:prstGeom>
            <a:noFill/>
          </p:spPr>
          <p:txBody>
            <a:bodyPr wrap="square" lIns="0" tIns="0" rIns="0" bIns="0" rtlCol="0">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zh-CN" altLang="en-US" sz="1600" dirty="0">
                <a:solidFill>
                  <a:schemeClr val="accent2"/>
                </a:solidFill>
                <a:latin typeface="微软雅黑" pitchFamily="34" charset="-122"/>
                <a:ea typeface="微软雅黑" pitchFamily="34" charset="-122"/>
              </a:endParaRPr>
            </a:p>
          </p:txBody>
        </p:sp>
      </p:grpSp>
      <p:sp>
        <p:nvSpPr>
          <p:cNvPr id="26" name="TextBox 67"/>
          <p:cNvSpPr txBox="1"/>
          <p:nvPr/>
        </p:nvSpPr>
        <p:spPr>
          <a:xfrm>
            <a:off x="1270363" y="2520647"/>
            <a:ext cx="1036867" cy="246221"/>
          </a:xfrm>
          <a:prstGeom prst="rect">
            <a:avLst/>
          </a:prstGeom>
          <a:noFill/>
        </p:spPr>
        <p:txBody>
          <a:bodyPr wrap="square" lIns="0" tIns="0" rIns="0" bIns="0" rtlCol="0">
            <a:spAutoFit/>
          </a:bodyPr>
          <a:lstStyle/>
          <a:p>
            <a:pPr algn="ct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27" name="TextBox 68"/>
          <p:cNvSpPr txBox="1"/>
          <p:nvPr/>
        </p:nvSpPr>
        <p:spPr>
          <a:xfrm>
            <a:off x="899592" y="2851060"/>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28" name="TextBox 69"/>
          <p:cNvSpPr txBox="1"/>
          <p:nvPr/>
        </p:nvSpPr>
        <p:spPr>
          <a:xfrm>
            <a:off x="1978742" y="3811566"/>
            <a:ext cx="1036867" cy="246221"/>
          </a:xfrm>
          <a:prstGeom prst="rect">
            <a:avLst/>
          </a:prstGeom>
          <a:noFill/>
        </p:spPr>
        <p:txBody>
          <a:bodyPr wrap="square" lIns="0" tIns="0" rIns="0" bIns="0" rtlCol="0">
            <a:spAutoFit/>
          </a:bodyPr>
          <a:lstStyle/>
          <a:p>
            <a:pPr algn="ctr"/>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29" name="TextBox 70"/>
          <p:cNvSpPr txBox="1"/>
          <p:nvPr/>
        </p:nvSpPr>
        <p:spPr>
          <a:xfrm>
            <a:off x="1607971" y="4141979"/>
            <a:ext cx="1667885" cy="461665"/>
          </a:xfrm>
          <a:prstGeom prst="rect">
            <a:avLst/>
          </a:prstGeom>
          <a:noFill/>
        </p:spPr>
        <p:txBody>
          <a:bodyPr wrap="square" lIns="0" tIns="0" rIns="0" bIns="0" rtlCol="0">
            <a:spAutoFit/>
          </a:bodyPr>
          <a:lstStyle/>
          <a:p>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r>
              <a:rPr lang="zh-CN" altLang="en-US" sz="1000" dirty="0">
                <a:solidFill>
                  <a:schemeClr val="accent1"/>
                </a:solidFill>
                <a:latin typeface="微软雅黑" pitchFamily="34" charset="-122"/>
                <a:ea typeface="微软雅黑" pitchFamily="34" charset="-122"/>
              </a:rPr>
              <a:t>文字内容点击输入文字</a:t>
            </a:r>
            <a:r>
              <a:rPr lang="zh-CN" altLang="en-US" sz="1000" dirty="0" smtClean="0">
                <a:solidFill>
                  <a:schemeClr val="accent1"/>
                </a:solidFill>
                <a:latin typeface="微软雅黑" pitchFamily="34" charset="-122"/>
                <a:ea typeface="微软雅黑" pitchFamily="34" charset="-122"/>
              </a:rPr>
              <a:t>内容</a:t>
            </a:r>
            <a:r>
              <a:rPr lang="zh-CN" altLang="en-US" sz="1000" dirty="0">
                <a:solidFill>
                  <a:schemeClr val="accent1"/>
                </a:solidFill>
                <a:latin typeface="微软雅黑" pitchFamily="34" charset="-122"/>
                <a:ea typeface="微软雅黑" pitchFamily="34" charset="-122"/>
              </a:rPr>
              <a:t>点击输入</a:t>
            </a:r>
            <a:r>
              <a:rPr lang="zh-CN" altLang="en-US" sz="1000" dirty="0" smtClean="0">
                <a:solidFill>
                  <a:schemeClr val="accent1"/>
                </a:solidFill>
                <a:latin typeface="微软雅黑" pitchFamily="34" charset="-122"/>
                <a:ea typeface="微软雅黑" pitchFamily="34" charset="-122"/>
              </a:rPr>
              <a:t>文字</a:t>
            </a:r>
            <a:r>
              <a:rPr lang="zh-CN" altLang="en-US" sz="1000" dirty="0">
                <a:solidFill>
                  <a:schemeClr val="accent1"/>
                </a:solidFill>
                <a:latin typeface="微软雅黑" pitchFamily="34" charset="-122"/>
                <a:ea typeface="微软雅黑" pitchFamily="34" charset="-122"/>
              </a:rPr>
              <a:t>点击</a:t>
            </a:r>
            <a:r>
              <a:rPr lang="zh-CN" altLang="en-US" sz="1000" dirty="0" smtClean="0">
                <a:solidFill>
                  <a:schemeClr val="accent1"/>
                </a:solidFill>
                <a:latin typeface="微软雅黑" pitchFamily="34" charset="-122"/>
                <a:ea typeface="微软雅黑" pitchFamily="34" charset="-122"/>
              </a:rPr>
              <a:t>输入</a:t>
            </a:r>
            <a:endParaRPr lang="zh-CN" altLang="en-US" sz="1000" dirty="0">
              <a:solidFill>
                <a:schemeClr val="accent1"/>
              </a:solidFill>
              <a:latin typeface="微软雅黑" pitchFamily="34" charset="-122"/>
              <a:ea typeface="微软雅黑" pitchFamily="34" charset="-122"/>
            </a:endParaRPr>
          </a:p>
          <a:p>
            <a:endParaRPr lang="zh-CN" altLang="en-US" sz="1000" dirty="0">
              <a:solidFill>
                <a:schemeClr val="accent1"/>
              </a:solidFill>
              <a:latin typeface="微软雅黑" pitchFamily="34" charset="-122"/>
              <a:ea typeface="微软雅黑" pitchFamily="34" charset="-122"/>
            </a:endParaRPr>
          </a:p>
        </p:txBody>
      </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33383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right)">
                                      <p:cBhvr>
                                        <p:cTn id="14" dur="500"/>
                                        <p:tgtEl>
                                          <p:spTgt spid="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right)">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12"/>
                                        </p:tgtEl>
                                        <p:attrNameLst>
                                          <p:attrName>style.visibility</p:attrName>
                                        </p:attrNameLst>
                                      </p:cBhvr>
                                      <p:to>
                                        <p:strVal val="visible"/>
                                      </p:to>
                                    </p:set>
                                    <p:anim calcmode="lin" valueType="num">
                                      <p:cBhvr additive="base">
                                        <p:cTn id="50" dur="500" fill="hold"/>
                                        <p:tgtEl>
                                          <p:spTgt spid="12"/>
                                        </p:tgtEl>
                                        <p:attrNameLst>
                                          <p:attrName>ppt_x</p:attrName>
                                        </p:attrNameLst>
                                      </p:cBhvr>
                                      <p:tavLst>
                                        <p:tav tm="0">
                                          <p:val>
                                            <p:strVal val="0-#ppt_w/2"/>
                                          </p:val>
                                        </p:tav>
                                        <p:tav tm="100000">
                                          <p:val>
                                            <p:strVal val="#ppt_x"/>
                                          </p:val>
                                        </p:tav>
                                      </p:tavLst>
                                    </p:anim>
                                    <p:anim calcmode="lin" valueType="num">
                                      <p:cBhvr additive="base">
                                        <p:cTn id="51" dur="500" fill="hold"/>
                                        <p:tgtEl>
                                          <p:spTgt spid="12"/>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fill="hold"/>
                                        <p:tgtEl>
                                          <p:spTgt spid="26"/>
                                        </p:tgtEl>
                                        <p:attrNameLst>
                                          <p:attrName>ppt_x</p:attrName>
                                        </p:attrNameLst>
                                      </p:cBhvr>
                                      <p:tavLst>
                                        <p:tav tm="0">
                                          <p:val>
                                            <p:strVal val="0-#ppt_w/2"/>
                                          </p:val>
                                        </p:tav>
                                        <p:tav tm="100000">
                                          <p:val>
                                            <p:strVal val="#ppt_x"/>
                                          </p:val>
                                        </p:tav>
                                      </p:tavLst>
                                    </p:anim>
                                    <p:anim calcmode="lin" valueType="num">
                                      <p:cBhvr additive="base">
                                        <p:cTn id="55" dur="500" fill="hold"/>
                                        <p:tgtEl>
                                          <p:spTgt spid="26"/>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 calcmode="lin" valueType="num">
                                      <p:cBhvr additive="base">
                                        <p:cTn id="58" dur="500" fill="hold"/>
                                        <p:tgtEl>
                                          <p:spTgt spid="27"/>
                                        </p:tgtEl>
                                        <p:attrNameLst>
                                          <p:attrName>ppt_x</p:attrName>
                                        </p:attrNameLst>
                                      </p:cBhvr>
                                      <p:tavLst>
                                        <p:tav tm="0">
                                          <p:val>
                                            <p:strVal val="0-#ppt_w/2"/>
                                          </p:val>
                                        </p:tav>
                                        <p:tav tm="100000">
                                          <p:val>
                                            <p:strVal val="#ppt_x"/>
                                          </p:val>
                                        </p:tav>
                                      </p:tavLst>
                                    </p:anim>
                                    <p:anim calcmode="lin" valueType="num">
                                      <p:cBhvr additive="base">
                                        <p:cTn id="59" dur="500" fill="hold"/>
                                        <p:tgtEl>
                                          <p:spTgt spid="27"/>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additive="base">
                                        <p:cTn id="62" dur="500" fill="hold"/>
                                        <p:tgtEl>
                                          <p:spTgt spid="28"/>
                                        </p:tgtEl>
                                        <p:attrNameLst>
                                          <p:attrName>ppt_x</p:attrName>
                                        </p:attrNameLst>
                                      </p:cBhvr>
                                      <p:tavLst>
                                        <p:tav tm="0">
                                          <p:val>
                                            <p:strVal val="0-#ppt_w/2"/>
                                          </p:val>
                                        </p:tav>
                                        <p:tav tm="100000">
                                          <p:val>
                                            <p:strVal val="#ppt_x"/>
                                          </p:val>
                                        </p:tav>
                                      </p:tavLst>
                                    </p:anim>
                                    <p:anim calcmode="lin" valueType="num">
                                      <p:cBhvr additive="base">
                                        <p:cTn id="63" dur="500" fill="hold"/>
                                        <p:tgtEl>
                                          <p:spTgt spid="28"/>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9"/>
                                        </p:tgtEl>
                                        <p:attrNameLst>
                                          <p:attrName>style.visibility</p:attrName>
                                        </p:attrNameLst>
                                      </p:cBhvr>
                                      <p:to>
                                        <p:strVal val="visible"/>
                                      </p:to>
                                    </p:set>
                                    <p:anim calcmode="lin" valueType="num">
                                      <p:cBhvr additive="base">
                                        <p:cTn id="66" dur="500" fill="hold"/>
                                        <p:tgtEl>
                                          <p:spTgt spid="29"/>
                                        </p:tgtEl>
                                        <p:attrNameLst>
                                          <p:attrName>ppt_x</p:attrName>
                                        </p:attrNameLst>
                                      </p:cBhvr>
                                      <p:tavLst>
                                        <p:tav tm="0">
                                          <p:val>
                                            <p:strVal val="0-#ppt_w/2"/>
                                          </p:val>
                                        </p:tav>
                                        <p:tav tm="100000">
                                          <p:val>
                                            <p:strVal val="#ppt_x"/>
                                          </p:val>
                                        </p:tav>
                                      </p:tavLst>
                                    </p:anim>
                                    <p:anim calcmode="lin" valueType="num">
                                      <p:cBhvr additive="base">
                                        <p:cTn id="67" dur="5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fill="hold"/>
                                        <p:tgtEl>
                                          <p:spTgt spid="10"/>
                                        </p:tgtEl>
                                        <p:attrNameLst>
                                          <p:attrName>ppt_x</p:attrName>
                                        </p:attrNameLst>
                                      </p:cBhvr>
                                      <p:tavLst>
                                        <p:tav tm="0">
                                          <p:val>
                                            <p:strVal val="#ppt_x"/>
                                          </p:val>
                                        </p:tav>
                                        <p:tav tm="100000">
                                          <p:val>
                                            <p:strVal val="#ppt_x"/>
                                          </p:val>
                                        </p:tav>
                                      </p:tavLst>
                                    </p:anim>
                                    <p:anim calcmode="lin" valueType="num">
                                      <p:cBhvr additive="base">
                                        <p:cTn id="73" dur="500" fill="hold"/>
                                        <p:tgtEl>
                                          <p:spTgt spid="10"/>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3"/>
                                        </p:tgtEl>
                                        <p:attrNameLst>
                                          <p:attrName>style.visibility</p:attrName>
                                        </p:attrNameLst>
                                      </p:cBhvr>
                                      <p:to>
                                        <p:strVal val="visible"/>
                                      </p:to>
                                    </p:set>
                                    <p:anim calcmode="lin" valueType="num">
                                      <p:cBhvr additive="base">
                                        <p:cTn id="76" dur="500" fill="hold"/>
                                        <p:tgtEl>
                                          <p:spTgt spid="13"/>
                                        </p:tgtEl>
                                        <p:attrNameLst>
                                          <p:attrName>ppt_x</p:attrName>
                                        </p:attrNameLst>
                                      </p:cBhvr>
                                      <p:tavLst>
                                        <p:tav tm="0">
                                          <p:val>
                                            <p:strVal val="#ppt_x"/>
                                          </p:val>
                                        </p:tav>
                                        <p:tav tm="100000">
                                          <p:val>
                                            <p:strVal val="#ppt_x"/>
                                          </p:val>
                                        </p:tav>
                                      </p:tavLst>
                                    </p:anim>
                                    <p:anim calcmode="lin" valueType="num">
                                      <p:cBhvr additive="base">
                                        <p:cTn id="7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P spid="13" grpId="0"/>
      <p:bldP spid="26" grpId="0"/>
      <p:bldP spid="27" grpId="0"/>
      <p:bldP spid="28" grpId="0"/>
      <p:bldP spid="2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2987824" y="1431140"/>
            <a:ext cx="3106068" cy="2984750"/>
            <a:chOff x="2789367" y="1155734"/>
            <a:chExt cx="3571747" cy="3432240"/>
          </a:xfrm>
        </p:grpSpPr>
        <p:sp>
          <p:nvSpPr>
            <p:cNvPr id="8" name="Freeform 2"/>
            <p:cNvSpPr>
              <a:spLocks/>
            </p:cNvSpPr>
            <p:nvPr/>
          </p:nvSpPr>
          <p:spPr bwMode="blackWhite">
            <a:xfrm>
              <a:off x="4908118" y="1168692"/>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9" name="Freeform 3"/>
            <p:cNvSpPr>
              <a:spLocks/>
            </p:cNvSpPr>
            <p:nvPr/>
          </p:nvSpPr>
          <p:spPr bwMode="blackWhite">
            <a:xfrm>
              <a:off x="4908118" y="3185275"/>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0" name="Freeform 4"/>
            <p:cNvSpPr>
              <a:spLocks/>
            </p:cNvSpPr>
            <p:nvPr/>
          </p:nvSpPr>
          <p:spPr bwMode="blackWhite">
            <a:xfrm>
              <a:off x="2789367" y="3185275"/>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1" name="Freeform 5"/>
            <p:cNvSpPr>
              <a:spLocks/>
            </p:cNvSpPr>
            <p:nvPr/>
          </p:nvSpPr>
          <p:spPr bwMode="blackWhite">
            <a:xfrm>
              <a:off x="2789367" y="1155734"/>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sp>
          <p:nvSpPr>
            <p:cNvPr id="12" name="AutoShape 10"/>
            <p:cNvSpPr>
              <a:spLocks noChangeArrowheads="1"/>
            </p:cNvSpPr>
            <p:nvPr/>
          </p:nvSpPr>
          <p:spPr bwMode="blackWhite">
            <a:xfrm>
              <a:off x="4245602" y="2543856"/>
              <a:ext cx="644697" cy="644658"/>
            </a:xfrm>
            <a:prstGeom prst="flowChartOr">
              <a:avLst/>
            </a:prstGeom>
            <a:solidFill>
              <a:schemeClr val="tx1">
                <a:alpha val="50000"/>
              </a:schemeClr>
            </a:solidFill>
            <a:ln w="3175" cap="flat" cmpd="sng" algn="ctr">
              <a:noFill/>
              <a:prstDash val="solid"/>
            </a:ln>
            <a:effectLst/>
            <a:extLst/>
          </p:spPr>
          <p:txBody>
            <a:bodyPr lIns="93296" tIns="46648" rIns="93296" bIns="46648" anchor="ctr"/>
            <a:lstStyle/>
            <a:p>
              <a:pPr>
                <a:lnSpc>
                  <a:spcPct val="120000"/>
                </a:lnSpc>
                <a:defRPr/>
              </a:pPr>
              <a:endParaRPr lang="zh-CN" altLang="en-US" sz="1200" kern="0">
                <a:solidFill>
                  <a:srgbClr val="F9F9F9"/>
                </a:solidFill>
                <a:latin typeface="微软雅黑" panose="020B0503020204020204" pitchFamily="34" charset="-122"/>
                <a:ea typeface="微软雅黑" panose="020B0503020204020204" pitchFamily="34" charset="-122"/>
              </a:endParaRPr>
            </a:p>
          </p:txBody>
        </p:sp>
      </p:grpSp>
      <p:grpSp>
        <p:nvGrpSpPr>
          <p:cNvPr id="13" name="组合 4"/>
          <p:cNvGrpSpPr/>
          <p:nvPr/>
        </p:nvGrpSpPr>
        <p:grpSpPr>
          <a:xfrm>
            <a:off x="1025360" y="3358701"/>
            <a:ext cx="1764007" cy="1085257"/>
            <a:chOff x="1052897" y="5281774"/>
            <a:chExt cx="1764007" cy="1085257"/>
          </a:xfrm>
        </p:grpSpPr>
        <p:sp>
          <p:nvSpPr>
            <p:cNvPr id="14" name="TextBox 20"/>
            <p:cNvSpPr txBox="1"/>
            <p:nvPr/>
          </p:nvSpPr>
          <p:spPr bwMode="auto">
            <a:xfrm>
              <a:off x="1052897" y="5580327"/>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5" name="TextBox 19"/>
            <p:cNvSpPr txBox="1">
              <a:spLocks noChangeArrowheads="1"/>
            </p:cNvSpPr>
            <p:nvPr/>
          </p:nvSpPr>
          <p:spPr bwMode="auto">
            <a:xfrm>
              <a:off x="1052898" y="5281774"/>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2"/>
                </a:solidFill>
                <a:latin typeface="微软雅黑" panose="020B0503020204020204" pitchFamily="34" charset="-122"/>
                <a:ea typeface="微软雅黑" panose="020B0503020204020204" pitchFamily="34" charset="-122"/>
                <a:cs typeface="宋体" pitchFamily="2" charset="-122"/>
              </a:endParaRPr>
            </a:p>
          </p:txBody>
        </p:sp>
      </p:grpSp>
      <p:grpSp>
        <p:nvGrpSpPr>
          <p:cNvPr id="16" name="组合 11"/>
          <p:cNvGrpSpPr/>
          <p:nvPr/>
        </p:nvGrpSpPr>
        <p:grpSpPr>
          <a:xfrm>
            <a:off x="1025360" y="1260110"/>
            <a:ext cx="1764007" cy="1085257"/>
            <a:chOff x="1052897" y="2195545"/>
            <a:chExt cx="1764007" cy="1085257"/>
          </a:xfrm>
        </p:grpSpPr>
        <p:sp>
          <p:nvSpPr>
            <p:cNvPr id="17" name="TextBox 20"/>
            <p:cNvSpPr txBox="1"/>
            <p:nvPr/>
          </p:nvSpPr>
          <p:spPr bwMode="auto">
            <a:xfrm>
              <a:off x="1052897"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18" name="TextBox 19"/>
            <p:cNvSpPr txBox="1">
              <a:spLocks noChangeArrowheads="1"/>
            </p:cNvSpPr>
            <p:nvPr/>
          </p:nvSpPr>
          <p:spPr bwMode="auto">
            <a:xfrm>
              <a:off x="1052898"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bg1"/>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bg1"/>
                </a:solidFill>
                <a:latin typeface="微软雅黑" panose="020B0503020204020204" pitchFamily="34" charset="-122"/>
                <a:ea typeface="微软雅黑" panose="020B0503020204020204" pitchFamily="34" charset="-122"/>
                <a:cs typeface="宋体" pitchFamily="2" charset="-122"/>
              </a:endParaRPr>
            </a:p>
          </p:txBody>
        </p:sp>
      </p:grpSp>
      <p:grpSp>
        <p:nvGrpSpPr>
          <p:cNvPr id="19" name="组合 1"/>
          <p:cNvGrpSpPr/>
          <p:nvPr/>
        </p:nvGrpSpPr>
        <p:grpSpPr>
          <a:xfrm>
            <a:off x="6354634" y="1260110"/>
            <a:ext cx="1764007" cy="1085257"/>
            <a:chOff x="6382171" y="2195545"/>
            <a:chExt cx="1764007" cy="1085257"/>
          </a:xfrm>
        </p:grpSpPr>
        <p:sp>
          <p:nvSpPr>
            <p:cNvPr id="20" name="TextBox 20"/>
            <p:cNvSpPr txBox="1"/>
            <p:nvPr/>
          </p:nvSpPr>
          <p:spPr bwMode="auto">
            <a:xfrm>
              <a:off x="6382171" y="2494098"/>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000" dirty="0">
                  <a:solidFill>
                    <a:schemeClr val="accent1"/>
                  </a:solidFill>
                  <a:latin typeface="微软雅黑" pitchFamily="34" charset="-122"/>
                  <a:ea typeface="微软雅黑" pitchFamily="34" charset="-122"/>
                </a:rPr>
                <a:t>此处添加段落文本单击此处添加段落文本单击此处</a:t>
              </a:r>
              <a:r>
                <a:rPr lang="zh-CN" altLang="en-US" sz="1000" dirty="0" smtClean="0">
                  <a:solidFill>
                    <a:schemeClr val="accent1"/>
                  </a:solidFill>
                  <a:latin typeface="微软雅黑" pitchFamily="34" charset="-122"/>
                  <a:ea typeface="微软雅黑" pitchFamily="34" charset="-122"/>
                </a:rPr>
                <a:t>添加</a:t>
              </a:r>
              <a:endParaRPr lang="zh-CN" altLang="en-US" sz="1000" dirty="0">
                <a:solidFill>
                  <a:schemeClr val="accent1"/>
                </a:solidFill>
                <a:latin typeface="微软雅黑" pitchFamily="34" charset="-122"/>
                <a:ea typeface="微软雅黑" pitchFamily="34" charset="-122"/>
              </a:endParaRPr>
            </a:p>
          </p:txBody>
        </p:sp>
        <p:sp>
          <p:nvSpPr>
            <p:cNvPr id="21" name="TextBox 19"/>
            <p:cNvSpPr txBox="1">
              <a:spLocks noChangeArrowheads="1"/>
            </p:cNvSpPr>
            <p:nvPr/>
          </p:nvSpPr>
          <p:spPr bwMode="auto">
            <a:xfrm>
              <a:off x="6382172" y="2195545"/>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latin typeface="微软雅黑" panose="020B0503020204020204" pitchFamily="34" charset="-122"/>
                  <a:ea typeface="微软雅黑" panose="020B0503020204020204" pitchFamily="34" charset="-122"/>
                  <a:cs typeface="宋体" pitchFamily="2" charset="-122"/>
                </a:rPr>
                <a:t>标题文字</a:t>
              </a:r>
              <a:endParaRPr lang="zh-CN" altLang="zh-CN" sz="1600" dirty="0">
                <a:latin typeface="微软雅黑" panose="020B0503020204020204" pitchFamily="34" charset="-122"/>
                <a:ea typeface="微软雅黑" panose="020B0503020204020204" pitchFamily="34" charset="-122"/>
                <a:cs typeface="宋体" pitchFamily="2" charset="-122"/>
              </a:endParaRPr>
            </a:p>
          </p:txBody>
        </p:sp>
      </p:grpSp>
      <p:grpSp>
        <p:nvGrpSpPr>
          <p:cNvPr id="22" name="组合 2"/>
          <p:cNvGrpSpPr/>
          <p:nvPr/>
        </p:nvGrpSpPr>
        <p:grpSpPr>
          <a:xfrm>
            <a:off x="6354634" y="3322886"/>
            <a:ext cx="1764007" cy="1085257"/>
            <a:chOff x="6382171" y="5245959"/>
            <a:chExt cx="1764007" cy="1085257"/>
          </a:xfrm>
        </p:grpSpPr>
        <p:sp>
          <p:nvSpPr>
            <p:cNvPr id="23" name="TextBox 20"/>
            <p:cNvSpPr txBox="1"/>
            <p:nvPr/>
          </p:nvSpPr>
          <p:spPr bwMode="auto">
            <a:xfrm>
              <a:off x="6382171" y="5544512"/>
              <a:ext cx="1764007" cy="7867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1000" dirty="0">
                  <a:solidFill>
                    <a:schemeClr val="accent1"/>
                  </a:solidFill>
                  <a:latin typeface="微软雅黑" panose="020B0503020204020204" pitchFamily="34" charset="-122"/>
                  <a:ea typeface="微软雅黑" panose="020B0503020204020204" pitchFamily="34" charset="-122"/>
                </a:rPr>
                <a:t>单击此处添加段落文本单击此处添加段落文本单击此处添加段落文本单击此处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24" name="TextBox 17"/>
            <p:cNvSpPr txBox="1">
              <a:spLocks noChangeArrowheads="1"/>
            </p:cNvSpPr>
            <p:nvPr/>
          </p:nvSpPr>
          <p:spPr bwMode="auto">
            <a:xfrm>
              <a:off x="6382172" y="5245959"/>
              <a:ext cx="1764006" cy="340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600" dirty="0" smtClean="0">
                  <a:solidFill>
                    <a:schemeClr val="tx2"/>
                  </a:solidFill>
                  <a:latin typeface="微软雅黑" panose="020B0503020204020204" pitchFamily="34" charset="-122"/>
                  <a:ea typeface="微软雅黑" panose="020B0503020204020204" pitchFamily="34" charset="-122"/>
                  <a:cs typeface="宋体" pitchFamily="2" charset="-122"/>
                </a:rPr>
                <a:t>标题文字</a:t>
              </a:r>
              <a:endParaRPr lang="zh-CN" altLang="zh-CN" sz="1600" dirty="0">
                <a:solidFill>
                  <a:schemeClr val="tx2"/>
                </a:solidFill>
                <a:latin typeface="微软雅黑" panose="020B0503020204020204" pitchFamily="34" charset="-122"/>
                <a:ea typeface="微软雅黑" panose="020B0503020204020204" pitchFamily="34" charset="-122"/>
                <a:cs typeface="宋体" pitchFamily="2" charset="-122"/>
              </a:endParaRPr>
            </a:p>
          </p:txBody>
        </p:sp>
      </p:grpSp>
      <p:sp>
        <p:nvSpPr>
          <p:cNvPr id="2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0972145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0-#ppt_w/2"/>
                                          </p:val>
                                        </p:tav>
                                        <p:tav tm="100000">
                                          <p:val>
                                            <p:strVal val="#ppt_x"/>
                                          </p:val>
                                        </p:tav>
                                      </p:tavLst>
                                    </p:anim>
                                    <p:anim calcmode="lin" valueType="num">
                                      <p:cBhvr additive="base">
                                        <p:cTn id="19" dur="500" fill="hold"/>
                                        <p:tgtEl>
                                          <p:spTgt spid="16"/>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1+#ppt_w/2"/>
                                          </p:val>
                                        </p:tav>
                                        <p:tav tm="100000">
                                          <p:val>
                                            <p:strVal val="#ppt_x"/>
                                          </p:val>
                                        </p:tav>
                                      </p:tavLst>
                                    </p:anim>
                                    <p:anim calcmode="lin" valueType="num">
                                      <p:cBhvr additive="base">
                                        <p:cTn id="24" dur="500" fill="hold"/>
                                        <p:tgtEl>
                                          <p:spTgt spid="1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additive="base">
                                        <p:cTn id="28" dur="500" fill="hold"/>
                                        <p:tgtEl>
                                          <p:spTgt spid="13"/>
                                        </p:tgtEl>
                                        <p:attrNameLst>
                                          <p:attrName>ppt_x</p:attrName>
                                        </p:attrNameLst>
                                      </p:cBhvr>
                                      <p:tavLst>
                                        <p:tav tm="0">
                                          <p:val>
                                            <p:strVal val="0-#ppt_w/2"/>
                                          </p:val>
                                        </p:tav>
                                        <p:tav tm="100000">
                                          <p:val>
                                            <p:strVal val="#ppt_x"/>
                                          </p:val>
                                        </p:tav>
                                      </p:tavLst>
                                    </p:anim>
                                    <p:anim calcmode="lin" valueType="num">
                                      <p:cBhvr additive="base">
                                        <p:cTn id="29" dur="500" fill="hold"/>
                                        <p:tgtEl>
                                          <p:spTgt spid="13"/>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2"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1+#ppt_w/2"/>
                                          </p:val>
                                        </p:tav>
                                        <p:tav tm="100000">
                                          <p:val>
                                            <p:strVal val="#ppt_x"/>
                                          </p:val>
                                        </p:tav>
                                      </p:tavLst>
                                    </p:anim>
                                    <p:anim calcmode="lin" valueType="num">
                                      <p:cBhvr additive="base">
                                        <p:cTn id="34"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4"/>
          <p:cNvSpPr>
            <a:spLocks noChangeArrowheads="1"/>
          </p:cNvSpPr>
          <p:nvPr/>
        </p:nvSpPr>
        <p:spPr bwMode="auto">
          <a:xfrm>
            <a:off x="359569" y="360760"/>
            <a:ext cx="126188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smtClean="0">
                <a:solidFill>
                  <a:schemeClr val="accent1"/>
                </a:solidFill>
                <a:latin typeface="微软雅黑" pitchFamily="34" charset="-122"/>
                <a:ea typeface="微软雅黑" pitchFamily="34" charset="-122"/>
                <a:sym typeface="宋体" panose="02010600030101010101" pitchFamily="2" charset="-122"/>
              </a:rPr>
              <a:t>领导发言</a:t>
            </a:r>
            <a:endParaRPr lang="zh-CN" altLang="en-US" sz="2100" b="1" dirty="0">
              <a:solidFill>
                <a:schemeClr val="accent1"/>
              </a:solidFill>
              <a:latin typeface="微软雅黑" pitchFamily="34" charset="-122"/>
              <a:ea typeface="微软雅黑" pitchFamily="34" charset="-122"/>
              <a:sym typeface="宋体" panose="02010600030101010101" pitchFamily="2" charset="-122"/>
            </a:endParaRP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988417"/>
            <a:ext cx="2880367" cy="3616898"/>
          </a:xfrm>
          <a:prstGeom prst="rect">
            <a:avLst/>
          </a:prstGeom>
        </p:spPr>
      </p:pic>
      <p:grpSp>
        <p:nvGrpSpPr>
          <p:cNvPr id="4" name="组合 3"/>
          <p:cNvGrpSpPr/>
          <p:nvPr/>
        </p:nvGrpSpPr>
        <p:grpSpPr>
          <a:xfrm>
            <a:off x="822679" y="1275606"/>
            <a:ext cx="3677313" cy="461502"/>
            <a:chOff x="683568" y="1297806"/>
            <a:chExt cx="3677313" cy="461502"/>
          </a:xfrm>
        </p:grpSpPr>
        <p:grpSp>
          <p:nvGrpSpPr>
            <p:cNvPr id="6" name="组合 11"/>
            <p:cNvGrpSpPr>
              <a:grpSpLocks/>
            </p:cNvGrpSpPr>
            <p:nvPr/>
          </p:nvGrpSpPr>
          <p:grpSpPr bwMode="auto">
            <a:xfrm>
              <a:off x="683568" y="1297806"/>
              <a:ext cx="3677313" cy="323850"/>
              <a:chOff x="0" y="0"/>
              <a:chExt cx="4902685" cy="432048"/>
            </a:xfrm>
          </p:grpSpPr>
          <p:sp>
            <p:nvSpPr>
              <p:cNvPr id="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24"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9" name="组合 48"/>
          <p:cNvGrpSpPr/>
          <p:nvPr/>
        </p:nvGrpSpPr>
        <p:grpSpPr>
          <a:xfrm>
            <a:off x="822679" y="1918128"/>
            <a:ext cx="3677313" cy="461502"/>
            <a:chOff x="683568" y="1297806"/>
            <a:chExt cx="3677313" cy="461502"/>
          </a:xfrm>
        </p:grpSpPr>
        <p:grpSp>
          <p:nvGrpSpPr>
            <p:cNvPr id="50" name="组合 11"/>
            <p:cNvGrpSpPr>
              <a:grpSpLocks/>
            </p:cNvGrpSpPr>
            <p:nvPr/>
          </p:nvGrpSpPr>
          <p:grpSpPr bwMode="auto">
            <a:xfrm>
              <a:off x="683568" y="1297806"/>
              <a:ext cx="3677313" cy="323850"/>
              <a:chOff x="0" y="0"/>
              <a:chExt cx="4902685" cy="432048"/>
            </a:xfrm>
          </p:grpSpPr>
          <p:sp>
            <p:nvSpPr>
              <p:cNvPr id="52" name="矩形 12"/>
              <p:cNvSpPr>
                <a:spLocks noChangeArrowheads="1"/>
              </p:cNvSpPr>
              <p:nvPr/>
            </p:nvSpPr>
            <p:spPr bwMode="auto">
              <a:xfrm>
                <a:off x="0" y="0"/>
                <a:ext cx="432000" cy="432048"/>
              </a:xfrm>
              <a:prstGeom prst="rect">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4" name="组合 53"/>
          <p:cNvGrpSpPr/>
          <p:nvPr/>
        </p:nvGrpSpPr>
        <p:grpSpPr>
          <a:xfrm>
            <a:off x="822679" y="2560650"/>
            <a:ext cx="3677313" cy="461502"/>
            <a:chOff x="683568" y="1297806"/>
            <a:chExt cx="3677313" cy="461502"/>
          </a:xfrm>
        </p:grpSpPr>
        <p:grpSp>
          <p:nvGrpSpPr>
            <p:cNvPr id="55" name="组合 11"/>
            <p:cNvGrpSpPr>
              <a:grpSpLocks/>
            </p:cNvGrpSpPr>
            <p:nvPr/>
          </p:nvGrpSpPr>
          <p:grpSpPr bwMode="auto">
            <a:xfrm>
              <a:off x="683568" y="1297806"/>
              <a:ext cx="3677313" cy="323850"/>
              <a:chOff x="0" y="0"/>
              <a:chExt cx="4902685" cy="432048"/>
            </a:xfrm>
          </p:grpSpPr>
          <p:sp>
            <p:nvSpPr>
              <p:cNvPr id="57" name="矩形 12"/>
              <p:cNvSpPr>
                <a:spLocks noChangeArrowheads="1"/>
              </p:cNvSpPr>
              <p:nvPr/>
            </p:nvSpPr>
            <p:spPr bwMode="auto">
              <a:xfrm>
                <a:off x="0" y="0"/>
                <a:ext cx="432000" cy="432048"/>
              </a:xfrm>
              <a:prstGeom prst="rect">
                <a:avLst/>
              </a:prstGeom>
              <a:solidFill>
                <a:schemeClr val="bg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5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9" name="组合 58"/>
          <p:cNvGrpSpPr/>
          <p:nvPr/>
        </p:nvGrpSpPr>
        <p:grpSpPr>
          <a:xfrm>
            <a:off x="822679" y="3203172"/>
            <a:ext cx="3677313" cy="461502"/>
            <a:chOff x="683568" y="1297806"/>
            <a:chExt cx="3677313" cy="461502"/>
          </a:xfrm>
        </p:grpSpPr>
        <p:grpSp>
          <p:nvGrpSpPr>
            <p:cNvPr id="60" name="组合 11"/>
            <p:cNvGrpSpPr>
              <a:grpSpLocks/>
            </p:cNvGrpSpPr>
            <p:nvPr/>
          </p:nvGrpSpPr>
          <p:grpSpPr bwMode="auto">
            <a:xfrm>
              <a:off x="683568" y="1297806"/>
              <a:ext cx="3677313" cy="323850"/>
              <a:chOff x="0" y="0"/>
              <a:chExt cx="4902685" cy="432048"/>
            </a:xfrm>
          </p:grpSpPr>
          <p:sp>
            <p:nvSpPr>
              <p:cNvPr id="62" name="矩形 12"/>
              <p:cNvSpPr>
                <a:spLocks noChangeArrowheads="1"/>
              </p:cNvSpPr>
              <p:nvPr/>
            </p:nvSpPr>
            <p:spPr bwMode="auto">
              <a:xfrm>
                <a:off x="0" y="0"/>
                <a:ext cx="432000" cy="432048"/>
              </a:xfrm>
              <a:prstGeom prst="rect">
                <a:avLst/>
              </a:prstGeom>
              <a:solidFill>
                <a:schemeClr val="tx2">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3"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1"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4" name="组合 63"/>
          <p:cNvGrpSpPr/>
          <p:nvPr/>
        </p:nvGrpSpPr>
        <p:grpSpPr>
          <a:xfrm>
            <a:off x="822679" y="3845694"/>
            <a:ext cx="3677313" cy="461502"/>
            <a:chOff x="683568" y="1297806"/>
            <a:chExt cx="3677313" cy="461502"/>
          </a:xfrm>
        </p:grpSpPr>
        <p:grpSp>
          <p:nvGrpSpPr>
            <p:cNvPr id="65" name="组合 11"/>
            <p:cNvGrpSpPr>
              <a:grpSpLocks/>
            </p:cNvGrpSpPr>
            <p:nvPr/>
          </p:nvGrpSpPr>
          <p:grpSpPr bwMode="auto">
            <a:xfrm>
              <a:off x="683568" y="1297806"/>
              <a:ext cx="3677313" cy="323850"/>
              <a:chOff x="0" y="0"/>
              <a:chExt cx="4902685" cy="432048"/>
            </a:xfrm>
          </p:grpSpPr>
          <p:sp>
            <p:nvSpPr>
              <p:cNvPr id="67" name="矩形 12"/>
              <p:cNvSpPr>
                <a:spLocks noChangeArrowheads="1"/>
              </p:cNvSpPr>
              <p:nvPr/>
            </p:nvSpPr>
            <p:spPr bwMode="auto">
              <a:xfrm>
                <a:off x="0" y="0"/>
                <a:ext cx="432000" cy="432048"/>
              </a:xfrm>
              <a:prstGeom prst="rect">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r>
                  <a:rPr lang="en-US" altLang="zh-CN" dirty="0" smtClean="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5</a:t>
                </a:r>
                <a:endParaRPr lang="zh-CN" altLang="en-US"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8" name="矩形 6"/>
              <p:cNvSpPr>
                <a:spLocks noChangeArrowheads="1"/>
              </p:cNvSpPr>
              <p:nvPr/>
            </p:nvSpPr>
            <p:spPr bwMode="auto">
              <a:xfrm>
                <a:off x="553130" y="31358"/>
                <a:ext cx="4349555" cy="369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defRPr/>
                </a:pPr>
                <a:r>
                  <a:rPr lang="zh-CN" altLang="en-US" sz="1200" dirty="0">
                    <a:solidFill>
                      <a:schemeClr val="accent1"/>
                    </a:solidFill>
                    <a:latin typeface="微软雅黑" panose="020B0503020204020204" pitchFamily="34" charset="-122"/>
                    <a:ea typeface="微软雅黑" panose="020B0503020204020204" pitchFamily="34" charset="-122"/>
                    <a:cs typeface="宋体" pitchFamily="2" charset="-122"/>
                  </a:rPr>
                  <a:t>单击此处添加段落文本单击</a:t>
                </a:r>
                <a:r>
                  <a:rPr lang="zh-CN" altLang="en-US" sz="1200" dirty="0">
                    <a:solidFill>
                      <a:schemeClr val="accent1"/>
                    </a:solidFill>
                    <a:latin typeface="微软雅黑" pitchFamily="34" charset="-122"/>
                    <a:ea typeface="微软雅黑" pitchFamily="34" charset="-122"/>
                  </a:rPr>
                  <a:t>此处添加段落文本</a:t>
                </a:r>
              </a:p>
            </p:txBody>
          </p:sp>
        </p:grpSp>
        <p:sp>
          <p:nvSpPr>
            <p:cNvPr id="66" name="直接连接符 10"/>
            <p:cNvSpPr>
              <a:spLocks noChangeShapeType="1"/>
            </p:cNvSpPr>
            <p:nvPr/>
          </p:nvSpPr>
          <p:spPr bwMode="auto">
            <a:xfrm>
              <a:off x="1181250" y="1759308"/>
              <a:ext cx="3118247" cy="0"/>
            </a:xfrm>
            <a:prstGeom prst="line">
              <a:avLst/>
            </a:prstGeom>
            <a:noFill/>
            <a:ln w="6350" cap="flat" cmpd="sng">
              <a:solidFill>
                <a:srgbClr val="BFBFBF"/>
              </a:solidFill>
              <a:bevel/>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175411654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0-#ppt_w/2"/>
                                          </p:val>
                                        </p:tav>
                                        <p:tav tm="100000">
                                          <p:val>
                                            <p:strVal val="#ppt_x"/>
                                          </p:val>
                                        </p:tav>
                                      </p:tavLst>
                                    </p:anim>
                                    <p:anim calcmode="lin" valueType="num">
                                      <p:cBhvr additive="base">
                                        <p:cTn id="24" dur="500" fill="hold"/>
                                        <p:tgtEl>
                                          <p:spTgt spid="49"/>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8" fill="hold" nodeType="after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additive="base">
                                        <p:cTn id="28" dur="500" fill="hold"/>
                                        <p:tgtEl>
                                          <p:spTgt spid="54"/>
                                        </p:tgtEl>
                                        <p:attrNameLst>
                                          <p:attrName>ppt_x</p:attrName>
                                        </p:attrNameLst>
                                      </p:cBhvr>
                                      <p:tavLst>
                                        <p:tav tm="0">
                                          <p:val>
                                            <p:strVal val="0-#ppt_w/2"/>
                                          </p:val>
                                        </p:tav>
                                        <p:tav tm="100000">
                                          <p:val>
                                            <p:strVal val="#ppt_x"/>
                                          </p:val>
                                        </p:tav>
                                      </p:tavLst>
                                    </p:anim>
                                    <p:anim calcmode="lin" valueType="num">
                                      <p:cBhvr additive="base">
                                        <p:cTn id="29" dur="500" fill="hold"/>
                                        <p:tgtEl>
                                          <p:spTgt spid="54"/>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nodeType="afterEffect">
                                  <p:stCondLst>
                                    <p:cond delay="0"/>
                                  </p:stCondLst>
                                  <p:childTnLst>
                                    <p:set>
                                      <p:cBhvr>
                                        <p:cTn id="32" dur="1" fill="hold">
                                          <p:stCondLst>
                                            <p:cond delay="0"/>
                                          </p:stCondLst>
                                        </p:cTn>
                                        <p:tgtEl>
                                          <p:spTgt spid="59"/>
                                        </p:tgtEl>
                                        <p:attrNameLst>
                                          <p:attrName>style.visibility</p:attrName>
                                        </p:attrNameLst>
                                      </p:cBhvr>
                                      <p:to>
                                        <p:strVal val="visible"/>
                                      </p:to>
                                    </p:set>
                                    <p:anim calcmode="lin" valueType="num">
                                      <p:cBhvr additive="base">
                                        <p:cTn id="33" dur="500" fill="hold"/>
                                        <p:tgtEl>
                                          <p:spTgt spid="59"/>
                                        </p:tgtEl>
                                        <p:attrNameLst>
                                          <p:attrName>ppt_x</p:attrName>
                                        </p:attrNameLst>
                                      </p:cBhvr>
                                      <p:tavLst>
                                        <p:tav tm="0">
                                          <p:val>
                                            <p:strVal val="0-#ppt_w/2"/>
                                          </p:val>
                                        </p:tav>
                                        <p:tav tm="100000">
                                          <p:val>
                                            <p:strVal val="#ppt_x"/>
                                          </p:val>
                                        </p:tav>
                                      </p:tavLst>
                                    </p:anim>
                                    <p:anim calcmode="lin" valueType="num">
                                      <p:cBhvr additive="base">
                                        <p:cTn id="34" dur="500" fill="hold"/>
                                        <p:tgtEl>
                                          <p:spTgt spid="59"/>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nodeType="after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0-#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4</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存在不足</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3479668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b="13325"/>
          <a:stretch/>
        </p:blipFill>
        <p:spPr>
          <a:xfrm>
            <a:off x="-419956" y="1935896"/>
            <a:ext cx="1567618" cy="3215479"/>
          </a:xfrm>
          <a:prstGeom prst="rect">
            <a:avLst/>
          </a:prstGeom>
        </p:spPr>
      </p:pic>
      <p:pic>
        <p:nvPicPr>
          <p:cNvPr id="8" name="图片 7"/>
          <p:cNvPicPr>
            <a:picLocks noChangeAspect="1"/>
          </p:cNvPicPr>
          <p:nvPr/>
        </p:nvPicPr>
        <p:blipFill>
          <a:blip r:embed="rId5" cstate="print">
            <a:extLst>
              <a:ext uri="{BEBA8EAE-BF5A-486C-A8C5-ECC9F3942E4B}">
                <a14:imgProps xmlns:a14="http://schemas.microsoft.com/office/drawing/2010/main">
                  <a14:imgLayer r:embed="rId6">
                    <a14:imgEffect>
                      <a14:saturation sat="66000"/>
                    </a14:imgEffect>
                  </a14:imgLayer>
                </a14:imgProps>
              </a:ext>
              <a:ext uri="{28A0092B-C50C-407E-A947-70E740481C1C}">
                <a14:useLocalDpi xmlns:a14="http://schemas.microsoft.com/office/drawing/2010/main" val="0"/>
              </a:ext>
            </a:extLst>
          </a:blip>
          <a:stretch>
            <a:fillRect/>
          </a:stretch>
        </p:blipFill>
        <p:spPr>
          <a:xfrm>
            <a:off x="7907899" y="1953182"/>
            <a:ext cx="1248760" cy="3183395"/>
          </a:xfrm>
          <a:prstGeom prst="rect">
            <a:avLst/>
          </a:prstGeom>
        </p:spPr>
      </p:pic>
      <p:sp>
        <p:nvSpPr>
          <p:cNvPr id="9" name="TextBox 15"/>
          <p:cNvSpPr txBox="1"/>
          <p:nvPr/>
        </p:nvSpPr>
        <p:spPr>
          <a:xfrm>
            <a:off x="1035208" y="3457028"/>
            <a:ext cx="1336995"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0" name="TextBox 16"/>
          <p:cNvSpPr txBox="1"/>
          <p:nvPr/>
        </p:nvSpPr>
        <p:spPr>
          <a:xfrm>
            <a:off x="2516219" y="2643758"/>
            <a:ext cx="1335701"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1" name="TextBox 29"/>
          <p:cNvSpPr txBox="1"/>
          <p:nvPr/>
        </p:nvSpPr>
        <p:spPr>
          <a:xfrm>
            <a:off x="4043464" y="2499742"/>
            <a:ext cx="1248616"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2" name="TextBox 30"/>
          <p:cNvSpPr txBox="1"/>
          <p:nvPr/>
        </p:nvSpPr>
        <p:spPr>
          <a:xfrm>
            <a:off x="5508104" y="2643758"/>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3" name="TextBox 31"/>
          <p:cNvSpPr txBox="1"/>
          <p:nvPr/>
        </p:nvSpPr>
        <p:spPr>
          <a:xfrm>
            <a:off x="6876256" y="3385904"/>
            <a:ext cx="1368152" cy="307777"/>
          </a:xfrm>
          <a:prstGeom prst="rect">
            <a:avLst/>
          </a:prstGeom>
          <a:noFill/>
        </p:spPr>
        <p:txBody>
          <a:bodyPr vert="horz" wrap="square" rtlCol="0">
            <a:spAutoFit/>
          </a:bodyPr>
          <a:lstStyle/>
          <a:p>
            <a:pPr algn="ctr"/>
            <a:r>
              <a:rPr lang="zh-CN" altLang="en-US" sz="14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400" dirty="0">
              <a:solidFill>
                <a:schemeClr val="accent1"/>
              </a:solidFill>
              <a:latin typeface="微软雅黑" pitchFamily="34" charset="-122"/>
              <a:ea typeface="微软雅黑" panose="020B0503020204020204" pitchFamily="34" charset="-122"/>
            </a:endParaRPr>
          </a:p>
        </p:txBody>
      </p:sp>
      <p:sp>
        <p:nvSpPr>
          <p:cNvPr id="14" name="椭圆 13"/>
          <p:cNvSpPr/>
          <p:nvPr/>
        </p:nvSpPr>
        <p:spPr>
          <a:xfrm>
            <a:off x="1076099" y="2035609"/>
            <a:ext cx="1188000" cy="1188000"/>
          </a:xfrm>
          <a:prstGeom prst="ellipse">
            <a:avLst/>
          </a:prstGeom>
          <a:blipFill>
            <a:blip r:embed="rId7"/>
            <a:stretch>
              <a:fillRect/>
            </a:stretch>
          </a:blip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2460419" y="1319795"/>
            <a:ext cx="1188000" cy="1188000"/>
          </a:xfrm>
          <a:prstGeom prst="ellipse">
            <a:avLst/>
          </a:prstGeom>
          <a:blipFill>
            <a:blip r:embed="rId8"/>
            <a:stretch>
              <a:fillRect/>
            </a:stretch>
          </a:blip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椭圆 15"/>
          <p:cNvSpPr/>
          <p:nvPr/>
        </p:nvSpPr>
        <p:spPr>
          <a:xfrm>
            <a:off x="4044595" y="1121635"/>
            <a:ext cx="1188000" cy="1188000"/>
          </a:xfrm>
          <a:prstGeom prst="ellipse">
            <a:avLst/>
          </a:prstGeom>
          <a:blipFill>
            <a:blip r:embed="rId9"/>
            <a:stretch>
              <a:fillRect/>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椭圆 16"/>
          <p:cNvSpPr/>
          <p:nvPr/>
        </p:nvSpPr>
        <p:spPr>
          <a:xfrm>
            <a:off x="5582791" y="1319795"/>
            <a:ext cx="1188000" cy="1188000"/>
          </a:xfrm>
          <a:prstGeom prst="ellipse">
            <a:avLst/>
          </a:prstGeom>
          <a:blipFill dpi="0" rotWithShape="1">
            <a:blip r:embed="rId10"/>
            <a:srcRect/>
            <a:stretch>
              <a:fillRect l="-8000" t="-5000" r="-5000" b="-5000"/>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6978989" y="2039875"/>
            <a:ext cx="1188000" cy="1188000"/>
          </a:xfrm>
          <a:prstGeom prst="ellipse">
            <a:avLst/>
          </a:prstGeom>
          <a:blipFill dpi="0" rotWithShape="1">
            <a:blip r:embed="rId11"/>
            <a:srcRect/>
            <a:stretch>
              <a:fillRect l="-5000" t="-5000" r="-5000" b="-5000"/>
            </a:stretch>
          </a:blipFill>
          <a:ln w="381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181050" y="3356986"/>
            <a:ext cx="2946742" cy="1191234"/>
            <a:chOff x="3181050" y="3356986"/>
            <a:chExt cx="2946742" cy="1191234"/>
          </a:xfrm>
        </p:grpSpPr>
        <p:sp>
          <p:nvSpPr>
            <p:cNvPr id="20" name="矩形 1"/>
            <p:cNvSpPr>
              <a:spLocks noChangeArrowheads="1"/>
            </p:cNvSpPr>
            <p:nvPr/>
          </p:nvSpPr>
          <p:spPr bwMode="auto">
            <a:xfrm>
              <a:off x="3188670" y="3763390"/>
              <a:ext cx="2939122"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单击添加文本单击添加文本单击添加文本单击添加文本单击添加文本单击添加文本单击添加文本单击添加文本单击添加文本单击添加文本</a:t>
              </a:r>
              <a:r>
                <a:rPr lang="zh-CN" altLang="en-US" sz="1000" dirty="0" smtClean="0">
                  <a:solidFill>
                    <a:schemeClr val="accent1"/>
                  </a:solidFill>
                  <a:latin typeface="微软雅黑" pitchFamily="34" charset="-122"/>
                  <a:ea typeface="微软雅黑" panose="020B0503020204020204" pitchFamily="34" charset="-122"/>
                  <a:sym typeface="微软雅黑" pitchFamily="34" charset="-122"/>
                </a:rPr>
                <a:t>单击加</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21" name="矩形 1"/>
            <p:cNvSpPr>
              <a:spLocks noChangeArrowheads="1"/>
            </p:cNvSpPr>
            <p:nvPr/>
          </p:nvSpPr>
          <p:spPr bwMode="auto">
            <a:xfrm>
              <a:off x="3181050" y="3356986"/>
              <a:ext cx="2939122" cy="458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800" dirty="0" smtClean="0">
                  <a:solidFill>
                    <a:schemeClr val="bg1"/>
                  </a:solidFill>
                  <a:latin typeface="微软雅黑" pitchFamily="34" charset="-122"/>
                  <a:ea typeface="微软雅黑" panose="020B0503020204020204" pitchFamily="34" charset="-122"/>
                  <a:sym typeface="微软雅黑" pitchFamily="34" charset="-122"/>
                </a:rPr>
                <a:t>标题文字</a:t>
              </a:r>
              <a:endParaRPr lang="zh-CN" altLang="en-US" sz="1800" dirty="0">
                <a:solidFill>
                  <a:schemeClr val="bg1"/>
                </a:solidFill>
                <a:latin typeface="微软雅黑" pitchFamily="34" charset="-122"/>
                <a:ea typeface="微软雅黑" panose="020B0503020204020204" pitchFamily="34" charset="-122"/>
                <a:sym typeface="微软雅黑" pitchFamily="34" charset="-122"/>
              </a:endParaRPr>
            </a:p>
          </p:txBody>
        </p:sp>
      </p:grpSp>
      <p:sp>
        <p:nvSpPr>
          <p:cNvPr id="2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217971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14:bounceEnd="20000">
                                          <p:cBhvr additive="base">
                                            <p:cTn id="39" dur="500" fill="hold"/>
                                            <p:tgtEl>
                                              <p:spTgt spid="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14:bounceEnd="20000">
                                          <p:cBhvr additive="base">
                                            <p:cTn id="44" dur="500" fill="hold"/>
                                            <p:tgtEl>
                                              <p:spTgt spid="1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14:bounceEnd="20000">
                                          <p:cBhvr additive="base">
                                            <p:cTn id="49" dur="500" fill="hold"/>
                                            <p:tgtEl>
                                              <p:spTgt spid="1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14:bounceEnd="20000">
                                          <p:cBhvr additive="base">
                                            <p:cTn id="54" dur="500" fill="hold"/>
                                            <p:tgtEl>
                                              <p:spTgt spid="1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14:bounceEnd="20000">
                                          <p:cBhvr additive="base">
                                            <p:cTn id="59" dur="500" fill="hold"/>
                                            <p:tgtEl>
                                              <p:spTgt spid="1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8"/>
                                            </p:tgtEl>
                                            <p:attrNameLst>
                                              <p:attrName>ppt_x</p:attrName>
                                              <p:attrName>ppt_y</p:attrName>
                                            </p:attrNameLst>
                                          </p:cBhvr>
                                          <p:rCtr x="-14310" y="-162"/>
                                        </p:animMotion>
                                      </p:childTnLst>
                                    </p:cTn>
                                  </p:par>
                                </p:childTnLst>
                              </p:cTn>
                            </p:par>
                            <p:par>
                              <p:cTn id="15" fill="hold">
                                <p:stCondLst>
                                  <p:cond delay="2000"/>
                                </p:stCondLst>
                                <p:childTnLst>
                                  <p:par>
                                    <p:cTn id="16" presetID="1"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par>
                                    <p:cTn id="18" presetID="49" presetClass="path" presetSubtype="0" accel="50000" fill="hold" grpId="1" nodeType="withEffect">
                                      <p:stCondLst>
                                        <p:cond delay="0"/>
                                      </p:stCondLst>
                                      <p:childTnLst>
                                        <p:animMotion origin="layout" path="M -1.66667E-6 -1.95619E-6 L 0.31771 0.73033 " pathEditMode="relative" rAng="0" ptsTypes="AA">
                                          <p:cBhvr>
                                            <p:cTn id="19" dur="600" spd="-100000" fill="hold"/>
                                            <p:tgtEl>
                                              <p:spTgt spid="14"/>
                                            </p:tgtEl>
                                            <p:attrNameLst>
                                              <p:attrName>ppt_x</p:attrName>
                                              <p:attrName>ppt_y</p:attrName>
                                            </p:attrNameLst>
                                          </p:cBhvr>
                                          <p:rCtr x="15885" y="36501"/>
                                        </p:animMotion>
                                      </p:childTnLst>
                                    </p:cTn>
                                  </p:par>
                                  <p:par>
                                    <p:cTn id="20" presetID="1" presetClass="entr" presetSubtype="0" fill="hold" grpId="0" nodeType="withEffect">
                                      <p:stCondLst>
                                        <p:cond delay="200"/>
                                      </p:stCondLst>
                                      <p:childTnLst>
                                        <p:set>
                                          <p:cBhvr>
                                            <p:cTn id="21" dur="1" fill="hold">
                                              <p:stCondLst>
                                                <p:cond delay="0"/>
                                              </p:stCondLst>
                                            </p:cTn>
                                            <p:tgtEl>
                                              <p:spTgt spid="15"/>
                                            </p:tgtEl>
                                            <p:attrNameLst>
                                              <p:attrName>style.visibility</p:attrName>
                                            </p:attrNameLst>
                                          </p:cBhvr>
                                          <p:to>
                                            <p:strVal val="visible"/>
                                          </p:to>
                                        </p:set>
                                      </p:childTnLst>
                                    </p:cTn>
                                  </p:par>
                                  <p:par>
                                    <p:cTn id="22" presetID="49" presetClass="path" presetSubtype="0" accel="50000" fill="hold" grpId="1" nodeType="withEffect">
                                      <p:stCondLst>
                                        <p:cond delay="200"/>
                                      </p:stCondLst>
                                      <p:childTnLst>
                                        <p:animMotion origin="layout" path="M 1.38889E-6 3.45679E-6 L 0.17066 0.86913 " pathEditMode="relative" rAng="0" ptsTypes="AA">
                                          <p:cBhvr>
                                            <p:cTn id="23" dur="600" spd="-100000" fill="hold"/>
                                            <p:tgtEl>
                                              <p:spTgt spid="15"/>
                                            </p:tgtEl>
                                            <p:attrNameLst>
                                              <p:attrName>ppt_x</p:attrName>
                                              <p:attrName>ppt_y</p:attrName>
                                            </p:attrNameLst>
                                          </p:cBhvr>
                                          <p:rCtr x="8524" y="43457"/>
                                        </p:animMotion>
                                      </p:childTnLst>
                                    </p:cTn>
                                  </p:par>
                                  <p:par>
                                    <p:cTn id="24" presetID="1" presetClass="entr" presetSubtype="0" fill="hold" grpId="0" nodeType="withEffect">
                                      <p:stCondLst>
                                        <p:cond delay="400"/>
                                      </p:stCondLst>
                                      <p:childTnLst>
                                        <p:set>
                                          <p:cBhvr>
                                            <p:cTn id="25" dur="1" fill="hold">
                                              <p:stCondLst>
                                                <p:cond delay="0"/>
                                              </p:stCondLst>
                                            </p:cTn>
                                            <p:tgtEl>
                                              <p:spTgt spid="16"/>
                                            </p:tgtEl>
                                            <p:attrNameLst>
                                              <p:attrName>style.visibility</p:attrName>
                                            </p:attrNameLst>
                                          </p:cBhvr>
                                          <p:to>
                                            <p:strVal val="visible"/>
                                          </p:to>
                                        </p:set>
                                      </p:childTnLst>
                                    </p:cTn>
                                  </p:par>
                                  <p:par>
                                    <p:cTn id="26" presetID="49" presetClass="path" presetSubtype="0" accel="50000" fill="hold" grpId="1" nodeType="withEffect">
                                      <p:stCondLst>
                                        <p:cond delay="400"/>
                                      </p:stCondLst>
                                      <p:childTnLst>
                                        <p:animMotion origin="layout" path="M 0 2.00555E-6 L 0 0.88121 " pathEditMode="relative" rAng="0" ptsTypes="AA">
                                          <p:cBhvr>
                                            <p:cTn id="27" dur="600" spd="-100000" fill="hold"/>
                                            <p:tgtEl>
                                              <p:spTgt spid="16"/>
                                            </p:tgtEl>
                                            <p:attrNameLst>
                                              <p:attrName>ppt_x</p:attrName>
                                              <p:attrName>ppt_y</p:attrName>
                                            </p:attrNameLst>
                                          </p:cBhvr>
                                          <p:rCtr x="0" y="44060"/>
                                        </p:animMotion>
                                      </p:childTnLst>
                                    </p:cTn>
                                  </p:par>
                                  <p:par>
                                    <p:cTn id="28" presetID="1" presetClass="entr" presetSubtype="0" fill="hold" grpId="0" nodeType="withEffect">
                                      <p:stCondLst>
                                        <p:cond delay="600"/>
                                      </p:stCondLst>
                                      <p:childTnLst>
                                        <p:set>
                                          <p:cBhvr>
                                            <p:cTn id="29" dur="1" fill="hold">
                                              <p:stCondLst>
                                                <p:cond delay="0"/>
                                              </p:stCondLst>
                                            </p:cTn>
                                            <p:tgtEl>
                                              <p:spTgt spid="17"/>
                                            </p:tgtEl>
                                            <p:attrNameLst>
                                              <p:attrName>style.visibility</p:attrName>
                                            </p:attrNameLst>
                                          </p:cBhvr>
                                          <p:to>
                                            <p:strVal val="visible"/>
                                          </p:to>
                                        </p:set>
                                      </p:childTnLst>
                                    </p:cTn>
                                  </p:par>
                                  <p:par>
                                    <p:cTn id="30" presetID="49" presetClass="path" presetSubtype="0" accel="50000" fill="hold" grpId="1" nodeType="withEffect">
                                      <p:stCondLst>
                                        <p:cond delay="600"/>
                                      </p:stCondLst>
                                      <p:childTnLst>
                                        <p:animMotion origin="layout" path="M 3.88889E-6 -4.29497E-6 L -0.17049 0.86671 " pathEditMode="relative" rAng="0" ptsTypes="AA">
                                          <p:cBhvr>
                                            <p:cTn id="31" dur="600" spd="-100000" fill="hold"/>
                                            <p:tgtEl>
                                              <p:spTgt spid="17"/>
                                            </p:tgtEl>
                                            <p:attrNameLst>
                                              <p:attrName>ppt_x</p:attrName>
                                              <p:attrName>ppt_y</p:attrName>
                                            </p:attrNameLst>
                                          </p:cBhvr>
                                          <p:rCtr x="-8524" y="43320"/>
                                        </p:animMotion>
                                      </p:childTnLst>
                                    </p:cTn>
                                  </p:par>
                                  <p:par>
                                    <p:cTn id="32" presetID="1" presetClass="entr" presetSubtype="0" fill="hold" grpId="0" nodeType="withEffect">
                                      <p:stCondLst>
                                        <p:cond delay="800"/>
                                      </p:stCondLst>
                                      <p:childTnLst>
                                        <p:set>
                                          <p:cBhvr>
                                            <p:cTn id="33" dur="1" fill="hold">
                                              <p:stCondLst>
                                                <p:cond delay="0"/>
                                              </p:stCondLst>
                                            </p:cTn>
                                            <p:tgtEl>
                                              <p:spTgt spid="18"/>
                                            </p:tgtEl>
                                            <p:attrNameLst>
                                              <p:attrName>style.visibility</p:attrName>
                                            </p:attrNameLst>
                                          </p:cBhvr>
                                          <p:to>
                                            <p:strVal val="visible"/>
                                          </p:to>
                                        </p:set>
                                      </p:childTnLst>
                                    </p:cTn>
                                  </p:par>
                                  <p:par>
                                    <p:cTn id="34" presetID="49" presetClass="path" presetSubtype="0" accel="50000" fill="hold" grpId="1" nodeType="withEffect">
                                      <p:stCondLst>
                                        <p:cond delay="800"/>
                                      </p:stCondLst>
                                      <p:childTnLst>
                                        <p:animMotion origin="layout" path="M 2.22222E-6 2.89108E-6 L -0.32778 0.75902 " pathEditMode="relative" rAng="0" ptsTypes="AA">
                                          <p:cBhvr>
                                            <p:cTn id="35" dur="600" spd="-100000" fill="hold"/>
                                            <p:tgtEl>
                                              <p:spTgt spid="18"/>
                                            </p:tgtEl>
                                            <p:attrNameLst>
                                              <p:attrName>ppt_x</p:attrName>
                                              <p:attrName>ppt_y</p:attrName>
                                            </p:attrNameLst>
                                          </p:cBhvr>
                                          <p:rCtr x="-16389" y="37951"/>
                                        </p:animMotion>
                                      </p:childTnLst>
                                    </p:cTn>
                                  </p:par>
                                </p:childTnLst>
                              </p:cTn>
                            </p:par>
                            <p:par>
                              <p:cTn id="36" fill="hold">
                                <p:stCondLst>
                                  <p:cond delay="3400"/>
                                </p:stCondLst>
                                <p:childTnLst>
                                  <p:par>
                                    <p:cTn id="37" presetID="2" presetClass="entr" presetSubtype="4"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1+#ppt_h/2"/>
                                              </p:val>
                                            </p:tav>
                                            <p:tav tm="100000">
                                              <p:val>
                                                <p:strVal val="#ppt_y"/>
                                              </p:val>
                                            </p:tav>
                                          </p:tavLst>
                                        </p:anim>
                                      </p:childTnLst>
                                    </p:cTn>
                                  </p:par>
                                </p:childTnLst>
                              </p:cTn>
                            </p:par>
                            <p:par>
                              <p:cTn id="41" fill="hold">
                                <p:stCondLst>
                                  <p:cond delay="3900"/>
                                </p:stCondLst>
                                <p:childTnLst>
                                  <p:par>
                                    <p:cTn id="42" presetID="2" presetClass="entr" presetSubtype="4"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1+#ppt_h/2"/>
                                              </p:val>
                                            </p:tav>
                                            <p:tav tm="100000">
                                              <p:val>
                                                <p:strVal val="#ppt_y"/>
                                              </p:val>
                                            </p:tav>
                                          </p:tavLst>
                                        </p:anim>
                                      </p:childTnLst>
                                    </p:cTn>
                                  </p:par>
                                </p:childTnLst>
                              </p:cTn>
                            </p:par>
                            <p:par>
                              <p:cTn id="46" fill="hold">
                                <p:stCondLst>
                                  <p:cond delay="4400"/>
                                </p:stCondLst>
                                <p:childTnLst>
                                  <p:par>
                                    <p:cTn id="47" presetID="2" presetClass="entr" presetSubtype="4" fill="hold" grpId="0" nodeType="afterEffect">
                                      <p:stCondLst>
                                        <p:cond delay="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ppt_x"/>
                                              </p:val>
                                            </p:tav>
                                            <p:tav tm="100000">
                                              <p:val>
                                                <p:strVal val="#ppt_x"/>
                                              </p:val>
                                            </p:tav>
                                          </p:tavLst>
                                        </p:anim>
                                        <p:anim calcmode="lin" valueType="num">
                                          <p:cBhvr additive="base">
                                            <p:cTn id="50" dur="500" fill="hold"/>
                                            <p:tgtEl>
                                              <p:spTgt spid="11"/>
                                            </p:tgtEl>
                                            <p:attrNameLst>
                                              <p:attrName>ppt_y</p:attrName>
                                            </p:attrNameLst>
                                          </p:cBhvr>
                                          <p:tavLst>
                                            <p:tav tm="0">
                                              <p:val>
                                                <p:strVal val="1+#ppt_h/2"/>
                                              </p:val>
                                            </p:tav>
                                            <p:tav tm="100000">
                                              <p:val>
                                                <p:strVal val="#ppt_y"/>
                                              </p:val>
                                            </p:tav>
                                          </p:tavLst>
                                        </p:anim>
                                      </p:childTnLst>
                                    </p:cTn>
                                  </p:par>
                                </p:childTnLst>
                              </p:cTn>
                            </p:par>
                            <p:par>
                              <p:cTn id="51" fill="hold">
                                <p:stCondLst>
                                  <p:cond delay="4900"/>
                                </p:stCondLst>
                                <p:childTnLst>
                                  <p:par>
                                    <p:cTn id="52" presetID="2" presetClass="entr" presetSubtype="4"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 calcmode="lin" valueType="num">
                                          <p:cBhvr additive="base">
                                            <p:cTn id="54" dur="500" fill="hold"/>
                                            <p:tgtEl>
                                              <p:spTgt spid="12"/>
                                            </p:tgtEl>
                                            <p:attrNameLst>
                                              <p:attrName>ppt_x</p:attrName>
                                            </p:attrNameLst>
                                          </p:cBhvr>
                                          <p:tavLst>
                                            <p:tav tm="0">
                                              <p:val>
                                                <p:strVal val="#ppt_x"/>
                                              </p:val>
                                            </p:tav>
                                            <p:tav tm="100000">
                                              <p:val>
                                                <p:strVal val="#ppt_x"/>
                                              </p:val>
                                            </p:tav>
                                          </p:tavLst>
                                        </p:anim>
                                        <p:anim calcmode="lin" valueType="num">
                                          <p:cBhvr additive="base">
                                            <p:cTn id="55" dur="500" fill="hold"/>
                                            <p:tgtEl>
                                              <p:spTgt spid="12"/>
                                            </p:tgtEl>
                                            <p:attrNameLst>
                                              <p:attrName>ppt_y</p:attrName>
                                            </p:attrNameLst>
                                          </p:cBhvr>
                                          <p:tavLst>
                                            <p:tav tm="0">
                                              <p:val>
                                                <p:strVal val="1+#ppt_h/2"/>
                                              </p:val>
                                            </p:tav>
                                            <p:tav tm="100000">
                                              <p:val>
                                                <p:strVal val="#ppt_y"/>
                                              </p:val>
                                            </p:tav>
                                          </p:tavLst>
                                        </p:anim>
                                      </p:childTnLst>
                                    </p:cTn>
                                  </p:par>
                                </p:childTnLst>
                              </p:cTn>
                            </p:par>
                            <p:par>
                              <p:cTn id="56" fill="hold">
                                <p:stCondLst>
                                  <p:cond delay="5400"/>
                                </p:stCondLst>
                                <p:childTnLst>
                                  <p:par>
                                    <p:cTn id="57" presetID="2" presetClass="entr" presetSubtype="4"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additive="base">
                                            <p:cTn id="59" dur="500" fill="hold"/>
                                            <p:tgtEl>
                                              <p:spTgt spid="13"/>
                                            </p:tgtEl>
                                            <p:attrNameLst>
                                              <p:attrName>ppt_x</p:attrName>
                                            </p:attrNameLst>
                                          </p:cBhvr>
                                          <p:tavLst>
                                            <p:tav tm="0">
                                              <p:val>
                                                <p:strVal val="#ppt_x"/>
                                              </p:val>
                                            </p:tav>
                                            <p:tav tm="100000">
                                              <p:val>
                                                <p:strVal val="#ppt_x"/>
                                              </p:val>
                                            </p:tav>
                                          </p:tavLst>
                                        </p:anim>
                                        <p:anim calcmode="lin" valueType="num">
                                          <p:cBhvr additive="base">
                                            <p:cTn id="6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ppt_x"/>
                                              </p:val>
                                            </p:tav>
                                            <p:tav tm="100000">
                                              <p:val>
                                                <p:strVal val="#ppt_x"/>
                                              </p:val>
                                            </p:tav>
                                          </p:tavLst>
                                        </p:anim>
                                        <p:anim calcmode="lin" valueType="num">
                                          <p:cBhvr additive="base">
                                            <p:cTn id="6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2316132" y="4110687"/>
            <a:ext cx="360040" cy="50405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396252" y="3894663"/>
            <a:ext cx="360040" cy="72008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507600" y="3534623"/>
            <a:ext cx="360040" cy="108012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627157" y="3030567"/>
            <a:ext cx="360040" cy="1584176"/>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750656" y="2166471"/>
            <a:ext cx="360040" cy="2448272"/>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形标注 11"/>
          <p:cNvSpPr/>
          <p:nvPr/>
        </p:nvSpPr>
        <p:spPr>
          <a:xfrm rot="1193015">
            <a:off x="7149087" y="1019837"/>
            <a:ext cx="1086901" cy="1086901"/>
          </a:xfrm>
          <a:prstGeom prst="wedgeEllipseCallou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1956092" y="4614743"/>
            <a:ext cx="5472608" cy="0"/>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2204491" y="4671015"/>
            <a:ext cx="5034033" cy="276999"/>
            <a:chOff x="2204491" y="4215124"/>
            <a:chExt cx="5034033" cy="276999"/>
          </a:xfrm>
        </p:grpSpPr>
        <p:sp>
          <p:nvSpPr>
            <p:cNvPr id="15" name="文本框 344"/>
            <p:cNvSpPr txBox="1"/>
            <p:nvPr/>
          </p:nvSpPr>
          <p:spPr>
            <a:xfrm>
              <a:off x="2204491"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2012</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6" name="文本框 344"/>
            <p:cNvSpPr txBox="1"/>
            <p:nvPr/>
          </p:nvSpPr>
          <p:spPr>
            <a:xfrm>
              <a:off x="333172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2013</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7" name="文本框 344"/>
            <p:cNvSpPr txBox="1"/>
            <p:nvPr/>
          </p:nvSpPr>
          <p:spPr>
            <a:xfrm>
              <a:off x="443189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2014</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8" name="文本框 344"/>
            <p:cNvSpPr txBox="1"/>
            <p:nvPr/>
          </p:nvSpPr>
          <p:spPr>
            <a:xfrm>
              <a:off x="5532069"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2015</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19" name="文本框 344"/>
            <p:cNvSpPr txBox="1"/>
            <p:nvPr/>
          </p:nvSpPr>
          <p:spPr>
            <a:xfrm>
              <a:off x="6622827" y="4215124"/>
              <a:ext cx="615697" cy="276999"/>
            </a:xfrm>
            <a:prstGeom prst="rect">
              <a:avLst/>
            </a:prstGeom>
            <a:noFill/>
          </p:spPr>
          <p:txBody>
            <a:bodyPr wrap="square" rtlCol="0">
              <a:spAutoFit/>
            </a:bodyPr>
            <a:lstStyle/>
            <a:p>
              <a:pPr>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2016</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484411" y="1656732"/>
            <a:ext cx="759713" cy="3096510"/>
            <a:chOff x="1484411" y="1200841"/>
            <a:chExt cx="759713" cy="3096510"/>
          </a:xfrm>
        </p:grpSpPr>
        <p:sp>
          <p:nvSpPr>
            <p:cNvPr id="21" name="文本框 344"/>
            <p:cNvSpPr txBox="1"/>
            <p:nvPr/>
          </p:nvSpPr>
          <p:spPr>
            <a:xfrm>
              <a:off x="1628427" y="4020352"/>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1"/>
                  </a:solidFill>
                  <a:latin typeface="微软雅黑" panose="020B0503020204020204" pitchFamily="34" charset="-122"/>
                  <a:ea typeface="微软雅黑" panose="020B0503020204020204" pitchFamily="34" charset="-122"/>
                </a:rPr>
                <a:t>0</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484411" y="1200841"/>
              <a:ext cx="615697" cy="2622921"/>
              <a:chOff x="1484411" y="1200841"/>
              <a:chExt cx="615697" cy="2622921"/>
            </a:xfrm>
          </p:grpSpPr>
          <p:sp>
            <p:nvSpPr>
              <p:cNvPr id="23" name="文本框 344"/>
              <p:cNvSpPr txBox="1"/>
              <p:nvPr/>
            </p:nvSpPr>
            <p:spPr>
              <a:xfrm>
                <a:off x="1484411" y="3546763"/>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100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4" name="文本框 344"/>
              <p:cNvSpPr txBox="1"/>
              <p:nvPr/>
            </p:nvSpPr>
            <p:spPr>
              <a:xfrm>
                <a:off x="1484411" y="3089765"/>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200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5" name="文本框 344"/>
              <p:cNvSpPr txBox="1"/>
              <p:nvPr/>
            </p:nvSpPr>
            <p:spPr>
              <a:xfrm>
                <a:off x="1484411" y="2605017"/>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300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6" name="文本框 344"/>
              <p:cNvSpPr txBox="1"/>
              <p:nvPr/>
            </p:nvSpPr>
            <p:spPr>
              <a:xfrm>
                <a:off x="1484411" y="2131428"/>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4</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7" name="文本框 344"/>
              <p:cNvSpPr txBox="1"/>
              <p:nvPr/>
            </p:nvSpPr>
            <p:spPr>
              <a:xfrm>
                <a:off x="1484411" y="1674430"/>
                <a:ext cx="615697" cy="276999"/>
              </a:xfrm>
              <a:prstGeom prst="rect">
                <a:avLst/>
              </a:prstGeom>
              <a:noFill/>
            </p:spPr>
            <p:txBody>
              <a:bodyPr wrap="square" rtlCol="0">
                <a:spAutoFit/>
              </a:bodyPr>
              <a:lstStyle/>
              <a:p>
                <a:pPr algn="just">
                  <a:spcBef>
                    <a:spcPts val="450"/>
                  </a:spcBef>
                </a:pPr>
                <a:r>
                  <a:rPr lang="en-US" altLang="zh-CN" sz="1200" dirty="0" smtClean="0">
                    <a:solidFill>
                      <a:schemeClr val="accent3"/>
                    </a:solidFill>
                    <a:latin typeface="微软雅黑" panose="020B0503020204020204" pitchFamily="34" charset="-122"/>
                    <a:ea typeface="微软雅黑" panose="020B0503020204020204" pitchFamily="34" charset="-122"/>
                  </a:rPr>
                  <a:t>500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sp>
            <p:nvSpPr>
              <p:cNvPr id="28" name="文本框 344"/>
              <p:cNvSpPr txBox="1"/>
              <p:nvPr/>
            </p:nvSpPr>
            <p:spPr>
              <a:xfrm>
                <a:off x="1484411" y="1200841"/>
                <a:ext cx="615697" cy="276999"/>
              </a:xfrm>
              <a:prstGeom prst="rect">
                <a:avLst/>
              </a:prstGeom>
              <a:noFill/>
            </p:spPr>
            <p:txBody>
              <a:bodyPr wrap="square" rtlCol="0">
                <a:spAutoFit/>
              </a:bodyPr>
              <a:lstStyle/>
              <a:p>
                <a:pPr algn="just">
                  <a:spcBef>
                    <a:spcPts val="450"/>
                  </a:spcBef>
                </a:pPr>
                <a:r>
                  <a:rPr lang="en-US" altLang="zh-CN" sz="1200" dirty="0">
                    <a:solidFill>
                      <a:schemeClr val="accent3"/>
                    </a:solidFill>
                    <a:latin typeface="微软雅黑" panose="020B0503020204020204" pitchFamily="34" charset="-122"/>
                    <a:ea typeface="微软雅黑" panose="020B0503020204020204" pitchFamily="34" charset="-122"/>
                  </a:rPr>
                  <a:t>6</a:t>
                </a:r>
                <a:r>
                  <a:rPr lang="en-US" altLang="zh-CN" sz="1200" dirty="0" smtClean="0">
                    <a:solidFill>
                      <a:schemeClr val="accent3"/>
                    </a:solidFill>
                    <a:latin typeface="微软雅黑" panose="020B0503020204020204" pitchFamily="34" charset="-122"/>
                    <a:ea typeface="微软雅黑" panose="020B0503020204020204" pitchFamily="34" charset="-122"/>
                  </a:rPr>
                  <a:t>00</a:t>
                </a:r>
                <a:endParaRPr lang="zh-CN" altLang="en-US" sz="1200" dirty="0">
                  <a:solidFill>
                    <a:schemeClr val="accent3"/>
                  </a:solidFill>
                  <a:latin typeface="微软雅黑" panose="020B0503020204020204" pitchFamily="34" charset="-122"/>
                  <a:ea typeface="微软雅黑" panose="020B0503020204020204" pitchFamily="34" charset="-122"/>
                </a:endParaRPr>
              </a:p>
            </p:txBody>
          </p:sp>
        </p:grpSp>
      </p:grpSp>
      <p:sp>
        <p:nvSpPr>
          <p:cNvPr id="29" name="文本框 344"/>
          <p:cNvSpPr txBox="1"/>
          <p:nvPr/>
        </p:nvSpPr>
        <p:spPr>
          <a:xfrm>
            <a:off x="3527608" y="1374383"/>
            <a:ext cx="2180710" cy="369332"/>
          </a:xfrm>
          <a:prstGeom prst="rect">
            <a:avLst/>
          </a:prstGeom>
          <a:noFill/>
        </p:spPr>
        <p:txBody>
          <a:bodyPr wrap="square" rtlCol="0">
            <a:spAutoFit/>
          </a:bodyPr>
          <a:lstStyle/>
          <a:p>
            <a:pPr>
              <a:spcBef>
                <a:spcPts val="450"/>
              </a:spcBef>
            </a:pPr>
            <a:r>
              <a:rPr lang="zh-CN" altLang="en-US" b="1" dirty="0" smtClean="0">
                <a:solidFill>
                  <a:schemeClr val="accent1"/>
                </a:solidFill>
                <a:latin typeface="微软雅黑" panose="020B0503020204020204" pitchFamily="34" charset="-122"/>
                <a:ea typeface="微软雅黑" panose="020B0503020204020204" pitchFamily="34" charset="-122"/>
              </a:rPr>
              <a:t>输入标题文字内容</a:t>
            </a:r>
            <a:endParaRPr lang="zh-CN" altLang="en-US" b="1" dirty="0">
              <a:solidFill>
                <a:schemeClr val="accent1"/>
              </a:solidFill>
              <a:latin typeface="微软雅黑" panose="020B0503020204020204" pitchFamily="34" charset="-122"/>
              <a:ea typeface="微软雅黑" panose="020B0503020204020204" pitchFamily="34" charset="-122"/>
            </a:endParaRPr>
          </a:p>
        </p:txBody>
      </p:sp>
      <p:sp>
        <p:nvSpPr>
          <p:cNvPr id="30" name="文本框 344"/>
          <p:cNvSpPr txBox="1"/>
          <p:nvPr/>
        </p:nvSpPr>
        <p:spPr>
          <a:xfrm>
            <a:off x="7403462" y="1290738"/>
            <a:ext cx="720080" cy="584775"/>
          </a:xfrm>
          <a:prstGeom prst="rect">
            <a:avLst/>
          </a:prstGeom>
          <a:noFill/>
        </p:spPr>
        <p:txBody>
          <a:bodyPr wrap="square" rtlCol="0">
            <a:spAutoFit/>
          </a:bodyPr>
          <a:lstStyle/>
          <a:p>
            <a:pPr>
              <a:spcBef>
                <a:spcPts val="450"/>
              </a:spcBef>
            </a:pPr>
            <a:r>
              <a:rPr lang="zh-CN" altLang="en-US" sz="1600" dirty="0" smtClean="0">
                <a:solidFill>
                  <a:schemeClr val="accent2"/>
                </a:solidFill>
                <a:latin typeface="微软雅黑" panose="020B0503020204020204" pitchFamily="34" charset="-122"/>
                <a:ea typeface="微软雅黑" panose="020B0503020204020204" pitchFamily="34" charset="-122"/>
              </a:rPr>
              <a:t>历史新高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sp>
        <p:nvSpPr>
          <p:cNvPr id="3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881825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22" presetClass="entr" presetSubtype="4"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anim calcmode="lin" valueType="num">
                                      <p:cBhvr>
                                        <p:cTn id="46" dur="500" fill="hold"/>
                                        <p:tgtEl>
                                          <p:spTgt spid="12"/>
                                        </p:tgtEl>
                                        <p:attrNameLst>
                                          <p:attrName>ppt_x</p:attrName>
                                        </p:attrNameLst>
                                      </p:cBhvr>
                                      <p:tavLst>
                                        <p:tav tm="0">
                                          <p:val>
                                            <p:strVal val="#ppt_x"/>
                                          </p:val>
                                        </p:tav>
                                        <p:tav tm="100000">
                                          <p:val>
                                            <p:strVal val="#ppt_x"/>
                                          </p:val>
                                        </p:tav>
                                      </p:tavLst>
                                    </p:anim>
                                    <p:anim calcmode="lin" valueType="num">
                                      <p:cBhvr>
                                        <p:cTn id="47" dur="500" fill="hold"/>
                                        <p:tgtEl>
                                          <p:spTgt spid="1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fade">
                                      <p:cBhvr>
                                        <p:cTn id="50" dur="500"/>
                                        <p:tgtEl>
                                          <p:spTgt spid="30"/>
                                        </p:tgtEl>
                                      </p:cBhvr>
                                    </p:animEffect>
                                    <p:anim calcmode="lin" valueType="num">
                                      <p:cBhvr>
                                        <p:cTn id="51" dur="500" fill="hold"/>
                                        <p:tgtEl>
                                          <p:spTgt spid="30"/>
                                        </p:tgtEl>
                                        <p:attrNameLst>
                                          <p:attrName>ppt_x</p:attrName>
                                        </p:attrNameLst>
                                      </p:cBhvr>
                                      <p:tavLst>
                                        <p:tav tm="0">
                                          <p:val>
                                            <p:strVal val="#ppt_x"/>
                                          </p:val>
                                        </p:tav>
                                        <p:tav tm="100000">
                                          <p:val>
                                            <p:strVal val="#ppt_x"/>
                                          </p:val>
                                        </p:tav>
                                      </p:tavLst>
                                    </p:anim>
                                    <p:anim calcmode="lin" valueType="num">
                                      <p:cBhvr>
                                        <p:cTn id="52" dur="5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53" presetClass="entr" presetSubtype="16"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29" grpId="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623374" y="2713001"/>
            <a:ext cx="1627582" cy="1385713"/>
            <a:chOff x="4208894" y="3762612"/>
            <a:chExt cx="1822450" cy="1551623"/>
          </a:xfrm>
        </p:grpSpPr>
        <p:sp>
          <p:nvSpPr>
            <p:cNvPr id="8" name="等腰三角形 7"/>
            <p:cNvSpPr/>
            <p:nvPr/>
          </p:nvSpPr>
          <p:spPr>
            <a:xfrm rot="10800000">
              <a:off x="4208894" y="3762612"/>
              <a:ext cx="1822450" cy="1551623"/>
            </a:xfrm>
            <a:prstGeom prst="triangle">
              <a:avLst/>
            </a:prstGeom>
            <a:solidFill>
              <a:schemeClr val="tx2">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9"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文字</a:t>
              </a:r>
            </a:p>
          </p:txBody>
        </p:sp>
      </p:grpSp>
      <p:grpSp>
        <p:nvGrpSpPr>
          <p:cNvPr id="10" name="组合 9"/>
          <p:cNvGrpSpPr/>
          <p:nvPr/>
        </p:nvGrpSpPr>
        <p:grpSpPr>
          <a:xfrm>
            <a:off x="4644008" y="2815777"/>
            <a:ext cx="1576321" cy="1340149"/>
            <a:chOff x="5237842" y="4004098"/>
            <a:chExt cx="1765052" cy="1500603"/>
          </a:xfrm>
        </p:grpSpPr>
        <p:sp>
          <p:nvSpPr>
            <p:cNvPr id="11"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bg2">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2"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3" name="组合 12"/>
          <p:cNvGrpSpPr/>
          <p:nvPr/>
        </p:nvGrpSpPr>
        <p:grpSpPr>
          <a:xfrm>
            <a:off x="3658544" y="1204188"/>
            <a:ext cx="1604674" cy="1311991"/>
            <a:chOff x="4244067" y="2343574"/>
            <a:chExt cx="1796802" cy="1469072"/>
          </a:xfrm>
        </p:grpSpPr>
        <p:sp>
          <p:nvSpPr>
            <p:cNvPr id="14"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bg1">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6" name="组合 15"/>
          <p:cNvGrpSpPr/>
          <p:nvPr/>
        </p:nvGrpSpPr>
        <p:grpSpPr>
          <a:xfrm>
            <a:off x="2690171" y="2815777"/>
            <a:ext cx="1576321" cy="1340149"/>
            <a:chOff x="3275692" y="4004098"/>
            <a:chExt cx="1765052" cy="1500603"/>
          </a:xfrm>
        </p:grpSpPr>
        <p:sp>
          <p:nvSpPr>
            <p:cNvPr id="17"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tx1">
                <a:alpha val="50000"/>
              </a:schemeClr>
            </a:solidFill>
            <a:ln w="3175" cap="flat" cmpd="sng" algn="ctr">
              <a:noFill/>
              <a:prstDash val="solid"/>
            </a:ln>
            <a:effectLst/>
          </p:spPr>
          <p:txBody>
            <a:bodyPr anchor="ctr"/>
            <a:lstStyle/>
            <a:p>
              <a:pPr algn="ctr">
                <a:defRPr/>
              </a:pPr>
              <a:endParaRPr lang="zh-CN" altLang="en-US" sz="1600" kern="0" smtClean="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8"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标题</a:t>
              </a:r>
            </a:p>
          </p:txBody>
        </p:sp>
      </p:grpSp>
      <p:grpSp>
        <p:nvGrpSpPr>
          <p:cNvPr id="19" name="组合 18"/>
          <p:cNvGrpSpPr/>
          <p:nvPr/>
        </p:nvGrpSpPr>
        <p:grpSpPr>
          <a:xfrm>
            <a:off x="5076056" y="1484992"/>
            <a:ext cx="2548069" cy="808260"/>
            <a:chOff x="5740568" y="2797139"/>
            <a:chExt cx="2548069" cy="808260"/>
          </a:xfrm>
        </p:grpSpPr>
        <p:grpSp>
          <p:nvGrpSpPr>
            <p:cNvPr id="20" name="组合 44"/>
            <p:cNvGrpSpPr>
              <a:grpSpLocks/>
            </p:cNvGrpSpPr>
            <p:nvPr/>
          </p:nvGrpSpPr>
          <p:grpSpPr bwMode="auto">
            <a:xfrm flipH="1">
              <a:off x="6042252" y="3141849"/>
              <a:ext cx="2184400" cy="400110"/>
              <a:chOff x="-362770" y="3102960"/>
              <a:chExt cx="2183514" cy="400110"/>
            </a:xfrm>
          </p:grpSpPr>
          <p:sp>
            <p:nvSpPr>
              <p:cNvPr id="23"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24"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1" name="TextBox 11"/>
            <p:cNvSpPr txBox="1">
              <a:spLocks noChangeArrowheads="1"/>
            </p:cNvSpPr>
            <p:nvPr/>
          </p:nvSpPr>
          <p:spPr bwMode="auto">
            <a:xfrm flipH="1">
              <a:off x="6028600" y="279713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1"/>
                  </a:solidFill>
                  <a:latin typeface="微软雅黑" pitchFamily="34" charset="-122"/>
                  <a:ea typeface="微软雅黑" pitchFamily="34" charset="-122"/>
                </a:rPr>
                <a:t>标题文字</a:t>
              </a:r>
              <a:endParaRPr lang="en-US" altLang="zh-CN" sz="1600" kern="0" dirty="0" smtClean="0">
                <a:solidFill>
                  <a:schemeClr val="bg1"/>
                </a:solidFill>
                <a:latin typeface="微软雅黑" pitchFamily="34" charset="-122"/>
                <a:ea typeface="微软雅黑" pitchFamily="34" charset="-122"/>
              </a:endParaRPr>
            </a:p>
          </p:txBody>
        </p:sp>
        <p:cxnSp>
          <p:nvCxnSpPr>
            <p:cNvPr id="22" name="直接连接符 21"/>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5" name="组合 24"/>
          <p:cNvGrpSpPr/>
          <p:nvPr/>
        </p:nvGrpSpPr>
        <p:grpSpPr>
          <a:xfrm>
            <a:off x="641496" y="2681681"/>
            <a:ext cx="2639983" cy="794243"/>
            <a:chOff x="821899" y="3802559"/>
            <a:chExt cx="2639983" cy="794243"/>
          </a:xfrm>
        </p:grpSpPr>
        <p:grpSp>
          <p:nvGrpSpPr>
            <p:cNvPr id="26" name="组合 44"/>
            <p:cNvGrpSpPr>
              <a:grpSpLocks/>
            </p:cNvGrpSpPr>
            <p:nvPr/>
          </p:nvGrpSpPr>
          <p:grpSpPr bwMode="auto">
            <a:xfrm flipH="1">
              <a:off x="821899" y="4133252"/>
              <a:ext cx="2184400" cy="400110"/>
              <a:chOff x="-362770" y="3102960"/>
              <a:chExt cx="2183514" cy="400110"/>
            </a:xfrm>
          </p:grpSpPr>
          <p:sp>
            <p:nvSpPr>
              <p:cNvPr id="29"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0"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27" name="TextBox 11"/>
            <p:cNvSpPr txBox="1">
              <a:spLocks noChangeArrowheads="1"/>
            </p:cNvSpPr>
            <p:nvPr/>
          </p:nvSpPr>
          <p:spPr bwMode="auto">
            <a:xfrm flipH="1">
              <a:off x="844254" y="38025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latin typeface="微软雅黑" pitchFamily="34" charset="-122"/>
                  <a:ea typeface="微软雅黑" pitchFamily="34" charset="-122"/>
                </a:rPr>
                <a:t>标题文字</a:t>
              </a:r>
              <a:endParaRPr lang="en-US" altLang="zh-CN" sz="1600" kern="0" dirty="0" smtClean="0">
                <a:latin typeface="微软雅黑" pitchFamily="34" charset="-122"/>
                <a:ea typeface="微软雅黑" pitchFamily="34" charset="-122"/>
              </a:endParaRPr>
            </a:p>
          </p:txBody>
        </p:sp>
        <p:cxnSp>
          <p:nvCxnSpPr>
            <p:cNvPr id="28" name="直接连接符 27"/>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32" name="组合 31"/>
          <p:cNvGrpSpPr/>
          <p:nvPr/>
        </p:nvGrpSpPr>
        <p:grpSpPr>
          <a:xfrm>
            <a:off x="6003847" y="3144506"/>
            <a:ext cx="2572375" cy="784440"/>
            <a:chOff x="5654277" y="2820959"/>
            <a:chExt cx="2572375" cy="784440"/>
          </a:xfrm>
        </p:grpSpPr>
        <p:grpSp>
          <p:nvGrpSpPr>
            <p:cNvPr id="34" name="组合 44"/>
            <p:cNvGrpSpPr>
              <a:grpSpLocks/>
            </p:cNvGrpSpPr>
            <p:nvPr/>
          </p:nvGrpSpPr>
          <p:grpSpPr bwMode="auto">
            <a:xfrm flipH="1">
              <a:off x="6042252" y="3141849"/>
              <a:ext cx="2184400" cy="400110"/>
              <a:chOff x="-362770" y="3102960"/>
              <a:chExt cx="2183514" cy="400110"/>
            </a:xfrm>
          </p:grpSpPr>
          <p:sp>
            <p:nvSpPr>
              <p:cNvPr id="37"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sp>
            <p:nvSpPr>
              <p:cNvPr id="38"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smtClean="0">
                    <a:solidFill>
                      <a:schemeClr val="accent1"/>
                    </a:solidFill>
                    <a:latin typeface="微软雅黑" pitchFamily="34" charset="-122"/>
                    <a:ea typeface="微软雅黑" pitchFamily="34" charset="-122"/>
                  </a:rPr>
                  <a:t>点击添加文本    </a:t>
                </a:r>
                <a:endParaRPr lang="en-US" altLang="zh-CN" sz="1000" kern="0" dirty="0" smtClean="0">
                  <a:solidFill>
                    <a:schemeClr val="accent1"/>
                  </a:solidFill>
                  <a:latin typeface="微软雅黑" pitchFamily="34" charset="-122"/>
                  <a:ea typeface="微软雅黑" pitchFamily="34" charset="-122"/>
                </a:endParaRPr>
              </a:p>
              <a:p>
                <a:pPr eaLnBrk="1" hangingPunct="1">
                  <a:defRPr/>
                </a:pPr>
                <a:r>
                  <a:rPr lang="zh-CN" altLang="en-US" sz="1000" kern="0" dirty="0" smtClean="0">
                    <a:solidFill>
                      <a:schemeClr val="accent1"/>
                    </a:solidFill>
                    <a:latin typeface="微软雅黑" pitchFamily="34" charset="-122"/>
                    <a:ea typeface="微软雅黑" pitchFamily="34" charset="-122"/>
                  </a:rPr>
                  <a:t>点击添加文本</a:t>
                </a:r>
                <a:endParaRPr lang="en-US" altLang="zh-CN" sz="1000" kern="0" dirty="0" smtClean="0">
                  <a:solidFill>
                    <a:schemeClr val="accent1"/>
                  </a:solidFill>
                  <a:latin typeface="微软雅黑" pitchFamily="34" charset="-122"/>
                  <a:ea typeface="微软雅黑" pitchFamily="34" charset="-122"/>
                </a:endParaRPr>
              </a:p>
            </p:txBody>
          </p:sp>
        </p:grpSp>
        <p:sp>
          <p:nvSpPr>
            <p:cNvPr id="35" name="TextBox 11"/>
            <p:cNvSpPr txBox="1">
              <a:spLocks noChangeArrowheads="1"/>
            </p:cNvSpPr>
            <p:nvPr/>
          </p:nvSpPr>
          <p:spPr bwMode="auto">
            <a:xfrm flipH="1">
              <a:off x="6014317" y="2820959"/>
              <a:ext cx="1456585" cy="33855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600" kern="0" dirty="0" smtClean="0">
                  <a:solidFill>
                    <a:schemeClr val="bg2"/>
                  </a:solidFill>
                  <a:latin typeface="微软雅黑" pitchFamily="34" charset="-122"/>
                  <a:ea typeface="微软雅黑" pitchFamily="34" charset="-122"/>
                </a:rPr>
                <a:t>标题文字</a:t>
              </a:r>
              <a:endParaRPr lang="en-US" altLang="zh-CN" sz="1600" kern="0" dirty="0" smtClean="0">
                <a:solidFill>
                  <a:schemeClr val="bg2"/>
                </a:solidFill>
                <a:latin typeface="微软雅黑" pitchFamily="34" charset="-122"/>
                <a:ea typeface="微软雅黑" pitchFamily="34" charset="-122"/>
              </a:endParaRPr>
            </a:p>
          </p:txBody>
        </p:sp>
        <p:cxnSp>
          <p:nvCxnSpPr>
            <p:cNvPr id="36" name="直接连接符 35"/>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
        <p:nvSpPr>
          <p:cNvPr id="3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7974886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1000"/>
                                        <p:tgtEl>
                                          <p:spTgt spid="13"/>
                                        </p:tgtEl>
                                      </p:cBhvr>
                                    </p:animEffect>
                                    <p:anim calcmode="lin" valueType="num">
                                      <p:cBhvr>
                                        <p:cTn id="13" dur="1000" fill="hold"/>
                                        <p:tgtEl>
                                          <p:spTgt spid="13"/>
                                        </p:tgtEl>
                                        <p:attrNameLst>
                                          <p:attrName>ppt_x</p:attrName>
                                        </p:attrNameLst>
                                      </p:cBhvr>
                                      <p:tavLst>
                                        <p:tav tm="0">
                                          <p:val>
                                            <p:strVal val="#ppt_x"/>
                                          </p:val>
                                        </p:tav>
                                        <p:tav tm="100000">
                                          <p:val>
                                            <p:strVal val="#ppt_x"/>
                                          </p:val>
                                        </p:tav>
                                      </p:tavLst>
                                    </p:anim>
                                    <p:anim calcmode="lin" valueType="num">
                                      <p:cBhvr>
                                        <p:cTn id="14"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par>
                                <p:cTn id="20" presetID="49" presetClass="path" presetSubtype="0" accel="50000" decel="50000" fill="hold" nodeType="withEffect">
                                  <p:stCondLst>
                                    <p:cond delay="0"/>
                                  </p:stCondLst>
                                  <p:childTnLst>
                                    <p:animMotion origin="layout" path="M 0.00035 0.00031 L -0.09461 -0.04661 " pathEditMode="relative" rAng="0" ptsTypes="AA">
                                      <p:cBhvr>
                                        <p:cTn id="21" dur="1000" spd="-100000" fill="hold"/>
                                        <p:tgtEl>
                                          <p:spTgt spid="10"/>
                                        </p:tgtEl>
                                        <p:attrNameLst>
                                          <p:attrName>ppt_x</p:attrName>
                                          <p:attrName>ppt_y</p:attrName>
                                        </p:attrNameLst>
                                      </p:cBhvr>
                                      <p:rCtr x="-4757" y="-2346"/>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childTnLst>
                                </p:cTn>
                              </p:par>
                              <p:par>
                                <p:cTn id="27" presetID="49" presetClass="path" presetSubtype="0" accel="50000" decel="50000" fill="hold" nodeType="withEffect">
                                  <p:stCondLst>
                                    <p:cond delay="0"/>
                                  </p:stCondLst>
                                  <p:childTnLst>
                                    <p:animMotion origin="layout" path="M 0.0007 0.00031 L 0.09618 -0.04661 " pathEditMode="relative" rAng="0" ptsTypes="AA">
                                      <p:cBhvr>
                                        <p:cTn id="28" dur="1000" spd="-100000" fill="hold"/>
                                        <p:tgtEl>
                                          <p:spTgt spid="16"/>
                                        </p:tgtEl>
                                        <p:attrNameLst>
                                          <p:attrName>ppt_x</p:attrName>
                                          <p:attrName>ppt_y</p:attrName>
                                        </p:attrNameLst>
                                      </p:cBhvr>
                                      <p:rCtr x="4774" y="-2346"/>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slide(fromRight)">
                                      <p:cBhvr>
                                        <p:cTn id="32" dur="1000"/>
                                        <p:tgtEl>
                                          <p:spTgt spid="19"/>
                                        </p:tgtEl>
                                      </p:cBhvr>
                                    </p:animEffect>
                                  </p:childTnLst>
                                </p:cTn>
                              </p:par>
                              <p:par>
                                <p:cTn id="33" presetID="12" presetClass="entr" presetSubtype="8" fill="hold"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slide(fromLeft)">
                                      <p:cBhvr>
                                        <p:cTn id="35" dur="1000"/>
                                        <p:tgtEl>
                                          <p:spTgt spid="25"/>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slide(fromRight)">
                                      <p:cBhvr>
                                        <p:cTn id="39"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4778375" y="1729920"/>
            <a:ext cx="3394025" cy="2009026"/>
            <a:chOff x="4658289" y="1419622"/>
            <a:chExt cx="3394025" cy="2009026"/>
          </a:xfrm>
        </p:grpSpPr>
        <p:cxnSp>
          <p:nvCxnSpPr>
            <p:cNvPr id="8" name="直接连接符 7"/>
            <p:cNvCxnSpPr/>
            <p:nvPr/>
          </p:nvCxnSpPr>
          <p:spPr>
            <a:xfrm>
              <a:off x="4658289" y="1758176"/>
              <a:ext cx="33474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5613964" y="2853551"/>
              <a:ext cx="2391742" cy="0"/>
            </a:xfrm>
            <a:prstGeom prst="line">
              <a:avLst/>
            </a:prstGeom>
            <a:ln w="15875">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TextBox 59"/>
            <p:cNvSpPr txBox="1"/>
            <p:nvPr/>
          </p:nvSpPr>
          <p:spPr bwMode="auto">
            <a:xfrm>
              <a:off x="6880445" y="1419622"/>
              <a:ext cx="1005404" cy="338554"/>
            </a:xfrm>
            <a:prstGeom prst="rect">
              <a:avLst/>
            </a:prstGeom>
            <a:noFill/>
          </p:spPr>
          <p:txBody>
            <a:bodyPr wrap="none">
              <a:spAutoFit/>
            </a:bodyPr>
            <a:lstStyle>
              <a:defPPr>
                <a:defRPr lang="zh-CN"/>
              </a:defPPr>
              <a:lvl1pPr algn="ctr" fontAlgn="auto">
                <a:spcBef>
                  <a:spcPts val="0"/>
                </a:spcBef>
                <a:spcAft>
                  <a:spcPts val="0"/>
                </a:spcAft>
                <a:defRPr sz="1200" spc="300">
                  <a:solidFill>
                    <a:srgbClr val="F83003"/>
                  </a:solidFill>
                  <a:latin typeface="微软雅黑" pitchFamily="34" charset="-122"/>
                  <a:ea typeface="微软雅黑" pitchFamily="34" charset="-122"/>
                  <a:cs typeface="Arial" pitchFamily="34" charset="0"/>
                </a:defRPr>
              </a:lvl1pPr>
            </a:lstStyle>
            <a:p>
              <a:r>
                <a:rPr lang="zh-CN" altLang="en-US" sz="1600" spc="0" dirty="0">
                  <a:solidFill>
                    <a:schemeClr val="bg1"/>
                  </a:solidFill>
                </a:rPr>
                <a:t>添加标题</a:t>
              </a:r>
            </a:p>
          </p:txBody>
        </p:sp>
        <p:sp>
          <p:nvSpPr>
            <p:cNvPr id="11" name="矩形 1"/>
            <p:cNvSpPr>
              <a:spLocks noChangeArrowheads="1"/>
            </p:cNvSpPr>
            <p:nvPr/>
          </p:nvSpPr>
          <p:spPr bwMode="auto">
            <a:xfrm>
              <a:off x="5163250" y="1809637"/>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a:t>
              </a:r>
              <a:r>
                <a:rPr lang="zh-CN" altLang="en-US" sz="1000" dirty="0" smtClean="0">
                  <a:solidFill>
                    <a:schemeClr val="accent1"/>
                  </a:solidFill>
                  <a:latin typeface="微软雅黑" pitchFamily="34" charset="-122"/>
                  <a:ea typeface="微软雅黑" pitchFamily="34" charset="-122"/>
                  <a:sym typeface="微软雅黑" pitchFamily="34" charset="-122"/>
                </a:rPr>
                <a:t>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2" name="TextBox 61"/>
            <p:cNvSpPr txBox="1"/>
            <p:nvPr/>
          </p:nvSpPr>
          <p:spPr bwMode="auto">
            <a:xfrm>
              <a:off x="6880445" y="251182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zh-CN" altLang="en-US" spc="0" dirty="0">
                  <a:solidFill>
                    <a:schemeClr val="bg2"/>
                  </a:solidFill>
                </a:rPr>
                <a:t>添加标题</a:t>
              </a:r>
            </a:p>
          </p:txBody>
        </p:sp>
        <p:sp>
          <p:nvSpPr>
            <p:cNvPr id="13" name="矩形 1"/>
            <p:cNvSpPr>
              <a:spLocks noChangeArrowheads="1"/>
            </p:cNvSpPr>
            <p:nvPr/>
          </p:nvSpPr>
          <p:spPr bwMode="auto">
            <a:xfrm>
              <a:off x="6061490" y="2901837"/>
              <a:ext cx="199082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14" name="组合 13"/>
          <p:cNvGrpSpPr/>
          <p:nvPr/>
        </p:nvGrpSpPr>
        <p:grpSpPr>
          <a:xfrm>
            <a:off x="1019678" y="2228160"/>
            <a:ext cx="2960185" cy="1999774"/>
            <a:chOff x="899592" y="1917862"/>
            <a:chExt cx="2960185" cy="1999774"/>
          </a:xfrm>
        </p:grpSpPr>
        <p:sp>
          <p:nvSpPr>
            <p:cNvPr id="15" name="TextBox 54"/>
            <p:cNvSpPr txBox="1"/>
            <p:nvPr/>
          </p:nvSpPr>
          <p:spPr bwMode="auto">
            <a:xfrm>
              <a:off x="915648" y="1917862"/>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a:r>
                <a:rPr lang="zh-CN" altLang="en-US" spc="0" dirty="0">
                  <a:solidFill>
                    <a:schemeClr val="tx1"/>
                  </a:solidFill>
                </a:rPr>
                <a:t>添加标题</a:t>
              </a:r>
            </a:p>
          </p:txBody>
        </p:sp>
        <p:cxnSp>
          <p:nvCxnSpPr>
            <p:cNvPr id="16" name="直接连接符 15"/>
            <p:cNvCxnSpPr/>
            <p:nvPr/>
          </p:nvCxnSpPr>
          <p:spPr>
            <a:xfrm>
              <a:off x="899592" y="3365978"/>
              <a:ext cx="1980697" cy="0"/>
            </a:xfrm>
            <a:prstGeom prst="line">
              <a:avLst/>
            </a:prstGeom>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99592" y="2261078"/>
              <a:ext cx="2960185" cy="0"/>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
            <p:cNvSpPr>
              <a:spLocks noChangeArrowheads="1"/>
            </p:cNvSpPr>
            <p:nvPr/>
          </p:nvSpPr>
          <p:spPr bwMode="auto">
            <a:xfrm>
              <a:off x="915648" y="2299533"/>
              <a:ext cx="2889064"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单击添加文本单击添加文本单击添加文本单击添加文本单击添加文本单击添加</a:t>
              </a:r>
              <a:endParaRPr lang="en-US" altLang="zh-CN" sz="1000" dirty="0">
                <a:solidFill>
                  <a:schemeClr val="accent1"/>
                </a:solidFill>
                <a:latin typeface="微软雅黑" pitchFamily="34" charset="-122"/>
                <a:ea typeface="微软雅黑" pitchFamily="34" charset="-122"/>
                <a:sym typeface="微软雅黑" pitchFamily="34" charset="-122"/>
              </a:endParaRPr>
            </a:p>
          </p:txBody>
        </p:sp>
        <p:sp>
          <p:nvSpPr>
            <p:cNvPr id="19" name="TextBox 64"/>
            <p:cNvSpPr txBox="1"/>
            <p:nvPr/>
          </p:nvSpPr>
          <p:spPr bwMode="auto">
            <a:xfrm>
              <a:off x="992592" y="3009154"/>
              <a:ext cx="1005403"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zh-CN" altLang="en-US" spc="0" dirty="0">
                  <a:solidFill>
                    <a:schemeClr val="tx2"/>
                  </a:solidFill>
                </a:rPr>
                <a:t>添加标题</a:t>
              </a:r>
            </a:p>
          </p:txBody>
        </p:sp>
        <p:sp>
          <p:nvSpPr>
            <p:cNvPr id="20" name="矩形 1"/>
            <p:cNvSpPr>
              <a:spLocks noChangeArrowheads="1"/>
            </p:cNvSpPr>
            <p:nvPr/>
          </p:nvSpPr>
          <p:spPr bwMode="auto">
            <a:xfrm>
              <a:off x="915647" y="3390825"/>
              <a:ext cx="1878855"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en-US" altLang="zh-CN" sz="1000" dirty="0">
                <a:solidFill>
                  <a:schemeClr val="accent1"/>
                </a:solidFill>
                <a:latin typeface="微软雅黑" pitchFamily="34" charset="-122"/>
                <a:ea typeface="微软雅黑" pitchFamily="34" charset="-122"/>
                <a:sym typeface="微软雅黑" pitchFamily="34" charset="-122"/>
              </a:endParaRPr>
            </a:p>
          </p:txBody>
        </p:sp>
      </p:grpSp>
      <p:grpSp>
        <p:nvGrpSpPr>
          <p:cNvPr id="21" name="组合 20"/>
          <p:cNvGrpSpPr/>
          <p:nvPr/>
        </p:nvGrpSpPr>
        <p:grpSpPr>
          <a:xfrm>
            <a:off x="2844633" y="1870793"/>
            <a:ext cx="3505537" cy="2213125"/>
            <a:chOff x="2724547" y="1560495"/>
            <a:chExt cx="3505537" cy="2003165"/>
          </a:xfrm>
        </p:grpSpPr>
        <p:sp>
          <p:nvSpPr>
            <p:cNvPr id="22" name="Freeform 779"/>
            <p:cNvSpPr>
              <a:spLocks/>
            </p:cNvSpPr>
            <p:nvPr/>
          </p:nvSpPr>
          <p:spPr bwMode="auto">
            <a:xfrm>
              <a:off x="4165420" y="1560495"/>
              <a:ext cx="634775" cy="362415"/>
            </a:xfrm>
            <a:custGeom>
              <a:avLst/>
              <a:gdLst>
                <a:gd name="T0" fmla="*/ 145 w 289"/>
                <a:gd name="T1" fmla="*/ 0 h 165"/>
                <a:gd name="T2" fmla="*/ 0 w 289"/>
                <a:gd name="T3" fmla="*/ 165 h 165"/>
                <a:gd name="T4" fmla="*/ 289 w 289"/>
                <a:gd name="T5" fmla="*/ 165 h 165"/>
                <a:gd name="T6" fmla="*/ 145 w 289"/>
                <a:gd name="T7" fmla="*/ 0 h 165"/>
              </a:gdLst>
              <a:ahLst/>
              <a:cxnLst>
                <a:cxn ang="0">
                  <a:pos x="T0" y="T1"/>
                </a:cxn>
                <a:cxn ang="0">
                  <a:pos x="T2" y="T3"/>
                </a:cxn>
                <a:cxn ang="0">
                  <a:pos x="T4" y="T5"/>
                </a:cxn>
                <a:cxn ang="0">
                  <a:pos x="T6" y="T7"/>
                </a:cxn>
              </a:cxnLst>
              <a:rect l="0" t="0" r="r" b="b"/>
              <a:pathLst>
                <a:path w="289" h="165">
                  <a:moveTo>
                    <a:pt x="145" y="0"/>
                  </a:moveTo>
                  <a:lnTo>
                    <a:pt x="0" y="165"/>
                  </a:lnTo>
                  <a:lnTo>
                    <a:pt x="289" y="165"/>
                  </a:lnTo>
                  <a:lnTo>
                    <a:pt x="145" y="0"/>
                  </a:lnTo>
                  <a:close/>
                </a:path>
              </a:pathLst>
            </a:custGeom>
            <a:solidFill>
              <a:schemeClr val="bg1">
                <a:alpha val="50000"/>
              </a:schemeClr>
            </a:solidFill>
            <a:ln>
              <a:noFill/>
            </a:ln>
            <a:extLst/>
          </p:spPr>
          <p:txBody>
            <a:bodyPr/>
            <a:lstStyle/>
            <a:p>
              <a:endParaRPr lang="zh-CN" altLang="en-US" sz="1600">
                <a:solidFill>
                  <a:srgbClr val="FFFFFF"/>
                </a:solidFill>
              </a:endParaRPr>
            </a:p>
          </p:txBody>
        </p:sp>
        <p:sp>
          <p:nvSpPr>
            <p:cNvPr id="23" name="Freeform 780"/>
            <p:cNvSpPr>
              <a:spLocks/>
            </p:cNvSpPr>
            <p:nvPr/>
          </p:nvSpPr>
          <p:spPr bwMode="auto">
            <a:xfrm>
              <a:off x="3686593" y="2109608"/>
              <a:ext cx="1581445" cy="364611"/>
            </a:xfrm>
            <a:custGeom>
              <a:avLst/>
              <a:gdLst>
                <a:gd name="T0" fmla="*/ 0 w 720"/>
                <a:gd name="T1" fmla="*/ 166 h 166"/>
                <a:gd name="T2" fmla="*/ 720 w 720"/>
                <a:gd name="T3" fmla="*/ 166 h 166"/>
                <a:gd name="T4" fmla="*/ 576 w 720"/>
                <a:gd name="T5" fmla="*/ 0 h 166"/>
                <a:gd name="T6" fmla="*/ 144 w 720"/>
                <a:gd name="T7" fmla="*/ 0 h 166"/>
                <a:gd name="T8" fmla="*/ 0 w 720"/>
                <a:gd name="T9" fmla="*/ 166 h 166"/>
              </a:gdLst>
              <a:ahLst/>
              <a:cxnLst>
                <a:cxn ang="0">
                  <a:pos x="T0" y="T1"/>
                </a:cxn>
                <a:cxn ang="0">
                  <a:pos x="T2" y="T3"/>
                </a:cxn>
                <a:cxn ang="0">
                  <a:pos x="T4" y="T5"/>
                </a:cxn>
                <a:cxn ang="0">
                  <a:pos x="T6" y="T7"/>
                </a:cxn>
                <a:cxn ang="0">
                  <a:pos x="T8" y="T9"/>
                </a:cxn>
              </a:cxnLst>
              <a:rect l="0" t="0" r="r" b="b"/>
              <a:pathLst>
                <a:path w="720" h="166">
                  <a:moveTo>
                    <a:pt x="0" y="166"/>
                  </a:moveTo>
                  <a:lnTo>
                    <a:pt x="720" y="166"/>
                  </a:lnTo>
                  <a:lnTo>
                    <a:pt x="576" y="0"/>
                  </a:lnTo>
                  <a:lnTo>
                    <a:pt x="144" y="0"/>
                  </a:lnTo>
                  <a:lnTo>
                    <a:pt x="0" y="166"/>
                  </a:lnTo>
                  <a:close/>
                </a:path>
              </a:pathLst>
            </a:custGeom>
            <a:solidFill>
              <a:schemeClr val="tx1">
                <a:alpha val="50000"/>
              </a:schemeClr>
            </a:solidFill>
            <a:ln>
              <a:noFill/>
            </a:ln>
            <a:extLst/>
          </p:spPr>
          <p:txBody>
            <a:bodyPr/>
            <a:lstStyle/>
            <a:p>
              <a:endParaRPr lang="zh-CN" altLang="en-US" sz="1600">
                <a:solidFill>
                  <a:srgbClr val="FFFFFF"/>
                </a:solidFill>
              </a:endParaRPr>
            </a:p>
          </p:txBody>
        </p:sp>
        <p:sp>
          <p:nvSpPr>
            <p:cNvPr id="24" name="Freeform 781"/>
            <p:cNvSpPr>
              <a:spLocks/>
            </p:cNvSpPr>
            <p:nvPr/>
          </p:nvSpPr>
          <p:spPr bwMode="auto">
            <a:xfrm>
              <a:off x="3205569" y="2660918"/>
              <a:ext cx="2543491" cy="351432"/>
            </a:xfrm>
            <a:custGeom>
              <a:avLst/>
              <a:gdLst>
                <a:gd name="T0" fmla="*/ 0 w 1158"/>
                <a:gd name="T1" fmla="*/ 160 h 160"/>
                <a:gd name="T2" fmla="*/ 1158 w 1158"/>
                <a:gd name="T3" fmla="*/ 160 h 160"/>
                <a:gd name="T4" fmla="*/ 1014 w 1158"/>
                <a:gd name="T5" fmla="*/ 0 h 160"/>
                <a:gd name="T6" fmla="*/ 144 w 1158"/>
                <a:gd name="T7" fmla="*/ 0 h 160"/>
                <a:gd name="T8" fmla="*/ 0 w 1158"/>
                <a:gd name="T9" fmla="*/ 160 h 160"/>
              </a:gdLst>
              <a:ahLst/>
              <a:cxnLst>
                <a:cxn ang="0">
                  <a:pos x="T0" y="T1"/>
                </a:cxn>
                <a:cxn ang="0">
                  <a:pos x="T2" y="T3"/>
                </a:cxn>
                <a:cxn ang="0">
                  <a:pos x="T4" y="T5"/>
                </a:cxn>
                <a:cxn ang="0">
                  <a:pos x="T6" y="T7"/>
                </a:cxn>
                <a:cxn ang="0">
                  <a:pos x="T8" y="T9"/>
                </a:cxn>
              </a:cxnLst>
              <a:rect l="0" t="0" r="r" b="b"/>
              <a:pathLst>
                <a:path w="1158" h="160">
                  <a:moveTo>
                    <a:pt x="0" y="160"/>
                  </a:moveTo>
                  <a:lnTo>
                    <a:pt x="1158" y="160"/>
                  </a:lnTo>
                  <a:lnTo>
                    <a:pt x="1014" y="0"/>
                  </a:lnTo>
                  <a:lnTo>
                    <a:pt x="144" y="0"/>
                  </a:lnTo>
                  <a:lnTo>
                    <a:pt x="0" y="160"/>
                  </a:lnTo>
                  <a:close/>
                </a:path>
              </a:pathLst>
            </a:custGeom>
            <a:solidFill>
              <a:schemeClr val="bg2">
                <a:alpha val="50000"/>
              </a:schemeClr>
            </a:solidFill>
            <a:ln>
              <a:noFill/>
            </a:ln>
            <a:extLst/>
          </p:spPr>
          <p:txBody>
            <a:bodyPr/>
            <a:lstStyle/>
            <a:p>
              <a:endParaRPr lang="zh-CN" altLang="en-US" sz="1600">
                <a:solidFill>
                  <a:srgbClr val="FFFFFF"/>
                </a:solidFill>
              </a:endParaRPr>
            </a:p>
          </p:txBody>
        </p:sp>
        <p:sp>
          <p:nvSpPr>
            <p:cNvPr id="25" name="Freeform 782"/>
            <p:cNvSpPr>
              <a:spLocks/>
            </p:cNvSpPr>
            <p:nvPr/>
          </p:nvSpPr>
          <p:spPr bwMode="auto">
            <a:xfrm>
              <a:off x="2724547" y="3201245"/>
              <a:ext cx="3505537" cy="362415"/>
            </a:xfrm>
            <a:custGeom>
              <a:avLst/>
              <a:gdLst>
                <a:gd name="T0" fmla="*/ 0 w 1596"/>
                <a:gd name="T1" fmla="*/ 165 h 165"/>
                <a:gd name="T2" fmla="*/ 1596 w 1596"/>
                <a:gd name="T3" fmla="*/ 165 h 165"/>
                <a:gd name="T4" fmla="*/ 1452 w 1596"/>
                <a:gd name="T5" fmla="*/ 0 h 165"/>
                <a:gd name="T6" fmla="*/ 144 w 1596"/>
                <a:gd name="T7" fmla="*/ 0 h 165"/>
                <a:gd name="T8" fmla="*/ 0 w 1596"/>
                <a:gd name="T9" fmla="*/ 165 h 165"/>
              </a:gdLst>
              <a:ahLst/>
              <a:cxnLst>
                <a:cxn ang="0">
                  <a:pos x="T0" y="T1"/>
                </a:cxn>
                <a:cxn ang="0">
                  <a:pos x="T2" y="T3"/>
                </a:cxn>
                <a:cxn ang="0">
                  <a:pos x="T4" y="T5"/>
                </a:cxn>
                <a:cxn ang="0">
                  <a:pos x="T6" y="T7"/>
                </a:cxn>
                <a:cxn ang="0">
                  <a:pos x="T8" y="T9"/>
                </a:cxn>
              </a:cxnLst>
              <a:rect l="0" t="0" r="r" b="b"/>
              <a:pathLst>
                <a:path w="1596" h="165">
                  <a:moveTo>
                    <a:pt x="0" y="165"/>
                  </a:moveTo>
                  <a:lnTo>
                    <a:pt x="1596" y="165"/>
                  </a:lnTo>
                  <a:lnTo>
                    <a:pt x="1452" y="0"/>
                  </a:lnTo>
                  <a:lnTo>
                    <a:pt x="144" y="0"/>
                  </a:lnTo>
                  <a:lnTo>
                    <a:pt x="0" y="165"/>
                  </a:lnTo>
                  <a:close/>
                </a:path>
              </a:pathLst>
            </a:custGeom>
            <a:solidFill>
              <a:schemeClr val="tx2">
                <a:alpha val="50000"/>
              </a:schemeClr>
            </a:solidFill>
            <a:ln>
              <a:noFill/>
            </a:ln>
            <a:extLst/>
          </p:spPr>
          <p:txBody>
            <a:bodyPr/>
            <a:lstStyle/>
            <a:p>
              <a:endParaRPr lang="zh-CN" altLang="en-US" sz="1600">
                <a:solidFill>
                  <a:srgbClr val="FFFFFF"/>
                </a:solidFill>
              </a:endParaRPr>
            </a:p>
          </p:txBody>
        </p:sp>
        <p:sp>
          <p:nvSpPr>
            <p:cNvPr id="26" name="TextBox 682"/>
            <p:cNvSpPr txBox="1"/>
            <p:nvPr/>
          </p:nvSpPr>
          <p:spPr>
            <a:xfrm>
              <a:off x="4241975" y="1641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18%</a:t>
              </a:r>
              <a:endParaRPr lang="zh-CN" altLang="en-US" sz="1200" dirty="0">
                <a:solidFill>
                  <a:schemeClr val="accent2"/>
                </a:solidFill>
              </a:endParaRPr>
            </a:p>
          </p:txBody>
        </p:sp>
        <p:sp>
          <p:nvSpPr>
            <p:cNvPr id="27" name="TextBox 682"/>
            <p:cNvSpPr txBox="1"/>
            <p:nvPr/>
          </p:nvSpPr>
          <p:spPr>
            <a:xfrm>
              <a:off x="4241975" y="21496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23%</a:t>
              </a:r>
              <a:endParaRPr lang="zh-CN" altLang="en-US" sz="1200" dirty="0">
                <a:solidFill>
                  <a:schemeClr val="accent2"/>
                </a:solidFill>
              </a:endParaRPr>
            </a:p>
          </p:txBody>
        </p:sp>
        <p:sp>
          <p:nvSpPr>
            <p:cNvPr id="28" name="TextBox 682"/>
            <p:cNvSpPr txBox="1"/>
            <p:nvPr/>
          </p:nvSpPr>
          <p:spPr>
            <a:xfrm>
              <a:off x="4241975" y="269574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38%</a:t>
              </a:r>
              <a:endParaRPr lang="zh-CN" altLang="en-US" sz="1200" dirty="0">
                <a:solidFill>
                  <a:schemeClr val="accent2"/>
                </a:solidFill>
              </a:endParaRPr>
            </a:p>
          </p:txBody>
        </p:sp>
        <p:sp>
          <p:nvSpPr>
            <p:cNvPr id="29" name="TextBox 682"/>
            <p:cNvSpPr txBox="1"/>
            <p:nvPr/>
          </p:nvSpPr>
          <p:spPr>
            <a:xfrm>
              <a:off x="4241975" y="3244381"/>
              <a:ext cx="490839" cy="25072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1200" dirty="0" smtClean="0">
                  <a:solidFill>
                    <a:schemeClr val="accent2"/>
                  </a:solidFill>
                </a:rPr>
                <a:t>57%</a:t>
              </a:r>
              <a:endParaRPr lang="zh-CN" altLang="en-US" sz="1200" dirty="0">
                <a:solidFill>
                  <a:schemeClr val="accent2"/>
                </a:solidFill>
              </a:endParaRPr>
            </a:p>
          </p:txBody>
        </p:sp>
      </p:grpSp>
      <p:sp>
        <p:nvSpPr>
          <p:cNvPr id="30"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3177841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anim calcmode="lin" valueType="num">
                                      <p:cBhvr>
                                        <p:cTn id="8" dur="500" fill="hold"/>
                                        <p:tgtEl>
                                          <p:spTgt spid="21"/>
                                        </p:tgtEl>
                                        <p:attrNameLst>
                                          <p:attrName>ppt_x</p:attrName>
                                        </p:attrNameLst>
                                      </p:cBhvr>
                                      <p:tavLst>
                                        <p:tav tm="0">
                                          <p:val>
                                            <p:strVal val="#ppt_x"/>
                                          </p:val>
                                        </p:tav>
                                        <p:tav tm="100000">
                                          <p:val>
                                            <p:strVal val="#ppt_x"/>
                                          </p:val>
                                        </p:tav>
                                      </p:tavLst>
                                    </p:anim>
                                    <p:anim calcmode="lin" valueType="num">
                                      <p:cBhvr>
                                        <p:cTn id="9" dur="500" fill="hold"/>
                                        <p:tgtEl>
                                          <p:spTgt spid="2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additive="base">
                                        <p:cTn id="13" dur="500"/>
                                        <p:tgtEl>
                                          <p:spTgt spid="14"/>
                                        </p:tgtEl>
                                        <p:attrNameLst>
                                          <p:attrName>ppt_x</p:attrName>
                                        </p:attrNameLst>
                                      </p:cBhvr>
                                      <p:tavLst>
                                        <p:tav tm="0">
                                          <p:val>
                                            <p:strVal val="#ppt_x+#ppt_w*1.125000"/>
                                          </p:val>
                                        </p:tav>
                                        <p:tav tm="100000">
                                          <p:val>
                                            <p:strVal val="#ppt_x"/>
                                          </p:val>
                                        </p:tav>
                                      </p:tavLst>
                                    </p:anim>
                                    <p:animEffect transition="in" filter="wipe(left)">
                                      <p:cBhvr>
                                        <p:cTn id="14" dur="500"/>
                                        <p:tgtEl>
                                          <p:spTgt spid="14"/>
                                        </p:tgtEl>
                                      </p:cBhvr>
                                    </p:animEffect>
                                  </p:childTnLst>
                                </p:cTn>
                              </p:par>
                              <p:par>
                                <p:cTn id="15" presetID="12" presetClass="entr" presetSubtype="8"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ppt_x</p:attrName>
                                        </p:attrNameLst>
                                      </p:cBhvr>
                                      <p:tavLst>
                                        <p:tav tm="0">
                                          <p:val>
                                            <p:strVal val="#ppt_x-#ppt_w*1.125000"/>
                                          </p:val>
                                        </p:tav>
                                        <p:tav tm="100000">
                                          <p:val>
                                            <p:strVal val="#ppt_x"/>
                                          </p:val>
                                        </p:tav>
                                      </p:tavLst>
                                    </p:anim>
                                    <p:animEffect transition="in" filter="wipe(right)">
                                      <p:cBhvr>
                                        <p:cTn id="1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53036" y="1781153"/>
            <a:ext cx="4090965" cy="1841728"/>
            <a:chOff x="5053036" y="1866998"/>
            <a:chExt cx="4090965" cy="1841728"/>
          </a:xfrm>
        </p:grpSpPr>
        <p:sp>
          <p:nvSpPr>
            <p:cNvPr id="8" name="任意多边形 7"/>
            <p:cNvSpPr/>
            <p:nvPr/>
          </p:nvSpPr>
          <p:spPr>
            <a:xfrm flipH="1">
              <a:off x="5231631" y="1866998"/>
              <a:ext cx="3912370" cy="1772091"/>
            </a:xfrm>
            <a:custGeom>
              <a:avLst/>
              <a:gdLst>
                <a:gd name="connsiteX0" fmla="*/ 4058363 w 5216493"/>
                <a:gd name="connsiteY0" fmla="*/ 0 h 2362788"/>
                <a:gd name="connsiteX1" fmla="*/ 850234 w 5216493"/>
                <a:gd name="connsiteY1" fmla="*/ 0 h 2362788"/>
                <a:gd name="connsiteX2" fmla="*/ 850234 w 5216493"/>
                <a:gd name="connsiteY2" fmla="*/ 2032 h 2362788"/>
                <a:gd name="connsiteX3" fmla="*/ 0 w 5216493"/>
                <a:gd name="connsiteY3" fmla="*/ 2032 h 2362788"/>
                <a:gd name="connsiteX4" fmla="*/ 0 w 5216493"/>
                <a:gd name="connsiteY4" fmla="*/ 531904 h 2362788"/>
                <a:gd name="connsiteX5" fmla="*/ 1 w 5216493"/>
                <a:gd name="connsiteY5" fmla="*/ 531904 h 2362788"/>
                <a:gd name="connsiteX6" fmla="*/ 1 w 5216493"/>
                <a:gd name="connsiteY6" fmla="*/ 364801 h 2362788"/>
                <a:gd name="connsiteX7" fmla="*/ 850234 w 5216493"/>
                <a:gd name="connsiteY7" fmla="*/ 364801 h 2362788"/>
                <a:gd name="connsiteX8" fmla="*/ 850234 w 5216493"/>
                <a:gd name="connsiteY8" fmla="*/ 2362788 h 2362788"/>
                <a:gd name="connsiteX9" fmla="*/ 850235 w 5216493"/>
                <a:gd name="connsiteY9" fmla="*/ 2362788 h 2362788"/>
                <a:gd name="connsiteX10" fmla="*/ 850235 w 5216493"/>
                <a:gd name="connsiteY10" fmla="*/ 364801 h 2362788"/>
                <a:gd name="connsiteX11" fmla="*/ 1653870 w 5216493"/>
                <a:gd name="connsiteY11" fmla="*/ 364801 h 2362788"/>
                <a:gd name="connsiteX12" fmla="*/ 1653870 w 5216493"/>
                <a:gd name="connsiteY12" fmla="*/ 362769 h 2362788"/>
                <a:gd name="connsiteX13" fmla="*/ 3815944 w 5216493"/>
                <a:gd name="connsiteY13" fmla="*/ 362769 h 2362788"/>
                <a:gd name="connsiteX14" fmla="*/ 4860260 w 5216493"/>
                <a:gd name="connsiteY14" fmla="*/ 1407085 h 2362788"/>
                <a:gd name="connsiteX15" fmla="*/ 4860260 w 5216493"/>
                <a:gd name="connsiteY15" fmla="*/ 2125118 h 2362788"/>
                <a:gd name="connsiteX16" fmla="*/ 5216493 w 5216493"/>
                <a:gd name="connsiteY16" fmla="*/ 2125118 h 2362788"/>
                <a:gd name="connsiteX17" fmla="*/ 5216493 w 5216493"/>
                <a:gd name="connsiteY17" fmla="*/ 1158130 h 2362788"/>
                <a:gd name="connsiteX18" fmla="*/ 4058363 w 5216493"/>
                <a:gd name="connsiteY18" fmla="*/ 0 h 236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216493" h="2362788">
                  <a:moveTo>
                    <a:pt x="4058363" y="0"/>
                  </a:moveTo>
                  <a:lnTo>
                    <a:pt x="850234" y="0"/>
                  </a:lnTo>
                  <a:lnTo>
                    <a:pt x="850234" y="2032"/>
                  </a:lnTo>
                  <a:lnTo>
                    <a:pt x="0" y="2032"/>
                  </a:lnTo>
                  <a:lnTo>
                    <a:pt x="0" y="531904"/>
                  </a:lnTo>
                  <a:lnTo>
                    <a:pt x="1" y="531904"/>
                  </a:lnTo>
                  <a:lnTo>
                    <a:pt x="1" y="364801"/>
                  </a:lnTo>
                  <a:lnTo>
                    <a:pt x="850234" y="364801"/>
                  </a:lnTo>
                  <a:lnTo>
                    <a:pt x="850234" y="2362788"/>
                  </a:lnTo>
                  <a:lnTo>
                    <a:pt x="850235" y="2362788"/>
                  </a:lnTo>
                  <a:lnTo>
                    <a:pt x="850235" y="364801"/>
                  </a:lnTo>
                  <a:lnTo>
                    <a:pt x="1653870" y="364801"/>
                  </a:lnTo>
                  <a:lnTo>
                    <a:pt x="1653870" y="362769"/>
                  </a:lnTo>
                  <a:lnTo>
                    <a:pt x="3815944" y="362769"/>
                  </a:lnTo>
                  <a:cubicBezTo>
                    <a:pt x="4392704" y="362769"/>
                    <a:pt x="4860260" y="830325"/>
                    <a:pt x="4860260" y="1407085"/>
                  </a:cubicBezTo>
                  <a:lnTo>
                    <a:pt x="4860260" y="2125118"/>
                  </a:lnTo>
                  <a:lnTo>
                    <a:pt x="5216493" y="2125118"/>
                  </a:lnTo>
                  <a:lnTo>
                    <a:pt x="5216493" y="1158130"/>
                  </a:lnTo>
                  <a:cubicBezTo>
                    <a:pt x="5216493" y="518512"/>
                    <a:pt x="4697981" y="0"/>
                    <a:pt x="4058363" y="0"/>
                  </a:cubicBezTo>
                  <a:close/>
                </a:path>
              </a:pathLst>
            </a:cu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9" name="椭圆 8"/>
            <p:cNvSpPr/>
            <p:nvPr/>
          </p:nvSpPr>
          <p:spPr>
            <a:xfrm>
              <a:off x="5053036" y="3212947"/>
              <a:ext cx="495779" cy="495779"/>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0" name="文本框 92"/>
            <p:cNvSpPr txBox="1"/>
            <p:nvPr/>
          </p:nvSpPr>
          <p:spPr>
            <a:xfrm>
              <a:off x="509574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01</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5763484" y="2337145"/>
            <a:ext cx="3380515" cy="1285736"/>
            <a:chOff x="5763484" y="2422990"/>
            <a:chExt cx="3380515" cy="1285736"/>
          </a:xfrm>
        </p:grpSpPr>
        <p:sp>
          <p:nvSpPr>
            <p:cNvPr id="12" name="任意多边形 11"/>
            <p:cNvSpPr/>
            <p:nvPr/>
          </p:nvSpPr>
          <p:spPr>
            <a:xfrm flipH="1">
              <a:off x="5797656" y="2422990"/>
              <a:ext cx="3346343" cy="1037847"/>
            </a:xfrm>
            <a:custGeom>
              <a:avLst/>
              <a:gdLst>
                <a:gd name="connsiteX0" fmla="*/ 1607999 w 4461791"/>
                <a:gd name="connsiteY0" fmla="*/ 0 h 1383796"/>
                <a:gd name="connsiteX1" fmla="*/ 0 w 4461791"/>
                <a:gd name="connsiteY1" fmla="*/ 0 h 1383796"/>
                <a:gd name="connsiteX2" fmla="*/ 0 w 4461791"/>
                <a:gd name="connsiteY2" fmla="*/ 566646 h 1383796"/>
                <a:gd name="connsiteX3" fmla="*/ 1 w 4461791"/>
                <a:gd name="connsiteY3" fmla="*/ 566646 h 1383796"/>
                <a:gd name="connsiteX4" fmla="*/ 1 w 4461791"/>
                <a:gd name="connsiteY4" fmla="*/ 387946 h 1383796"/>
                <a:gd name="connsiteX5" fmla="*/ 1603034 w 4461791"/>
                <a:gd name="connsiteY5" fmla="*/ 387946 h 1383796"/>
                <a:gd name="connsiteX6" fmla="*/ 1603034 w 4461791"/>
                <a:gd name="connsiteY6" fmla="*/ 384898 h 1383796"/>
                <a:gd name="connsiteX7" fmla="*/ 3653197 w 4461791"/>
                <a:gd name="connsiteY7" fmla="*/ 384898 h 1383796"/>
                <a:gd name="connsiteX8" fmla="*/ 4068091 w 4461791"/>
                <a:gd name="connsiteY8" fmla="*/ 799792 h 1383796"/>
                <a:gd name="connsiteX9" fmla="*/ 4068091 w 4461791"/>
                <a:gd name="connsiteY9" fmla="*/ 1383796 h 1383796"/>
                <a:gd name="connsiteX10" fmla="*/ 4461791 w 4461791"/>
                <a:gd name="connsiteY10" fmla="*/ 1383796 h 1383796"/>
                <a:gd name="connsiteX11" fmla="*/ 4461791 w 4461791"/>
                <a:gd name="connsiteY11" fmla="*/ 701914 h 1383796"/>
                <a:gd name="connsiteX12" fmla="*/ 3763050 w 4461791"/>
                <a:gd name="connsiteY12" fmla="*/ 3173 h 1383796"/>
                <a:gd name="connsiteX13" fmla="*/ 1607733 w 4461791"/>
                <a:gd name="connsiteY13" fmla="*/ 3173 h 1383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461791" h="1383796">
                  <a:moveTo>
                    <a:pt x="1607999" y="0"/>
                  </a:moveTo>
                  <a:lnTo>
                    <a:pt x="0" y="0"/>
                  </a:lnTo>
                  <a:lnTo>
                    <a:pt x="0" y="566646"/>
                  </a:lnTo>
                  <a:lnTo>
                    <a:pt x="1" y="566646"/>
                  </a:lnTo>
                  <a:lnTo>
                    <a:pt x="1" y="387946"/>
                  </a:lnTo>
                  <a:lnTo>
                    <a:pt x="1603034" y="387946"/>
                  </a:lnTo>
                  <a:lnTo>
                    <a:pt x="1603034" y="384898"/>
                  </a:lnTo>
                  <a:lnTo>
                    <a:pt x="3653197" y="384898"/>
                  </a:lnTo>
                  <a:cubicBezTo>
                    <a:pt x="3882337" y="384898"/>
                    <a:pt x="4068091" y="570652"/>
                    <a:pt x="4068091" y="799792"/>
                  </a:cubicBezTo>
                  <a:lnTo>
                    <a:pt x="4068091" y="1383796"/>
                  </a:lnTo>
                  <a:lnTo>
                    <a:pt x="4461791" y="1383796"/>
                  </a:lnTo>
                  <a:lnTo>
                    <a:pt x="4461791" y="701914"/>
                  </a:lnTo>
                  <a:cubicBezTo>
                    <a:pt x="4461791" y="316010"/>
                    <a:pt x="4148954" y="3173"/>
                    <a:pt x="3763050" y="3173"/>
                  </a:cubicBezTo>
                  <a:lnTo>
                    <a:pt x="1607733" y="3173"/>
                  </a:lnTo>
                  <a:close/>
                </a:path>
              </a:pathLst>
            </a:cu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3" name="椭圆 12"/>
            <p:cNvSpPr/>
            <p:nvPr/>
          </p:nvSpPr>
          <p:spPr>
            <a:xfrm>
              <a:off x="5763484" y="3212947"/>
              <a:ext cx="495779" cy="495779"/>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4" name="文本框 100"/>
            <p:cNvSpPr txBox="1"/>
            <p:nvPr/>
          </p:nvSpPr>
          <p:spPr>
            <a:xfrm>
              <a:off x="5843734"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03</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5421773" y="2053230"/>
            <a:ext cx="3722225" cy="1569651"/>
            <a:chOff x="5421773" y="2139075"/>
            <a:chExt cx="3722225" cy="1569651"/>
          </a:xfrm>
        </p:grpSpPr>
        <p:sp>
          <p:nvSpPr>
            <p:cNvPr id="16" name="任意多边形 15"/>
            <p:cNvSpPr/>
            <p:nvPr/>
          </p:nvSpPr>
          <p:spPr>
            <a:xfrm flipH="1">
              <a:off x="5498806" y="2139075"/>
              <a:ext cx="3645192" cy="1321762"/>
            </a:xfrm>
            <a:custGeom>
              <a:avLst/>
              <a:gdLst>
                <a:gd name="connsiteX0" fmla="*/ 3815940 w 4860256"/>
                <a:gd name="connsiteY0" fmla="*/ 0 h 1762349"/>
                <a:gd name="connsiteX1" fmla="*/ 990598 w 4860256"/>
                <a:gd name="connsiteY1" fmla="*/ 0 h 1762349"/>
                <a:gd name="connsiteX2" fmla="*/ 850231 w 4860256"/>
                <a:gd name="connsiteY2" fmla="*/ 0 h 1762349"/>
                <a:gd name="connsiteX3" fmla="*/ 0 w 4860256"/>
                <a:gd name="connsiteY3" fmla="*/ 0 h 1762349"/>
                <a:gd name="connsiteX4" fmla="*/ 0 w 4860256"/>
                <a:gd name="connsiteY4" fmla="*/ 395925 h 1762349"/>
                <a:gd name="connsiteX5" fmla="*/ 990598 w 4860256"/>
                <a:gd name="connsiteY5" fmla="*/ 395925 h 1762349"/>
                <a:gd name="connsiteX6" fmla="*/ 990598 w 4860256"/>
                <a:gd name="connsiteY6" fmla="*/ 392340 h 1762349"/>
                <a:gd name="connsiteX7" fmla="*/ 3763050 w 4860256"/>
                <a:gd name="connsiteY7" fmla="*/ 392340 h 1762349"/>
                <a:gd name="connsiteX8" fmla="*/ 4461791 w 4860256"/>
                <a:gd name="connsiteY8" fmla="*/ 1091081 h 1762349"/>
                <a:gd name="connsiteX9" fmla="*/ 4461791 w 4860256"/>
                <a:gd name="connsiteY9" fmla="*/ 1762349 h 1762349"/>
                <a:gd name="connsiteX10" fmla="*/ 4860256 w 4860256"/>
                <a:gd name="connsiteY10" fmla="*/ 1762349 h 1762349"/>
                <a:gd name="connsiteX11" fmla="*/ 4860256 w 4860256"/>
                <a:gd name="connsiteY11" fmla="*/ 1044316 h 1762349"/>
                <a:gd name="connsiteX12" fmla="*/ 3815940 w 4860256"/>
                <a:gd name="connsiteY12" fmla="*/ 0 h 1762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0256" h="1762349">
                  <a:moveTo>
                    <a:pt x="3815940" y="0"/>
                  </a:moveTo>
                  <a:lnTo>
                    <a:pt x="990598" y="0"/>
                  </a:lnTo>
                  <a:lnTo>
                    <a:pt x="850231" y="0"/>
                  </a:lnTo>
                  <a:lnTo>
                    <a:pt x="0" y="0"/>
                  </a:lnTo>
                  <a:lnTo>
                    <a:pt x="0" y="395925"/>
                  </a:lnTo>
                  <a:lnTo>
                    <a:pt x="990598" y="395925"/>
                  </a:lnTo>
                  <a:lnTo>
                    <a:pt x="990598" y="392340"/>
                  </a:lnTo>
                  <a:lnTo>
                    <a:pt x="3763050" y="392340"/>
                  </a:lnTo>
                  <a:cubicBezTo>
                    <a:pt x="4148954" y="392340"/>
                    <a:pt x="4461791" y="705177"/>
                    <a:pt x="4461791" y="1091081"/>
                  </a:cubicBezTo>
                  <a:lnTo>
                    <a:pt x="4461791" y="1762349"/>
                  </a:lnTo>
                  <a:lnTo>
                    <a:pt x="4860256" y="1762349"/>
                  </a:lnTo>
                  <a:lnTo>
                    <a:pt x="4860256" y="1044316"/>
                  </a:lnTo>
                  <a:cubicBezTo>
                    <a:pt x="4860256" y="467556"/>
                    <a:pt x="4392700" y="0"/>
                    <a:pt x="3815940" y="0"/>
                  </a:cubicBezTo>
                  <a:close/>
                </a:path>
              </a:pathLst>
            </a:custGeom>
            <a:solidFill>
              <a:schemeClr val="tx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7" name="椭圆 16"/>
            <p:cNvSpPr/>
            <p:nvPr/>
          </p:nvSpPr>
          <p:spPr>
            <a:xfrm>
              <a:off x="5421773" y="3212947"/>
              <a:ext cx="495779" cy="495779"/>
            </a:xfrm>
            <a:prstGeom prst="ellipse">
              <a:avLst/>
            </a:prstGeom>
            <a:solidFill>
              <a:schemeClr val="tx1">
                <a:alpha val="8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F8F8F8"/>
                </a:solidFill>
                <a:latin typeface="微软雅黑" panose="020B0503020204020204" pitchFamily="34" charset="-122"/>
                <a:ea typeface="微软雅黑" panose="020B0503020204020204" pitchFamily="34" charset="-122"/>
              </a:endParaRPr>
            </a:p>
          </p:txBody>
        </p:sp>
        <p:sp>
          <p:nvSpPr>
            <p:cNvPr id="18" name="文本框 93"/>
            <p:cNvSpPr txBox="1"/>
            <p:nvPr/>
          </p:nvSpPr>
          <p:spPr>
            <a:xfrm>
              <a:off x="5468050" y="3320198"/>
              <a:ext cx="410370" cy="300083"/>
            </a:xfrm>
            <a:prstGeom prst="rect">
              <a:avLst/>
            </a:prstGeom>
            <a:noFill/>
          </p:spPr>
          <p:txBody>
            <a:bodyPr wrap="square" lIns="68580" tIns="34290" rIns="68580" bIns="34290" rtlCol="0">
              <a:spAutoFit/>
            </a:bodyPr>
            <a:lstStyle/>
            <a:p>
              <a:pPr algn="ctr"/>
              <a:r>
                <a:rPr lang="en-US" altLang="zh-CN" sz="1500" dirty="0">
                  <a:solidFill>
                    <a:schemeClr val="accent2"/>
                  </a:solidFill>
                  <a:latin typeface="微软雅黑" panose="020B0503020204020204" pitchFamily="34" charset="-122"/>
                  <a:ea typeface="微软雅黑" panose="020B0503020204020204" pitchFamily="34" charset="-122"/>
                </a:rPr>
                <a:t>02</a:t>
              </a:r>
              <a:endParaRPr lang="zh-CN" altLang="en-US" sz="1500" dirty="0">
                <a:solidFill>
                  <a:schemeClr val="accent2"/>
                </a:solidFill>
                <a:latin typeface="微软雅黑" panose="020B0503020204020204" pitchFamily="34" charset="-122"/>
                <a:ea typeface="微软雅黑" panose="020B0503020204020204" pitchFamily="34" charset="-122"/>
              </a:endParaRPr>
            </a:p>
          </p:txBody>
        </p:sp>
      </p:grpSp>
      <p:sp>
        <p:nvSpPr>
          <p:cNvPr id="19" name="任意多边形 18"/>
          <p:cNvSpPr/>
          <p:nvPr/>
        </p:nvSpPr>
        <p:spPr>
          <a:xfrm>
            <a:off x="3381877" y="1733430"/>
            <a:ext cx="2228850" cy="381000"/>
          </a:xfrm>
          <a:custGeom>
            <a:avLst/>
            <a:gdLst>
              <a:gd name="connsiteX0" fmla="*/ 2971800 w 2971800"/>
              <a:gd name="connsiteY0" fmla="*/ 508000 h 508000"/>
              <a:gd name="connsiteX1" fmla="*/ 622300 w 2971800"/>
              <a:gd name="connsiteY1" fmla="*/ 508000 h 508000"/>
              <a:gd name="connsiteX2" fmla="*/ 622300 w 2971800"/>
              <a:gd name="connsiteY2" fmla="*/ 0 h 508000"/>
              <a:gd name="connsiteX3" fmla="*/ 0 w 2971800"/>
              <a:gd name="connsiteY3" fmla="*/ 0 h 508000"/>
            </a:gdLst>
            <a:ahLst/>
            <a:cxnLst>
              <a:cxn ang="0">
                <a:pos x="connsiteX0" y="connsiteY0"/>
              </a:cxn>
              <a:cxn ang="0">
                <a:pos x="connsiteX1" y="connsiteY1"/>
              </a:cxn>
              <a:cxn ang="0">
                <a:pos x="connsiteX2" y="connsiteY2"/>
              </a:cxn>
              <a:cxn ang="0">
                <a:pos x="connsiteX3" y="connsiteY3"/>
              </a:cxn>
            </a:cxnLst>
            <a:rect l="l" t="t" r="r" b="b"/>
            <a:pathLst>
              <a:path w="2971800" h="508000">
                <a:moveTo>
                  <a:pt x="2971800" y="508000"/>
                </a:moveTo>
                <a:lnTo>
                  <a:pt x="622300" y="508000"/>
                </a:lnTo>
                <a:lnTo>
                  <a:pt x="622300" y="0"/>
                </a:lnTo>
                <a:lnTo>
                  <a:pt x="0"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0" name="任意多边形 19"/>
          <p:cNvSpPr/>
          <p:nvPr/>
        </p:nvSpPr>
        <p:spPr>
          <a:xfrm>
            <a:off x="3381877" y="2663070"/>
            <a:ext cx="2638425" cy="438150"/>
          </a:xfrm>
          <a:custGeom>
            <a:avLst/>
            <a:gdLst>
              <a:gd name="connsiteX0" fmla="*/ 3517900 w 3517900"/>
              <a:gd name="connsiteY0" fmla="*/ 0 h 584200"/>
              <a:gd name="connsiteX1" fmla="*/ 609600 w 3517900"/>
              <a:gd name="connsiteY1" fmla="*/ 0 h 584200"/>
              <a:gd name="connsiteX2" fmla="*/ 609600 w 3517900"/>
              <a:gd name="connsiteY2" fmla="*/ 584200 h 584200"/>
              <a:gd name="connsiteX3" fmla="*/ 0 w 3517900"/>
              <a:gd name="connsiteY3" fmla="*/ 584200 h 584200"/>
            </a:gdLst>
            <a:ahLst/>
            <a:cxnLst>
              <a:cxn ang="0">
                <a:pos x="connsiteX0" y="connsiteY0"/>
              </a:cxn>
              <a:cxn ang="0">
                <a:pos x="connsiteX1" y="connsiteY1"/>
              </a:cxn>
              <a:cxn ang="0">
                <a:pos x="connsiteX2" y="connsiteY2"/>
              </a:cxn>
              <a:cxn ang="0">
                <a:pos x="connsiteX3" y="connsiteY3"/>
              </a:cxn>
            </a:cxnLst>
            <a:rect l="l" t="t" r="r" b="b"/>
            <a:pathLst>
              <a:path w="3517900" h="584200">
                <a:moveTo>
                  <a:pt x="3517900" y="0"/>
                </a:moveTo>
                <a:lnTo>
                  <a:pt x="609600" y="0"/>
                </a:lnTo>
                <a:lnTo>
                  <a:pt x="609600" y="584200"/>
                </a:lnTo>
                <a:lnTo>
                  <a:pt x="0" y="584200"/>
                </a:lnTo>
              </a:path>
            </a:pathLst>
          </a:custGeom>
          <a:no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n>
                <a:solidFill>
                  <a:srgbClr val="8FA3A4"/>
                </a:solidFill>
              </a:ln>
              <a:solidFill>
                <a:srgbClr val="564B45"/>
              </a:solidFill>
              <a:latin typeface="微软雅黑" panose="020B0503020204020204" pitchFamily="34" charset="-122"/>
              <a:ea typeface="微软雅黑" panose="020B0503020204020204" pitchFamily="34" charset="-122"/>
            </a:endParaRPr>
          </a:p>
        </p:txBody>
      </p:sp>
      <p:sp>
        <p:nvSpPr>
          <p:cNvPr id="21" name="任意多边形 20"/>
          <p:cNvSpPr/>
          <p:nvPr/>
        </p:nvSpPr>
        <p:spPr>
          <a:xfrm>
            <a:off x="3381877" y="2407800"/>
            <a:ext cx="2419350" cy="0"/>
          </a:xfrm>
          <a:custGeom>
            <a:avLst/>
            <a:gdLst>
              <a:gd name="connsiteX0" fmla="*/ 3225800 w 3225800"/>
              <a:gd name="connsiteY0" fmla="*/ 0 h 0"/>
              <a:gd name="connsiteX1" fmla="*/ 0 w 3225800"/>
              <a:gd name="connsiteY1" fmla="*/ 0 h 0"/>
            </a:gdLst>
            <a:ahLst/>
            <a:cxnLst>
              <a:cxn ang="0">
                <a:pos x="connsiteX0" y="connsiteY0"/>
              </a:cxn>
              <a:cxn ang="0">
                <a:pos x="connsiteX1" y="connsiteY1"/>
              </a:cxn>
            </a:cxnLst>
            <a:rect l="l" t="t" r="r" b="b"/>
            <a:pathLst>
              <a:path w="3225800">
                <a:moveTo>
                  <a:pt x="3225800" y="0"/>
                </a:moveTo>
                <a:lnTo>
                  <a:pt x="0" y="0"/>
                </a:lnTo>
              </a:path>
            </a:pathLst>
          </a:cu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1827514" y="1491630"/>
            <a:ext cx="1478797" cy="586760"/>
            <a:chOff x="3447030" y="3890565"/>
            <a:chExt cx="1971730" cy="782347"/>
          </a:xfrm>
        </p:grpSpPr>
        <p:sp>
          <p:nvSpPr>
            <p:cNvPr id="23"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25" name="椭圆 24"/>
          <p:cNvSpPr/>
          <p:nvPr/>
        </p:nvSpPr>
        <p:spPr>
          <a:xfrm>
            <a:off x="3350444" y="1704141"/>
            <a:ext cx="62865" cy="628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6" name="椭圆 25"/>
          <p:cNvSpPr/>
          <p:nvPr/>
        </p:nvSpPr>
        <p:spPr>
          <a:xfrm>
            <a:off x="3350444" y="2375110"/>
            <a:ext cx="62865" cy="6286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7" name="椭圆 26"/>
          <p:cNvSpPr/>
          <p:nvPr/>
        </p:nvSpPr>
        <p:spPr>
          <a:xfrm>
            <a:off x="3350444" y="3070232"/>
            <a:ext cx="62865" cy="6286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080808"/>
              </a:solidFill>
              <a:latin typeface="微软雅黑" panose="020B0503020204020204" pitchFamily="34" charset="-122"/>
              <a:ea typeface="微软雅黑" panose="020B0503020204020204" pitchFamily="34" charset="-122"/>
            </a:endParaRPr>
          </a:p>
        </p:txBody>
      </p:sp>
      <p:sp>
        <p:nvSpPr>
          <p:cNvPr id="28" name="椭圆 27"/>
          <p:cNvSpPr/>
          <p:nvPr/>
        </p:nvSpPr>
        <p:spPr>
          <a:xfrm>
            <a:off x="1340924" y="1508076"/>
            <a:ext cx="450708" cy="450708"/>
          </a:xfrm>
          <a:prstGeom prst="ellipse">
            <a:avLst/>
          </a:prstGeom>
          <a:solidFill>
            <a:schemeClr val="bg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9" name="椭圆 28"/>
          <p:cNvSpPr/>
          <p:nvPr/>
        </p:nvSpPr>
        <p:spPr>
          <a:xfrm>
            <a:off x="1340924" y="2180968"/>
            <a:ext cx="450708" cy="450708"/>
          </a:xfrm>
          <a:prstGeom prst="ellipse">
            <a:avLst/>
          </a:prstGeom>
          <a:solidFill>
            <a:schemeClr val="tx1">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0" name="椭圆 29"/>
          <p:cNvSpPr/>
          <p:nvPr/>
        </p:nvSpPr>
        <p:spPr>
          <a:xfrm>
            <a:off x="1340924" y="2874024"/>
            <a:ext cx="450708" cy="450708"/>
          </a:xfrm>
          <a:prstGeom prst="ellipse">
            <a:avLst/>
          </a:prstGeom>
          <a:solidFill>
            <a:schemeClr val="bg2">
              <a:alpha val="50000"/>
            </a:schemeClr>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2" name="椭圆 70"/>
          <p:cNvSpPr/>
          <p:nvPr/>
        </p:nvSpPr>
        <p:spPr>
          <a:xfrm>
            <a:off x="1452226" y="1595957"/>
            <a:ext cx="228104" cy="274946"/>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dirty="0">
              <a:solidFill>
                <a:prstClr val="white"/>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1452226" y="2305710"/>
            <a:ext cx="215812" cy="217283"/>
            <a:chOff x="3771900" y="3200400"/>
            <a:chExt cx="2011680" cy="2025396"/>
          </a:xfrm>
          <a:solidFill>
            <a:schemeClr val="accent2"/>
          </a:solidFill>
        </p:grpSpPr>
        <p:sp>
          <p:nvSpPr>
            <p:cNvPr id="35" name="任意多边形 34"/>
            <p:cNvSpPr/>
            <p:nvPr/>
          </p:nvSpPr>
          <p:spPr>
            <a:xfrm>
              <a:off x="3775166" y="3370217"/>
              <a:ext cx="770708" cy="796834"/>
            </a:xfrm>
            <a:custGeom>
              <a:avLst/>
              <a:gdLst>
                <a:gd name="connsiteX0" fmla="*/ 0 w 770708"/>
                <a:gd name="connsiteY0" fmla="*/ 104503 h 796834"/>
                <a:gd name="connsiteX1" fmla="*/ 0 w 770708"/>
                <a:gd name="connsiteY1" fmla="*/ 796834 h 796834"/>
                <a:gd name="connsiteX2" fmla="*/ 770708 w 770708"/>
                <a:gd name="connsiteY2" fmla="*/ 770709 h 796834"/>
                <a:gd name="connsiteX3" fmla="*/ 770708 w 770708"/>
                <a:gd name="connsiteY3" fmla="*/ 0 h 796834"/>
                <a:gd name="connsiteX4" fmla="*/ 0 w 770708"/>
                <a:gd name="connsiteY4" fmla="*/ 104503 h 7968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0708" h="796834">
                  <a:moveTo>
                    <a:pt x="0" y="104503"/>
                  </a:moveTo>
                  <a:lnTo>
                    <a:pt x="0" y="796834"/>
                  </a:lnTo>
                  <a:lnTo>
                    <a:pt x="770708" y="770709"/>
                  </a:lnTo>
                  <a:lnTo>
                    <a:pt x="770708" y="0"/>
                  </a:lnTo>
                  <a:lnTo>
                    <a:pt x="0" y="104503"/>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6" name="任意多边形 35"/>
            <p:cNvSpPr/>
            <p:nvPr/>
          </p:nvSpPr>
          <p:spPr>
            <a:xfrm>
              <a:off x="4704588" y="3200400"/>
              <a:ext cx="1078992" cy="937260"/>
            </a:xfrm>
            <a:custGeom>
              <a:avLst/>
              <a:gdLst>
                <a:gd name="connsiteX0" fmla="*/ 0 w 1078992"/>
                <a:gd name="connsiteY0" fmla="*/ 155448 h 937260"/>
                <a:gd name="connsiteX1" fmla="*/ 1078992 w 1078992"/>
                <a:gd name="connsiteY1" fmla="*/ 0 h 937260"/>
                <a:gd name="connsiteX2" fmla="*/ 1078992 w 1078992"/>
                <a:gd name="connsiteY2" fmla="*/ 928116 h 937260"/>
                <a:gd name="connsiteX3" fmla="*/ 9144 w 1078992"/>
                <a:gd name="connsiteY3" fmla="*/ 937260 h 937260"/>
                <a:gd name="connsiteX4" fmla="*/ 0 w 1078992"/>
                <a:gd name="connsiteY4" fmla="*/ 155448 h 937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8992" h="937260">
                  <a:moveTo>
                    <a:pt x="0" y="155448"/>
                  </a:moveTo>
                  <a:lnTo>
                    <a:pt x="1078992" y="0"/>
                  </a:lnTo>
                  <a:lnTo>
                    <a:pt x="1078992" y="928116"/>
                  </a:lnTo>
                  <a:lnTo>
                    <a:pt x="9144" y="937260"/>
                  </a:lnTo>
                  <a:lnTo>
                    <a:pt x="0" y="155448"/>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7" name="任意多边形 36"/>
            <p:cNvSpPr/>
            <p:nvPr/>
          </p:nvSpPr>
          <p:spPr>
            <a:xfrm>
              <a:off x="3771900" y="4279392"/>
              <a:ext cx="772668" cy="786384"/>
            </a:xfrm>
            <a:custGeom>
              <a:avLst/>
              <a:gdLst>
                <a:gd name="connsiteX0" fmla="*/ 0 w 772668"/>
                <a:gd name="connsiteY0" fmla="*/ 0 h 786384"/>
                <a:gd name="connsiteX1" fmla="*/ 772668 w 772668"/>
                <a:gd name="connsiteY1" fmla="*/ 13716 h 786384"/>
                <a:gd name="connsiteX2" fmla="*/ 772668 w 772668"/>
                <a:gd name="connsiteY2" fmla="*/ 786384 h 786384"/>
                <a:gd name="connsiteX3" fmla="*/ 4572 w 772668"/>
                <a:gd name="connsiteY3" fmla="*/ 667512 h 786384"/>
                <a:gd name="connsiteX4" fmla="*/ 0 w 772668"/>
                <a:gd name="connsiteY4" fmla="*/ 0 h 7863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668" h="786384">
                  <a:moveTo>
                    <a:pt x="0" y="0"/>
                  </a:moveTo>
                  <a:lnTo>
                    <a:pt x="772668" y="13716"/>
                  </a:lnTo>
                  <a:lnTo>
                    <a:pt x="772668" y="786384"/>
                  </a:lnTo>
                  <a:lnTo>
                    <a:pt x="4572" y="667512"/>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sp>
          <p:nvSpPr>
            <p:cNvPr id="38" name="任意多边形 37"/>
            <p:cNvSpPr/>
            <p:nvPr/>
          </p:nvSpPr>
          <p:spPr>
            <a:xfrm>
              <a:off x="4704587" y="4293109"/>
              <a:ext cx="1076201" cy="932687"/>
            </a:xfrm>
            <a:custGeom>
              <a:avLst/>
              <a:gdLst>
                <a:gd name="connsiteX0" fmla="*/ 0 w 1092708"/>
                <a:gd name="connsiteY0" fmla="*/ 0 h 932688"/>
                <a:gd name="connsiteX1" fmla="*/ 0 w 1092708"/>
                <a:gd name="connsiteY1" fmla="*/ 795528 h 932688"/>
                <a:gd name="connsiteX2" fmla="*/ 1092708 w 1092708"/>
                <a:gd name="connsiteY2" fmla="*/ 932688 h 932688"/>
                <a:gd name="connsiteX3" fmla="*/ 1092708 w 1092708"/>
                <a:gd name="connsiteY3" fmla="*/ 9144 h 932688"/>
                <a:gd name="connsiteX4" fmla="*/ 0 w 1092708"/>
                <a:gd name="connsiteY4" fmla="*/ 0 h 932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2708" h="932688">
                  <a:moveTo>
                    <a:pt x="0" y="0"/>
                  </a:moveTo>
                  <a:lnTo>
                    <a:pt x="0" y="795528"/>
                  </a:lnTo>
                  <a:lnTo>
                    <a:pt x="1092708" y="932688"/>
                  </a:lnTo>
                  <a:lnTo>
                    <a:pt x="1092708" y="9144"/>
                  </a:lnTo>
                  <a:lnTo>
                    <a:pt x="0" y="0"/>
                  </a:lnTo>
                  <a:close/>
                </a:path>
              </a:pathLst>
            </a:cu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1461211" y="2975274"/>
            <a:ext cx="210134" cy="253311"/>
            <a:chOff x="4141788" y="809625"/>
            <a:chExt cx="3600450" cy="4340225"/>
          </a:xfrm>
          <a:solidFill>
            <a:schemeClr val="accent2"/>
          </a:solidFill>
        </p:grpSpPr>
        <p:sp>
          <p:nvSpPr>
            <p:cNvPr id="40" name="Freeform 7"/>
            <p:cNvSpPr>
              <a:spLocks/>
            </p:cNvSpPr>
            <p:nvPr/>
          </p:nvSpPr>
          <p:spPr bwMode="auto">
            <a:xfrm>
              <a:off x="4141788" y="1774825"/>
              <a:ext cx="3600450" cy="3375025"/>
            </a:xfrm>
            <a:custGeom>
              <a:avLst/>
              <a:gdLst>
                <a:gd name="T0" fmla="*/ 923 w 958"/>
                <a:gd name="T1" fmla="*/ 114 h 898"/>
                <a:gd name="T2" fmla="*/ 721 w 958"/>
                <a:gd name="T3" fmla="*/ 0 h 898"/>
                <a:gd name="T4" fmla="*/ 508 w 958"/>
                <a:gd name="T5" fmla="*/ 65 h 898"/>
                <a:gd name="T6" fmla="*/ 326 w 958"/>
                <a:gd name="T7" fmla="*/ 3 h 898"/>
                <a:gd name="T8" fmla="*/ 0 w 958"/>
                <a:gd name="T9" fmla="*/ 341 h 898"/>
                <a:gd name="T10" fmla="*/ 107 w 958"/>
                <a:gd name="T11" fmla="*/ 734 h 898"/>
                <a:gd name="T12" fmla="*/ 301 w 958"/>
                <a:gd name="T13" fmla="*/ 898 h 898"/>
                <a:gd name="T14" fmla="*/ 494 w 958"/>
                <a:gd name="T15" fmla="*/ 849 h 898"/>
                <a:gd name="T16" fmla="*/ 681 w 958"/>
                <a:gd name="T17" fmla="*/ 894 h 898"/>
                <a:gd name="T18" fmla="*/ 958 w 958"/>
                <a:gd name="T19" fmla="*/ 583 h 898"/>
                <a:gd name="T20" fmla="*/ 956 w 958"/>
                <a:gd name="T21" fmla="*/ 567 h 898"/>
                <a:gd name="T22" fmla="*/ 956 w 958"/>
                <a:gd name="T23" fmla="*/ 559 h 898"/>
                <a:gd name="T24" fmla="*/ 812 w 958"/>
                <a:gd name="T25" fmla="*/ 327 h 898"/>
                <a:gd name="T26" fmla="*/ 920 w 958"/>
                <a:gd name="T27" fmla="*/ 116 h 898"/>
                <a:gd name="T28" fmla="*/ 923 w 958"/>
                <a:gd name="T29" fmla="*/ 114 h 8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58" h="898">
                  <a:moveTo>
                    <a:pt x="923" y="114"/>
                  </a:moveTo>
                  <a:cubicBezTo>
                    <a:pt x="877" y="57"/>
                    <a:pt x="816" y="0"/>
                    <a:pt x="721" y="0"/>
                  </a:cubicBezTo>
                  <a:cubicBezTo>
                    <a:pt x="655" y="0"/>
                    <a:pt x="599" y="65"/>
                    <a:pt x="508" y="65"/>
                  </a:cubicBezTo>
                  <a:cubicBezTo>
                    <a:pt x="435" y="65"/>
                    <a:pt x="405" y="3"/>
                    <a:pt x="326" y="3"/>
                  </a:cubicBezTo>
                  <a:cubicBezTo>
                    <a:pt x="162" y="3"/>
                    <a:pt x="0" y="150"/>
                    <a:pt x="0" y="341"/>
                  </a:cubicBezTo>
                  <a:cubicBezTo>
                    <a:pt x="0" y="442"/>
                    <a:pt x="33" y="598"/>
                    <a:pt x="107" y="734"/>
                  </a:cubicBezTo>
                  <a:cubicBezTo>
                    <a:pt x="161" y="834"/>
                    <a:pt x="227" y="898"/>
                    <a:pt x="301" y="898"/>
                  </a:cubicBezTo>
                  <a:cubicBezTo>
                    <a:pt x="355" y="898"/>
                    <a:pt x="418" y="849"/>
                    <a:pt x="494" y="849"/>
                  </a:cubicBezTo>
                  <a:cubicBezTo>
                    <a:pt x="560" y="849"/>
                    <a:pt x="621" y="894"/>
                    <a:pt x="681" y="894"/>
                  </a:cubicBezTo>
                  <a:cubicBezTo>
                    <a:pt x="825" y="894"/>
                    <a:pt x="958" y="707"/>
                    <a:pt x="958" y="583"/>
                  </a:cubicBezTo>
                  <a:cubicBezTo>
                    <a:pt x="958" y="576"/>
                    <a:pt x="956" y="572"/>
                    <a:pt x="956" y="567"/>
                  </a:cubicBezTo>
                  <a:cubicBezTo>
                    <a:pt x="956" y="559"/>
                    <a:pt x="956" y="559"/>
                    <a:pt x="956" y="559"/>
                  </a:cubicBezTo>
                  <a:cubicBezTo>
                    <a:pt x="863" y="509"/>
                    <a:pt x="812" y="434"/>
                    <a:pt x="812" y="327"/>
                  </a:cubicBezTo>
                  <a:cubicBezTo>
                    <a:pt x="812" y="240"/>
                    <a:pt x="850" y="164"/>
                    <a:pt x="920" y="116"/>
                  </a:cubicBezTo>
                  <a:cubicBezTo>
                    <a:pt x="923" y="114"/>
                    <a:pt x="923" y="114"/>
                    <a:pt x="923" y="11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sp>
          <p:nvSpPr>
            <p:cNvPr id="43" name="Freeform 8"/>
            <p:cNvSpPr>
              <a:spLocks/>
            </p:cNvSpPr>
            <p:nvPr/>
          </p:nvSpPr>
          <p:spPr bwMode="auto">
            <a:xfrm>
              <a:off x="6021388" y="809625"/>
              <a:ext cx="792163" cy="1135063"/>
            </a:xfrm>
            <a:custGeom>
              <a:avLst/>
              <a:gdLst>
                <a:gd name="T0" fmla="*/ 5 w 211"/>
                <a:gd name="T1" fmla="*/ 302 h 302"/>
                <a:gd name="T2" fmla="*/ 211 w 211"/>
                <a:gd name="T3" fmla="*/ 47 h 302"/>
                <a:gd name="T4" fmla="*/ 208 w 211"/>
                <a:gd name="T5" fmla="*/ 6 h 302"/>
                <a:gd name="T6" fmla="*/ 207 w 211"/>
                <a:gd name="T7" fmla="*/ 0 h 302"/>
                <a:gd name="T8" fmla="*/ 0 w 211"/>
                <a:gd name="T9" fmla="*/ 249 h 302"/>
                <a:gd name="T10" fmla="*/ 5 w 211"/>
                <a:gd name="T11" fmla="*/ 295 h 302"/>
                <a:gd name="T12" fmla="*/ 5 w 211"/>
                <a:gd name="T13" fmla="*/ 302 h 302"/>
              </a:gdLst>
              <a:ahLst/>
              <a:cxnLst>
                <a:cxn ang="0">
                  <a:pos x="T0" y="T1"/>
                </a:cxn>
                <a:cxn ang="0">
                  <a:pos x="T2" y="T3"/>
                </a:cxn>
                <a:cxn ang="0">
                  <a:pos x="T4" y="T5"/>
                </a:cxn>
                <a:cxn ang="0">
                  <a:pos x="T6" y="T7"/>
                </a:cxn>
                <a:cxn ang="0">
                  <a:pos x="T8" y="T9"/>
                </a:cxn>
                <a:cxn ang="0">
                  <a:pos x="T10" y="T11"/>
                </a:cxn>
                <a:cxn ang="0">
                  <a:pos x="T12" y="T13"/>
                </a:cxn>
              </a:cxnLst>
              <a:rect l="0" t="0" r="r" b="b"/>
              <a:pathLst>
                <a:path w="211" h="302">
                  <a:moveTo>
                    <a:pt x="5" y="302"/>
                  </a:moveTo>
                  <a:cubicBezTo>
                    <a:pt x="112" y="268"/>
                    <a:pt x="211" y="188"/>
                    <a:pt x="211" y="47"/>
                  </a:cubicBezTo>
                  <a:cubicBezTo>
                    <a:pt x="211" y="36"/>
                    <a:pt x="210" y="22"/>
                    <a:pt x="208" y="6"/>
                  </a:cubicBezTo>
                  <a:cubicBezTo>
                    <a:pt x="207" y="0"/>
                    <a:pt x="207" y="0"/>
                    <a:pt x="207" y="0"/>
                  </a:cubicBezTo>
                  <a:cubicBezTo>
                    <a:pt x="98" y="30"/>
                    <a:pt x="0" y="115"/>
                    <a:pt x="0" y="249"/>
                  </a:cubicBezTo>
                  <a:cubicBezTo>
                    <a:pt x="0" y="262"/>
                    <a:pt x="1" y="278"/>
                    <a:pt x="5" y="295"/>
                  </a:cubicBezTo>
                  <a:cubicBezTo>
                    <a:pt x="5" y="302"/>
                    <a:pt x="5" y="302"/>
                    <a:pt x="5" y="302"/>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solidFill>
                  <a:srgbClr val="FFB954"/>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1827514" y="2116032"/>
            <a:ext cx="1478797" cy="586760"/>
            <a:chOff x="3447030" y="3890565"/>
            <a:chExt cx="1971730" cy="782347"/>
          </a:xfrm>
        </p:grpSpPr>
        <p:sp>
          <p:nvSpPr>
            <p:cNvPr id="45"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latin typeface="微软雅黑" panose="020B0503020204020204" pitchFamily="34" charset="-122"/>
                  <a:ea typeface="微软雅黑" panose="020B0503020204020204" pitchFamily="34" charset="-122"/>
                </a:rPr>
                <a:t>标题文字</a:t>
              </a:r>
              <a:endParaRPr lang="zh-CN" altLang="en-US" sz="1400" dirty="0">
                <a:latin typeface="微软雅黑" panose="020B0503020204020204" pitchFamily="34" charset="-122"/>
                <a:ea typeface="微软雅黑" panose="020B0503020204020204" pitchFamily="34" charset="-122"/>
              </a:endParaRPr>
            </a:p>
          </p:txBody>
        </p:sp>
        <p:sp>
          <p:nvSpPr>
            <p:cNvPr id="46"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1827514" y="2839717"/>
            <a:ext cx="1478797" cy="586760"/>
            <a:chOff x="3447030" y="3890565"/>
            <a:chExt cx="1971730" cy="782347"/>
          </a:xfrm>
        </p:grpSpPr>
        <p:sp>
          <p:nvSpPr>
            <p:cNvPr id="48" name="文本框 111"/>
            <p:cNvSpPr txBox="1"/>
            <p:nvPr/>
          </p:nvSpPr>
          <p:spPr>
            <a:xfrm>
              <a:off x="3451161" y="3890565"/>
              <a:ext cx="1725052" cy="410369"/>
            </a:xfrm>
            <a:prstGeom prst="rect">
              <a:avLst/>
            </a:prstGeom>
            <a:noFill/>
          </p:spPr>
          <p:txBody>
            <a:bodyPr wrap="square" rtlCol="0">
              <a:spAutoFit/>
            </a:bodyPr>
            <a:lstStyle/>
            <a:p>
              <a:r>
                <a:rPr lang="zh-CN" altLang="en-US" sz="1400"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dirty="0">
                <a:solidFill>
                  <a:schemeClr val="bg2"/>
                </a:solidFill>
                <a:latin typeface="微软雅黑" panose="020B0503020204020204" pitchFamily="34" charset="-122"/>
                <a:ea typeface="微软雅黑" panose="020B0503020204020204" pitchFamily="34" charset="-122"/>
              </a:endParaRPr>
            </a:p>
          </p:txBody>
        </p:sp>
        <p:sp>
          <p:nvSpPr>
            <p:cNvPr id="49" name="文本框 112"/>
            <p:cNvSpPr txBox="1"/>
            <p:nvPr/>
          </p:nvSpPr>
          <p:spPr>
            <a:xfrm>
              <a:off x="3447030" y="4180469"/>
              <a:ext cx="1971730" cy="492443"/>
            </a:xfrm>
            <a:prstGeom prst="rect">
              <a:avLst/>
            </a:prstGeom>
            <a:noFill/>
          </p:spPr>
          <p:txBody>
            <a:bodyPr wrap="square" rtlCol="0">
              <a:spAutoFit/>
            </a:bodyPr>
            <a:lstStyle/>
            <a:p>
              <a:pPr algn="just"/>
              <a:r>
                <a:rPr lang="zh-CN" altLang="en-US" sz="9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9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sp>
        <p:nvSpPr>
          <p:cNvPr id="50" name="TextBox 154"/>
          <p:cNvSpPr txBox="1"/>
          <p:nvPr/>
        </p:nvSpPr>
        <p:spPr>
          <a:xfrm>
            <a:off x="1187624" y="4187864"/>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51" name="TextBox 155"/>
          <p:cNvSpPr txBox="1"/>
          <p:nvPr/>
        </p:nvSpPr>
        <p:spPr>
          <a:xfrm>
            <a:off x="1187624" y="3873410"/>
            <a:ext cx="2054567" cy="338554"/>
          </a:xfrm>
          <a:prstGeom prst="rect">
            <a:avLst/>
          </a:prstGeom>
          <a:noFill/>
        </p:spPr>
        <p:txBody>
          <a:bodyPr wrap="square" rtlCol="0">
            <a:spAutoFit/>
          </a:bodyPr>
          <a:lstStyle/>
          <a:p>
            <a:r>
              <a:rPr lang="zh-CN" altLang="en-US" sz="1600" spc="-10" dirty="0" smtClean="0">
                <a:solidFill>
                  <a:schemeClr val="tx2"/>
                </a:solidFill>
                <a:latin typeface="微软雅黑" panose="020B0503020204020204" pitchFamily="34" charset="-122"/>
                <a:ea typeface="微软雅黑" panose="020B0503020204020204" pitchFamily="34" charset="-122"/>
              </a:rPr>
              <a:t>标题文字内容</a:t>
            </a:r>
          </a:p>
        </p:txBody>
      </p:sp>
      <p:sp>
        <p:nvSpPr>
          <p:cNvPr id="52"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3"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4"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2924028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right)">
                                      <p:cBhvr>
                                        <p:cTn id="11" dur="500"/>
                                        <p:tgtEl>
                                          <p:spTgt spid="15"/>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right)">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2" fill="hold" grpId="0" nodeType="click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wipe(right)">
                                      <p:cBhvr>
                                        <p:cTn id="20" dur="500"/>
                                        <p:tgtEl>
                                          <p:spTgt spid="19"/>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right)">
                                      <p:cBhvr>
                                        <p:cTn id="23" dur="500"/>
                                        <p:tgtEl>
                                          <p:spTgt spid="20"/>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right)">
                                      <p:cBhvr>
                                        <p:cTn id="26" dur="500"/>
                                        <p:tgtEl>
                                          <p:spTgt spid="21"/>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fill="hold"/>
                                        <p:tgtEl>
                                          <p:spTgt spid="25"/>
                                        </p:tgtEl>
                                        <p:attrNameLst>
                                          <p:attrName>ppt_x</p:attrName>
                                        </p:attrNameLst>
                                      </p:cBhvr>
                                      <p:tavLst>
                                        <p:tav tm="0">
                                          <p:val>
                                            <p:strVal val="0-#ppt_w/2"/>
                                          </p:val>
                                        </p:tav>
                                        <p:tav tm="100000">
                                          <p:val>
                                            <p:strVal val="#ppt_x"/>
                                          </p:val>
                                        </p:tav>
                                      </p:tavLst>
                                    </p:anim>
                                    <p:anim calcmode="lin" valueType="num">
                                      <p:cBhvr additive="base">
                                        <p:cTn id="32" dur="500" fill="hold"/>
                                        <p:tgtEl>
                                          <p:spTgt spid="2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additive="base">
                                        <p:cTn id="35" dur="500" fill="hold"/>
                                        <p:tgtEl>
                                          <p:spTgt spid="26"/>
                                        </p:tgtEl>
                                        <p:attrNameLst>
                                          <p:attrName>ppt_x</p:attrName>
                                        </p:attrNameLst>
                                      </p:cBhvr>
                                      <p:tavLst>
                                        <p:tav tm="0">
                                          <p:val>
                                            <p:strVal val="0-#ppt_w/2"/>
                                          </p:val>
                                        </p:tav>
                                        <p:tav tm="100000">
                                          <p:val>
                                            <p:strVal val="#ppt_x"/>
                                          </p:val>
                                        </p:tav>
                                      </p:tavLst>
                                    </p:anim>
                                    <p:anim calcmode="lin" valueType="num">
                                      <p:cBhvr additive="base">
                                        <p:cTn id="36" dur="500" fill="hold"/>
                                        <p:tgtEl>
                                          <p:spTgt spid="26"/>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27"/>
                                        </p:tgtEl>
                                        <p:attrNameLst>
                                          <p:attrName>style.visibility</p:attrName>
                                        </p:attrNameLst>
                                      </p:cBhvr>
                                      <p:to>
                                        <p:strVal val="visible"/>
                                      </p:to>
                                    </p:set>
                                    <p:anim calcmode="lin" valueType="num">
                                      <p:cBhvr additive="base">
                                        <p:cTn id="39" dur="500" fill="hold"/>
                                        <p:tgtEl>
                                          <p:spTgt spid="27"/>
                                        </p:tgtEl>
                                        <p:attrNameLst>
                                          <p:attrName>ppt_x</p:attrName>
                                        </p:attrNameLst>
                                      </p:cBhvr>
                                      <p:tavLst>
                                        <p:tav tm="0">
                                          <p:val>
                                            <p:strVal val="0-#ppt_w/2"/>
                                          </p:val>
                                        </p:tav>
                                        <p:tav tm="100000">
                                          <p:val>
                                            <p:strVal val="#ppt_x"/>
                                          </p:val>
                                        </p:tav>
                                      </p:tavLst>
                                    </p:anim>
                                    <p:anim calcmode="lin" valueType="num">
                                      <p:cBhvr additive="base">
                                        <p:cTn id="40" dur="500" fill="hold"/>
                                        <p:tgtEl>
                                          <p:spTgt spid="27"/>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0-#ppt_w/2"/>
                                          </p:val>
                                        </p:tav>
                                        <p:tav tm="100000">
                                          <p:val>
                                            <p:strVal val="#ppt_x"/>
                                          </p:val>
                                        </p:tav>
                                      </p:tavLst>
                                    </p:anim>
                                    <p:anim calcmode="lin" valueType="num">
                                      <p:cBhvr additive="base">
                                        <p:cTn id="44" dur="500" fill="hold"/>
                                        <p:tgtEl>
                                          <p:spTgt spid="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0-#ppt_w/2"/>
                                          </p:val>
                                        </p:tav>
                                        <p:tav tm="100000">
                                          <p:val>
                                            <p:strVal val="#ppt_x"/>
                                          </p:val>
                                        </p:tav>
                                      </p:tavLst>
                                    </p:anim>
                                    <p:anim calcmode="lin" valueType="num">
                                      <p:cBhvr additive="base">
                                        <p:cTn id="48" dur="500" fill="hold"/>
                                        <p:tgtEl>
                                          <p:spTgt spid="28"/>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0-#ppt_w/2"/>
                                          </p:val>
                                        </p:tav>
                                        <p:tav tm="100000">
                                          <p:val>
                                            <p:strVal val="#ppt_x"/>
                                          </p:val>
                                        </p:tav>
                                      </p:tavLst>
                                    </p:anim>
                                    <p:anim calcmode="lin" valueType="num">
                                      <p:cBhvr additive="base">
                                        <p:cTn id="52" dur="500" fill="hold"/>
                                        <p:tgtEl>
                                          <p:spTgt spid="29"/>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additive="base">
                                        <p:cTn id="55" dur="500" fill="hold"/>
                                        <p:tgtEl>
                                          <p:spTgt spid="30"/>
                                        </p:tgtEl>
                                        <p:attrNameLst>
                                          <p:attrName>ppt_x</p:attrName>
                                        </p:attrNameLst>
                                      </p:cBhvr>
                                      <p:tavLst>
                                        <p:tav tm="0">
                                          <p:val>
                                            <p:strVal val="0-#ppt_w/2"/>
                                          </p:val>
                                        </p:tav>
                                        <p:tav tm="100000">
                                          <p:val>
                                            <p:strVal val="#ppt_x"/>
                                          </p:val>
                                        </p:tav>
                                      </p:tavLst>
                                    </p:anim>
                                    <p:anim calcmode="lin" valueType="num">
                                      <p:cBhvr additive="base">
                                        <p:cTn id="56" dur="500" fill="hold"/>
                                        <p:tgtEl>
                                          <p:spTgt spid="3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500" fill="hold"/>
                                        <p:tgtEl>
                                          <p:spTgt spid="32"/>
                                        </p:tgtEl>
                                        <p:attrNameLst>
                                          <p:attrName>ppt_x</p:attrName>
                                        </p:attrNameLst>
                                      </p:cBhvr>
                                      <p:tavLst>
                                        <p:tav tm="0">
                                          <p:val>
                                            <p:strVal val="0-#ppt_w/2"/>
                                          </p:val>
                                        </p:tav>
                                        <p:tav tm="100000">
                                          <p:val>
                                            <p:strVal val="#ppt_x"/>
                                          </p:val>
                                        </p:tav>
                                      </p:tavLst>
                                    </p:anim>
                                    <p:anim calcmode="lin" valueType="num">
                                      <p:cBhvr additive="base">
                                        <p:cTn id="60" dur="500" fill="hold"/>
                                        <p:tgtEl>
                                          <p:spTgt spid="32"/>
                                        </p:tgtEl>
                                        <p:attrNameLst>
                                          <p:attrName>ppt_y</p:attrName>
                                        </p:attrNameLst>
                                      </p:cBhvr>
                                      <p:tavLst>
                                        <p:tav tm="0">
                                          <p:val>
                                            <p:strVal val="#ppt_y"/>
                                          </p:val>
                                        </p:tav>
                                        <p:tav tm="100000">
                                          <p:val>
                                            <p:strVal val="#ppt_y"/>
                                          </p:val>
                                        </p:tav>
                                      </p:tavLst>
                                    </p:anim>
                                  </p:childTnLst>
                                </p:cTn>
                              </p:par>
                              <p:par>
                                <p:cTn id="61" presetID="2" presetClass="entr" presetSubtype="8" fill="hold" nodeType="withEffect">
                                  <p:stCondLst>
                                    <p:cond delay="0"/>
                                  </p:stCondLst>
                                  <p:childTnLst>
                                    <p:set>
                                      <p:cBhvr>
                                        <p:cTn id="62" dur="1" fill="hold">
                                          <p:stCondLst>
                                            <p:cond delay="0"/>
                                          </p:stCondLst>
                                        </p:cTn>
                                        <p:tgtEl>
                                          <p:spTgt spid="34"/>
                                        </p:tgtEl>
                                        <p:attrNameLst>
                                          <p:attrName>style.visibility</p:attrName>
                                        </p:attrNameLst>
                                      </p:cBhvr>
                                      <p:to>
                                        <p:strVal val="visible"/>
                                      </p:to>
                                    </p:set>
                                    <p:anim calcmode="lin" valueType="num">
                                      <p:cBhvr additive="base">
                                        <p:cTn id="63" dur="500" fill="hold"/>
                                        <p:tgtEl>
                                          <p:spTgt spid="34"/>
                                        </p:tgtEl>
                                        <p:attrNameLst>
                                          <p:attrName>ppt_x</p:attrName>
                                        </p:attrNameLst>
                                      </p:cBhvr>
                                      <p:tavLst>
                                        <p:tav tm="0">
                                          <p:val>
                                            <p:strVal val="0-#ppt_w/2"/>
                                          </p:val>
                                        </p:tav>
                                        <p:tav tm="100000">
                                          <p:val>
                                            <p:strVal val="#ppt_x"/>
                                          </p:val>
                                        </p:tav>
                                      </p:tavLst>
                                    </p:anim>
                                    <p:anim calcmode="lin" valueType="num">
                                      <p:cBhvr additive="base">
                                        <p:cTn id="64" dur="500" fill="hold"/>
                                        <p:tgtEl>
                                          <p:spTgt spid="34"/>
                                        </p:tgtEl>
                                        <p:attrNameLst>
                                          <p:attrName>ppt_y</p:attrName>
                                        </p:attrNameLst>
                                      </p:cBhvr>
                                      <p:tavLst>
                                        <p:tav tm="0">
                                          <p:val>
                                            <p:strVal val="#ppt_y"/>
                                          </p:val>
                                        </p:tav>
                                        <p:tav tm="100000">
                                          <p:val>
                                            <p:strVal val="#ppt_y"/>
                                          </p:val>
                                        </p:tav>
                                      </p:tavLst>
                                    </p:anim>
                                  </p:childTnLst>
                                </p:cTn>
                              </p:par>
                              <p:par>
                                <p:cTn id="65" presetID="2" presetClass="entr" presetSubtype="8" fill="hold" nodeType="with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additive="base">
                                        <p:cTn id="67" dur="500" fill="hold"/>
                                        <p:tgtEl>
                                          <p:spTgt spid="39"/>
                                        </p:tgtEl>
                                        <p:attrNameLst>
                                          <p:attrName>ppt_x</p:attrName>
                                        </p:attrNameLst>
                                      </p:cBhvr>
                                      <p:tavLst>
                                        <p:tav tm="0">
                                          <p:val>
                                            <p:strVal val="0-#ppt_w/2"/>
                                          </p:val>
                                        </p:tav>
                                        <p:tav tm="100000">
                                          <p:val>
                                            <p:strVal val="#ppt_x"/>
                                          </p:val>
                                        </p:tav>
                                      </p:tavLst>
                                    </p:anim>
                                    <p:anim calcmode="lin" valueType="num">
                                      <p:cBhvr additive="base">
                                        <p:cTn id="68" dur="500" fill="hold"/>
                                        <p:tgtEl>
                                          <p:spTgt spid="39"/>
                                        </p:tgtEl>
                                        <p:attrNameLst>
                                          <p:attrName>ppt_y</p:attrName>
                                        </p:attrNameLst>
                                      </p:cBhvr>
                                      <p:tavLst>
                                        <p:tav tm="0">
                                          <p:val>
                                            <p:strVal val="#ppt_y"/>
                                          </p:val>
                                        </p:tav>
                                        <p:tav tm="100000">
                                          <p:val>
                                            <p:strVal val="#ppt_y"/>
                                          </p:val>
                                        </p:tav>
                                      </p:tavLst>
                                    </p:anim>
                                  </p:childTnLst>
                                </p:cTn>
                              </p:par>
                              <p:par>
                                <p:cTn id="69" presetID="2" presetClass="entr" presetSubtype="8" fill="hold" nodeType="withEffect">
                                  <p:stCondLst>
                                    <p:cond delay="0"/>
                                  </p:stCondLst>
                                  <p:childTnLst>
                                    <p:set>
                                      <p:cBhvr>
                                        <p:cTn id="70" dur="1" fill="hold">
                                          <p:stCondLst>
                                            <p:cond delay="0"/>
                                          </p:stCondLst>
                                        </p:cTn>
                                        <p:tgtEl>
                                          <p:spTgt spid="44"/>
                                        </p:tgtEl>
                                        <p:attrNameLst>
                                          <p:attrName>style.visibility</p:attrName>
                                        </p:attrNameLst>
                                      </p:cBhvr>
                                      <p:to>
                                        <p:strVal val="visible"/>
                                      </p:to>
                                    </p:set>
                                    <p:anim calcmode="lin" valueType="num">
                                      <p:cBhvr additive="base">
                                        <p:cTn id="71" dur="500" fill="hold"/>
                                        <p:tgtEl>
                                          <p:spTgt spid="44"/>
                                        </p:tgtEl>
                                        <p:attrNameLst>
                                          <p:attrName>ppt_x</p:attrName>
                                        </p:attrNameLst>
                                      </p:cBhvr>
                                      <p:tavLst>
                                        <p:tav tm="0">
                                          <p:val>
                                            <p:strVal val="0-#ppt_w/2"/>
                                          </p:val>
                                        </p:tav>
                                        <p:tav tm="100000">
                                          <p:val>
                                            <p:strVal val="#ppt_x"/>
                                          </p:val>
                                        </p:tav>
                                      </p:tavLst>
                                    </p:anim>
                                    <p:anim calcmode="lin" valueType="num">
                                      <p:cBhvr additive="base">
                                        <p:cTn id="72" dur="500" fill="hold"/>
                                        <p:tgtEl>
                                          <p:spTgt spid="44"/>
                                        </p:tgtEl>
                                        <p:attrNameLst>
                                          <p:attrName>ppt_y</p:attrName>
                                        </p:attrNameLst>
                                      </p:cBhvr>
                                      <p:tavLst>
                                        <p:tav tm="0">
                                          <p:val>
                                            <p:strVal val="#ppt_y"/>
                                          </p:val>
                                        </p:tav>
                                        <p:tav tm="100000">
                                          <p:val>
                                            <p:strVal val="#ppt_y"/>
                                          </p:val>
                                        </p:tav>
                                      </p:tavLst>
                                    </p:anim>
                                  </p:childTnLst>
                                </p:cTn>
                              </p:par>
                              <p:par>
                                <p:cTn id="73" presetID="2" presetClass="entr" presetSubtype="8" fill="hold" nodeType="withEffect">
                                  <p:stCondLst>
                                    <p:cond delay="0"/>
                                  </p:stCondLst>
                                  <p:childTnLst>
                                    <p:set>
                                      <p:cBhvr>
                                        <p:cTn id="74" dur="1" fill="hold">
                                          <p:stCondLst>
                                            <p:cond delay="0"/>
                                          </p:stCondLst>
                                        </p:cTn>
                                        <p:tgtEl>
                                          <p:spTgt spid="47"/>
                                        </p:tgtEl>
                                        <p:attrNameLst>
                                          <p:attrName>style.visibility</p:attrName>
                                        </p:attrNameLst>
                                      </p:cBhvr>
                                      <p:to>
                                        <p:strVal val="visible"/>
                                      </p:to>
                                    </p:set>
                                    <p:anim calcmode="lin" valueType="num">
                                      <p:cBhvr additive="base">
                                        <p:cTn id="75" dur="500" fill="hold"/>
                                        <p:tgtEl>
                                          <p:spTgt spid="47"/>
                                        </p:tgtEl>
                                        <p:attrNameLst>
                                          <p:attrName>ppt_x</p:attrName>
                                        </p:attrNameLst>
                                      </p:cBhvr>
                                      <p:tavLst>
                                        <p:tav tm="0">
                                          <p:val>
                                            <p:strVal val="0-#ppt_w/2"/>
                                          </p:val>
                                        </p:tav>
                                        <p:tav tm="100000">
                                          <p:val>
                                            <p:strVal val="#ppt_x"/>
                                          </p:val>
                                        </p:tav>
                                      </p:tavLst>
                                    </p:anim>
                                    <p:anim calcmode="lin" valueType="num">
                                      <p:cBhvr additive="base">
                                        <p:cTn id="76" dur="500" fill="hold"/>
                                        <p:tgtEl>
                                          <p:spTgt spid="47"/>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51"/>
                                        </p:tgtEl>
                                        <p:attrNameLst>
                                          <p:attrName>style.visibility</p:attrName>
                                        </p:attrNameLst>
                                      </p:cBhvr>
                                      <p:to>
                                        <p:strVal val="visible"/>
                                      </p:to>
                                    </p:set>
                                    <p:animEffect transition="in" filter="fade">
                                      <p:cBhvr>
                                        <p:cTn id="81" dur="500"/>
                                        <p:tgtEl>
                                          <p:spTgt spid="51"/>
                                        </p:tgtEl>
                                      </p:cBhvr>
                                    </p:animEffect>
                                    <p:anim calcmode="lin" valueType="num">
                                      <p:cBhvr>
                                        <p:cTn id="82" dur="500" fill="hold"/>
                                        <p:tgtEl>
                                          <p:spTgt spid="51"/>
                                        </p:tgtEl>
                                        <p:attrNameLst>
                                          <p:attrName>ppt_x</p:attrName>
                                        </p:attrNameLst>
                                      </p:cBhvr>
                                      <p:tavLst>
                                        <p:tav tm="0">
                                          <p:val>
                                            <p:strVal val="#ppt_x"/>
                                          </p:val>
                                        </p:tav>
                                        <p:tav tm="100000">
                                          <p:val>
                                            <p:strVal val="#ppt_x"/>
                                          </p:val>
                                        </p:tav>
                                      </p:tavLst>
                                    </p:anim>
                                    <p:anim calcmode="lin" valueType="num">
                                      <p:cBhvr>
                                        <p:cTn id="83" dur="500" fill="hold"/>
                                        <p:tgtEl>
                                          <p:spTgt spid="5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50"/>
                                        </p:tgtEl>
                                        <p:attrNameLst>
                                          <p:attrName>style.visibility</p:attrName>
                                        </p:attrNameLst>
                                      </p:cBhvr>
                                      <p:to>
                                        <p:strVal val="visible"/>
                                      </p:to>
                                    </p:set>
                                    <p:animEffect transition="in" filter="fade">
                                      <p:cBhvr>
                                        <p:cTn id="86" dur="500"/>
                                        <p:tgtEl>
                                          <p:spTgt spid="50"/>
                                        </p:tgtEl>
                                      </p:cBhvr>
                                    </p:animEffect>
                                    <p:anim calcmode="lin" valueType="num">
                                      <p:cBhvr>
                                        <p:cTn id="87" dur="500" fill="hold"/>
                                        <p:tgtEl>
                                          <p:spTgt spid="50"/>
                                        </p:tgtEl>
                                        <p:attrNameLst>
                                          <p:attrName>ppt_x</p:attrName>
                                        </p:attrNameLst>
                                      </p:cBhvr>
                                      <p:tavLst>
                                        <p:tav tm="0">
                                          <p:val>
                                            <p:strVal val="#ppt_x"/>
                                          </p:val>
                                        </p:tav>
                                        <p:tav tm="100000">
                                          <p:val>
                                            <p:strVal val="#ppt_x"/>
                                          </p:val>
                                        </p:tav>
                                      </p:tavLst>
                                    </p:anim>
                                    <p:anim calcmode="lin" valueType="num">
                                      <p:cBhvr>
                                        <p:cTn id="88" dur="5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5" grpId="0" animBg="1"/>
      <p:bldP spid="26" grpId="0" animBg="1"/>
      <p:bldP spid="27" grpId="0" animBg="1"/>
      <p:bldP spid="28" grpId="0" animBg="1"/>
      <p:bldP spid="29" grpId="0" animBg="1"/>
      <p:bldP spid="30" grpId="0" animBg="1"/>
      <p:bldP spid="32" grpId="0" animBg="1"/>
      <p:bldP spid="50" grpId="0"/>
      <p:bldP spid="5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354564" y="1717179"/>
            <a:ext cx="319318" cy="858257"/>
            <a:chOff x="7148948" y="2531570"/>
            <a:chExt cx="425757" cy="1144342"/>
          </a:xfrm>
        </p:grpSpPr>
        <p:cxnSp>
          <p:nvCxnSpPr>
            <p:cNvPr id="8" name="直接连接符 7"/>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7148948" y="2531570"/>
              <a:ext cx="425757" cy="492442"/>
              <a:chOff x="7148948" y="2531570"/>
              <a:chExt cx="425757" cy="492442"/>
            </a:xfrm>
          </p:grpSpPr>
          <p:sp>
            <p:nvSpPr>
              <p:cNvPr id="10" name="椭圆 9"/>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1"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2" name="组合 11"/>
          <p:cNvGrpSpPr/>
          <p:nvPr/>
        </p:nvGrpSpPr>
        <p:grpSpPr>
          <a:xfrm>
            <a:off x="3472837" y="3100589"/>
            <a:ext cx="319319" cy="866695"/>
            <a:chOff x="4630439" y="3891279"/>
            <a:chExt cx="425757" cy="1155593"/>
          </a:xfrm>
        </p:grpSpPr>
        <p:cxnSp>
          <p:nvCxnSpPr>
            <p:cNvPr id="13" name="直接连接符 12"/>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组合 13"/>
            <p:cNvGrpSpPr/>
            <p:nvPr/>
          </p:nvGrpSpPr>
          <p:grpSpPr>
            <a:xfrm>
              <a:off x="4630439" y="4554429"/>
              <a:ext cx="425757" cy="492443"/>
              <a:chOff x="4630439" y="4554429"/>
              <a:chExt cx="425757" cy="492443"/>
            </a:xfrm>
          </p:grpSpPr>
          <p:sp>
            <p:nvSpPr>
              <p:cNvPr id="15" name="椭圆 14"/>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6" name="文本框 43"/>
              <p:cNvSpPr txBox="1"/>
              <p:nvPr/>
            </p:nvSpPr>
            <p:spPr>
              <a:xfrm>
                <a:off x="4630439" y="4554429"/>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2</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7" name="组合 16"/>
          <p:cNvGrpSpPr/>
          <p:nvPr/>
        </p:nvGrpSpPr>
        <p:grpSpPr>
          <a:xfrm>
            <a:off x="1573678" y="1698442"/>
            <a:ext cx="319319" cy="876991"/>
            <a:chOff x="2098242" y="2506590"/>
            <a:chExt cx="425759" cy="1169322"/>
          </a:xfrm>
        </p:grpSpPr>
        <p:cxnSp>
          <p:nvCxnSpPr>
            <p:cNvPr id="18" name="直接连接符 17"/>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2098242" y="2506590"/>
              <a:ext cx="425759" cy="492443"/>
              <a:chOff x="2098242" y="2506590"/>
              <a:chExt cx="425759" cy="492443"/>
            </a:xfrm>
          </p:grpSpPr>
          <p:sp>
            <p:nvSpPr>
              <p:cNvPr id="20" name="椭圆 19"/>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1"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22" name="矩形 21"/>
          <p:cNvSpPr/>
          <p:nvPr/>
        </p:nvSpPr>
        <p:spPr>
          <a:xfrm>
            <a:off x="794769"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3" name="矩形 22"/>
          <p:cNvSpPr/>
          <p:nvPr/>
        </p:nvSpPr>
        <p:spPr>
          <a:xfrm flipV="1">
            <a:off x="2679079" y="1269416"/>
            <a:ext cx="1890001" cy="405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4" name="矩形 23"/>
          <p:cNvSpPr/>
          <p:nvPr/>
        </p:nvSpPr>
        <p:spPr>
          <a:xfrm>
            <a:off x="4562904" y="4365662"/>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5" name="矩形 24"/>
          <p:cNvSpPr/>
          <p:nvPr/>
        </p:nvSpPr>
        <p:spPr>
          <a:xfrm flipV="1">
            <a:off x="6452088" y="1269416"/>
            <a:ext cx="1890001" cy="405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794771" y="2454743"/>
            <a:ext cx="1890000" cy="515726"/>
            <a:chOff x="1059694" y="3272990"/>
            <a:chExt cx="2519999" cy="687635"/>
          </a:xfrm>
          <a:solidFill>
            <a:schemeClr val="bg1"/>
          </a:solidFill>
        </p:grpSpPr>
        <p:sp>
          <p:nvSpPr>
            <p:cNvPr id="27" name="五边形 26"/>
            <p:cNvSpPr/>
            <p:nvPr/>
          </p:nvSpPr>
          <p:spPr>
            <a:xfrm rot="16200000">
              <a:off x="1975876" y="2356808"/>
              <a:ext cx="687635" cy="2519999"/>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8" name="文本框 34"/>
            <p:cNvSpPr txBox="1"/>
            <p:nvPr/>
          </p:nvSpPr>
          <p:spPr>
            <a:xfrm>
              <a:off x="1259246" y="3502009"/>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9" name="文本框 35"/>
          <p:cNvSpPr txBox="1"/>
          <p:nvPr/>
        </p:nvSpPr>
        <p:spPr>
          <a:xfrm>
            <a:off x="827584"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4562905" y="2454744"/>
            <a:ext cx="1890000" cy="551486"/>
            <a:chOff x="6093398" y="3272991"/>
            <a:chExt cx="2520000" cy="735315"/>
          </a:xfrm>
        </p:grpSpPr>
        <p:sp>
          <p:nvSpPr>
            <p:cNvPr id="32" name="五边形 31"/>
            <p:cNvSpPr/>
            <p:nvPr/>
          </p:nvSpPr>
          <p:spPr>
            <a:xfrm rot="16200000">
              <a:off x="7009580" y="2356809"/>
              <a:ext cx="687635" cy="2520000"/>
            </a:xfrm>
            <a:prstGeom prst="homePlate">
              <a:avLst>
                <a:gd name="adj" fmla="val 48709"/>
              </a:avLst>
            </a:prstGeom>
            <a:solidFill>
              <a:schemeClr val="bg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4"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5" name="组合 34"/>
          <p:cNvGrpSpPr/>
          <p:nvPr/>
        </p:nvGrpSpPr>
        <p:grpSpPr>
          <a:xfrm>
            <a:off x="2679080" y="2705109"/>
            <a:ext cx="1890000" cy="515726"/>
            <a:chOff x="3572106" y="3606811"/>
            <a:chExt cx="2520000" cy="687635"/>
          </a:xfrm>
        </p:grpSpPr>
        <p:sp>
          <p:nvSpPr>
            <p:cNvPr id="36" name="五边形 35"/>
            <p:cNvSpPr/>
            <p:nvPr/>
          </p:nvSpPr>
          <p:spPr>
            <a:xfrm rot="5400000" flipV="1">
              <a:off x="4488288" y="2690629"/>
              <a:ext cx="687635" cy="2520000"/>
            </a:xfrm>
            <a:prstGeom prst="homePlate">
              <a:avLst>
                <a:gd name="adj" fmla="val 48709"/>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7"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grpSp>
        <p:nvGrpSpPr>
          <p:cNvPr id="38" name="组合 37"/>
          <p:cNvGrpSpPr/>
          <p:nvPr/>
        </p:nvGrpSpPr>
        <p:grpSpPr>
          <a:xfrm>
            <a:off x="6452088" y="2705109"/>
            <a:ext cx="1890000" cy="515726"/>
            <a:chOff x="8612309" y="3606811"/>
            <a:chExt cx="2520000" cy="687635"/>
          </a:xfrm>
        </p:grpSpPr>
        <p:sp>
          <p:nvSpPr>
            <p:cNvPr id="39" name="五边形 38"/>
            <p:cNvSpPr/>
            <p:nvPr/>
          </p:nvSpPr>
          <p:spPr>
            <a:xfrm rot="5400000" flipV="1">
              <a:off x="9528491" y="2690629"/>
              <a:ext cx="687635" cy="2520000"/>
            </a:xfrm>
            <a:prstGeom prst="homePlate">
              <a:avLst>
                <a:gd name="adj" fmla="val 48709"/>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0"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p>
          </p:txBody>
        </p:sp>
      </p:grpSp>
      <p:sp>
        <p:nvSpPr>
          <p:cNvPr id="43" name="文本框 39"/>
          <p:cNvSpPr txBox="1"/>
          <p:nvPr/>
        </p:nvSpPr>
        <p:spPr>
          <a:xfrm>
            <a:off x="4635121"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4" name="文本框 40"/>
          <p:cNvSpPr txBox="1"/>
          <p:nvPr/>
        </p:nvSpPr>
        <p:spPr>
          <a:xfrm>
            <a:off x="269136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5" name="文本框 41"/>
          <p:cNvSpPr txBox="1"/>
          <p:nvPr/>
        </p:nvSpPr>
        <p:spPr>
          <a:xfrm>
            <a:off x="6507329"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46" name="组合 45"/>
          <p:cNvGrpSpPr/>
          <p:nvPr/>
        </p:nvGrpSpPr>
        <p:grpSpPr>
          <a:xfrm>
            <a:off x="7236292" y="3100589"/>
            <a:ext cx="319318" cy="849214"/>
            <a:chOff x="9657920" y="3891279"/>
            <a:chExt cx="425757" cy="1132285"/>
          </a:xfrm>
        </p:grpSpPr>
        <p:cxnSp>
          <p:nvCxnSpPr>
            <p:cNvPr id="47" name="直接连接符 46"/>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9657920" y="4531121"/>
              <a:ext cx="425757" cy="492443"/>
              <a:chOff x="9657920" y="4531121"/>
              <a:chExt cx="425757" cy="492443"/>
            </a:xfrm>
          </p:grpSpPr>
          <p:sp>
            <p:nvSpPr>
              <p:cNvPr id="49" name="椭圆 48"/>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50" name="文本框 45"/>
              <p:cNvSpPr txBox="1"/>
              <p:nvPr/>
            </p:nvSpPr>
            <p:spPr>
              <a:xfrm>
                <a:off x="9657920" y="4531121"/>
                <a:ext cx="425757"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51"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52"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095521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ppt_x"/>
                                          </p:val>
                                        </p:tav>
                                        <p:tav tm="100000">
                                          <p:val>
                                            <p:strVal val="#ppt_x"/>
                                          </p:val>
                                        </p:tav>
                                      </p:tavLst>
                                    </p:anim>
                                    <p:anim calcmode="lin" valueType="num">
                                      <p:cBhvr additive="base">
                                        <p:cTn id="8" dur="500" fill="hold"/>
                                        <p:tgtEl>
                                          <p:spTgt spid="2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250"/>
                                  </p:stCondLst>
                                  <p:childTnLst>
                                    <p:set>
                                      <p:cBhvr>
                                        <p:cTn id="11" dur="1" fill="hold">
                                          <p:stCondLst>
                                            <p:cond delay="0"/>
                                          </p:stCondLst>
                                        </p:cTn>
                                        <p:tgtEl>
                                          <p:spTgt spid="29"/>
                                        </p:tgtEl>
                                        <p:attrNameLst>
                                          <p:attrName>style.visibility</p:attrName>
                                        </p:attrNameLst>
                                      </p:cBhvr>
                                      <p:to>
                                        <p:strVal val="visible"/>
                                      </p:to>
                                    </p:set>
                                    <p:animEffect transition="in" filter="wipe(up)">
                                      <p:cBhvr>
                                        <p:cTn id="12" dur="500"/>
                                        <p:tgtEl>
                                          <p:spTgt spid="29"/>
                                        </p:tgtEl>
                                      </p:cBhvr>
                                    </p:animEffect>
                                  </p:childTnLst>
                                </p:cTn>
                              </p:par>
                              <p:par>
                                <p:cTn id="13" presetID="1" presetClass="entr" presetSubtype="0" fill="hold" grpId="1" nodeType="withEffect">
                                  <p:stCondLst>
                                    <p:cond delay="0"/>
                                  </p:stCondLst>
                                  <p:childTnLst>
                                    <p:set>
                                      <p:cBhvr>
                                        <p:cTn id="14" dur="1" fill="hold">
                                          <p:stCondLst>
                                            <p:cond delay="499"/>
                                          </p:stCondLst>
                                        </p:cTn>
                                        <p:tgtEl>
                                          <p:spTgt spid="22"/>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500" fill="hold"/>
                                        <p:tgtEl>
                                          <p:spTgt spid="22"/>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p:tgtEl>
                                          <p:spTgt spid="17"/>
                                        </p:tgtEl>
                                        <p:attrNameLst>
                                          <p:attrName>ppt_y</p:attrName>
                                        </p:attrNameLst>
                                      </p:cBhvr>
                                      <p:tavLst>
                                        <p:tav tm="0">
                                          <p:val>
                                            <p:strVal val="#ppt_y+#ppt_h*1.125000"/>
                                          </p:val>
                                        </p:tav>
                                        <p:tav tm="100000">
                                          <p:val>
                                            <p:strVal val="#ppt_y"/>
                                          </p:val>
                                        </p:tav>
                                      </p:tavLst>
                                    </p:anim>
                                    <p:animEffect transition="in" filter="wipe(up)">
                                      <p:cBhvr>
                                        <p:cTn id="20" dur="500"/>
                                        <p:tgtEl>
                                          <p:spTgt spid="17"/>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0-#ppt_h/2"/>
                                          </p:val>
                                        </p:tav>
                                        <p:tav tm="100000">
                                          <p:val>
                                            <p:strVal val="#ppt_y"/>
                                          </p:val>
                                        </p:tav>
                                      </p:tavLst>
                                    </p:anim>
                                  </p:childTnLst>
                                </p:cTn>
                              </p:par>
                            </p:childTnLst>
                          </p:cTn>
                        </p:par>
                        <p:par>
                          <p:cTn id="26" fill="hold">
                            <p:stCondLst>
                              <p:cond delay="1750"/>
                            </p:stCondLst>
                            <p:childTnLst>
                              <p:par>
                                <p:cTn id="27" presetID="22" presetClass="entr" presetSubtype="4" fill="hold" grpId="0" nodeType="afterEffect">
                                  <p:stCondLst>
                                    <p:cond delay="250"/>
                                  </p:stCondLst>
                                  <p:childTnLst>
                                    <p:set>
                                      <p:cBhvr>
                                        <p:cTn id="28" dur="1" fill="hold">
                                          <p:stCondLst>
                                            <p:cond delay="0"/>
                                          </p:stCondLst>
                                        </p:cTn>
                                        <p:tgtEl>
                                          <p:spTgt spid="44"/>
                                        </p:tgtEl>
                                        <p:attrNameLst>
                                          <p:attrName>style.visibility</p:attrName>
                                        </p:attrNameLst>
                                      </p:cBhvr>
                                      <p:to>
                                        <p:strVal val="visible"/>
                                      </p:to>
                                    </p:set>
                                    <p:animEffect transition="in" filter="wipe(down)">
                                      <p:cBhvr>
                                        <p:cTn id="29" dur="500"/>
                                        <p:tgtEl>
                                          <p:spTgt spid="44"/>
                                        </p:tgtEl>
                                      </p:cBhvr>
                                    </p:animEffect>
                                  </p:childTnLst>
                                </p:cTn>
                              </p:par>
                              <p:par>
                                <p:cTn id="30" presetID="1" presetClass="entr" presetSubtype="0" fill="hold" grpId="1" nodeType="withEffect">
                                  <p:stCondLst>
                                    <p:cond delay="0"/>
                                  </p:stCondLst>
                                  <p:childTnLst>
                                    <p:set>
                                      <p:cBhvr>
                                        <p:cTn id="31" dur="1" fill="hold">
                                          <p:stCondLst>
                                            <p:cond delay="499"/>
                                          </p:stCondLst>
                                        </p:cTn>
                                        <p:tgtEl>
                                          <p:spTgt spid="23"/>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500" fill="hold"/>
                                        <p:tgtEl>
                                          <p:spTgt spid="23"/>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p:tgtEl>
                                          <p:spTgt spid="12"/>
                                        </p:tgtEl>
                                        <p:attrNameLst>
                                          <p:attrName>ppt_y</p:attrName>
                                        </p:attrNameLst>
                                      </p:cBhvr>
                                      <p:tavLst>
                                        <p:tav tm="0">
                                          <p:val>
                                            <p:strVal val="#ppt_y-#ppt_h*1.125000"/>
                                          </p:val>
                                        </p:tav>
                                        <p:tav tm="100000">
                                          <p:val>
                                            <p:strVal val="#ppt_y"/>
                                          </p:val>
                                        </p:tav>
                                      </p:tavLst>
                                    </p:anim>
                                    <p:animEffect transition="in" filter="wipe(down)">
                                      <p:cBhvr>
                                        <p:cTn id="37" dur="500"/>
                                        <p:tgtEl>
                                          <p:spTgt spid="12"/>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ppt_x"/>
                                          </p:val>
                                        </p:tav>
                                        <p:tav tm="100000">
                                          <p:val>
                                            <p:strVal val="#ppt_x"/>
                                          </p:val>
                                        </p:tav>
                                      </p:tavLst>
                                    </p:anim>
                                    <p:anim calcmode="lin" valueType="num">
                                      <p:cBhvr additive="base">
                                        <p:cTn id="42" dur="500" fill="hold"/>
                                        <p:tgtEl>
                                          <p:spTgt spid="30"/>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2" presetClass="entr" presetSubtype="1" fill="hold" grpId="0" nodeType="afterEffect">
                                  <p:stCondLst>
                                    <p:cond delay="250"/>
                                  </p:stCondLst>
                                  <p:childTnLst>
                                    <p:set>
                                      <p:cBhvr>
                                        <p:cTn id="45" dur="1" fill="hold">
                                          <p:stCondLst>
                                            <p:cond delay="0"/>
                                          </p:stCondLst>
                                        </p:cTn>
                                        <p:tgtEl>
                                          <p:spTgt spid="43"/>
                                        </p:tgtEl>
                                        <p:attrNameLst>
                                          <p:attrName>style.visibility</p:attrName>
                                        </p:attrNameLst>
                                      </p:cBhvr>
                                      <p:to>
                                        <p:strVal val="visible"/>
                                      </p:to>
                                    </p:set>
                                    <p:animEffect transition="in" filter="wipe(up)">
                                      <p:cBhvr>
                                        <p:cTn id="46" dur="500"/>
                                        <p:tgtEl>
                                          <p:spTgt spid="43"/>
                                        </p:tgtEl>
                                      </p:cBhvr>
                                    </p:animEffect>
                                  </p:childTnLst>
                                </p:cTn>
                              </p:par>
                              <p:par>
                                <p:cTn id="47" presetID="1" presetClass="entr" presetSubtype="0" fill="hold" grpId="0" nodeType="withEffect">
                                  <p:stCondLst>
                                    <p:cond delay="0"/>
                                  </p:stCondLst>
                                  <p:childTnLst>
                                    <p:set>
                                      <p:cBhvr>
                                        <p:cTn id="48" dur="1" fill="hold">
                                          <p:stCondLst>
                                            <p:cond delay="499"/>
                                          </p:stCondLst>
                                        </p:cTn>
                                        <p:tgtEl>
                                          <p:spTgt spid="24"/>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500" fill="hold"/>
                                        <p:tgtEl>
                                          <p:spTgt spid="24"/>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7"/>
                                        </p:tgtEl>
                                        <p:attrNameLst>
                                          <p:attrName>style.visibility</p:attrName>
                                        </p:attrNameLst>
                                      </p:cBhvr>
                                      <p:to>
                                        <p:strVal val="visible"/>
                                      </p:to>
                                    </p:set>
                                    <p:anim calcmode="lin" valueType="num">
                                      <p:cBhvr additive="base">
                                        <p:cTn id="53" dur="500"/>
                                        <p:tgtEl>
                                          <p:spTgt spid="7"/>
                                        </p:tgtEl>
                                        <p:attrNameLst>
                                          <p:attrName>ppt_y</p:attrName>
                                        </p:attrNameLst>
                                      </p:cBhvr>
                                      <p:tavLst>
                                        <p:tav tm="0">
                                          <p:val>
                                            <p:strVal val="#ppt_y+#ppt_h*1.125000"/>
                                          </p:val>
                                        </p:tav>
                                        <p:tav tm="100000">
                                          <p:val>
                                            <p:strVal val="#ppt_y"/>
                                          </p:val>
                                        </p:tav>
                                      </p:tavLst>
                                    </p:anim>
                                    <p:animEffect transition="in" filter="wipe(up)">
                                      <p:cBhvr>
                                        <p:cTn id="54" dur="500"/>
                                        <p:tgtEl>
                                          <p:spTgt spid="7"/>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0-#ppt_h/2"/>
                                          </p:val>
                                        </p:tav>
                                        <p:tav tm="100000">
                                          <p:val>
                                            <p:strVal val="#ppt_y"/>
                                          </p:val>
                                        </p:tav>
                                      </p:tavLst>
                                    </p:anim>
                                  </p:childTnLst>
                                </p:cTn>
                              </p:par>
                            </p:childTnLst>
                          </p:cTn>
                        </p:par>
                        <p:par>
                          <p:cTn id="60" fill="hold">
                            <p:stCondLst>
                              <p:cond delay="4250"/>
                            </p:stCondLst>
                            <p:childTnLst>
                              <p:par>
                                <p:cTn id="61" presetID="22" presetClass="entr" presetSubtype="4" fill="hold" grpId="0" nodeType="afterEffect">
                                  <p:stCondLst>
                                    <p:cond delay="250"/>
                                  </p:stCondLst>
                                  <p:childTnLst>
                                    <p:set>
                                      <p:cBhvr>
                                        <p:cTn id="62" dur="1" fill="hold">
                                          <p:stCondLst>
                                            <p:cond delay="0"/>
                                          </p:stCondLst>
                                        </p:cTn>
                                        <p:tgtEl>
                                          <p:spTgt spid="45"/>
                                        </p:tgtEl>
                                        <p:attrNameLst>
                                          <p:attrName>style.visibility</p:attrName>
                                        </p:attrNameLst>
                                      </p:cBhvr>
                                      <p:to>
                                        <p:strVal val="visible"/>
                                      </p:to>
                                    </p:set>
                                    <p:animEffect transition="in" filter="wipe(down)">
                                      <p:cBhvr>
                                        <p:cTn id="63" dur="500"/>
                                        <p:tgtEl>
                                          <p:spTgt spid="45"/>
                                        </p:tgtEl>
                                      </p:cBhvr>
                                    </p:animEffect>
                                  </p:childTnLst>
                                </p:cTn>
                              </p:par>
                              <p:par>
                                <p:cTn id="64" presetID="1" presetClass="entr" presetSubtype="0" fill="hold" grpId="0" nodeType="withEffect">
                                  <p:stCondLst>
                                    <p:cond delay="0"/>
                                  </p:stCondLst>
                                  <p:childTnLst>
                                    <p:set>
                                      <p:cBhvr>
                                        <p:cTn id="65" dur="1" fill="hold">
                                          <p:stCondLst>
                                            <p:cond delay="499"/>
                                          </p:stCondLst>
                                        </p:cTn>
                                        <p:tgtEl>
                                          <p:spTgt spid="25"/>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500" fill="hold"/>
                                        <p:tgtEl>
                                          <p:spTgt spid="25"/>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46"/>
                                        </p:tgtEl>
                                        <p:attrNameLst>
                                          <p:attrName>style.visibility</p:attrName>
                                        </p:attrNameLst>
                                      </p:cBhvr>
                                      <p:to>
                                        <p:strVal val="visible"/>
                                      </p:to>
                                    </p:set>
                                    <p:anim calcmode="lin" valueType="num">
                                      <p:cBhvr additive="base">
                                        <p:cTn id="70" dur="500"/>
                                        <p:tgtEl>
                                          <p:spTgt spid="46"/>
                                        </p:tgtEl>
                                        <p:attrNameLst>
                                          <p:attrName>ppt_y</p:attrName>
                                        </p:attrNameLst>
                                      </p:cBhvr>
                                      <p:tavLst>
                                        <p:tav tm="0">
                                          <p:val>
                                            <p:strVal val="#ppt_y-#ppt_h*1.125000"/>
                                          </p:val>
                                        </p:tav>
                                        <p:tav tm="100000">
                                          <p:val>
                                            <p:strVal val="#ppt_y"/>
                                          </p:val>
                                        </p:tav>
                                      </p:tavLst>
                                    </p:anim>
                                    <p:animEffect transition="in" filter="wipe(down)">
                                      <p:cBhvr>
                                        <p:cTn id="7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P spid="24" grpId="0" animBg="1"/>
      <p:bldP spid="24" grpId="1" animBg="1"/>
      <p:bldP spid="25" grpId="0" animBg="1"/>
      <p:bldP spid="25" grpId="1" animBg="1"/>
      <p:bldP spid="29" grpId="0"/>
      <p:bldP spid="43" grpId="0"/>
      <p:bldP spid="44" grpId="0"/>
      <p:bldP spid="4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129089" y="1410330"/>
            <a:ext cx="4608513" cy="613559"/>
            <a:chOff x="971550" y="1410330"/>
            <a:chExt cx="4608513" cy="613559"/>
          </a:xfrm>
        </p:grpSpPr>
        <p:grpSp>
          <p:nvGrpSpPr>
            <p:cNvPr id="8" name="Group 4"/>
            <p:cNvGrpSpPr>
              <a:grpSpLocks/>
            </p:cNvGrpSpPr>
            <p:nvPr/>
          </p:nvGrpSpPr>
          <p:grpSpPr bwMode="auto">
            <a:xfrm>
              <a:off x="971550" y="1411114"/>
              <a:ext cx="3744913" cy="612775"/>
              <a:chOff x="0" y="0"/>
              <a:chExt cx="3744416" cy="614011"/>
            </a:xfrm>
          </p:grpSpPr>
          <p:sp>
            <p:nvSpPr>
              <p:cNvPr id="10" name="矩形 31"/>
              <p:cNvSpPr>
                <a:spLocks noChangeArrowheads="1"/>
              </p:cNvSpPr>
              <p:nvPr/>
            </p:nvSpPr>
            <p:spPr bwMode="auto">
              <a:xfrm>
                <a:off x="0" y="218011"/>
                <a:ext cx="1296120" cy="396000"/>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1" name="五边形 32"/>
              <p:cNvSpPr>
                <a:spLocks noChangeArrowheads="1"/>
              </p:cNvSpPr>
              <p:nvPr/>
            </p:nvSpPr>
            <p:spPr bwMode="auto">
              <a:xfrm>
                <a:off x="1080120" y="0"/>
                <a:ext cx="2664296" cy="396000"/>
              </a:xfrm>
              <a:prstGeom prst="homePlate">
                <a:avLst>
                  <a:gd name="adj" fmla="val 168201"/>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2" name="直角三角形 33"/>
              <p:cNvSpPr>
                <a:spLocks noChangeArrowheads="1"/>
              </p:cNvSpPr>
              <p:nvPr/>
            </p:nvSpPr>
            <p:spPr bwMode="auto">
              <a:xfrm rot="10800000">
                <a:off x="1080120" y="398010"/>
                <a:ext cx="216000" cy="216000"/>
              </a:xfrm>
              <a:prstGeom prst="rtTriangle">
                <a:avLst/>
              </a:prstGeom>
              <a:solidFill>
                <a:schemeClr val="bg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3" name="矩形 34"/>
              <p:cNvSpPr>
                <a:spLocks noChangeArrowheads="1"/>
              </p:cNvSpPr>
              <p:nvPr/>
            </p:nvSpPr>
            <p:spPr bwMode="auto">
              <a:xfrm>
                <a:off x="72008" y="277511"/>
                <a:ext cx="800113" cy="2775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14" name="TextBox 62"/>
              <p:cNvSpPr>
                <a:spLocks noChangeArrowheads="1"/>
              </p:cNvSpPr>
              <p:nvPr/>
            </p:nvSpPr>
            <p:spPr bwMode="auto">
              <a:xfrm>
                <a:off x="1149052" y="59500"/>
                <a:ext cx="2017323" cy="246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9" name="TextBox 63"/>
            <p:cNvSpPr>
              <a:spLocks noChangeArrowheads="1"/>
            </p:cNvSpPr>
            <p:nvPr/>
          </p:nvSpPr>
          <p:spPr bwMode="auto">
            <a:xfrm>
              <a:off x="4716463" y="1410330"/>
              <a:ext cx="8636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52%</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15" name="组合 14"/>
          <p:cNvGrpSpPr/>
          <p:nvPr/>
        </p:nvGrpSpPr>
        <p:grpSpPr>
          <a:xfrm>
            <a:off x="1129089" y="2158827"/>
            <a:ext cx="4176713" cy="614362"/>
            <a:chOff x="971550" y="2158827"/>
            <a:chExt cx="4176713" cy="614362"/>
          </a:xfrm>
        </p:grpSpPr>
        <p:grpSp>
          <p:nvGrpSpPr>
            <p:cNvPr id="16" name="Group 11"/>
            <p:cNvGrpSpPr>
              <a:grpSpLocks/>
            </p:cNvGrpSpPr>
            <p:nvPr/>
          </p:nvGrpSpPr>
          <p:grpSpPr bwMode="auto">
            <a:xfrm>
              <a:off x="971550" y="2158827"/>
              <a:ext cx="3311525" cy="614362"/>
              <a:chOff x="0" y="0"/>
              <a:chExt cx="3312368" cy="614011"/>
            </a:xfrm>
          </p:grpSpPr>
          <p:sp>
            <p:nvSpPr>
              <p:cNvPr id="18" name="矩形 65"/>
              <p:cNvSpPr>
                <a:spLocks noChangeArrowheads="1"/>
              </p:cNvSpPr>
              <p:nvPr/>
            </p:nvSpPr>
            <p:spPr bwMode="auto">
              <a:xfrm>
                <a:off x="0" y="218011"/>
                <a:ext cx="1296120" cy="396000"/>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19" name="五边形 66"/>
              <p:cNvSpPr>
                <a:spLocks noChangeArrowheads="1"/>
              </p:cNvSpPr>
              <p:nvPr/>
            </p:nvSpPr>
            <p:spPr bwMode="auto">
              <a:xfrm>
                <a:off x="1080120" y="0"/>
                <a:ext cx="2232248" cy="396000"/>
              </a:xfrm>
              <a:prstGeom prst="homePlate">
                <a:avLst>
                  <a:gd name="adj" fmla="val 140925"/>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0" name="直角三角形 67"/>
              <p:cNvSpPr>
                <a:spLocks noChangeArrowheads="1"/>
              </p:cNvSpPr>
              <p:nvPr/>
            </p:nvSpPr>
            <p:spPr bwMode="auto">
              <a:xfrm rot="10800000">
                <a:off x="1080120" y="398010"/>
                <a:ext cx="216000" cy="216000"/>
              </a:xfrm>
              <a:prstGeom prst="rtTriangle">
                <a:avLst/>
              </a:prstGeom>
              <a:solidFill>
                <a:schemeClr val="tx1">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21" name="矩形 68"/>
              <p:cNvSpPr>
                <a:spLocks noChangeArrowheads="1"/>
              </p:cNvSpPr>
              <p:nvPr/>
            </p:nvSpPr>
            <p:spPr bwMode="auto">
              <a:xfrm>
                <a:off x="72008" y="277511"/>
                <a:ext cx="800423"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22" name="TextBox 69"/>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17" name="TextBox 70"/>
            <p:cNvSpPr>
              <a:spLocks noChangeArrowheads="1"/>
            </p:cNvSpPr>
            <p:nvPr/>
          </p:nvSpPr>
          <p:spPr bwMode="auto">
            <a:xfrm>
              <a:off x="4283075" y="2202418"/>
              <a:ext cx="8651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43%</a:t>
              </a:r>
              <a:endParaRPr lang="zh-CN" altLang="en-US" dirty="0">
                <a:solidFill>
                  <a:schemeClr val="accent1"/>
                </a:solidFill>
                <a:latin typeface="微软雅黑" pitchFamily="34" charset="-122"/>
                <a:ea typeface="微软雅黑" pitchFamily="34" charset="-122"/>
                <a:sym typeface="微软雅黑" pitchFamily="34" charset="-122"/>
              </a:endParaRPr>
            </a:p>
          </p:txBody>
        </p:sp>
      </p:grpSp>
      <p:grpSp>
        <p:nvGrpSpPr>
          <p:cNvPr id="23" name="组合 22"/>
          <p:cNvGrpSpPr/>
          <p:nvPr/>
        </p:nvGrpSpPr>
        <p:grpSpPr>
          <a:xfrm>
            <a:off x="1129089" y="2908127"/>
            <a:ext cx="6971303" cy="614362"/>
            <a:chOff x="971550" y="2908127"/>
            <a:chExt cx="6971303" cy="614362"/>
          </a:xfrm>
        </p:grpSpPr>
        <p:grpSp>
          <p:nvGrpSpPr>
            <p:cNvPr id="24" name="Group 18"/>
            <p:cNvGrpSpPr>
              <a:grpSpLocks/>
            </p:cNvGrpSpPr>
            <p:nvPr/>
          </p:nvGrpSpPr>
          <p:grpSpPr bwMode="auto">
            <a:xfrm>
              <a:off x="971550" y="2908127"/>
              <a:ext cx="6286500" cy="614362"/>
              <a:chOff x="0" y="0"/>
              <a:chExt cx="6286894" cy="614011"/>
            </a:xfrm>
          </p:grpSpPr>
          <p:sp>
            <p:nvSpPr>
              <p:cNvPr id="26" name="矩形 72"/>
              <p:cNvSpPr>
                <a:spLocks noChangeArrowheads="1"/>
              </p:cNvSpPr>
              <p:nvPr/>
            </p:nvSpPr>
            <p:spPr bwMode="auto">
              <a:xfrm>
                <a:off x="0" y="218011"/>
                <a:ext cx="1296120" cy="396000"/>
              </a:xfrm>
              <a:prstGeom prst="rect">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7" name="五边形 73"/>
              <p:cNvSpPr>
                <a:spLocks noChangeArrowheads="1"/>
              </p:cNvSpPr>
              <p:nvPr/>
            </p:nvSpPr>
            <p:spPr bwMode="auto">
              <a:xfrm>
                <a:off x="1080119" y="0"/>
                <a:ext cx="5206775" cy="396000"/>
              </a:xfrm>
              <a:prstGeom prst="homePlate">
                <a:avLst>
                  <a:gd name="adj" fmla="val 328711"/>
                </a:avLst>
              </a:prstGeom>
              <a:solidFill>
                <a:schemeClr val="bg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8" name="直角三角形 74"/>
              <p:cNvSpPr>
                <a:spLocks noChangeArrowheads="1"/>
              </p:cNvSpPr>
              <p:nvPr/>
            </p:nvSpPr>
            <p:spPr bwMode="auto">
              <a:xfrm rot="10800000">
                <a:off x="1080120" y="398010"/>
                <a:ext cx="216000" cy="216000"/>
              </a:xfrm>
              <a:prstGeom prst="rtTriangle">
                <a:avLst/>
              </a:prstGeom>
              <a:solidFill>
                <a:schemeClr val="bg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sp>
            <p:nvSpPr>
              <p:cNvPr id="29" name="矩形 75"/>
              <p:cNvSpPr>
                <a:spLocks noChangeArrowheads="1"/>
              </p:cNvSpPr>
              <p:nvPr/>
            </p:nvSpPr>
            <p:spPr bwMode="auto">
              <a:xfrm>
                <a:off x="72008" y="277511"/>
                <a:ext cx="80026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30" name="TextBox 76"/>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25" name="TextBox 77"/>
            <p:cNvSpPr>
              <a:spLocks noChangeArrowheads="1"/>
            </p:cNvSpPr>
            <p:nvPr/>
          </p:nvSpPr>
          <p:spPr bwMode="auto">
            <a:xfrm>
              <a:off x="7258050" y="2922498"/>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bg2"/>
                  </a:solidFill>
                  <a:latin typeface="微软雅黑" pitchFamily="34" charset="-122"/>
                  <a:ea typeface="微软雅黑" pitchFamily="34" charset="-122"/>
                  <a:sym typeface="微软雅黑" pitchFamily="34" charset="-122"/>
                </a:rPr>
                <a:t>93%</a:t>
              </a:r>
              <a:endParaRPr lang="zh-CN" altLang="en-US" dirty="0">
                <a:solidFill>
                  <a:schemeClr val="bg2"/>
                </a:solidFill>
                <a:latin typeface="微软雅黑" pitchFamily="34" charset="-122"/>
                <a:ea typeface="微软雅黑" pitchFamily="34" charset="-122"/>
                <a:sym typeface="微软雅黑" pitchFamily="34" charset="-122"/>
              </a:endParaRPr>
            </a:p>
          </p:txBody>
        </p:sp>
      </p:grpSp>
      <p:grpSp>
        <p:nvGrpSpPr>
          <p:cNvPr id="32" name="组合 31"/>
          <p:cNvGrpSpPr/>
          <p:nvPr/>
        </p:nvGrpSpPr>
        <p:grpSpPr>
          <a:xfrm>
            <a:off x="1129089" y="3657427"/>
            <a:ext cx="5509216" cy="614362"/>
            <a:chOff x="971550" y="3657427"/>
            <a:chExt cx="5509216" cy="614362"/>
          </a:xfrm>
        </p:grpSpPr>
        <p:grpSp>
          <p:nvGrpSpPr>
            <p:cNvPr id="34" name="Group 25"/>
            <p:cNvGrpSpPr>
              <a:grpSpLocks/>
            </p:cNvGrpSpPr>
            <p:nvPr/>
          </p:nvGrpSpPr>
          <p:grpSpPr bwMode="auto">
            <a:xfrm>
              <a:off x="971550" y="3657427"/>
              <a:ext cx="4824413" cy="614362"/>
              <a:chOff x="0" y="0"/>
              <a:chExt cx="4824536" cy="614011"/>
            </a:xfrm>
          </p:grpSpPr>
          <p:sp>
            <p:nvSpPr>
              <p:cNvPr id="36" name="矩形 79"/>
              <p:cNvSpPr>
                <a:spLocks noChangeArrowheads="1"/>
              </p:cNvSpPr>
              <p:nvPr/>
            </p:nvSpPr>
            <p:spPr bwMode="auto">
              <a:xfrm>
                <a:off x="0" y="218011"/>
                <a:ext cx="1296120" cy="396000"/>
              </a:xfrm>
              <a:prstGeom prst="rect">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7" name="五边形 80"/>
              <p:cNvSpPr>
                <a:spLocks noChangeArrowheads="1"/>
              </p:cNvSpPr>
              <p:nvPr/>
            </p:nvSpPr>
            <p:spPr bwMode="auto">
              <a:xfrm>
                <a:off x="1080120" y="0"/>
                <a:ext cx="3744416" cy="396000"/>
              </a:xfrm>
              <a:prstGeom prst="homePlate">
                <a:avLst>
                  <a:gd name="adj" fmla="val 236390"/>
                </a:avLst>
              </a:prstGeom>
              <a:solidFill>
                <a:schemeClr val="tx2">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8" name="直角三角形 81"/>
              <p:cNvSpPr>
                <a:spLocks noChangeArrowheads="1"/>
              </p:cNvSpPr>
              <p:nvPr/>
            </p:nvSpPr>
            <p:spPr bwMode="auto">
              <a:xfrm rot="10800000">
                <a:off x="1080120" y="398010"/>
                <a:ext cx="216000" cy="216000"/>
              </a:xfrm>
              <a:prstGeom prst="rtTriangle">
                <a:avLst/>
              </a:prstGeom>
              <a:solidFill>
                <a:schemeClr val="tx2">
                  <a:lumMod val="75000"/>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a:solidFill>
                    <a:srgbClr val="F8F8F8"/>
                  </a:solidFill>
                  <a:latin typeface="微软雅黑" pitchFamily="34" charset="-122"/>
                  <a:ea typeface="微软雅黑" pitchFamily="34" charset="-122"/>
                  <a:sym typeface="微软雅黑" pitchFamily="34" charset="-122"/>
                </a:endParaRPr>
              </a:p>
            </p:txBody>
          </p:sp>
          <p:sp>
            <p:nvSpPr>
              <p:cNvPr id="39" name="矩形 82"/>
              <p:cNvSpPr>
                <a:spLocks noChangeArrowheads="1"/>
              </p:cNvSpPr>
              <p:nvPr/>
            </p:nvSpPr>
            <p:spPr bwMode="auto">
              <a:xfrm>
                <a:off x="72008" y="277511"/>
                <a:ext cx="800239" cy="276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2"/>
                    </a:solidFill>
                    <a:latin typeface="微软雅黑" pitchFamily="34" charset="-122"/>
                    <a:ea typeface="微软雅黑" pitchFamily="34" charset="-122"/>
                    <a:sym typeface="微软雅黑" pitchFamily="34" charset="-122"/>
                  </a:rPr>
                  <a:t>标题文字</a:t>
                </a:r>
                <a:endParaRPr lang="zh-CN" altLang="en-US" sz="1200" dirty="0">
                  <a:solidFill>
                    <a:schemeClr val="accent2"/>
                  </a:solidFill>
                  <a:latin typeface="微软雅黑" pitchFamily="34" charset="-122"/>
                  <a:ea typeface="微软雅黑" pitchFamily="34" charset="-122"/>
                  <a:sym typeface="微软雅黑" pitchFamily="34" charset="-122"/>
                </a:endParaRPr>
              </a:p>
            </p:txBody>
          </p:sp>
          <p:sp>
            <p:nvSpPr>
              <p:cNvPr id="40" name="TextBox 83"/>
              <p:cNvSpPr>
                <a:spLocks noChangeArrowheads="1"/>
              </p:cNvSpPr>
              <p:nvPr/>
            </p:nvSpPr>
            <p:spPr bwMode="auto">
              <a:xfrm>
                <a:off x="1149052" y="59500"/>
                <a:ext cx="2017323" cy="246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2"/>
                    </a:solidFill>
                    <a:latin typeface="微软雅黑" pitchFamily="34" charset="-122"/>
                    <a:ea typeface="微软雅黑" pitchFamily="34" charset="-122"/>
                    <a:sym typeface="微软雅黑" pitchFamily="34" charset="-122"/>
                  </a:rPr>
                  <a:t>点击此处添加文字内容</a:t>
                </a:r>
                <a:endParaRPr lang="zh-CN" altLang="en-US" sz="1000" dirty="0">
                  <a:solidFill>
                    <a:schemeClr val="accent2"/>
                  </a:solidFill>
                  <a:latin typeface="微软雅黑" pitchFamily="34" charset="-122"/>
                  <a:ea typeface="微软雅黑" pitchFamily="34" charset="-122"/>
                  <a:sym typeface="微软雅黑" pitchFamily="34" charset="-122"/>
                </a:endParaRPr>
              </a:p>
            </p:txBody>
          </p:sp>
        </p:grpSp>
        <p:sp>
          <p:nvSpPr>
            <p:cNvPr id="35" name="TextBox 84"/>
            <p:cNvSpPr>
              <a:spLocks noChangeArrowheads="1"/>
            </p:cNvSpPr>
            <p:nvPr/>
          </p:nvSpPr>
          <p:spPr bwMode="auto">
            <a:xfrm>
              <a:off x="5795963" y="3695536"/>
              <a:ext cx="6848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en-US" altLang="zh-CN" dirty="0">
                  <a:solidFill>
                    <a:schemeClr val="accent1"/>
                  </a:solidFill>
                  <a:latin typeface="微软雅黑" pitchFamily="34" charset="-122"/>
                  <a:ea typeface="微软雅黑" pitchFamily="34" charset="-122"/>
                  <a:sym typeface="微软雅黑" pitchFamily="34" charset="-122"/>
                </a:rPr>
                <a:t>81%</a:t>
              </a:r>
              <a:endParaRPr lang="zh-CN" altLang="en-US" dirty="0">
                <a:solidFill>
                  <a:schemeClr val="accent1"/>
                </a:solidFill>
                <a:latin typeface="微软雅黑" pitchFamily="34" charset="-122"/>
                <a:ea typeface="微软雅黑" pitchFamily="34" charset="-122"/>
                <a:sym typeface="微软雅黑" pitchFamily="34" charset="-122"/>
              </a:endParaRPr>
            </a:p>
          </p:txBody>
        </p:sp>
      </p:grpSp>
      <p:sp>
        <p:nvSpPr>
          <p:cNvPr id="43"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4"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45"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71500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0-#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 calcmode="lin" valueType="num">
                                      <p:cBhvr additive="base">
                                        <p:cTn id="22" dur="500" fill="hold"/>
                                        <p:tgtEl>
                                          <p:spTgt spid="32"/>
                                        </p:tgtEl>
                                        <p:attrNameLst>
                                          <p:attrName>ppt_x</p:attrName>
                                        </p:attrNameLst>
                                      </p:cBhvr>
                                      <p:tavLst>
                                        <p:tav tm="0">
                                          <p:val>
                                            <p:strVal val="0-#ppt_w/2"/>
                                          </p:val>
                                        </p:tav>
                                        <p:tav tm="100000">
                                          <p:val>
                                            <p:strVal val="#ppt_x"/>
                                          </p:val>
                                        </p:tav>
                                      </p:tavLst>
                                    </p:anim>
                                    <p:anim calcmode="lin" valueType="num">
                                      <p:cBhvr additive="base">
                                        <p:cTn id="2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9" name="组合 18"/>
          <p:cNvGrpSpPr/>
          <p:nvPr/>
        </p:nvGrpSpPr>
        <p:grpSpPr>
          <a:xfrm rot="3172006" flipH="1">
            <a:off x="432339" y="3729946"/>
            <a:ext cx="662656" cy="957475"/>
            <a:chOff x="7608678" y="2072194"/>
            <a:chExt cx="1155251" cy="1492566"/>
          </a:xfrm>
        </p:grpSpPr>
        <p:sp>
          <p:nvSpPr>
            <p:cNvPr id="20" name="等腰三角形 1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等腰三角形 2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等腰三角形 2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等腰三角形 2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4" name="组合 23"/>
          <p:cNvGrpSpPr/>
          <p:nvPr/>
        </p:nvGrpSpPr>
        <p:grpSpPr>
          <a:xfrm rot="19202141" flipH="1">
            <a:off x="1114239" y="2889358"/>
            <a:ext cx="781543" cy="998125"/>
            <a:chOff x="7608678" y="2072194"/>
            <a:chExt cx="1155251" cy="1492566"/>
          </a:xfrm>
        </p:grpSpPr>
        <p:sp>
          <p:nvSpPr>
            <p:cNvPr id="25" name="等腰三角形 2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等腰三角形 25"/>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等腰三角形 26"/>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等腰三角形 27"/>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29" name="组合 28"/>
          <p:cNvGrpSpPr/>
          <p:nvPr/>
        </p:nvGrpSpPr>
        <p:grpSpPr>
          <a:xfrm rot="2168517" flipH="1">
            <a:off x="784377" y="3203229"/>
            <a:ext cx="250452" cy="361879"/>
            <a:chOff x="7608678" y="2072194"/>
            <a:chExt cx="1155251" cy="1492566"/>
          </a:xfrm>
        </p:grpSpPr>
        <p:sp>
          <p:nvSpPr>
            <p:cNvPr id="30" name="等腰三角形 2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等腰三角形 30"/>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等腰三角形 31"/>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等腰三角形 32"/>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4" name="椭圆 33"/>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5" name="椭圆 34"/>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36" name="椭圆 35"/>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5</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rot="536351">
            <a:off x="5664200" y="1520162"/>
            <a:ext cx="205361" cy="296726"/>
            <a:chOff x="7608678" y="2072194"/>
            <a:chExt cx="1155251" cy="1492566"/>
          </a:xfrm>
        </p:grpSpPr>
        <p:sp>
          <p:nvSpPr>
            <p:cNvPr id="38" name="等腰三角形 3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9" name="等腰三角形 3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等腰三角形 3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等腰三角形 4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2" name="组合 41"/>
          <p:cNvGrpSpPr/>
          <p:nvPr/>
        </p:nvGrpSpPr>
        <p:grpSpPr>
          <a:xfrm rot="20080448">
            <a:off x="5623710" y="2026265"/>
            <a:ext cx="330310" cy="477267"/>
            <a:chOff x="7608678" y="2072194"/>
            <a:chExt cx="1155251" cy="1492566"/>
          </a:xfrm>
        </p:grpSpPr>
        <p:sp>
          <p:nvSpPr>
            <p:cNvPr id="43" name="等腰三角形 42"/>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等腰三角形 43"/>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7" name="组合 46"/>
          <p:cNvGrpSpPr/>
          <p:nvPr/>
        </p:nvGrpSpPr>
        <p:grpSpPr>
          <a:xfrm rot="1340142">
            <a:off x="5093252" y="1744135"/>
            <a:ext cx="386248" cy="499026"/>
            <a:chOff x="7608678" y="2072194"/>
            <a:chExt cx="1155251" cy="1492566"/>
          </a:xfrm>
        </p:grpSpPr>
        <p:sp>
          <p:nvSpPr>
            <p:cNvPr id="48" name="等腰三角形 47"/>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9" name="等腰三角形 48"/>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52"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明年计划</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3141823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0-#ppt_w/2"/>
                                          </p:val>
                                        </p:tav>
                                        <p:tav tm="100000">
                                          <p:val>
                                            <p:strVal val="#ppt_x"/>
                                          </p:val>
                                        </p:tav>
                                      </p:tavLst>
                                    </p:anim>
                                    <p:anim calcmode="lin" valueType="num">
                                      <p:cBhvr additive="base">
                                        <p:cTn id="12" dur="500" fill="hold"/>
                                        <p:tgtEl>
                                          <p:spTgt spid="24"/>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0-#ppt_w/2"/>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0-#ppt_w/2"/>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0-#ppt_w/2"/>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0-#ppt_w/2"/>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0-#ppt_w/2"/>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0-#ppt_w/2"/>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500" fill="hold"/>
                                        <p:tgtEl>
                                          <p:spTgt spid="47"/>
                                        </p:tgtEl>
                                        <p:attrNameLst>
                                          <p:attrName>ppt_x</p:attrName>
                                        </p:attrNameLst>
                                      </p:cBhvr>
                                      <p:tavLst>
                                        <p:tav tm="0">
                                          <p:val>
                                            <p:strVal val="0-#ppt_w/2"/>
                                          </p:val>
                                        </p:tav>
                                        <p:tav tm="100000">
                                          <p:val>
                                            <p:strVal val="#ppt_x"/>
                                          </p:val>
                                        </p:tav>
                                      </p:tavLst>
                                    </p:anim>
                                    <p:anim calcmode="lin" valueType="num">
                                      <p:cBhvr additive="base">
                                        <p:cTn id="40"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fade">
                                      <p:cBhvr>
                                        <p:cTn id="5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5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258261" y="935124"/>
            <a:ext cx="6566951" cy="3796866"/>
            <a:chOff x="1119188" y="573088"/>
            <a:chExt cx="6943861" cy="4014787"/>
          </a:xfrm>
        </p:grpSpPr>
        <p:grpSp>
          <p:nvGrpSpPr>
            <p:cNvPr id="8" name="Group 4"/>
            <p:cNvGrpSpPr>
              <a:grpSpLocks/>
            </p:cNvGrpSpPr>
            <p:nvPr/>
          </p:nvGrpSpPr>
          <p:grpSpPr bwMode="auto">
            <a:xfrm>
              <a:off x="4211638" y="573088"/>
              <a:ext cx="1620053" cy="774700"/>
              <a:chOff x="0" y="0"/>
              <a:chExt cx="1620269" cy="774008"/>
            </a:xfrm>
          </p:grpSpPr>
          <p:sp>
            <p:nvSpPr>
              <p:cNvPr id="84" name="椭圆 10"/>
              <p:cNvSpPr>
                <a:spLocks noChangeArrowheads="1"/>
              </p:cNvSpPr>
              <p:nvPr/>
            </p:nvSpPr>
            <p:spPr bwMode="auto">
              <a:xfrm>
                <a:off x="0" y="0"/>
                <a:ext cx="774008" cy="774008"/>
              </a:xfrm>
              <a:prstGeom prst="ellipse">
                <a:avLst/>
              </a:prstGeom>
              <a:blipFill dpi="0" rotWithShape="1">
                <a:blip r:embed="rId3"/>
                <a:srcRect/>
                <a:stretch>
                  <a:fillRect/>
                </a:stretch>
              </a:blipFill>
              <a:ln w="38100">
                <a:solidFill>
                  <a:schemeClr val="bg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5" name="矩形 21"/>
              <p:cNvSpPr>
                <a:spLocks noChangeArrowheads="1"/>
              </p:cNvSpPr>
              <p:nvPr/>
            </p:nvSpPr>
            <p:spPr bwMode="auto">
              <a:xfrm>
                <a:off x="774008" y="217726"/>
                <a:ext cx="846261" cy="292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9" name="Group 7"/>
            <p:cNvGrpSpPr>
              <a:grpSpLocks/>
            </p:cNvGrpSpPr>
            <p:nvPr/>
          </p:nvGrpSpPr>
          <p:grpSpPr bwMode="auto">
            <a:xfrm>
              <a:off x="2133600" y="1838325"/>
              <a:ext cx="1620051" cy="773113"/>
              <a:chOff x="0" y="0"/>
              <a:chExt cx="1620269" cy="774008"/>
            </a:xfrm>
          </p:grpSpPr>
          <p:sp>
            <p:nvSpPr>
              <p:cNvPr id="82" name="椭圆 19"/>
              <p:cNvSpPr>
                <a:spLocks noChangeArrowheads="1"/>
              </p:cNvSpPr>
              <p:nvPr/>
            </p:nvSpPr>
            <p:spPr bwMode="auto">
              <a:xfrm>
                <a:off x="0" y="0"/>
                <a:ext cx="774008" cy="774008"/>
              </a:xfrm>
              <a:prstGeom prst="ellipse">
                <a:avLst/>
              </a:prstGeom>
              <a:blipFill dpi="0" rotWithShape="1">
                <a:blip r:embed="rId4"/>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3" name="矩形 22"/>
              <p:cNvSpPr>
                <a:spLocks noChangeArrowheads="1"/>
              </p:cNvSpPr>
              <p:nvPr/>
            </p:nvSpPr>
            <p:spPr bwMode="auto">
              <a:xfrm>
                <a:off x="774008" y="233115"/>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10" name="Group 10"/>
            <p:cNvGrpSpPr>
              <a:grpSpLocks/>
            </p:cNvGrpSpPr>
            <p:nvPr/>
          </p:nvGrpSpPr>
          <p:grpSpPr bwMode="auto">
            <a:xfrm>
              <a:off x="4211638" y="1838325"/>
              <a:ext cx="1620051" cy="773113"/>
              <a:chOff x="0" y="0"/>
              <a:chExt cx="1620269" cy="774008"/>
            </a:xfrm>
          </p:grpSpPr>
          <p:sp>
            <p:nvSpPr>
              <p:cNvPr id="80" name="椭圆 13"/>
              <p:cNvSpPr>
                <a:spLocks noChangeArrowheads="1"/>
              </p:cNvSpPr>
              <p:nvPr/>
            </p:nvSpPr>
            <p:spPr bwMode="auto">
              <a:xfrm>
                <a:off x="0" y="0"/>
                <a:ext cx="774008" cy="774008"/>
              </a:xfrm>
              <a:prstGeom prst="ellipse">
                <a:avLst/>
              </a:prstGeom>
              <a:blipFill dpi="0" rotWithShape="1">
                <a:blip r:embed="rId5"/>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81" name="矩形 23"/>
              <p:cNvSpPr>
                <a:spLocks noChangeArrowheads="1"/>
              </p:cNvSpPr>
              <p:nvPr/>
            </p:nvSpPr>
            <p:spPr bwMode="auto">
              <a:xfrm>
                <a:off x="774008" y="233114"/>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grpSp>
          <p:nvGrpSpPr>
            <p:cNvPr id="11" name="Group 13"/>
            <p:cNvGrpSpPr>
              <a:grpSpLocks/>
            </p:cNvGrpSpPr>
            <p:nvPr/>
          </p:nvGrpSpPr>
          <p:grpSpPr bwMode="auto">
            <a:xfrm>
              <a:off x="6291263" y="1838325"/>
              <a:ext cx="1620051" cy="773113"/>
              <a:chOff x="0" y="0"/>
              <a:chExt cx="1620269" cy="774008"/>
            </a:xfrm>
          </p:grpSpPr>
          <p:sp>
            <p:nvSpPr>
              <p:cNvPr id="78" name="椭圆 16"/>
              <p:cNvSpPr>
                <a:spLocks noChangeArrowheads="1"/>
              </p:cNvSpPr>
              <p:nvPr/>
            </p:nvSpPr>
            <p:spPr bwMode="auto">
              <a:xfrm>
                <a:off x="0" y="0"/>
                <a:ext cx="774008" cy="774008"/>
              </a:xfrm>
              <a:prstGeom prst="ellipse">
                <a:avLst/>
              </a:prstGeom>
              <a:blipFill dpi="0" rotWithShape="1">
                <a:blip r:embed="rId6"/>
                <a:srcRect/>
                <a:stretch>
                  <a:fillRect/>
                </a:stretch>
              </a:blipFill>
              <a:ln w="38100">
                <a:solidFill>
                  <a:schemeClr val="tx1"/>
                </a:solid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9" name="矩形 24"/>
              <p:cNvSpPr>
                <a:spLocks noChangeArrowheads="1"/>
              </p:cNvSpPr>
              <p:nvPr/>
            </p:nvSpPr>
            <p:spPr bwMode="auto">
              <a:xfrm>
                <a:off x="774008" y="233112"/>
                <a:ext cx="846261" cy="29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2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cxnSp>
          <p:nvCxnSpPr>
            <p:cNvPr id="12" name="肘形连接符 87"/>
            <p:cNvCxnSpPr>
              <a:cxnSpLocks noChangeShapeType="1"/>
              <a:stCxn id="84" idx="4"/>
              <a:endCxn id="80" idx="0"/>
            </p:cNvCxnSpPr>
            <p:nvPr/>
          </p:nvCxnSpPr>
          <p:spPr bwMode="auto">
            <a:xfrm rot="5400000">
              <a:off x="4353719" y="1593057"/>
              <a:ext cx="490537" cy="1270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3" name="肘形连接符 89"/>
            <p:cNvCxnSpPr>
              <a:cxnSpLocks noChangeShapeType="1"/>
              <a:stCxn id="84" idx="4"/>
              <a:endCxn id="82" idx="0"/>
            </p:cNvCxnSpPr>
            <p:nvPr/>
          </p:nvCxnSpPr>
          <p:spPr bwMode="auto">
            <a:xfrm rot="5400000">
              <a:off x="3313907" y="553244"/>
              <a:ext cx="490537" cy="2079625"/>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14" name="肘形连接符 91"/>
            <p:cNvCxnSpPr>
              <a:cxnSpLocks noChangeShapeType="1"/>
              <a:stCxn id="84" idx="4"/>
              <a:endCxn id="78" idx="0"/>
            </p:cNvCxnSpPr>
            <p:nvPr/>
          </p:nvCxnSpPr>
          <p:spPr bwMode="auto">
            <a:xfrm rot="16200000" flipH="1">
              <a:off x="5392738" y="554038"/>
              <a:ext cx="490537" cy="2078037"/>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nvGrpSpPr>
            <p:cNvPr id="15" name="Group 19"/>
            <p:cNvGrpSpPr>
              <a:grpSpLocks/>
            </p:cNvGrpSpPr>
            <p:nvPr/>
          </p:nvGrpSpPr>
          <p:grpSpPr bwMode="auto">
            <a:xfrm>
              <a:off x="1119188" y="2611436"/>
              <a:ext cx="2504924" cy="1573214"/>
              <a:chOff x="0" y="-2"/>
              <a:chExt cx="2505102" cy="1572384"/>
            </a:xfrm>
          </p:grpSpPr>
          <p:grpSp>
            <p:nvGrpSpPr>
              <p:cNvPr id="58" name="Group 20"/>
              <p:cNvGrpSpPr>
                <a:grpSpLocks/>
              </p:cNvGrpSpPr>
              <p:nvPr/>
            </p:nvGrpSpPr>
            <p:grpSpPr bwMode="auto">
              <a:xfrm>
                <a:off x="0" y="477124"/>
                <a:ext cx="1025719" cy="288000"/>
                <a:chOff x="0" y="0"/>
                <a:chExt cx="1025719" cy="288000"/>
              </a:xfrm>
            </p:grpSpPr>
            <p:sp>
              <p:nvSpPr>
                <p:cNvPr id="76" name="椭圆 20"/>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7" name="矩形 25"/>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1000" dirty="0" smtClean="0">
                      <a:solidFill>
                        <a:schemeClr val="accent1"/>
                      </a:solidFill>
                      <a:latin typeface="微软雅黑" panose="020B0503020204020204" pitchFamily="34" charset="-122"/>
                      <a:ea typeface="微软雅黑" panose="020B0503020204020204" pitchFamily="34" charset="-122"/>
                    </a:rPr>
                    <a:t>标题文字</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grpSp>
          <p:grpSp>
            <p:nvGrpSpPr>
              <p:cNvPr id="59" name="Group 23"/>
              <p:cNvGrpSpPr>
                <a:grpSpLocks/>
              </p:cNvGrpSpPr>
              <p:nvPr/>
            </p:nvGrpSpPr>
            <p:grpSpPr bwMode="auto">
              <a:xfrm>
                <a:off x="1479383" y="477124"/>
                <a:ext cx="1025719" cy="288000"/>
                <a:chOff x="0" y="0"/>
                <a:chExt cx="1025719" cy="288000"/>
              </a:xfrm>
            </p:grpSpPr>
            <p:sp>
              <p:nvSpPr>
                <p:cNvPr id="74" name="椭圆 28"/>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5" name="矩形 2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0" name="Group 26"/>
              <p:cNvGrpSpPr>
                <a:grpSpLocks/>
              </p:cNvGrpSpPr>
              <p:nvPr/>
            </p:nvGrpSpPr>
            <p:grpSpPr bwMode="auto">
              <a:xfrm>
                <a:off x="0" y="880753"/>
                <a:ext cx="1025719" cy="288000"/>
                <a:chOff x="0" y="0"/>
                <a:chExt cx="1025719" cy="288000"/>
              </a:xfrm>
            </p:grpSpPr>
            <p:sp>
              <p:nvSpPr>
                <p:cNvPr id="72" name="椭圆 40"/>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3" name="矩形 41"/>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1" name="Group 29"/>
              <p:cNvGrpSpPr>
                <a:grpSpLocks/>
              </p:cNvGrpSpPr>
              <p:nvPr/>
            </p:nvGrpSpPr>
            <p:grpSpPr bwMode="auto">
              <a:xfrm>
                <a:off x="1479383" y="880753"/>
                <a:ext cx="1025719" cy="288000"/>
                <a:chOff x="0" y="0"/>
                <a:chExt cx="1025719" cy="288000"/>
              </a:xfrm>
            </p:grpSpPr>
            <p:sp>
              <p:nvSpPr>
                <p:cNvPr id="70" name="椭圆 43"/>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71" name="矩形 44"/>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62" name="Group 32"/>
              <p:cNvGrpSpPr>
                <a:grpSpLocks/>
              </p:cNvGrpSpPr>
              <p:nvPr/>
            </p:nvGrpSpPr>
            <p:grpSpPr bwMode="auto">
              <a:xfrm>
                <a:off x="1479383" y="1284382"/>
                <a:ext cx="1025719" cy="288000"/>
                <a:chOff x="0" y="0"/>
                <a:chExt cx="1025719" cy="288000"/>
              </a:xfrm>
            </p:grpSpPr>
            <p:sp>
              <p:nvSpPr>
                <p:cNvPr id="68" name="椭圆 58"/>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69" name="矩形 59"/>
                <p:cNvSpPr>
                  <a:spLocks noChangeArrowheads="1"/>
                </p:cNvSpPr>
                <p:nvPr/>
              </p:nvSpPr>
              <p:spPr bwMode="auto">
                <a:xfrm>
                  <a:off x="288000" y="5500"/>
                  <a:ext cx="73771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63" name="肘形连接符 93"/>
              <p:cNvCxnSpPr>
                <a:cxnSpLocks noChangeShapeType="1"/>
                <a:stCxn id="82" idx="4"/>
                <a:endCxn id="76" idx="0"/>
              </p:cNvCxnSpPr>
              <p:nvPr/>
            </p:nvCxnSpPr>
            <p:spPr bwMode="auto">
              <a:xfrm rot="5400000">
                <a:off x="533608" y="-389608"/>
                <a:ext cx="477124" cy="125634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4" name="肘形连接符 95"/>
              <p:cNvCxnSpPr>
                <a:cxnSpLocks noChangeShapeType="1"/>
                <a:stCxn id="82" idx="4"/>
                <a:endCxn id="74" idx="0"/>
              </p:cNvCxnSpPr>
              <p:nvPr/>
            </p:nvCxnSpPr>
            <p:spPr bwMode="auto">
              <a:xfrm rot="16200000" flipH="1">
                <a:off x="1273298" y="127038"/>
                <a:ext cx="477124" cy="22304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5" name="直接连接符 97"/>
              <p:cNvCxnSpPr>
                <a:cxnSpLocks noChangeShapeType="1"/>
                <a:stCxn id="76" idx="4"/>
                <a:endCxn id="7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6" name="直接连接符 99"/>
              <p:cNvCxnSpPr>
                <a:cxnSpLocks noChangeShapeType="1"/>
                <a:stCxn id="74" idx="4"/>
                <a:endCxn id="7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67" name="直接连接符 101"/>
              <p:cNvCxnSpPr>
                <a:cxnSpLocks noChangeShapeType="1"/>
                <a:stCxn id="70" idx="4"/>
                <a:endCxn id="68" idx="0"/>
              </p:cNvCxnSpPr>
              <p:nvPr/>
            </p:nvCxnSpPr>
            <p:spPr bwMode="auto">
              <a:xfrm>
                <a:off x="1623383"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6" name="Group 40"/>
            <p:cNvGrpSpPr>
              <a:grpSpLocks/>
            </p:cNvGrpSpPr>
            <p:nvPr/>
          </p:nvGrpSpPr>
          <p:grpSpPr bwMode="auto">
            <a:xfrm>
              <a:off x="4078288" y="2611437"/>
              <a:ext cx="2504924" cy="1976438"/>
              <a:chOff x="0" y="-1"/>
              <a:chExt cx="2505102" cy="1976012"/>
            </a:xfrm>
          </p:grpSpPr>
          <p:grpSp>
            <p:nvGrpSpPr>
              <p:cNvPr id="30" name="Group 41"/>
              <p:cNvGrpSpPr>
                <a:grpSpLocks/>
              </p:cNvGrpSpPr>
              <p:nvPr/>
            </p:nvGrpSpPr>
            <p:grpSpPr bwMode="auto">
              <a:xfrm>
                <a:off x="0" y="477124"/>
                <a:ext cx="1025719" cy="288000"/>
                <a:chOff x="0" y="0"/>
                <a:chExt cx="1025719" cy="288000"/>
              </a:xfrm>
            </p:grpSpPr>
            <p:sp>
              <p:nvSpPr>
                <p:cNvPr id="56" name="椭圆 31"/>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7" name="矩形 3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2" name="Group 44"/>
              <p:cNvGrpSpPr>
                <a:grpSpLocks/>
              </p:cNvGrpSpPr>
              <p:nvPr/>
            </p:nvGrpSpPr>
            <p:grpSpPr bwMode="auto">
              <a:xfrm>
                <a:off x="1479383" y="477124"/>
                <a:ext cx="1025719" cy="288000"/>
                <a:chOff x="0" y="0"/>
                <a:chExt cx="1025719" cy="288000"/>
              </a:xfrm>
            </p:grpSpPr>
            <p:sp>
              <p:nvSpPr>
                <p:cNvPr id="54" name="椭圆 34"/>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5" name="矩形 35"/>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4" name="Group 47"/>
              <p:cNvGrpSpPr>
                <a:grpSpLocks/>
              </p:cNvGrpSpPr>
              <p:nvPr/>
            </p:nvGrpSpPr>
            <p:grpSpPr bwMode="auto">
              <a:xfrm>
                <a:off x="0" y="880753"/>
                <a:ext cx="1025719" cy="288000"/>
                <a:chOff x="0" y="0"/>
                <a:chExt cx="1025719" cy="288000"/>
              </a:xfrm>
            </p:grpSpPr>
            <p:sp>
              <p:nvSpPr>
                <p:cNvPr id="52" name="椭圆 46"/>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3" name="矩形 4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5" name="Group 50"/>
              <p:cNvGrpSpPr>
                <a:grpSpLocks/>
              </p:cNvGrpSpPr>
              <p:nvPr/>
            </p:nvGrpSpPr>
            <p:grpSpPr bwMode="auto">
              <a:xfrm>
                <a:off x="1479383" y="880753"/>
                <a:ext cx="1025719" cy="288000"/>
                <a:chOff x="0" y="0"/>
                <a:chExt cx="1025719" cy="288000"/>
              </a:xfrm>
            </p:grpSpPr>
            <p:sp>
              <p:nvSpPr>
                <p:cNvPr id="50" name="椭圆 49"/>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51" name="矩形 50"/>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6" name="Group 53"/>
              <p:cNvGrpSpPr>
                <a:grpSpLocks/>
              </p:cNvGrpSpPr>
              <p:nvPr/>
            </p:nvGrpSpPr>
            <p:grpSpPr bwMode="auto">
              <a:xfrm>
                <a:off x="0" y="1284382"/>
                <a:ext cx="1025719" cy="288000"/>
                <a:chOff x="0" y="0"/>
                <a:chExt cx="1025719" cy="288000"/>
              </a:xfrm>
            </p:grpSpPr>
            <p:sp>
              <p:nvSpPr>
                <p:cNvPr id="48" name="椭圆 61"/>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9" name="矩形 62"/>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37" name="Group 56"/>
              <p:cNvGrpSpPr>
                <a:grpSpLocks/>
              </p:cNvGrpSpPr>
              <p:nvPr/>
            </p:nvGrpSpPr>
            <p:grpSpPr bwMode="auto">
              <a:xfrm>
                <a:off x="0" y="1688011"/>
                <a:ext cx="1025719" cy="288000"/>
                <a:chOff x="0" y="0"/>
                <a:chExt cx="1025719" cy="288000"/>
              </a:xfrm>
            </p:grpSpPr>
            <p:sp>
              <p:nvSpPr>
                <p:cNvPr id="46" name="椭圆 76"/>
                <p:cNvSpPr>
                  <a:spLocks noChangeArrowheads="1"/>
                </p:cNvSpPr>
                <p:nvPr/>
              </p:nvSpPr>
              <p:spPr bwMode="auto">
                <a:xfrm>
                  <a:off x="0" y="0"/>
                  <a:ext cx="288000" cy="288000"/>
                </a:xfrm>
                <a:prstGeom prst="ellipse">
                  <a:avLst/>
                </a:prstGeom>
                <a:solidFill>
                  <a:schemeClr val="tx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47" name="矩形 77"/>
                <p:cNvSpPr>
                  <a:spLocks noChangeArrowheads="1"/>
                </p:cNvSpPr>
                <p:nvPr/>
              </p:nvSpPr>
              <p:spPr bwMode="auto">
                <a:xfrm>
                  <a:off x="288000" y="5500"/>
                  <a:ext cx="737719" cy="26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38" name="肘形连接符 103"/>
              <p:cNvCxnSpPr>
                <a:cxnSpLocks noChangeShapeType="1"/>
                <a:stCxn id="80" idx="4"/>
                <a:endCxn id="56" idx="0"/>
              </p:cNvCxnSpPr>
              <p:nvPr/>
            </p:nvCxnSpPr>
            <p:spPr bwMode="auto">
              <a:xfrm rot="5400000">
                <a:off x="93769" y="50229"/>
                <a:ext cx="477124" cy="376663"/>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39" name="肘形连接符 105"/>
              <p:cNvCxnSpPr>
                <a:cxnSpLocks noChangeShapeType="1"/>
                <a:stCxn id="80" idx="4"/>
                <a:endCxn id="54" idx="0"/>
              </p:cNvCxnSpPr>
              <p:nvPr/>
            </p:nvCxnSpPr>
            <p:spPr bwMode="auto">
              <a:xfrm rot="16200000" flipH="1">
                <a:off x="833461" y="-312798"/>
                <a:ext cx="477124" cy="1102720"/>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0" name="直接连接符 107"/>
              <p:cNvCxnSpPr>
                <a:cxnSpLocks noChangeShapeType="1"/>
                <a:stCxn id="56" idx="4"/>
                <a:endCxn id="52" idx="0"/>
              </p:cNvCxnSpPr>
              <p:nvPr/>
            </p:nvCxnSpPr>
            <p:spPr bwMode="auto">
              <a:xfrm>
                <a:off x="144000"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3" name="直接连接符 109"/>
              <p:cNvCxnSpPr>
                <a:cxnSpLocks noChangeShapeType="1"/>
                <a:stCxn id="52" idx="4"/>
                <a:endCxn id="48" idx="0"/>
              </p:cNvCxnSpPr>
              <p:nvPr/>
            </p:nvCxnSpPr>
            <p:spPr bwMode="auto">
              <a:xfrm>
                <a:off x="144000"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4" name="直接连接符 111"/>
              <p:cNvCxnSpPr>
                <a:cxnSpLocks noChangeShapeType="1"/>
                <a:stCxn id="48" idx="4"/>
                <a:endCxn id="46" idx="0"/>
              </p:cNvCxnSpPr>
              <p:nvPr/>
            </p:nvCxnSpPr>
            <p:spPr bwMode="auto">
              <a:xfrm>
                <a:off x="144000" y="1572382"/>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45" name="直接连接符 113"/>
              <p:cNvCxnSpPr>
                <a:cxnSpLocks noChangeShapeType="1"/>
                <a:stCxn id="54" idx="4"/>
                <a:endCxn id="50" idx="0"/>
              </p:cNvCxnSpPr>
              <p:nvPr/>
            </p:nvCxnSpPr>
            <p:spPr bwMode="auto">
              <a:xfrm>
                <a:off x="1623383"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nvGrpSpPr>
            <p:cNvPr id="17" name="Group 65"/>
            <p:cNvGrpSpPr>
              <a:grpSpLocks/>
            </p:cNvGrpSpPr>
            <p:nvPr/>
          </p:nvGrpSpPr>
          <p:grpSpPr bwMode="auto">
            <a:xfrm>
              <a:off x="6678613" y="2611438"/>
              <a:ext cx="1384436" cy="1573212"/>
              <a:chOff x="0" y="0"/>
              <a:chExt cx="1384963" cy="1572382"/>
            </a:xfrm>
          </p:grpSpPr>
          <p:grpSp>
            <p:nvGrpSpPr>
              <p:cNvPr id="18" name="Group 66"/>
              <p:cNvGrpSpPr>
                <a:grpSpLocks/>
              </p:cNvGrpSpPr>
              <p:nvPr/>
            </p:nvGrpSpPr>
            <p:grpSpPr bwMode="auto">
              <a:xfrm>
                <a:off x="359014" y="477124"/>
                <a:ext cx="1025949" cy="288000"/>
                <a:chOff x="0" y="0"/>
                <a:chExt cx="1025949" cy="288000"/>
              </a:xfrm>
            </p:grpSpPr>
            <p:sp>
              <p:nvSpPr>
                <p:cNvPr id="28" name="椭圆 37"/>
                <p:cNvSpPr>
                  <a:spLocks noChangeArrowheads="1"/>
                </p:cNvSpPr>
                <p:nvPr/>
              </p:nvSpPr>
              <p:spPr bwMode="auto">
                <a:xfrm>
                  <a:off x="0" y="0"/>
                  <a:ext cx="288000" cy="288000"/>
                </a:xfrm>
                <a:prstGeom prst="ellipse">
                  <a:avLst/>
                </a:prstGeom>
                <a:solidFill>
                  <a:schemeClr val="bg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9" name="矩形 3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19" name="Group 69"/>
              <p:cNvGrpSpPr>
                <a:grpSpLocks/>
              </p:cNvGrpSpPr>
              <p:nvPr/>
            </p:nvGrpSpPr>
            <p:grpSpPr bwMode="auto">
              <a:xfrm>
                <a:off x="359014" y="880753"/>
                <a:ext cx="1025949" cy="288000"/>
                <a:chOff x="0" y="0"/>
                <a:chExt cx="1025949" cy="288000"/>
              </a:xfrm>
            </p:grpSpPr>
            <p:sp>
              <p:nvSpPr>
                <p:cNvPr id="26" name="椭圆 52"/>
                <p:cNvSpPr>
                  <a:spLocks noChangeArrowheads="1"/>
                </p:cNvSpPr>
                <p:nvPr/>
              </p:nvSpPr>
              <p:spPr bwMode="auto">
                <a:xfrm>
                  <a:off x="0" y="0"/>
                  <a:ext cx="288000" cy="288000"/>
                </a:xfrm>
                <a:prstGeom prst="ellipse">
                  <a:avLst/>
                </a:prstGeom>
                <a:solidFill>
                  <a:schemeClr val="tx1">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7" name="矩形 53"/>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grpSp>
            <p:nvGrpSpPr>
              <p:cNvPr id="20" name="Group 72"/>
              <p:cNvGrpSpPr>
                <a:grpSpLocks/>
              </p:cNvGrpSpPr>
              <p:nvPr/>
            </p:nvGrpSpPr>
            <p:grpSpPr bwMode="auto">
              <a:xfrm>
                <a:off x="359014" y="1284382"/>
                <a:ext cx="1025949" cy="288000"/>
                <a:chOff x="0" y="0"/>
                <a:chExt cx="1025949" cy="288000"/>
              </a:xfrm>
            </p:grpSpPr>
            <p:sp>
              <p:nvSpPr>
                <p:cNvPr id="24" name="椭圆 67"/>
                <p:cNvSpPr>
                  <a:spLocks noChangeArrowheads="1"/>
                </p:cNvSpPr>
                <p:nvPr/>
              </p:nvSpPr>
              <p:spPr bwMode="auto">
                <a:xfrm>
                  <a:off x="0" y="0"/>
                  <a:ext cx="288000" cy="288000"/>
                </a:xfrm>
                <a:prstGeom prst="ellipse">
                  <a:avLst/>
                </a:prstGeom>
                <a:solidFill>
                  <a:schemeClr val="bg2">
                    <a:alpha val="50000"/>
                  </a:schemeClr>
                </a:solidFill>
                <a:ln w="28575">
                  <a:noFill/>
                  <a:miter lim="800000"/>
                  <a:headEnd/>
                  <a:tailEnd/>
                </a:ln>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endParaRPr lang="zh-CN" altLang="zh-CN" sz="1000">
                    <a:solidFill>
                      <a:schemeClr val="accent1"/>
                    </a:solidFill>
                    <a:latin typeface="微软雅黑" pitchFamily="34" charset="-122"/>
                    <a:ea typeface="微软雅黑" pitchFamily="34" charset="-122"/>
                    <a:sym typeface="微软雅黑" pitchFamily="34" charset="-122"/>
                  </a:endParaRPr>
                </a:p>
              </p:txBody>
            </p:sp>
            <p:sp>
              <p:nvSpPr>
                <p:cNvPr id="25" name="矩形 68"/>
                <p:cNvSpPr>
                  <a:spLocks noChangeArrowheads="1"/>
                </p:cNvSpPr>
                <p:nvPr/>
              </p:nvSpPr>
              <p:spPr bwMode="auto">
                <a:xfrm>
                  <a:off x="288000" y="5500"/>
                  <a:ext cx="737949" cy="26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zh-CN" altLang="en-US" sz="1000" dirty="0">
                      <a:solidFill>
                        <a:schemeClr val="accent1"/>
                      </a:solidFill>
                      <a:latin typeface="微软雅黑" panose="020B0503020204020204" pitchFamily="34" charset="-122"/>
                      <a:ea typeface="微软雅黑" panose="020B0503020204020204" pitchFamily="34" charset="-122"/>
                    </a:rPr>
                    <a:t>标题文字</a:t>
                  </a:r>
                </a:p>
              </p:txBody>
            </p:sp>
          </p:grpSp>
          <p:cxnSp>
            <p:nvCxnSpPr>
              <p:cNvPr id="21" name="肘形连接符 115"/>
              <p:cNvCxnSpPr>
                <a:cxnSpLocks noChangeShapeType="1"/>
                <a:stCxn id="78" idx="4"/>
                <a:endCxn id="28" idx="0"/>
              </p:cNvCxnSpPr>
              <p:nvPr/>
            </p:nvCxnSpPr>
            <p:spPr bwMode="auto">
              <a:xfrm rot="16200000" flipH="1">
                <a:off x="12945" y="-12945"/>
                <a:ext cx="477124" cy="503014"/>
              </a:xfrm>
              <a:prstGeom prst="bentConnector3">
                <a:avLst>
                  <a:gd name="adj1" fmla="val 50000"/>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2" name="直接连接符 117"/>
              <p:cNvCxnSpPr>
                <a:cxnSpLocks noChangeShapeType="1"/>
                <a:stCxn id="28" idx="4"/>
                <a:endCxn id="26" idx="0"/>
              </p:cNvCxnSpPr>
              <p:nvPr/>
            </p:nvCxnSpPr>
            <p:spPr bwMode="auto">
              <a:xfrm>
                <a:off x="503014" y="765124"/>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cxnSp>
            <p:nvCxnSpPr>
              <p:cNvPr id="23" name="直接连接符 119"/>
              <p:cNvCxnSpPr>
                <a:cxnSpLocks noChangeShapeType="1"/>
                <a:stCxn id="26" idx="4"/>
                <a:endCxn id="24" idx="0"/>
              </p:cNvCxnSpPr>
              <p:nvPr/>
            </p:nvCxnSpPr>
            <p:spPr bwMode="auto">
              <a:xfrm>
                <a:off x="503014" y="1168753"/>
                <a:ext cx="1" cy="115629"/>
              </a:xfrm>
              <a:prstGeom prst="line">
                <a:avLst/>
              </a:prstGeom>
              <a:noFill/>
              <a:ln w="9525">
                <a:solidFill>
                  <a:schemeClr val="accent3"/>
                </a:solidFill>
                <a:miter lim="800000"/>
                <a:headEnd/>
                <a:tailEnd/>
              </a:ln>
              <a:extLst>
                <a:ext uri="{909E8E84-426E-40DD-AFC4-6F175D3DCCD1}">
                  <a14:hiddenFill xmlns:a14="http://schemas.microsoft.com/office/drawing/2010/main">
                    <a:noFill/>
                  </a14:hiddenFill>
                </a:ext>
              </a:extLst>
            </p:spPr>
          </p:cxnSp>
        </p:grpSp>
      </p:grpSp>
      <p:sp>
        <p:nvSpPr>
          <p:cNvPr id="8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8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8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590016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mph" presetSubtype="0" fill="hold" nodeType="clickEffect">
                                  <p:stCondLst>
                                    <p:cond delay="0"/>
                                  </p:stCondLst>
                                  <p:childTnLst>
                                    <p:animEffect transition="out" filter="fade">
                                      <p:cBhvr>
                                        <p:cTn id="13" dur="500" tmFilter="0, 0; .2, .5; .8, .5; 1, 0"/>
                                        <p:tgtEl>
                                          <p:spTgt spid="7"/>
                                        </p:tgtEl>
                                      </p:cBhvr>
                                    </p:animEffect>
                                    <p:animScale>
                                      <p:cBhvr>
                                        <p:cTn id="14"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 name="图片 98"/>
          <p:cNvPicPr>
            <a:picLocks noChangeAspect="1"/>
          </p:cNvPicPr>
          <p:nvPr/>
        </p:nvPicPr>
        <p:blipFill>
          <a:blip r:embed="rId3">
            <a:extLst>
              <a:ext uri="{BEBA8EAE-BF5A-486C-A8C5-ECC9F3942E4B}">
                <a14:imgProps xmlns:a14="http://schemas.microsoft.com/office/drawing/2010/main">
                  <a14:imgLayer r:embed="rId4">
                    <a14:imgEffect>
                      <a14:artisticBlur radius="28"/>
                    </a14:imgEffect>
                  </a14:imgLayer>
                </a14:imgProps>
              </a:ext>
            </a:extLst>
          </a:blip>
          <a:stretch>
            <a:fillRect/>
          </a:stretch>
        </p:blipFill>
        <p:spPr>
          <a:xfrm>
            <a:off x="-708314" y="3109997"/>
            <a:ext cx="5825419" cy="3871085"/>
          </a:xfrm>
          <a:prstGeom prst="rect">
            <a:avLst/>
          </a:prstGeom>
        </p:spPr>
      </p:pic>
      <p:sp>
        <p:nvSpPr>
          <p:cNvPr id="100" name="矩形 99"/>
          <p:cNvSpPr/>
          <p:nvPr/>
        </p:nvSpPr>
        <p:spPr>
          <a:xfrm>
            <a:off x="4572000" y="0"/>
            <a:ext cx="4572000" cy="5143500"/>
          </a:xfrm>
          <a:prstGeom prst="rect">
            <a:avLst/>
          </a:prstGeom>
          <a:solidFill>
            <a:srgbClr val="FFFFFF">
              <a:alpha val="2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1" name="组合 100"/>
          <p:cNvGrpSpPr/>
          <p:nvPr/>
        </p:nvGrpSpPr>
        <p:grpSpPr>
          <a:xfrm rot="20216747" flipH="1">
            <a:off x="-73789" y="4307993"/>
            <a:ext cx="465915" cy="673203"/>
            <a:chOff x="7608678" y="2072194"/>
            <a:chExt cx="1155251" cy="1492566"/>
          </a:xfrm>
        </p:grpSpPr>
        <p:sp>
          <p:nvSpPr>
            <p:cNvPr id="102" name="等腰三角形 10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3" name="等腰三角形 10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等腰三角形 10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5" name="等腰三角形 10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6" name="组合 105"/>
          <p:cNvGrpSpPr/>
          <p:nvPr/>
        </p:nvGrpSpPr>
        <p:grpSpPr>
          <a:xfrm rot="951533" flipH="1">
            <a:off x="800968" y="3336056"/>
            <a:ext cx="697401" cy="890665"/>
            <a:chOff x="7608678" y="2072194"/>
            <a:chExt cx="1155251" cy="1492566"/>
          </a:xfrm>
        </p:grpSpPr>
        <p:sp>
          <p:nvSpPr>
            <p:cNvPr id="107" name="等腰三角形 10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8" name="等腰三角形 10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9" name="等腰三角形 10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0" name="等腰三角形 10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1" name="组合 110"/>
          <p:cNvGrpSpPr/>
          <p:nvPr/>
        </p:nvGrpSpPr>
        <p:grpSpPr>
          <a:xfrm rot="2168517" flipH="1">
            <a:off x="405816" y="3985833"/>
            <a:ext cx="250452" cy="361879"/>
            <a:chOff x="7608678" y="2072194"/>
            <a:chExt cx="1155251" cy="1492566"/>
          </a:xfrm>
        </p:grpSpPr>
        <p:sp>
          <p:nvSpPr>
            <p:cNvPr id="112" name="等腰三角形 11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3" name="等腰三角形 11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4" name="等腰三角形 11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5" name="等腰三角形 11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16" name="组合 115"/>
          <p:cNvGrpSpPr/>
          <p:nvPr/>
        </p:nvGrpSpPr>
        <p:grpSpPr>
          <a:xfrm>
            <a:off x="705082" y="1569735"/>
            <a:ext cx="3161837" cy="1406922"/>
            <a:chOff x="701222" y="1569735"/>
            <a:chExt cx="3161837" cy="1406922"/>
          </a:xfrm>
        </p:grpSpPr>
        <p:grpSp>
          <p:nvGrpSpPr>
            <p:cNvPr id="117" name="组合 116"/>
            <p:cNvGrpSpPr/>
            <p:nvPr/>
          </p:nvGrpSpPr>
          <p:grpSpPr>
            <a:xfrm>
              <a:off x="885478" y="1569735"/>
              <a:ext cx="2793325" cy="707886"/>
              <a:chOff x="899592" y="2139702"/>
              <a:chExt cx="2793325" cy="707886"/>
            </a:xfrm>
          </p:grpSpPr>
          <p:sp>
            <p:nvSpPr>
              <p:cNvPr id="119" name="TextBox 4"/>
              <p:cNvSpPr txBox="1"/>
              <p:nvPr/>
            </p:nvSpPr>
            <p:spPr>
              <a:xfrm>
                <a:off x="1071089" y="2139702"/>
                <a:ext cx="2450332" cy="707886"/>
              </a:xfrm>
              <a:prstGeom prst="rect">
                <a:avLst/>
              </a:prstGeom>
              <a:noFill/>
            </p:spPr>
            <p:txBody>
              <a:bodyPr wrap="square" rtlCol="0">
                <a:spAutoFit/>
              </a:bodyP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    录</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grpSp>
            <p:nvGrpSpPr>
              <p:cNvPr id="120" name="组合 119"/>
              <p:cNvGrpSpPr/>
              <p:nvPr/>
            </p:nvGrpSpPr>
            <p:grpSpPr>
              <a:xfrm>
                <a:off x="899592" y="2205613"/>
                <a:ext cx="194356" cy="576064"/>
                <a:chOff x="899592" y="1701557"/>
                <a:chExt cx="194356" cy="576064"/>
              </a:xfrm>
            </p:grpSpPr>
            <p:sp>
              <p:nvSpPr>
                <p:cNvPr id="124" name="矩形 123"/>
                <p:cNvSpPr/>
                <p:nvPr/>
              </p:nvSpPr>
              <p:spPr>
                <a:xfrm>
                  <a:off x="899592" y="1701557"/>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5" name="矩形 124"/>
                <p:cNvSpPr/>
                <p:nvPr/>
              </p:nvSpPr>
              <p:spPr>
                <a:xfrm>
                  <a:off x="1048229" y="1701557"/>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flipH="1">
                <a:off x="3498561" y="2205613"/>
                <a:ext cx="194356" cy="576064"/>
                <a:chOff x="1092149" y="2400603"/>
                <a:chExt cx="194356" cy="576064"/>
              </a:xfrm>
            </p:grpSpPr>
            <p:sp>
              <p:nvSpPr>
                <p:cNvPr id="122" name="矩形 121"/>
                <p:cNvSpPr/>
                <p:nvPr/>
              </p:nvSpPr>
              <p:spPr>
                <a:xfrm>
                  <a:off x="1092149" y="2400603"/>
                  <a:ext cx="122348" cy="576064"/>
                </a:xfrm>
                <a:prstGeom prst="rect">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123" name="矩形 122"/>
                <p:cNvSpPr/>
                <p:nvPr/>
              </p:nvSpPr>
              <p:spPr>
                <a:xfrm>
                  <a:off x="1240786" y="2400603"/>
                  <a:ext cx="45719" cy="576064"/>
                </a:xfrm>
                <a:prstGeom prst="rect">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grpSp>
        </p:grpSp>
        <p:sp>
          <p:nvSpPr>
            <p:cNvPr id="118" name="矩形 117"/>
            <p:cNvSpPr/>
            <p:nvPr/>
          </p:nvSpPr>
          <p:spPr>
            <a:xfrm>
              <a:off x="701222" y="2268771"/>
              <a:ext cx="3161837" cy="707886"/>
            </a:xfrm>
            <a:prstGeom prst="rect">
              <a:avLst/>
            </a:prstGeom>
          </p:spPr>
          <p:txBody>
            <a:bodyPr wrap="square">
              <a:spAutoFit/>
            </a:bodyPr>
            <a:lstStyle/>
            <a:p>
              <a:pPr algn="ctr"/>
              <a:r>
                <a:rPr lang="en-US" altLang="zh-CN" sz="4000" dirty="0" smtClean="0">
                  <a:solidFill>
                    <a:schemeClr val="bg1"/>
                  </a:solidFill>
                  <a:latin typeface="微软雅黑" panose="020B0503020204020204" pitchFamily="34" charset="-122"/>
                  <a:ea typeface="微软雅黑" panose="020B0503020204020204" pitchFamily="34" charset="-122"/>
                </a:rPr>
                <a:t>CONTENTS</a:t>
              </a:r>
              <a:endParaRPr lang="en-US" altLang="zh-CN" sz="4000" dirty="0">
                <a:solidFill>
                  <a:schemeClr val="bg1"/>
                </a:solidFill>
                <a:latin typeface="微软雅黑" panose="020B0503020204020204" pitchFamily="34" charset="-122"/>
                <a:ea typeface="微软雅黑" panose="020B0503020204020204" pitchFamily="34" charset="-122"/>
              </a:endParaRPr>
            </a:p>
          </p:txBody>
        </p:sp>
      </p:grpSp>
      <p:grpSp>
        <p:nvGrpSpPr>
          <p:cNvPr id="126" name="组合 125"/>
          <p:cNvGrpSpPr/>
          <p:nvPr/>
        </p:nvGrpSpPr>
        <p:grpSpPr>
          <a:xfrm>
            <a:off x="5117816" y="827992"/>
            <a:ext cx="3774664" cy="591630"/>
            <a:chOff x="5117816" y="827992"/>
            <a:chExt cx="3774664" cy="591630"/>
          </a:xfrm>
        </p:grpSpPr>
        <p:sp>
          <p:nvSpPr>
            <p:cNvPr id="127" name="文本框 16"/>
            <p:cNvSpPr>
              <a:spLocks noChangeArrowheads="1"/>
            </p:cNvSpPr>
            <p:nvPr/>
          </p:nvSpPr>
          <p:spPr bwMode="auto">
            <a:xfrm>
              <a:off x="5356740" y="827992"/>
              <a:ext cx="274947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一、年度工作概述</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28"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29" name="组合 128"/>
          <p:cNvGrpSpPr/>
          <p:nvPr/>
        </p:nvGrpSpPr>
        <p:grpSpPr>
          <a:xfrm>
            <a:off x="5117816" y="1593621"/>
            <a:ext cx="3774664" cy="591630"/>
            <a:chOff x="5117816" y="827992"/>
            <a:chExt cx="3774664" cy="591630"/>
          </a:xfrm>
        </p:grpSpPr>
        <p:sp>
          <p:nvSpPr>
            <p:cNvPr id="130" name="文本框 16"/>
            <p:cNvSpPr>
              <a:spLocks noChangeArrowheads="1"/>
            </p:cNvSpPr>
            <p:nvPr/>
          </p:nvSpPr>
          <p:spPr bwMode="auto">
            <a:xfrm>
              <a:off x="5356741"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二、工作完成情况</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1"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2" name="组合 131"/>
          <p:cNvGrpSpPr/>
          <p:nvPr/>
        </p:nvGrpSpPr>
        <p:grpSpPr>
          <a:xfrm>
            <a:off x="5117816" y="2359250"/>
            <a:ext cx="3774664" cy="591630"/>
            <a:chOff x="5117816" y="827992"/>
            <a:chExt cx="3774664" cy="591630"/>
          </a:xfrm>
        </p:grpSpPr>
        <p:sp>
          <p:nvSpPr>
            <p:cNvPr id="133" name="文本框 16"/>
            <p:cNvSpPr>
              <a:spLocks noChangeArrowheads="1"/>
            </p:cNvSpPr>
            <p:nvPr/>
          </p:nvSpPr>
          <p:spPr bwMode="auto">
            <a:xfrm>
              <a:off x="5356742"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三、项目成功展示</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4"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5" name="组合 134"/>
          <p:cNvGrpSpPr/>
          <p:nvPr/>
        </p:nvGrpSpPr>
        <p:grpSpPr>
          <a:xfrm>
            <a:off x="5117816" y="3124879"/>
            <a:ext cx="3774664" cy="591630"/>
            <a:chOff x="5117816" y="827992"/>
            <a:chExt cx="3774664" cy="591630"/>
          </a:xfrm>
        </p:grpSpPr>
        <p:sp>
          <p:nvSpPr>
            <p:cNvPr id="136" name="文本框 16"/>
            <p:cNvSpPr>
              <a:spLocks noChangeArrowheads="1"/>
            </p:cNvSpPr>
            <p:nvPr/>
          </p:nvSpPr>
          <p:spPr bwMode="auto">
            <a:xfrm>
              <a:off x="5356741" y="827992"/>
              <a:ext cx="2749472"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四、工作存在不足</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37"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8" name="组合 137"/>
          <p:cNvGrpSpPr/>
          <p:nvPr/>
        </p:nvGrpSpPr>
        <p:grpSpPr>
          <a:xfrm>
            <a:off x="5117816" y="3890508"/>
            <a:ext cx="3774664" cy="591630"/>
            <a:chOff x="5117816" y="827992"/>
            <a:chExt cx="3774664" cy="591630"/>
          </a:xfrm>
        </p:grpSpPr>
        <p:sp>
          <p:nvSpPr>
            <p:cNvPr id="139" name="文本框 16"/>
            <p:cNvSpPr>
              <a:spLocks noChangeArrowheads="1"/>
            </p:cNvSpPr>
            <p:nvPr/>
          </p:nvSpPr>
          <p:spPr bwMode="auto">
            <a:xfrm>
              <a:off x="5356742" y="827992"/>
              <a:ext cx="2749471"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2500" b="1" dirty="0" smtClean="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rPr>
                <a:t>五、明年工作计划</a:t>
              </a:r>
              <a:endParaRPr lang="en-US" sz="2500" b="1"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sym typeface="Arial" panose="020B0604020202020204" pitchFamily="34" charset="0"/>
              </a:endParaRPr>
            </a:p>
          </p:txBody>
        </p:sp>
        <p:pic>
          <p:nvPicPr>
            <p:cNvPr id="140" name="图片 22"/>
            <p:cNvPicPr>
              <a:picLocks noChangeAspect="1" noChangeArrowheads="1"/>
            </p:cNvPicPr>
            <p:nvPr/>
          </p:nvPicPr>
          <p:blipFill>
            <a:blip r:embed="rId5" cstate="print">
              <a:extLst>
                <a:ext uri="{28A0092B-C50C-407E-A947-70E740481C1C}">
                  <a14:useLocalDpi xmlns:a14="http://schemas.microsoft.com/office/drawing/2010/main" val="0"/>
                </a:ext>
              </a:extLst>
            </a:blip>
            <a:srcRect r="-4947"/>
            <a:stretch>
              <a:fillRect/>
            </a:stretch>
          </p:blipFill>
          <p:spPr bwMode="auto">
            <a:xfrm>
              <a:off x="5117816" y="1206004"/>
              <a:ext cx="3774664" cy="213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75432182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fade">
                                      <p:cBhvr>
                                        <p:cTn id="14" dur="500"/>
                                        <p:tgtEl>
                                          <p:spTgt spid="100"/>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126"/>
                                        </p:tgtEl>
                                        <p:attrNameLst>
                                          <p:attrName>style.visibility</p:attrName>
                                        </p:attrNameLst>
                                      </p:cBhvr>
                                      <p:to>
                                        <p:strVal val="visible"/>
                                      </p:to>
                                    </p:set>
                                    <p:anim calcmode="lin" valueType="num">
                                      <p:cBhvr additive="base">
                                        <p:cTn id="19" dur="500" fill="hold"/>
                                        <p:tgtEl>
                                          <p:spTgt spid="126"/>
                                        </p:tgtEl>
                                        <p:attrNameLst>
                                          <p:attrName>ppt_x</p:attrName>
                                        </p:attrNameLst>
                                      </p:cBhvr>
                                      <p:tavLst>
                                        <p:tav tm="0">
                                          <p:val>
                                            <p:strVal val="1+#ppt_w/2"/>
                                          </p:val>
                                        </p:tav>
                                        <p:tav tm="100000">
                                          <p:val>
                                            <p:strVal val="#ppt_x"/>
                                          </p:val>
                                        </p:tav>
                                      </p:tavLst>
                                    </p:anim>
                                    <p:anim calcmode="lin" valueType="num">
                                      <p:cBhvr additive="base">
                                        <p:cTn id="20" dur="500" fill="hold"/>
                                        <p:tgtEl>
                                          <p:spTgt spid="126"/>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129"/>
                                        </p:tgtEl>
                                        <p:attrNameLst>
                                          <p:attrName>style.visibility</p:attrName>
                                        </p:attrNameLst>
                                      </p:cBhvr>
                                      <p:to>
                                        <p:strVal val="visible"/>
                                      </p:to>
                                    </p:set>
                                    <p:anim calcmode="lin" valueType="num">
                                      <p:cBhvr additive="base">
                                        <p:cTn id="25" dur="500" fill="hold"/>
                                        <p:tgtEl>
                                          <p:spTgt spid="129"/>
                                        </p:tgtEl>
                                        <p:attrNameLst>
                                          <p:attrName>ppt_x</p:attrName>
                                        </p:attrNameLst>
                                      </p:cBhvr>
                                      <p:tavLst>
                                        <p:tav tm="0">
                                          <p:val>
                                            <p:strVal val="1+#ppt_w/2"/>
                                          </p:val>
                                        </p:tav>
                                        <p:tav tm="100000">
                                          <p:val>
                                            <p:strVal val="#ppt_x"/>
                                          </p:val>
                                        </p:tav>
                                      </p:tavLst>
                                    </p:anim>
                                    <p:anim calcmode="lin" valueType="num">
                                      <p:cBhvr additive="base">
                                        <p:cTn id="26" dur="500" fill="hold"/>
                                        <p:tgtEl>
                                          <p:spTgt spid="12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nodeType="clickEffect">
                                  <p:stCondLst>
                                    <p:cond delay="0"/>
                                  </p:stCondLst>
                                  <p:childTnLst>
                                    <p:set>
                                      <p:cBhvr>
                                        <p:cTn id="30" dur="1" fill="hold">
                                          <p:stCondLst>
                                            <p:cond delay="0"/>
                                          </p:stCondLst>
                                        </p:cTn>
                                        <p:tgtEl>
                                          <p:spTgt spid="132"/>
                                        </p:tgtEl>
                                        <p:attrNameLst>
                                          <p:attrName>style.visibility</p:attrName>
                                        </p:attrNameLst>
                                      </p:cBhvr>
                                      <p:to>
                                        <p:strVal val="visible"/>
                                      </p:to>
                                    </p:set>
                                    <p:anim calcmode="lin" valueType="num">
                                      <p:cBhvr additive="base">
                                        <p:cTn id="31" dur="500" fill="hold"/>
                                        <p:tgtEl>
                                          <p:spTgt spid="132"/>
                                        </p:tgtEl>
                                        <p:attrNameLst>
                                          <p:attrName>ppt_x</p:attrName>
                                        </p:attrNameLst>
                                      </p:cBhvr>
                                      <p:tavLst>
                                        <p:tav tm="0">
                                          <p:val>
                                            <p:strVal val="1+#ppt_w/2"/>
                                          </p:val>
                                        </p:tav>
                                        <p:tav tm="100000">
                                          <p:val>
                                            <p:strVal val="#ppt_x"/>
                                          </p:val>
                                        </p:tav>
                                      </p:tavLst>
                                    </p:anim>
                                    <p:anim calcmode="lin" valueType="num">
                                      <p:cBhvr additive="base">
                                        <p:cTn id="32" dur="500" fill="hold"/>
                                        <p:tgtEl>
                                          <p:spTgt spid="132"/>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nodeType="clickEffect">
                                  <p:stCondLst>
                                    <p:cond delay="0"/>
                                  </p:stCondLst>
                                  <p:childTnLst>
                                    <p:set>
                                      <p:cBhvr>
                                        <p:cTn id="36" dur="1" fill="hold">
                                          <p:stCondLst>
                                            <p:cond delay="0"/>
                                          </p:stCondLst>
                                        </p:cTn>
                                        <p:tgtEl>
                                          <p:spTgt spid="135"/>
                                        </p:tgtEl>
                                        <p:attrNameLst>
                                          <p:attrName>style.visibility</p:attrName>
                                        </p:attrNameLst>
                                      </p:cBhvr>
                                      <p:to>
                                        <p:strVal val="visible"/>
                                      </p:to>
                                    </p:set>
                                    <p:anim calcmode="lin" valueType="num">
                                      <p:cBhvr additive="base">
                                        <p:cTn id="37" dur="500" fill="hold"/>
                                        <p:tgtEl>
                                          <p:spTgt spid="135"/>
                                        </p:tgtEl>
                                        <p:attrNameLst>
                                          <p:attrName>ppt_x</p:attrName>
                                        </p:attrNameLst>
                                      </p:cBhvr>
                                      <p:tavLst>
                                        <p:tav tm="0">
                                          <p:val>
                                            <p:strVal val="1+#ppt_w/2"/>
                                          </p:val>
                                        </p:tav>
                                        <p:tav tm="100000">
                                          <p:val>
                                            <p:strVal val="#ppt_x"/>
                                          </p:val>
                                        </p:tav>
                                      </p:tavLst>
                                    </p:anim>
                                    <p:anim calcmode="lin" valueType="num">
                                      <p:cBhvr additive="base">
                                        <p:cTn id="38" dur="500" fill="hold"/>
                                        <p:tgtEl>
                                          <p:spTgt spid="135"/>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nodeType="clickEffect">
                                  <p:stCondLst>
                                    <p:cond delay="0"/>
                                  </p:stCondLst>
                                  <p:childTnLst>
                                    <p:set>
                                      <p:cBhvr>
                                        <p:cTn id="42" dur="1" fill="hold">
                                          <p:stCondLst>
                                            <p:cond delay="0"/>
                                          </p:stCondLst>
                                        </p:cTn>
                                        <p:tgtEl>
                                          <p:spTgt spid="138"/>
                                        </p:tgtEl>
                                        <p:attrNameLst>
                                          <p:attrName>style.visibility</p:attrName>
                                        </p:attrNameLst>
                                      </p:cBhvr>
                                      <p:to>
                                        <p:strVal val="visible"/>
                                      </p:to>
                                    </p:set>
                                    <p:anim calcmode="lin" valueType="num">
                                      <p:cBhvr additive="base">
                                        <p:cTn id="43" dur="500" fill="hold"/>
                                        <p:tgtEl>
                                          <p:spTgt spid="138"/>
                                        </p:tgtEl>
                                        <p:attrNameLst>
                                          <p:attrName>ppt_x</p:attrName>
                                        </p:attrNameLst>
                                      </p:cBhvr>
                                      <p:tavLst>
                                        <p:tav tm="0">
                                          <p:val>
                                            <p:strVal val="1+#ppt_w/2"/>
                                          </p:val>
                                        </p:tav>
                                        <p:tav tm="100000">
                                          <p:val>
                                            <p:strVal val="#ppt_x"/>
                                          </p:val>
                                        </p:tav>
                                      </p:tavLst>
                                    </p:anim>
                                    <p:anim calcmode="lin" valueType="num">
                                      <p:cBhvr additive="base">
                                        <p:cTn id="44" dur="500" fill="hold"/>
                                        <p:tgtEl>
                                          <p:spTgt spid="1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827584"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8" name="虚尾箭头 7"/>
          <p:cNvSpPr/>
          <p:nvPr/>
        </p:nvSpPr>
        <p:spPr>
          <a:xfrm>
            <a:off x="1695270"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9" name="椭圆 8"/>
          <p:cNvSpPr/>
          <p:nvPr/>
        </p:nvSpPr>
        <p:spPr>
          <a:xfrm>
            <a:off x="2278041"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10" name="虚尾箭头 9"/>
          <p:cNvSpPr/>
          <p:nvPr/>
        </p:nvSpPr>
        <p:spPr>
          <a:xfrm>
            <a:off x="3145727"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1" name="椭圆 10"/>
          <p:cNvSpPr/>
          <p:nvPr/>
        </p:nvSpPr>
        <p:spPr>
          <a:xfrm>
            <a:off x="3728498" y="2614138"/>
            <a:ext cx="680119" cy="680119"/>
          </a:xfrm>
          <a:prstGeom prst="ellipse">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accent2"/>
                </a:solidFill>
                <a:latin typeface="微软雅黑" pitchFamily="34" charset="-122"/>
                <a:ea typeface="微软雅黑" pitchFamily="34" charset="-122"/>
              </a:rPr>
              <a:t>标题</a:t>
            </a:r>
            <a:endParaRPr lang="zh-CN" altLang="en-US" sz="1400" dirty="0">
              <a:solidFill>
                <a:schemeClr val="accent2"/>
              </a:solidFill>
              <a:latin typeface="微软雅黑" pitchFamily="34" charset="-122"/>
              <a:ea typeface="微软雅黑" pitchFamily="34" charset="-122"/>
            </a:endParaRPr>
          </a:p>
        </p:txBody>
      </p:sp>
      <p:sp>
        <p:nvSpPr>
          <p:cNvPr id="12" name="虚尾箭头 11"/>
          <p:cNvSpPr/>
          <p:nvPr/>
        </p:nvSpPr>
        <p:spPr>
          <a:xfrm>
            <a:off x="4596184" y="2825526"/>
            <a:ext cx="395204" cy="257342"/>
          </a:xfrm>
          <a:prstGeom prst="stripedRightArrow">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3" name="椭圆 12"/>
          <p:cNvSpPr/>
          <p:nvPr/>
        </p:nvSpPr>
        <p:spPr>
          <a:xfrm>
            <a:off x="5178955" y="2331949"/>
            <a:ext cx="1244499" cy="1244499"/>
          </a:xfrm>
          <a:prstGeom prst="ellipse">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accent2"/>
                </a:solidFill>
                <a:latin typeface="微软雅黑" pitchFamily="34" charset="-122"/>
                <a:ea typeface="微软雅黑" pitchFamily="34" charset="-122"/>
              </a:rPr>
              <a:t>标题</a:t>
            </a:r>
            <a:endParaRPr lang="zh-CN" altLang="en-US" b="1" dirty="0">
              <a:solidFill>
                <a:schemeClr val="accent2"/>
              </a:solidFill>
              <a:latin typeface="微软雅黑" pitchFamily="34" charset="-122"/>
              <a:ea typeface="微软雅黑" pitchFamily="34" charset="-122"/>
            </a:endParaRPr>
          </a:p>
        </p:txBody>
      </p:sp>
      <p:sp>
        <p:nvSpPr>
          <p:cNvPr id="14" name="虚尾箭头 13"/>
          <p:cNvSpPr/>
          <p:nvPr/>
        </p:nvSpPr>
        <p:spPr>
          <a:xfrm>
            <a:off x="6611020" y="2825526"/>
            <a:ext cx="395204" cy="257342"/>
          </a:xfrm>
          <a:prstGeom prst="stripedRightArrow">
            <a:avLst/>
          </a:prstGeom>
          <a:solidFill>
            <a:schemeClr val="tx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chemeClr val="accent2"/>
              </a:solidFill>
              <a:latin typeface="微软雅黑" pitchFamily="34" charset="-122"/>
              <a:ea typeface="微软雅黑" pitchFamily="34" charset="-122"/>
            </a:endParaRPr>
          </a:p>
        </p:txBody>
      </p:sp>
      <p:sp>
        <p:nvSpPr>
          <p:cNvPr id="15" name="椭圆 14"/>
          <p:cNvSpPr/>
          <p:nvPr/>
        </p:nvSpPr>
        <p:spPr>
          <a:xfrm>
            <a:off x="7116876" y="2562026"/>
            <a:ext cx="784341" cy="784341"/>
          </a:xfrm>
          <a:prstGeom prst="ellips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b="1" dirty="0" smtClean="0">
                <a:solidFill>
                  <a:schemeClr val="accent2"/>
                </a:solidFill>
                <a:latin typeface="微软雅黑" pitchFamily="34" charset="-122"/>
                <a:ea typeface="微软雅黑" pitchFamily="34" charset="-122"/>
              </a:rPr>
              <a:t>标题</a:t>
            </a:r>
            <a:endParaRPr lang="zh-CN" altLang="en-US" sz="1400" b="1" dirty="0">
              <a:solidFill>
                <a:schemeClr val="accent2"/>
              </a:solidFill>
              <a:latin typeface="微软雅黑" pitchFamily="34" charset="-122"/>
              <a:ea typeface="微软雅黑" pitchFamily="34" charset="-122"/>
            </a:endParaRPr>
          </a:p>
        </p:txBody>
      </p:sp>
      <p:grpSp>
        <p:nvGrpSpPr>
          <p:cNvPr id="16" name="组合 15"/>
          <p:cNvGrpSpPr/>
          <p:nvPr/>
        </p:nvGrpSpPr>
        <p:grpSpPr>
          <a:xfrm>
            <a:off x="1132828" y="1174852"/>
            <a:ext cx="1969345" cy="1340544"/>
            <a:chOff x="1602873" y="1131590"/>
            <a:chExt cx="1778961" cy="1210948"/>
          </a:xfrm>
        </p:grpSpPr>
        <p:sp>
          <p:nvSpPr>
            <p:cNvPr id="17" name="椭圆 16"/>
            <p:cNvSpPr/>
            <p:nvPr/>
          </p:nvSpPr>
          <p:spPr>
            <a:xfrm>
              <a:off x="1602873" y="2259515"/>
              <a:ext cx="83023" cy="8302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18" name="直接连接符 17"/>
            <p:cNvCxnSpPr>
              <a:stCxn id="17" idx="0"/>
            </p:cNvCxnSpPr>
            <p:nvPr/>
          </p:nvCxnSpPr>
          <p:spPr>
            <a:xfrm flipV="1">
              <a:off x="1644384" y="1131590"/>
              <a:ext cx="0" cy="112792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文本框 3"/>
            <p:cNvSpPr txBox="1"/>
            <p:nvPr/>
          </p:nvSpPr>
          <p:spPr>
            <a:xfrm>
              <a:off x="1685896" y="1147321"/>
              <a:ext cx="1695938" cy="583847"/>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0" name="组合 19"/>
          <p:cNvGrpSpPr/>
          <p:nvPr/>
        </p:nvGrpSpPr>
        <p:grpSpPr>
          <a:xfrm>
            <a:off x="5775545" y="935709"/>
            <a:ext cx="1969345" cy="1287622"/>
            <a:chOff x="1602873" y="915566"/>
            <a:chExt cx="1778961" cy="1163143"/>
          </a:xfrm>
        </p:grpSpPr>
        <p:sp>
          <p:nvSpPr>
            <p:cNvPr id="21" name="椭圆 20"/>
            <p:cNvSpPr/>
            <p:nvPr/>
          </p:nvSpPr>
          <p:spPr>
            <a:xfrm>
              <a:off x="1602873" y="1995686"/>
              <a:ext cx="83023" cy="8302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2" name="直接连接符 21"/>
            <p:cNvCxnSpPr/>
            <p:nvPr/>
          </p:nvCxnSpPr>
          <p:spPr>
            <a:xfrm flipV="1">
              <a:off x="1644384" y="915566"/>
              <a:ext cx="0" cy="1127925"/>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23" name="文本框 3"/>
            <p:cNvSpPr txBox="1"/>
            <p:nvPr/>
          </p:nvSpPr>
          <p:spPr>
            <a:xfrm>
              <a:off x="1685896" y="1147321"/>
              <a:ext cx="1695938" cy="583848"/>
            </a:xfrm>
            <a:prstGeom prst="rect">
              <a:avLst/>
            </a:prstGeom>
            <a:noFill/>
          </p:spPr>
          <p:txBody>
            <a:bodyPr wrap="none" rtlCol="0">
              <a:spAutoFit/>
            </a:bodyPr>
            <a:lstStyle/>
            <a:p>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altLang="zh-CN" sz="1600" dirty="0" smtClean="0">
                <a:solidFill>
                  <a:schemeClr val="tx2"/>
                </a:solidFill>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grpSp>
        <p:nvGrpSpPr>
          <p:cNvPr id="24" name="组合 23"/>
          <p:cNvGrpSpPr/>
          <p:nvPr/>
        </p:nvGrpSpPr>
        <p:grpSpPr>
          <a:xfrm>
            <a:off x="2572146" y="3406852"/>
            <a:ext cx="1971287" cy="1253130"/>
            <a:chOff x="2572146" y="3406852"/>
            <a:chExt cx="1971287" cy="1253130"/>
          </a:xfrm>
        </p:grpSpPr>
        <p:grpSp>
          <p:nvGrpSpPr>
            <p:cNvPr id="25" name="组合 24"/>
            <p:cNvGrpSpPr/>
            <p:nvPr/>
          </p:nvGrpSpPr>
          <p:grpSpPr>
            <a:xfrm>
              <a:off x="2572146" y="3406852"/>
              <a:ext cx="91908" cy="1253130"/>
              <a:chOff x="5796760" y="3373688"/>
              <a:chExt cx="83023" cy="1131985"/>
            </a:xfrm>
          </p:grpSpPr>
          <p:sp>
            <p:nvSpPr>
              <p:cNvPr id="27" name="椭圆 26"/>
              <p:cNvSpPr/>
              <p:nvPr/>
            </p:nvSpPr>
            <p:spPr>
              <a:xfrm>
                <a:off x="5796760" y="3373688"/>
                <a:ext cx="83023" cy="8302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dirty="0" smtClean="0">
                  <a:solidFill>
                    <a:srgbClr val="080808"/>
                  </a:solidFill>
                  <a:latin typeface="微软雅黑" pitchFamily="34" charset="-122"/>
                  <a:ea typeface="微软雅黑" pitchFamily="34" charset="-122"/>
                </a:endParaRPr>
              </a:p>
            </p:txBody>
          </p:sp>
          <p:cxnSp>
            <p:nvCxnSpPr>
              <p:cNvPr id="28" name="直接连接符 27"/>
              <p:cNvCxnSpPr>
                <a:stCxn id="27" idx="4"/>
              </p:cNvCxnSpPr>
              <p:nvPr/>
            </p:nvCxnSpPr>
            <p:spPr>
              <a:xfrm>
                <a:off x="5838271" y="3456711"/>
                <a:ext cx="0" cy="10489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 name="文本框 3"/>
            <p:cNvSpPr txBox="1"/>
            <p:nvPr/>
          </p:nvSpPr>
          <p:spPr>
            <a:xfrm>
              <a:off x="2665996" y="3704585"/>
              <a:ext cx="1877437" cy="646331"/>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en-US" altLang="zh-CN" sz="1600" dirty="0" smtClean="0">
                <a:latin typeface="微软雅黑" panose="020B0503020204020204" pitchFamily="34" charset="-122"/>
                <a:ea typeface="微软雅黑" panose="020B0503020204020204" pitchFamily="34" charset="-122"/>
              </a:endParaRPr>
            </a:p>
            <a:p>
              <a:pPr>
                <a:defRPr/>
              </a:pPr>
              <a:r>
                <a:rPr lang="zh-CN" altLang="en-US" sz="1000" kern="0" dirty="0" smtClean="0">
                  <a:solidFill>
                    <a:schemeClr val="accent1"/>
                  </a:solidFill>
                  <a:latin typeface="微软雅黑" pitchFamily="34" charset="-122"/>
                  <a:ea typeface="微软雅黑" pitchFamily="34" charset="-122"/>
                </a:rPr>
                <a:t>点击</a:t>
              </a:r>
              <a:r>
                <a:rPr lang="zh-CN" altLang="en-US" sz="1000" kern="0" dirty="0">
                  <a:solidFill>
                    <a:schemeClr val="accent1"/>
                  </a:solidFill>
                  <a:latin typeface="微软雅黑" pitchFamily="34" charset="-122"/>
                  <a:ea typeface="微软雅黑" pitchFamily="34" charset="-122"/>
                </a:rPr>
                <a:t>添加</a:t>
              </a:r>
              <a:r>
                <a:rPr lang="zh-CN" altLang="en-US" sz="1000" kern="0" dirty="0" smtClean="0">
                  <a:solidFill>
                    <a:schemeClr val="accent1"/>
                  </a:solidFill>
                  <a:latin typeface="微软雅黑" pitchFamily="34" charset="-122"/>
                  <a:ea typeface="微软雅黑" pitchFamily="34" charset="-122"/>
                </a:rPr>
                <a:t>文本</a:t>
              </a:r>
              <a:r>
                <a:rPr lang="zh-CN" altLang="en-US" sz="1000" kern="0" dirty="0">
                  <a:solidFill>
                    <a:schemeClr val="accent1"/>
                  </a:solidFill>
                  <a:latin typeface="微软雅黑" pitchFamily="34" charset="-122"/>
                  <a:ea typeface="微软雅黑" pitchFamily="34" charset="-122"/>
                </a:rPr>
                <a:t>点击添加文本    </a:t>
              </a:r>
              <a:endParaRPr lang="en-US" altLang="zh-CN" sz="1000" kern="0" dirty="0">
                <a:solidFill>
                  <a:schemeClr val="accent1"/>
                </a:solidFill>
                <a:latin typeface="微软雅黑" pitchFamily="34" charset="-122"/>
                <a:ea typeface="微软雅黑" pitchFamily="34" charset="-122"/>
              </a:endParaRPr>
            </a:p>
            <a:p>
              <a:pPr>
                <a:defRPr/>
              </a:pPr>
              <a:r>
                <a:rPr lang="zh-CN" altLang="en-US" sz="1000" kern="0" dirty="0">
                  <a:solidFill>
                    <a:schemeClr val="accent1"/>
                  </a:solidFill>
                  <a:latin typeface="微软雅黑" pitchFamily="34" charset="-122"/>
                  <a:ea typeface="微软雅黑" pitchFamily="34" charset="-122"/>
                </a:rPr>
                <a:t>点击添加</a:t>
              </a:r>
              <a:r>
                <a:rPr lang="zh-CN" altLang="en-US" sz="1000" kern="0" dirty="0" smtClean="0">
                  <a:solidFill>
                    <a:schemeClr val="accent1"/>
                  </a:solidFill>
                  <a:latin typeface="微软雅黑" pitchFamily="34" charset="-122"/>
                  <a:ea typeface="微软雅黑" pitchFamily="34" charset="-122"/>
                </a:rPr>
                <a:t>文本点击添加文本</a:t>
              </a:r>
              <a:endParaRPr lang="en-US" altLang="zh-CN" sz="1000" kern="0" dirty="0">
                <a:solidFill>
                  <a:schemeClr val="accent1"/>
                </a:solidFill>
                <a:latin typeface="微软雅黑" pitchFamily="34" charset="-122"/>
                <a:ea typeface="微软雅黑" pitchFamily="34" charset="-122"/>
              </a:endParaRPr>
            </a:p>
          </p:txBody>
        </p:sp>
      </p:grpSp>
      <p:sp>
        <p:nvSpPr>
          <p:cNvPr id="2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2"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0179952"/>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left)">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500"/>
                            </p:stCondLst>
                            <p:childTnLst>
                              <p:par>
                                <p:cTn id="41" presetID="42"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par>
                          <p:cTn id="46" fill="hold">
                            <p:stCondLst>
                              <p:cond delay="5500"/>
                            </p:stCondLst>
                            <p:childTnLst>
                              <p:par>
                                <p:cTn id="47" presetID="42"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1000"/>
                                        <p:tgtEl>
                                          <p:spTgt spid="20"/>
                                        </p:tgtEl>
                                      </p:cBhvr>
                                    </p:animEffect>
                                    <p:anim calcmode="lin" valueType="num">
                                      <p:cBhvr>
                                        <p:cTn id="50" dur="1000" fill="hold"/>
                                        <p:tgtEl>
                                          <p:spTgt spid="20"/>
                                        </p:tgtEl>
                                        <p:attrNameLst>
                                          <p:attrName>ppt_x</p:attrName>
                                        </p:attrNameLst>
                                      </p:cBhvr>
                                      <p:tavLst>
                                        <p:tav tm="0">
                                          <p:val>
                                            <p:strVal val="#ppt_x"/>
                                          </p:val>
                                        </p:tav>
                                        <p:tav tm="100000">
                                          <p:val>
                                            <p:strVal val="#ppt_x"/>
                                          </p:val>
                                        </p:tav>
                                      </p:tavLst>
                                    </p:anim>
                                    <p:anim calcmode="lin" valueType="num">
                                      <p:cBhvr>
                                        <p:cTn id="51" dur="100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47" presetClass="entr" presetSubtype="0" fill="hold"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fade">
                                      <p:cBhvr>
                                        <p:cTn id="55" dur="1000"/>
                                        <p:tgtEl>
                                          <p:spTgt spid="24"/>
                                        </p:tgtEl>
                                      </p:cBhvr>
                                    </p:animEffect>
                                    <p:anim calcmode="lin" valueType="num">
                                      <p:cBhvr>
                                        <p:cTn id="56" dur="1000" fill="hold"/>
                                        <p:tgtEl>
                                          <p:spTgt spid="24"/>
                                        </p:tgtEl>
                                        <p:attrNameLst>
                                          <p:attrName>ppt_x</p:attrName>
                                        </p:attrNameLst>
                                      </p:cBhvr>
                                      <p:tavLst>
                                        <p:tav tm="0">
                                          <p:val>
                                            <p:strVal val="#ppt_x"/>
                                          </p:val>
                                        </p:tav>
                                        <p:tav tm="100000">
                                          <p:val>
                                            <p:strVal val="#ppt_x"/>
                                          </p:val>
                                        </p:tav>
                                      </p:tavLst>
                                    </p:anim>
                                    <p:anim calcmode="lin" valueType="num">
                                      <p:cBhvr>
                                        <p:cTn id="5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194"/>
          <p:cNvSpPr txBox="1"/>
          <p:nvPr/>
        </p:nvSpPr>
        <p:spPr>
          <a:xfrm>
            <a:off x="6084168" y="2069740"/>
            <a:ext cx="2130192"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a:t>
            </a:r>
            <a:r>
              <a:rPr lang="zh-CN" altLang="en-US" sz="1000" dirty="0" smtClean="0">
                <a:solidFill>
                  <a:schemeClr val="accent1"/>
                </a:solidFill>
                <a:latin typeface="微软雅黑" pitchFamily="34" charset="-122"/>
                <a:ea typeface="微软雅黑" pitchFamily="34" charset="-122"/>
                <a:sym typeface="微软雅黑" pitchFamily="34" charset="-122"/>
              </a:rPr>
              <a:t>文本</a:t>
            </a:r>
            <a:endParaRPr lang="zh-CN" altLang="en-US" sz="1000" dirty="0">
              <a:solidFill>
                <a:schemeClr val="accent1"/>
              </a:solidFill>
              <a:latin typeface="微软雅黑" pitchFamily="34" charset="-122"/>
              <a:ea typeface="微软雅黑" pitchFamily="34" charset="-122"/>
              <a:sym typeface="微软雅黑" pitchFamily="34" charset="-122"/>
            </a:endParaRP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0" name="TextBox 195"/>
          <p:cNvSpPr txBox="1"/>
          <p:nvPr/>
        </p:nvSpPr>
        <p:spPr>
          <a:xfrm>
            <a:off x="6084168" y="1773879"/>
            <a:ext cx="2322652" cy="246221"/>
          </a:xfrm>
          <a:prstGeom prst="rect">
            <a:avLst/>
          </a:prstGeom>
          <a:noFill/>
        </p:spPr>
        <p:txBody>
          <a:bodyPr wrap="square" lIns="0" tIns="0" rIns="0" bIns="0" rtlCol="0">
            <a:spAutoFit/>
          </a:bodyPr>
          <a:lstStyle/>
          <a:p>
            <a:r>
              <a:rPr lang="zh-CN" altLang="en-US" sz="1600" dirty="0" smtClean="0">
                <a:latin typeface="微软雅黑" pitchFamily="34" charset="-122"/>
                <a:ea typeface="微软雅黑" pitchFamily="34" charset="-122"/>
              </a:rPr>
              <a:t>标题文字</a:t>
            </a:r>
            <a:endParaRPr lang="zh-CN" altLang="en-US" sz="1600" dirty="0">
              <a:latin typeface="微软雅黑" pitchFamily="34" charset="-122"/>
              <a:ea typeface="微软雅黑" pitchFamily="34" charset="-122"/>
            </a:endParaRPr>
          </a:p>
        </p:txBody>
      </p:sp>
      <p:sp>
        <p:nvSpPr>
          <p:cNvPr id="32" name="TextBox 196"/>
          <p:cNvSpPr txBox="1"/>
          <p:nvPr/>
        </p:nvSpPr>
        <p:spPr>
          <a:xfrm>
            <a:off x="6095236" y="3466422"/>
            <a:ext cx="2344788" cy="665310"/>
          </a:xfrm>
          <a:prstGeom prst="rect">
            <a:avLst/>
          </a:prstGeom>
          <a:noFill/>
        </p:spPr>
        <p:txBody>
          <a:bodyPr wrap="square" lIns="0" tIns="0" rIns="0" bIns="0" rtlCol="0">
            <a:spAutoFit/>
          </a:bodyPr>
          <a:lstStyle/>
          <a:p>
            <a:pP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4" name="TextBox 197"/>
          <p:cNvSpPr txBox="1"/>
          <p:nvPr/>
        </p:nvSpPr>
        <p:spPr>
          <a:xfrm>
            <a:off x="6095236" y="3170561"/>
            <a:ext cx="2322652" cy="246221"/>
          </a:xfrm>
          <a:prstGeom prst="rect">
            <a:avLst/>
          </a:prstGeom>
          <a:noFill/>
        </p:spPr>
        <p:txBody>
          <a:bodyPr wrap="square" lIns="0" tIns="0" rIns="0" bIns="0" rtlCol="0">
            <a:spAutoFit/>
          </a:bodyPr>
          <a:lstStyle/>
          <a:p>
            <a:r>
              <a:rPr lang="zh-CN" altLang="en-US" sz="1600" dirty="0" smtClean="0">
                <a:solidFill>
                  <a:schemeClr val="tx2"/>
                </a:solidFill>
                <a:latin typeface="微软雅黑" pitchFamily="34" charset="-122"/>
                <a:ea typeface="微软雅黑" pitchFamily="34" charset="-122"/>
              </a:rPr>
              <a:t>标题文字</a:t>
            </a:r>
            <a:endParaRPr lang="zh-CN" altLang="en-US" sz="1600" dirty="0">
              <a:solidFill>
                <a:schemeClr val="tx2"/>
              </a:solidFill>
              <a:latin typeface="微软雅黑" pitchFamily="34" charset="-122"/>
              <a:ea typeface="微软雅黑" pitchFamily="34" charset="-122"/>
            </a:endParaRPr>
          </a:p>
        </p:txBody>
      </p:sp>
      <p:sp>
        <p:nvSpPr>
          <p:cNvPr id="35" name="TextBox 198"/>
          <p:cNvSpPr txBox="1"/>
          <p:nvPr/>
        </p:nvSpPr>
        <p:spPr>
          <a:xfrm>
            <a:off x="736691" y="3555660"/>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6" name="TextBox 199"/>
          <p:cNvSpPr txBox="1"/>
          <p:nvPr/>
        </p:nvSpPr>
        <p:spPr>
          <a:xfrm>
            <a:off x="736691" y="3259799"/>
            <a:ext cx="2322652" cy="246221"/>
          </a:xfrm>
          <a:prstGeom prst="rect">
            <a:avLst/>
          </a:prstGeom>
          <a:noFill/>
        </p:spPr>
        <p:txBody>
          <a:bodyPr wrap="square" lIns="0" tIns="0" rIns="0" bIns="0" rtlCol="0">
            <a:spAutoFit/>
          </a:bodyPr>
          <a:lstStyle/>
          <a:p>
            <a:pPr algn="r"/>
            <a:r>
              <a:rPr lang="zh-CN" altLang="en-US" sz="1600" dirty="0" smtClean="0">
                <a:solidFill>
                  <a:schemeClr val="bg2"/>
                </a:solidFill>
                <a:latin typeface="微软雅黑" pitchFamily="34" charset="-122"/>
                <a:ea typeface="微软雅黑" pitchFamily="34" charset="-122"/>
              </a:rPr>
              <a:t>标题文字</a:t>
            </a:r>
            <a:endParaRPr lang="zh-CN" altLang="en-US" sz="1600" dirty="0">
              <a:solidFill>
                <a:schemeClr val="bg2"/>
              </a:solidFill>
              <a:latin typeface="微软雅黑" pitchFamily="34" charset="-122"/>
              <a:ea typeface="微软雅黑" pitchFamily="34" charset="-122"/>
            </a:endParaRPr>
          </a:p>
        </p:txBody>
      </p:sp>
      <p:sp>
        <p:nvSpPr>
          <p:cNvPr id="37" name="TextBox 200"/>
          <p:cNvSpPr txBox="1"/>
          <p:nvPr/>
        </p:nvSpPr>
        <p:spPr>
          <a:xfrm>
            <a:off x="725623" y="2086694"/>
            <a:ext cx="2344788" cy="692497"/>
          </a:xfrm>
          <a:prstGeom prst="rect">
            <a:avLst/>
          </a:prstGeom>
          <a:noFill/>
        </p:spPr>
        <p:txBody>
          <a:bodyPr wrap="square" lIns="0" tIns="0" rIns="0" bIns="0" rtlCol="0">
            <a:spAutoFit/>
          </a:bodyPr>
          <a:lstStyle/>
          <a:p>
            <a:pPr algn="r">
              <a:lnSpc>
                <a:spcPct val="150000"/>
              </a:lnSpc>
            </a:pPr>
            <a:r>
              <a:rPr lang="zh-CN" altLang="en-US" sz="1000" dirty="0">
                <a:solidFill>
                  <a:schemeClr val="accent1"/>
                </a:solidFill>
                <a:latin typeface="微软雅黑" pitchFamily="34" charset="-122"/>
                <a:ea typeface="微软雅黑" pitchFamily="34" charset="-122"/>
                <a:sym typeface="微软雅黑" pitchFamily="34" charset="-122"/>
              </a:rPr>
              <a:t>单击添加文本单击添加文本单击添加文本单击添加文本单击添加文本</a:t>
            </a:r>
          </a:p>
          <a:p>
            <a:pPr algn="r">
              <a:lnSpc>
                <a:spcPct val="150000"/>
              </a:lnSpc>
            </a:pPr>
            <a:endParaRPr lang="zh-CN" altLang="en-US" sz="1000" dirty="0">
              <a:solidFill>
                <a:schemeClr val="accent1"/>
              </a:solidFill>
              <a:latin typeface="微软雅黑" pitchFamily="34" charset="-122"/>
              <a:ea typeface="微软雅黑" pitchFamily="34" charset="-122"/>
              <a:sym typeface="微软雅黑" pitchFamily="34" charset="-122"/>
            </a:endParaRPr>
          </a:p>
        </p:txBody>
      </p:sp>
      <p:sp>
        <p:nvSpPr>
          <p:cNvPr id="38" name="TextBox 201"/>
          <p:cNvSpPr txBox="1"/>
          <p:nvPr/>
        </p:nvSpPr>
        <p:spPr>
          <a:xfrm>
            <a:off x="725623" y="1790833"/>
            <a:ext cx="2322652" cy="246221"/>
          </a:xfrm>
          <a:prstGeom prst="rect">
            <a:avLst/>
          </a:prstGeom>
          <a:noFill/>
        </p:spPr>
        <p:txBody>
          <a:bodyPr wrap="square" lIns="0" tIns="0" rIns="0" bIns="0" rtlCol="0">
            <a:spAutoFit/>
          </a:bodyPr>
          <a:lstStyle/>
          <a:p>
            <a:pPr algn="r"/>
            <a:r>
              <a:rPr lang="zh-CN" altLang="en-US" sz="1600" dirty="0" smtClean="0">
                <a:solidFill>
                  <a:schemeClr val="bg1"/>
                </a:solidFill>
                <a:latin typeface="微软雅黑" pitchFamily="34" charset="-122"/>
                <a:ea typeface="微软雅黑" pitchFamily="34" charset="-122"/>
              </a:rPr>
              <a:t>标题文字</a:t>
            </a:r>
            <a:endParaRPr lang="zh-CN" altLang="en-US" sz="1600" dirty="0">
              <a:solidFill>
                <a:schemeClr val="bg1"/>
              </a:solidFill>
              <a:latin typeface="微软雅黑" pitchFamily="34" charset="-122"/>
              <a:ea typeface="微软雅黑" pitchFamily="34" charset="-122"/>
            </a:endParaRPr>
          </a:p>
        </p:txBody>
      </p:sp>
      <p:grpSp>
        <p:nvGrpSpPr>
          <p:cNvPr id="39" name="组合 38"/>
          <p:cNvGrpSpPr/>
          <p:nvPr/>
        </p:nvGrpSpPr>
        <p:grpSpPr>
          <a:xfrm>
            <a:off x="3232913" y="1543496"/>
            <a:ext cx="1077642" cy="1385911"/>
            <a:chOff x="3232913" y="1543496"/>
            <a:chExt cx="1077642" cy="1385911"/>
          </a:xfrm>
        </p:grpSpPr>
        <p:sp>
          <p:nvSpPr>
            <p:cNvPr id="40" name="椭圆 34"/>
            <p:cNvSpPr/>
            <p:nvPr/>
          </p:nvSpPr>
          <p:spPr>
            <a:xfrm rot="10800000">
              <a:off x="3232913" y="1543496"/>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3" name="TextBox 228"/>
            <p:cNvSpPr txBox="1"/>
            <p:nvPr/>
          </p:nvSpPr>
          <p:spPr>
            <a:xfrm>
              <a:off x="3515473" y="1888715"/>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01</a:t>
              </a:r>
              <a:endParaRPr lang="zh-CN" altLang="en-US" sz="2500" dirty="0">
                <a:solidFill>
                  <a:schemeClr val="accent2"/>
                </a:solidFill>
                <a:latin typeface="微软雅黑" pitchFamily="34" charset="-122"/>
                <a:ea typeface="微软雅黑" pitchFamily="34" charset="-122"/>
              </a:endParaRPr>
            </a:p>
          </p:txBody>
        </p:sp>
      </p:grpSp>
      <p:grpSp>
        <p:nvGrpSpPr>
          <p:cNvPr id="44" name="组合 43"/>
          <p:cNvGrpSpPr/>
          <p:nvPr/>
        </p:nvGrpSpPr>
        <p:grpSpPr>
          <a:xfrm>
            <a:off x="4452762" y="1514794"/>
            <a:ext cx="1385911" cy="1077642"/>
            <a:chOff x="4452762" y="1514794"/>
            <a:chExt cx="1385911" cy="1077642"/>
          </a:xfrm>
        </p:grpSpPr>
        <p:sp>
          <p:nvSpPr>
            <p:cNvPr id="45" name="椭圆 34"/>
            <p:cNvSpPr/>
            <p:nvPr/>
          </p:nvSpPr>
          <p:spPr>
            <a:xfrm rot="16200000">
              <a:off x="4606897" y="1360659"/>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46" name="TextBox 229"/>
            <p:cNvSpPr txBox="1"/>
            <p:nvPr/>
          </p:nvSpPr>
          <p:spPr>
            <a:xfrm>
              <a:off x="5108141" y="1888715"/>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02</a:t>
              </a:r>
              <a:endParaRPr lang="zh-CN" altLang="en-US" sz="2500" dirty="0">
                <a:solidFill>
                  <a:schemeClr val="accent2"/>
                </a:solidFill>
                <a:latin typeface="微软雅黑" pitchFamily="34" charset="-122"/>
                <a:ea typeface="微软雅黑" pitchFamily="34" charset="-122"/>
              </a:endParaRPr>
            </a:p>
          </p:txBody>
        </p:sp>
      </p:grpSp>
      <p:grpSp>
        <p:nvGrpSpPr>
          <p:cNvPr id="47" name="组合 46"/>
          <p:cNvGrpSpPr/>
          <p:nvPr/>
        </p:nvGrpSpPr>
        <p:grpSpPr>
          <a:xfrm>
            <a:off x="4790502" y="2693054"/>
            <a:ext cx="1077642" cy="1385911"/>
            <a:chOff x="4790502" y="2693054"/>
            <a:chExt cx="1077642" cy="1385911"/>
          </a:xfrm>
        </p:grpSpPr>
        <p:sp>
          <p:nvSpPr>
            <p:cNvPr id="48" name="椭圆 34"/>
            <p:cNvSpPr/>
            <p:nvPr/>
          </p:nvSpPr>
          <p:spPr>
            <a:xfrm>
              <a:off x="4790502" y="2693054"/>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49" name="TextBox 230"/>
            <p:cNvSpPr txBox="1"/>
            <p:nvPr/>
          </p:nvSpPr>
          <p:spPr>
            <a:xfrm>
              <a:off x="5108141" y="3363299"/>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04</a:t>
              </a:r>
              <a:endParaRPr lang="zh-CN" altLang="en-US" sz="2500" dirty="0">
                <a:solidFill>
                  <a:schemeClr val="accent2"/>
                </a:solidFill>
                <a:latin typeface="微软雅黑" pitchFamily="34" charset="-122"/>
                <a:ea typeface="微软雅黑" pitchFamily="34" charset="-122"/>
              </a:endParaRPr>
            </a:p>
          </p:txBody>
        </p:sp>
      </p:grpSp>
      <p:grpSp>
        <p:nvGrpSpPr>
          <p:cNvPr id="50" name="组合 49"/>
          <p:cNvGrpSpPr/>
          <p:nvPr/>
        </p:nvGrpSpPr>
        <p:grpSpPr>
          <a:xfrm>
            <a:off x="3197829" y="2976787"/>
            <a:ext cx="1385911" cy="1077642"/>
            <a:chOff x="3197829" y="2976787"/>
            <a:chExt cx="1385911" cy="1077642"/>
          </a:xfrm>
        </p:grpSpPr>
        <p:sp>
          <p:nvSpPr>
            <p:cNvPr id="51" name="椭圆 34"/>
            <p:cNvSpPr/>
            <p:nvPr/>
          </p:nvSpPr>
          <p:spPr>
            <a:xfrm rot="5400000">
              <a:off x="3351964" y="2822652"/>
              <a:ext cx="1077642" cy="138591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accent2"/>
                </a:solidFill>
              </a:endParaRPr>
            </a:p>
          </p:txBody>
        </p:sp>
        <p:sp>
          <p:nvSpPr>
            <p:cNvPr id="52" name="TextBox 231"/>
            <p:cNvSpPr txBox="1"/>
            <p:nvPr/>
          </p:nvSpPr>
          <p:spPr>
            <a:xfrm>
              <a:off x="3515473" y="3323246"/>
              <a:ext cx="442363" cy="384721"/>
            </a:xfrm>
            <a:prstGeom prst="rect">
              <a:avLst/>
            </a:prstGeom>
            <a:noFill/>
          </p:spPr>
          <p:txBody>
            <a:bodyPr wrap="square" lIns="0" tIns="0" rIns="0" bIns="0" rtlCol="0">
              <a:spAutoFit/>
            </a:bodyPr>
            <a:lstStyle/>
            <a:p>
              <a:pPr algn="r"/>
              <a:r>
                <a:rPr lang="en-US" altLang="zh-CN" sz="2500" dirty="0" smtClean="0">
                  <a:solidFill>
                    <a:schemeClr val="accent2"/>
                  </a:solidFill>
                  <a:latin typeface="微软雅黑" pitchFamily="34" charset="-122"/>
                  <a:ea typeface="微软雅黑" pitchFamily="34" charset="-122"/>
                </a:rPr>
                <a:t>03</a:t>
              </a:r>
              <a:endParaRPr lang="zh-CN" altLang="en-US" sz="2500" dirty="0">
                <a:solidFill>
                  <a:schemeClr val="accent2"/>
                </a:solidFill>
                <a:latin typeface="微软雅黑" pitchFamily="34" charset="-122"/>
                <a:ea typeface="微软雅黑" pitchFamily="34" charset="-122"/>
              </a:endParaRPr>
            </a:p>
          </p:txBody>
        </p:sp>
      </p:grpSp>
      <p:sp>
        <p:nvSpPr>
          <p:cNvPr id="2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3"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23141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0000">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14:bounceEnd="40000">
                                          <p:cBhvr additive="base">
                                            <p:cTn id="7" dur="500" fill="hold"/>
                                            <p:tgtEl>
                                              <p:spTgt spid="39"/>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14:presetBounceEnd="40000">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14:bounceEnd="40000">
                                          <p:cBhvr additive="base">
                                            <p:cTn id="11" dur="500" fill="hold"/>
                                            <p:tgtEl>
                                              <p:spTgt spid="44"/>
                                            </p:tgtEl>
                                            <p:attrNameLst>
                                              <p:attrName>ppt_x</p:attrName>
                                            </p:attrNameLst>
                                          </p:cBhvr>
                                          <p:tavLst>
                                            <p:tav tm="0">
                                              <p:val>
                                                <p:strVal val="1+#ppt_w/2"/>
                                              </p:val>
                                            </p:tav>
                                            <p:tav tm="100000">
                                              <p:val>
                                                <p:strVal val="#ppt_x"/>
                                              </p:val>
                                            </p:tav>
                                          </p:tavLst>
                                        </p:anim>
                                        <p:anim calcmode="lin" valueType="num" p14:bounceEnd="40000">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40000">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14:bounceEnd="40000">
                                          <p:cBhvr additive="base">
                                            <p:cTn id="15" dur="500" fill="hold"/>
                                            <p:tgtEl>
                                              <p:spTgt spid="50"/>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14:presetBounceEnd="40000">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14:bounceEnd="40000">
                                          <p:cBhvr additive="base">
                                            <p:cTn id="19" dur="500" fill="hold"/>
                                            <p:tgtEl>
                                              <p:spTgt spid="47"/>
                                            </p:tgtEl>
                                            <p:attrNameLst>
                                              <p:attrName>ppt_x</p:attrName>
                                            </p:attrNameLst>
                                          </p:cBhvr>
                                          <p:tavLst>
                                            <p:tav tm="0">
                                              <p:val>
                                                <p:strVal val="#ppt_x"/>
                                              </p:val>
                                            </p:tav>
                                            <p:tav tm="100000">
                                              <p:val>
                                                <p:strVal val="#ppt_x"/>
                                              </p:val>
                                            </p:tav>
                                          </p:tavLst>
                                        </p:anim>
                                        <p:anim calcmode="lin" valueType="num" p14:bounceEnd="40000">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90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500" fill="hold"/>
                                            <p:tgtEl>
                                              <p:spTgt spid="44"/>
                                            </p:tgtEl>
                                            <p:attrNameLst>
                                              <p:attrName>ppt_x</p:attrName>
                                            </p:attrNameLst>
                                          </p:cBhvr>
                                          <p:tavLst>
                                            <p:tav tm="0">
                                              <p:val>
                                                <p:strVal val="1+#ppt_w/2"/>
                                              </p:val>
                                            </p:tav>
                                            <p:tav tm="100000">
                                              <p:val>
                                                <p:strVal val="#ppt_x"/>
                                              </p:val>
                                            </p:tav>
                                          </p:tavLst>
                                        </p:anim>
                                        <p:anim calcmode="lin" valueType="num">
                                          <p:cBhvr additive="base">
                                            <p:cTn id="12" dur="500" fill="hold"/>
                                            <p:tgtEl>
                                              <p:spTgt spid="44"/>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30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0-#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4" fill="hold" nodeType="withEffect">
                                      <p:stCondLst>
                                        <p:cond delay="60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childTnLst>
                              </p:cTn>
                            </p:par>
                            <p:par>
                              <p:cTn id="21" fill="hold">
                                <p:stCondLst>
                                  <p:cond delay="1400"/>
                                </p:stCondLst>
                                <p:childTnLst>
                                  <p:par>
                                    <p:cTn id="22" presetID="22" presetClass="entr" presetSubtype="8"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left)">
                                          <p:cBhvr>
                                            <p:cTn id="24" dur="500"/>
                                            <p:tgtEl>
                                              <p:spTgt spid="30"/>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par>
                              <p:cTn id="28" fill="hold">
                                <p:stCondLst>
                                  <p:cond delay="1900"/>
                                </p:stCondLst>
                                <p:childTnLst>
                                  <p:par>
                                    <p:cTn id="29" presetID="22" presetClass="entr" presetSubtype="8"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left)">
                                          <p:cBhvr>
                                            <p:cTn id="34" dur="500"/>
                                            <p:tgtEl>
                                              <p:spTgt spid="32"/>
                                            </p:tgtEl>
                                          </p:cBhvr>
                                        </p:animEffect>
                                      </p:childTnLst>
                                    </p:cTn>
                                  </p:par>
                                </p:childTnLst>
                              </p:cTn>
                            </p:par>
                            <p:par>
                              <p:cTn id="35" fill="hold">
                                <p:stCondLst>
                                  <p:cond delay="2400"/>
                                </p:stCondLst>
                                <p:childTnLst>
                                  <p:par>
                                    <p:cTn id="36" presetID="22" presetClass="entr" presetSubtype="8"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2900"/>
                                </p:stCondLst>
                                <p:childTnLst>
                                  <p:par>
                                    <p:cTn id="43" presetID="22" presetClass="entr" presetSubtype="8"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Effect transition="in" filter="wipe(left)">
                                          <p:cBhvr>
                                            <p:cTn id="45" dur="500"/>
                                            <p:tgtEl>
                                              <p:spTgt spid="3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left)">
                                          <p:cBhvr>
                                            <p:cTn id="48"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2" grpId="0"/>
          <p:bldP spid="34" grpId="0"/>
          <p:bldP spid="35" grpId="0"/>
          <p:bldP spid="36" grpId="0"/>
          <p:bldP spid="37" grpId="0"/>
          <p:bldP spid="38" grpId="0"/>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961" y="1059582"/>
            <a:ext cx="4278873" cy="4112025"/>
          </a:xfrm>
          <a:prstGeom prst="rect">
            <a:avLst/>
          </a:prstGeom>
        </p:spPr>
      </p:pic>
      <p:grpSp>
        <p:nvGrpSpPr>
          <p:cNvPr id="7" name="Group 29"/>
          <p:cNvGrpSpPr>
            <a:grpSpLocks/>
          </p:cNvGrpSpPr>
          <p:nvPr/>
        </p:nvGrpSpPr>
        <p:grpSpPr bwMode="auto">
          <a:xfrm>
            <a:off x="2771402" y="2131433"/>
            <a:ext cx="5761038" cy="2515363"/>
            <a:chOff x="1519" y="1661"/>
            <a:chExt cx="3629" cy="1633"/>
          </a:xfrm>
        </p:grpSpPr>
        <p:sp>
          <p:nvSpPr>
            <p:cNvPr id="8" name="Freeform 30"/>
            <p:cNvSpPr>
              <a:spLocks/>
            </p:cNvSpPr>
            <p:nvPr/>
          </p:nvSpPr>
          <p:spPr bwMode="auto">
            <a:xfrm>
              <a:off x="2245" y="2886"/>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9" name="Freeform 31"/>
            <p:cNvSpPr>
              <a:spLocks/>
            </p:cNvSpPr>
            <p:nvPr/>
          </p:nvSpPr>
          <p:spPr bwMode="auto">
            <a:xfrm>
              <a:off x="2970" y="2477"/>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Freeform 32"/>
            <p:cNvSpPr>
              <a:spLocks/>
            </p:cNvSpPr>
            <p:nvPr/>
          </p:nvSpPr>
          <p:spPr bwMode="auto">
            <a:xfrm>
              <a:off x="3696" y="2069"/>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1" name="Freeform 33"/>
            <p:cNvSpPr>
              <a:spLocks/>
            </p:cNvSpPr>
            <p:nvPr/>
          </p:nvSpPr>
          <p:spPr bwMode="auto">
            <a:xfrm>
              <a:off x="4422" y="1661"/>
              <a:ext cx="726" cy="408"/>
            </a:xfrm>
            <a:custGeom>
              <a:avLst/>
              <a:gdLst>
                <a:gd name="T0" fmla="*/ 0 w 726"/>
                <a:gd name="T1" fmla="*/ 408 h 408"/>
                <a:gd name="T2" fmla="*/ 0 w 726"/>
                <a:gd name="T3" fmla="*/ 0 h 408"/>
                <a:gd name="T4" fmla="*/ 726 w 726"/>
                <a:gd name="T5" fmla="*/ 0 h 408"/>
              </a:gdLst>
              <a:ahLst/>
              <a:cxnLst>
                <a:cxn ang="0">
                  <a:pos x="T0" y="T1"/>
                </a:cxn>
                <a:cxn ang="0">
                  <a:pos x="T2" y="T3"/>
                </a:cxn>
                <a:cxn ang="0">
                  <a:pos x="T4" y="T5"/>
                </a:cxn>
              </a:cxnLst>
              <a:rect l="0" t="0" r="r" b="b"/>
              <a:pathLst>
                <a:path w="726" h="408">
                  <a:moveTo>
                    <a:pt x="0" y="408"/>
                  </a:moveTo>
                  <a:lnTo>
                    <a:pt x="0" y="0"/>
                  </a:lnTo>
                  <a:lnTo>
                    <a:pt x="726" y="0"/>
                  </a:lnTo>
                </a:path>
              </a:pathLst>
            </a:custGeom>
            <a:noFill/>
            <a:ln w="25400" cap="flat" cmpd="sng">
              <a:solidFill>
                <a:schemeClr val="bg1"/>
              </a:solidFill>
              <a:prstDash val="solid"/>
              <a:round/>
              <a:headEnd type="none" w="med" len="med"/>
              <a:tailEnd type="none" w="med" len="med"/>
            </a:ln>
            <a:effectLst/>
            <a:extLst>
              <a:ext uri="{909E8E84-426E-40DD-AFC4-6F175D3DCCD1}">
                <a14:hiddenFill xmlns:a14="http://schemas.microsoft.com/office/drawing/2010/main">
                  <a:solidFill>
                    <a:srgbClr val="C800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2" name="Line 34"/>
            <p:cNvSpPr>
              <a:spLocks noChangeShapeType="1"/>
            </p:cNvSpPr>
            <p:nvPr/>
          </p:nvSpPr>
          <p:spPr bwMode="auto">
            <a:xfrm flipH="1">
              <a:off x="1519" y="3294"/>
              <a:ext cx="726" cy="0"/>
            </a:xfrm>
            <a:prstGeom prst="line">
              <a:avLst/>
            </a:prstGeom>
            <a:noFill/>
            <a:ln w="254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sp>
        <p:nvSpPr>
          <p:cNvPr id="13" name="AutoShape 44"/>
          <p:cNvSpPr>
            <a:spLocks noChangeArrowheads="1"/>
          </p:cNvSpPr>
          <p:nvPr/>
        </p:nvSpPr>
        <p:spPr bwMode="auto">
          <a:xfrm rot="17429801">
            <a:off x="6571878" y="1146851"/>
            <a:ext cx="908795" cy="936625"/>
          </a:xfrm>
          <a:custGeom>
            <a:avLst/>
            <a:gdLst>
              <a:gd name="G0" fmla="+- 0 0 0"/>
              <a:gd name="G1" fmla="+- -7261746 0 0"/>
              <a:gd name="G2" fmla="+- 0 0 -7261746"/>
              <a:gd name="G3" fmla="+- 10800 0 0"/>
              <a:gd name="G4" fmla="+- 0 0 0"/>
              <a:gd name="T0" fmla="*/ 360 256 1"/>
              <a:gd name="T1" fmla="*/ 0 256 1"/>
              <a:gd name="G5" fmla="+- G2 T0 T1"/>
              <a:gd name="G6" fmla="?: G2 G2 G5"/>
              <a:gd name="G7" fmla="+- 0 0 G6"/>
              <a:gd name="G8" fmla="+- 5400 0 0"/>
              <a:gd name="G9" fmla="+- 0 0 -7261746"/>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7261746"/>
              <a:gd name="G36" fmla="sin G34 -7261746"/>
              <a:gd name="G37" fmla="+/ -7261746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6932 w 21600"/>
              <a:gd name="T5" fmla="*/ 1909 h 21600"/>
              <a:gd name="T6" fmla="*/ 7922 w 21600"/>
              <a:gd name="T7" fmla="*/ 3228 h 21600"/>
              <a:gd name="T8" fmla="*/ 13866 w 21600"/>
              <a:gd name="T9" fmla="*/ 6354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10144" y="5399"/>
                  <a:pt x="9494" y="5519"/>
                  <a:pt x="8881" y="5752"/>
                </a:cubicBezTo>
                <a:lnTo>
                  <a:pt x="6963" y="704"/>
                </a:lnTo>
                <a:cubicBezTo>
                  <a:pt x="8189" y="238"/>
                  <a:pt x="9489"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tx1">
              <a:alpha val="50000"/>
            </a:schemeClr>
          </a:solidFill>
          <a:ln>
            <a:noFill/>
          </a:ln>
          <a:effectLs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3995367" y="3066472"/>
            <a:ext cx="973137" cy="944224"/>
            <a:chOff x="3779838" y="2992462"/>
            <a:chExt cx="973137" cy="973138"/>
          </a:xfrm>
          <a:solidFill>
            <a:schemeClr val="bg1"/>
          </a:solidFill>
        </p:grpSpPr>
        <p:sp>
          <p:nvSpPr>
            <p:cNvPr id="15" name="Oval 10"/>
            <p:cNvSpPr>
              <a:spLocks noChangeArrowheads="1"/>
            </p:cNvSpPr>
            <p:nvPr/>
          </p:nvSpPr>
          <p:spPr bwMode="auto">
            <a:xfrm>
              <a:off x="3779838" y="2992462"/>
              <a:ext cx="973137"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6" name="Text Box 46"/>
            <p:cNvSpPr txBox="1">
              <a:spLocks noChangeArrowheads="1"/>
            </p:cNvSpPr>
            <p:nvPr/>
          </p:nvSpPr>
          <p:spPr bwMode="auto">
            <a:xfrm>
              <a:off x="3958898" y="3265512"/>
              <a:ext cx="655949" cy="348921"/>
            </a:xfrm>
            <a:prstGeom prst="rect">
              <a:avLst/>
            </a:prstGeom>
            <a:noFill/>
            <a:ln w="9525" algn="ctr">
              <a:no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zh-CN" sz="1600" dirty="0" smtClean="0">
                  <a:solidFill>
                    <a:schemeClr val="accent2"/>
                  </a:solidFill>
                  <a:latin typeface="微软雅黑" pitchFamily="34" charset="-122"/>
                  <a:ea typeface="微软雅黑" pitchFamily="34" charset="-122"/>
                </a:rPr>
                <a:t> </a:t>
              </a: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0" name="组合 19"/>
          <p:cNvGrpSpPr/>
          <p:nvPr/>
        </p:nvGrpSpPr>
        <p:grpSpPr>
          <a:xfrm>
            <a:off x="6300417" y="1772660"/>
            <a:ext cx="973137" cy="944223"/>
            <a:chOff x="6084888" y="1698650"/>
            <a:chExt cx="973137" cy="973137"/>
          </a:xfrm>
        </p:grpSpPr>
        <p:sp>
          <p:nvSpPr>
            <p:cNvPr id="21" name="Oval 20"/>
            <p:cNvSpPr>
              <a:spLocks noChangeArrowheads="1"/>
            </p:cNvSpPr>
            <p:nvPr/>
          </p:nvSpPr>
          <p:spPr bwMode="auto">
            <a:xfrm>
              <a:off x="6084888" y="1698650"/>
              <a:ext cx="973137" cy="973137"/>
            </a:xfrm>
            <a:prstGeom prst="ellipse">
              <a:avLst/>
            </a:prstGeom>
            <a:solidFill>
              <a:schemeClr val="tx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2" name="Text Box 48"/>
            <p:cNvSpPr txBox="1">
              <a:spLocks noChangeArrowheads="1"/>
            </p:cNvSpPr>
            <p:nvPr/>
          </p:nvSpPr>
          <p:spPr bwMode="auto">
            <a:xfrm>
              <a:off x="6279495" y="19701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3" name="组合 22"/>
          <p:cNvGrpSpPr/>
          <p:nvPr/>
        </p:nvGrpSpPr>
        <p:grpSpPr>
          <a:xfrm>
            <a:off x="5146302" y="2418771"/>
            <a:ext cx="973138" cy="944224"/>
            <a:chOff x="4930775" y="2344762"/>
            <a:chExt cx="973138" cy="973138"/>
          </a:xfrm>
        </p:grpSpPr>
        <p:sp>
          <p:nvSpPr>
            <p:cNvPr id="24" name="Oval 15"/>
            <p:cNvSpPr>
              <a:spLocks noChangeArrowheads="1"/>
            </p:cNvSpPr>
            <p:nvPr/>
          </p:nvSpPr>
          <p:spPr bwMode="auto">
            <a:xfrm>
              <a:off x="4930775" y="2344762"/>
              <a:ext cx="973138" cy="973138"/>
            </a:xfrm>
            <a:prstGeom prst="ellipse">
              <a:avLst/>
            </a:prstGeom>
            <a:solidFill>
              <a:schemeClr val="bg2">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5" name="Text Box 49"/>
            <p:cNvSpPr txBox="1">
              <a:spLocks noChangeArrowheads="1"/>
            </p:cNvSpPr>
            <p:nvPr/>
          </p:nvSpPr>
          <p:spPr bwMode="auto">
            <a:xfrm>
              <a:off x="5120620" y="26178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6" name="组合 25"/>
          <p:cNvGrpSpPr/>
          <p:nvPr/>
        </p:nvGrpSpPr>
        <p:grpSpPr>
          <a:xfrm>
            <a:off x="7451352" y="1123372"/>
            <a:ext cx="973138" cy="944224"/>
            <a:chOff x="7235825" y="1049362"/>
            <a:chExt cx="973138" cy="973138"/>
          </a:xfrm>
        </p:grpSpPr>
        <p:sp>
          <p:nvSpPr>
            <p:cNvPr id="27" name="Oval 25"/>
            <p:cNvSpPr>
              <a:spLocks noChangeArrowheads="1"/>
            </p:cNvSpPr>
            <p:nvPr/>
          </p:nvSpPr>
          <p:spPr bwMode="auto">
            <a:xfrm>
              <a:off x="7235825" y="1049362"/>
              <a:ext cx="973138" cy="973138"/>
            </a:xfrm>
            <a:prstGeom prst="ellipse">
              <a:avLst/>
            </a:prstGeom>
            <a:solidFill>
              <a:schemeClr val="tx1">
                <a:alpha val="50000"/>
              </a:schemeClr>
            </a:soli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28" name="Text Box 50"/>
            <p:cNvSpPr txBox="1">
              <a:spLocks noChangeArrowheads="1"/>
            </p:cNvSpPr>
            <p:nvPr/>
          </p:nvSpPr>
          <p:spPr bwMode="auto">
            <a:xfrm>
              <a:off x="7408207" y="1322412"/>
              <a:ext cx="595035" cy="348921"/>
            </a:xfrm>
            <a:prstGeom prst="rect">
              <a:avLst/>
            </a:prstGeom>
            <a:noFill/>
            <a:ln>
              <a:noFill/>
            </a:ln>
            <a:effectLst/>
            <a:extLst>
              <a:ext uri="{909E8E84-426E-40DD-AFC4-6F175D3DCCD1}">
                <a14:hiddenFill xmlns:a14="http://schemas.microsoft.com/office/drawing/2010/main">
                  <a:solidFill>
                    <a:srgbClr val="C80000"/>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zh-CN" altLang="en-US" sz="1600" dirty="0" smtClean="0">
                  <a:solidFill>
                    <a:schemeClr val="accent2"/>
                  </a:solidFill>
                  <a:latin typeface="微软雅黑" pitchFamily="34" charset="-122"/>
                  <a:ea typeface="微软雅黑" pitchFamily="34" charset="-122"/>
                </a:rPr>
                <a:t>标题</a:t>
              </a:r>
              <a:endParaRPr lang="en-US" altLang="ko-KR" sz="1600" dirty="0">
                <a:solidFill>
                  <a:schemeClr val="accent2"/>
                </a:solidFill>
                <a:latin typeface="微软雅黑" pitchFamily="34" charset="-122"/>
                <a:ea typeface="微软雅黑" pitchFamily="34" charset="-122"/>
              </a:endParaRPr>
            </a:p>
          </p:txBody>
        </p:sp>
      </p:grpSp>
      <p:grpSp>
        <p:nvGrpSpPr>
          <p:cNvPr id="29" name="组合 28"/>
          <p:cNvGrpSpPr/>
          <p:nvPr/>
        </p:nvGrpSpPr>
        <p:grpSpPr>
          <a:xfrm>
            <a:off x="5943736" y="3193616"/>
            <a:ext cx="2872358" cy="976174"/>
            <a:chOff x="755576" y="2030894"/>
            <a:chExt cx="2872358" cy="976174"/>
          </a:xfrm>
        </p:grpSpPr>
        <p:sp>
          <p:nvSpPr>
            <p:cNvPr id="30" name="TextBox 37"/>
            <p:cNvSpPr txBox="1"/>
            <p:nvPr/>
          </p:nvSpPr>
          <p:spPr>
            <a:xfrm>
              <a:off x="755576" y="2030894"/>
              <a:ext cx="2800350" cy="369332"/>
            </a:xfrm>
            <a:prstGeom prst="rect">
              <a:avLst/>
            </a:prstGeom>
            <a:noFill/>
          </p:spPr>
          <p:txBody>
            <a:bodyPr wrap="square" rtlCol="0">
              <a:spAutoFit/>
            </a:bodyPr>
            <a:lstStyle/>
            <a:p>
              <a:pPr algn="ctr"/>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32" name="TextBox 38"/>
            <p:cNvSpPr txBox="1"/>
            <p:nvPr/>
          </p:nvSpPr>
          <p:spPr>
            <a:xfrm>
              <a:off x="830317" y="2453070"/>
              <a:ext cx="2797617" cy="553998"/>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a:t>
              </a:r>
            </a:p>
          </p:txBody>
        </p:sp>
      </p:grpSp>
      <p:sp>
        <p:nvSpPr>
          <p:cNvPr id="34" name="TextBox 39"/>
          <p:cNvSpPr txBox="1"/>
          <p:nvPr/>
        </p:nvSpPr>
        <p:spPr>
          <a:xfrm>
            <a:off x="6018477" y="4109976"/>
            <a:ext cx="2797617" cy="707886"/>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a:t>
            </a:r>
          </a:p>
        </p:txBody>
      </p:sp>
      <p:sp>
        <p:nvSpPr>
          <p:cNvPr id="3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3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867237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ppt_w</p:attrName>
                                        </p:attrNameLst>
                                      </p:cBhvr>
                                      <p:tavLst>
                                        <p:tav tm="0">
                                          <p:val>
                                            <p:fltVal val="0"/>
                                          </p:val>
                                        </p:tav>
                                        <p:tav tm="100000">
                                          <p:val>
                                            <p:strVal val="#ppt_w"/>
                                          </p:val>
                                        </p:tav>
                                      </p:tavLst>
                                    </p:anim>
                                    <p:anim calcmode="lin" valueType="num">
                                      <p:cBhvr>
                                        <p:cTn id="17" dur="500" fill="hold"/>
                                        <p:tgtEl>
                                          <p:spTgt spid="14"/>
                                        </p:tgtEl>
                                        <p:attrNameLst>
                                          <p:attrName>ppt_h</p:attrName>
                                        </p:attrNameLst>
                                      </p:cBhvr>
                                      <p:tavLst>
                                        <p:tav tm="0">
                                          <p:val>
                                            <p:fltVal val="0"/>
                                          </p:val>
                                        </p:tav>
                                        <p:tav tm="100000">
                                          <p:val>
                                            <p:strVal val="#ppt_h"/>
                                          </p:val>
                                        </p:tav>
                                      </p:tavLst>
                                    </p:anim>
                                    <p:animEffect transition="in" filter="fade">
                                      <p:cBhvr>
                                        <p:cTn id="18" dur="500"/>
                                        <p:tgtEl>
                                          <p:spTgt spid="1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500" fill="hold"/>
                                        <p:tgtEl>
                                          <p:spTgt spid="23"/>
                                        </p:tgtEl>
                                        <p:attrNameLst>
                                          <p:attrName>ppt_w</p:attrName>
                                        </p:attrNameLst>
                                      </p:cBhvr>
                                      <p:tavLst>
                                        <p:tav tm="0">
                                          <p:val>
                                            <p:fltVal val="0"/>
                                          </p:val>
                                        </p:tav>
                                        <p:tav tm="100000">
                                          <p:val>
                                            <p:strVal val="#ppt_w"/>
                                          </p:val>
                                        </p:tav>
                                      </p:tavLst>
                                    </p:anim>
                                    <p:anim calcmode="lin" valueType="num">
                                      <p:cBhvr>
                                        <p:cTn id="23" dur="500" fill="hold"/>
                                        <p:tgtEl>
                                          <p:spTgt spid="23"/>
                                        </p:tgtEl>
                                        <p:attrNameLst>
                                          <p:attrName>ppt_h</p:attrName>
                                        </p:attrNameLst>
                                      </p:cBhvr>
                                      <p:tavLst>
                                        <p:tav tm="0">
                                          <p:val>
                                            <p:fltVal val="0"/>
                                          </p:val>
                                        </p:tav>
                                        <p:tav tm="100000">
                                          <p:val>
                                            <p:strVal val="#ppt_h"/>
                                          </p:val>
                                        </p:tav>
                                      </p:tavLst>
                                    </p:anim>
                                    <p:animEffect transition="in" filter="fade">
                                      <p:cBhvr>
                                        <p:cTn id="24" dur="500"/>
                                        <p:tgtEl>
                                          <p:spTgt spid="23"/>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500" fill="hold"/>
                                        <p:tgtEl>
                                          <p:spTgt spid="20"/>
                                        </p:tgtEl>
                                        <p:attrNameLst>
                                          <p:attrName>ppt_w</p:attrName>
                                        </p:attrNameLst>
                                      </p:cBhvr>
                                      <p:tavLst>
                                        <p:tav tm="0">
                                          <p:val>
                                            <p:fltVal val="0"/>
                                          </p:val>
                                        </p:tav>
                                        <p:tav tm="100000">
                                          <p:val>
                                            <p:strVal val="#ppt_w"/>
                                          </p:val>
                                        </p:tav>
                                      </p:tavLst>
                                    </p:anim>
                                    <p:anim calcmode="lin" valueType="num">
                                      <p:cBhvr>
                                        <p:cTn id="29" dur="500" fill="hold"/>
                                        <p:tgtEl>
                                          <p:spTgt spid="20"/>
                                        </p:tgtEl>
                                        <p:attrNameLst>
                                          <p:attrName>ppt_h</p:attrName>
                                        </p:attrNameLst>
                                      </p:cBhvr>
                                      <p:tavLst>
                                        <p:tav tm="0">
                                          <p:val>
                                            <p:fltVal val="0"/>
                                          </p:val>
                                        </p:tav>
                                        <p:tav tm="100000">
                                          <p:val>
                                            <p:strVal val="#ppt_h"/>
                                          </p:val>
                                        </p:tav>
                                      </p:tavLst>
                                    </p:anim>
                                    <p:animEffect transition="in" filter="fade">
                                      <p:cBhvr>
                                        <p:cTn id="30" dur="500"/>
                                        <p:tgtEl>
                                          <p:spTgt spid="20"/>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 calcmode="lin" valueType="num">
                                      <p:cBhvr>
                                        <p:cTn id="38" dur="500" fill="hold"/>
                                        <p:tgtEl>
                                          <p:spTgt spid="26"/>
                                        </p:tgtEl>
                                        <p:attrNameLst>
                                          <p:attrName>ppt_w</p:attrName>
                                        </p:attrNameLst>
                                      </p:cBhvr>
                                      <p:tavLst>
                                        <p:tav tm="0">
                                          <p:val>
                                            <p:fltVal val="0"/>
                                          </p:val>
                                        </p:tav>
                                        <p:tav tm="100000">
                                          <p:val>
                                            <p:strVal val="#ppt_w"/>
                                          </p:val>
                                        </p:tav>
                                      </p:tavLst>
                                    </p:anim>
                                    <p:anim calcmode="lin" valueType="num">
                                      <p:cBhvr>
                                        <p:cTn id="39" dur="500" fill="hold"/>
                                        <p:tgtEl>
                                          <p:spTgt spid="26"/>
                                        </p:tgtEl>
                                        <p:attrNameLst>
                                          <p:attrName>ppt_h</p:attrName>
                                        </p:attrNameLst>
                                      </p:cBhvr>
                                      <p:tavLst>
                                        <p:tav tm="0">
                                          <p:val>
                                            <p:fltVal val="0"/>
                                          </p:val>
                                        </p:tav>
                                        <p:tav tm="100000">
                                          <p:val>
                                            <p:strVal val="#ppt_h"/>
                                          </p:val>
                                        </p:tav>
                                      </p:tavLst>
                                    </p:anim>
                                    <p:animEffect transition="in" filter="fade">
                                      <p:cBhvr>
                                        <p:cTn id="40" dur="500"/>
                                        <p:tgtEl>
                                          <p:spTgt spid="26"/>
                                        </p:tgtEl>
                                      </p:cBhvr>
                                    </p:animEffect>
                                  </p:childTnLst>
                                </p:cTn>
                              </p:par>
                            </p:childTnLst>
                          </p:cTn>
                        </p:par>
                        <p:par>
                          <p:cTn id="41" fill="hold">
                            <p:stCondLst>
                              <p:cond delay="3500"/>
                            </p:stCondLst>
                            <p:childTnLst>
                              <p:par>
                                <p:cTn id="42" presetID="47"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500"/>
                                        <p:tgtEl>
                                          <p:spTgt spid="29"/>
                                        </p:tgtEl>
                                      </p:cBhvr>
                                    </p:animEffect>
                                    <p:anim calcmode="lin" valueType="num">
                                      <p:cBhvr>
                                        <p:cTn id="45" dur="500" fill="hold"/>
                                        <p:tgtEl>
                                          <p:spTgt spid="29"/>
                                        </p:tgtEl>
                                        <p:attrNameLst>
                                          <p:attrName>ppt_x</p:attrName>
                                        </p:attrNameLst>
                                      </p:cBhvr>
                                      <p:tavLst>
                                        <p:tav tm="0">
                                          <p:val>
                                            <p:strVal val="#ppt_x"/>
                                          </p:val>
                                        </p:tav>
                                        <p:tav tm="100000">
                                          <p:val>
                                            <p:strVal val="#ppt_x"/>
                                          </p:val>
                                        </p:tav>
                                      </p:tavLst>
                                    </p:anim>
                                    <p:anim calcmode="lin" valueType="num">
                                      <p:cBhvr>
                                        <p:cTn id="46" dur="500" fill="hold"/>
                                        <p:tgtEl>
                                          <p:spTgt spid="29"/>
                                        </p:tgtEl>
                                        <p:attrNameLst>
                                          <p:attrName>ppt_y</p:attrName>
                                        </p:attrNameLst>
                                      </p:cBhvr>
                                      <p:tavLst>
                                        <p:tav tm="0">
                                          <p:val>
                                            <p:strVal val="#ppt_y-.1"/>
                                          </p:val>
                                        </p:tav>
                                        <p:tav tm="100000">
                                          <p:val>
                                            <p:strVal val="#ppt_y"/>
                                          </p:val>
                                        </p:tav>
                                      </p:tavLst>
                                    </p:anim>
                                  </p:childTnLst>
                                </p:cTn>
                              </p:par>
                            </p:childTnLst>
                          </p:cTn>
                        </p:par>
                        <p:par>
                          <p:cTn id="47" fill="hold">
                            <p:stCondLst>
                              <p:cond delay="4000"/>
                            </p:stCondLst>
                            <p:childTnLst>
                              <p:par>
                                <p:cTn id="48" presetID="47" presetClass="entr" presetSubtype="0" fill="hold" grpId="0" nodeType="afterEffect">
                                  <p:stCondLst>
                                    <p:cond delay="0"/>
                                  </p:stCondLst>
                                  <p:childTnLst>
                                    <p:set>
                                      <p:cBhvr>
                                        <p:cTn id="49" dur="1" fill="hold">
                                          <p:stCondLst>
                                            <p:cond delay="0"/>
                                          </p:stCondLst>
                                        </p:cTn>
                                        <p:tgtEl>
                                          <p:spTgt spid="34"/>
                                        </p:tgtEl>
                                        <p:attrNameLst>
                                          <p:attrName>style.visibility</p:attrName>
                                        </p:attrNameLst>
                                      </p:cBhvr>
                                      <p:to>
                                        <p:strVal val="visible"/>
                                      </p:to>
                                    </p:set>
                                    <p:animEffect transition="in" filter="fade">
                                      <p:cBhvr>
                                        <p:cTn id="50" dur="500"/>
                                        <p:tgtEl>
                                          <p:spTgt spid="34"/>
                                        </p:tgtEl>
                                      </p:cBhvr>
                                    </p:animEffect>
                                    <p:anim calcmode="lin" valueType="num">
                                      <p:cBhvr>
                                        <p:cTn id="51" dur="500" fill="hold"/>
                                        <p:tgtEl>
                                          <p:spTgt spid="34"/>
                                        </p:tgtEl>
                                        <p:attrNameLst>
                                          <p:attrName>ppt_x</p:attrName>
                                        </p:attrNameLst>
                                      </p:cBhvr>
                                      <p:tavLst>
                                        <p:tav tm="0">
                                          <p:val>
                                            <p:strVal val="#ppt_x"/>
                                          </p:val>
                                        </p:tav>
                                        <p:tav tm="100000">
                                          <p:val>
                                            <p:strVal val="#ppt_x"/>
                                          </p:val>
                                        </p:tav>
                                      </p:tavLst>
                                    </p:anim>
                                    <p:anim calcmode="lin" valueType="num">
                                      <p:cBhvr>
                                        <p:cTn id="52"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417594" y="1307379"/>
            <a:ext cx="5432685" cy="2961458"/>
            <a:chOff x="417594" y="1307379"/>
            <a:chExt cx="5432685" cy="2961458"/>
          </a:xfrm>
        </p:grpSpPr>
        <p:sp>
          <p:nvSpPr>
            <p:cNvPr id="36" name="五角星 35"/>
            <p:cNvSpPr/>
            <p:nvPr/>
          </p:nvSpPr>
          <p:spPr>
            <a:xfrm>
              <a:off x="2051581" y="1738257"/>
              <a:ext cx="2165350" cy="2165350"/>
            </a:xfrm>
            <a:prstGeom prst="star5">
              <a:avLst/>
            </a:prstGeom>
            <a:noFill/>
            <a:ln w="9525">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prstClr val="white"/>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2694589" y="2496403"/>
              <a:ext cx="862568" cy="864315"/>
              <a:chOff x="3002267" y="2879804"/>
              <a:chExt cx="775207" cy="776777"/>
            </a:xfrm>
          </p:grpSpPr>
          <p:sp>
            <p:nvSpPr>
              <p:cNvPr id="60"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61" name="TextBox 143"/>
              <p:cNvSpPr txBox="1"/>
              <p:nvPr/>
            </p:nvSpPr>
            <p:spPr>
              <a:xfrm>
                <a:off x="3008157" y="3020617"/>
                <a:ext cx="739230" cy="523220"/>
              </a:xfrm>
              <a:prstGeom prst="rect">
                <a:avLst/>
              </a:prstGeom>
              <a:noFill/>
              <a:ln>
                <a:noFill/>
              </a:ln>
            </p:spPr>
            <p:txBody>
              <a:bodyPr wrap="square" rtlCol="0">
                <a:spAutoFit/>
              </a:bodyPr>
              <a:lstStyle/>
              <a:p>
                <a:pPr algn="ctr"/>
                <a:r>
                  <a:rPr lang="zh-CN" altLang="en-US" sz="1600" dirty="0" smtClean="0">
                    <a:solidFill>
                      <a:schemeClr val="accent2"/>
                    </a:solidFill>
                    <a:latin typeface="微软雅黑" pitchFamily="34" charset="-122"/>
                    <a:ea typeface="微软雅黑" panose="020B0503020204020204" pitchFamily="34" charset="-122"/>
                  </a:rPr>
                  <a:t>标题</a:t>
                </a:r>
                <a:endParaRPr lang="en-US" altLang="zh-CN" sz="1600" dirty="0" smtClean="0">
                  <a:solidFill>
                    <a:schemeClr val="accent2"/>
                  </a:solidFill>
                  <a:latin typeface="微软雅黑" pitchFamily="34" charset="-122"/>
                  <a:ea typeface="微软雅黑" panose="020B0503020204020204" pitchFamily="34" charset="-122"/>
                </a:endParaRPr>
              </a:p>
              <a:p>
                <a:pPr algn="ctr"/>
                <a:r>
                  <a:rPr lang="zh-CN" altLang="en-US" sz="1600" dirty="0" smtClean="0">
                    <a:solidFill>
                      <a:schemeClr val="accent2"/>
                    </a:solidFill>
                    <a:latin typeface="微软雅黑" pitchFamily="34" charset="-122"/>
                    <a:ea typeface="微软雅黑" panose="020B0503020204020204" pitchFamily="34" charset="-122"/>
                  </a:rPr>
                  <a:t>文字</a:t>
                </a:r>
                <a:endParaRPr lang="zh-CN" altLang="en-US" sz="1600" dirty="0">
                  <a:solidFill>
                    <a:schemeClr val="accent2"/>
                  </a:solidFill>
                  <a:latin typeface="微软雅黑" pitchFamily="34" charset="-122"/>
                  <a:ea typeface="微软雅黑" panose="020B0503020204020204" pitchFamily="34" charset="-122"/>
                </a:endParaRPr>
              </a:p>
            </p:txBody>
          </p:sp>
        </p:grpSp>
        <p:grpSp>
          <p:nvGrpSpPr>
            <p:cNvPr id="38" name="组合 37"/>
            <p:cNvGrpSpPr/>
            <p:nvPr/>
          </p:nvGrpSpPr>
          <p:grpSpPr>
            <a:xfrm>
              <a:off x="2874301" y="1307379"/>
              <a:ext cx="524509" cy="525571"/>
              <a:chOff x="3002267" y="2879804"/>
              <a:chExt cx="775207" cy="776777"/>
            </a:xfrm>
          </p:grpSpPr>
          <p:sp>
            <p:nvSpPr>
              <p:cNvPr id="58" name="椭圆 80"/>
              <p:cNvSpPr/>
              <p:nvPr/>
            </p:nvSpPr>
            <p:spPr bwMode="auto">
              <a:xfrm>
                <a:off x="3002267" y="2879804"/>
                <a:ext cx="775207" cy="776777"/>
              </a:xfrm>
              <a:prstGeom prst="ellipse">
                <a:avLst/>
              </a:prstGeom>
              <a:solidFill>
                <a:schemeClr val="bg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9" name="TextBox 137"/>
              <p:cNvSpPr txBox="1"/>
              <p:nvPr/>
            </p:nvSpPr>
            <p:spPr>
              <a:xfrm>
                <a:off x="3021853" y="3001038"/>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01</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39" name="组合 38"/>
            <p:cNvGrpSpPr/>
            <p:nvPr/>
          </p:nvGrpSpPr>
          <p:grpSpPr>
            <a:xfrm>
              <a:off x="4130182" y="2294206"/>
              <a:ext cx="524509" cy="525571"/>
              <a:chOff x="3002267" y="2879804"/>
              <a:chExt cx="775207" cy="776777"/>
            </a:xfrm>
          </p:grpSpPr>
          <p:sp>
            <p:nvSpPr>
              <p:cNvPr id="56" name="椭圆 80"/>
              <p:cNvSpPr/>
              <p:nvPr/>
            </p:nvSpPr>
            <p:spPr bwMode="auto">
              <a:xfrm>
                <a:off x="3002267" y="2879804"/>
                <a:ext cx="775207" cy="776777"/>
              </a:xfrm>
              <a:prstGeom prst="ellipse">
                <a:avLst/>
              </a:prstGeom>
              <a:solidFill>
                <a:schemeClr val="tx1">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7" name="TextBox 131"/>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02</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0" name="组合 39"/>
            <p:cNvGrpSpPr/>
            <p:nvPr/>
          </p:nvGrpSpPr>
          <p:grpSpPr>
            <a:xfrm>
              <a:off x="1653964" y="2281489"/>
              <a:ext cx="524509" cy="525571"/>
              <a:chOff x="3002267" y="2879804"/>
              <a:chExt cx="775207" cy="776777"/>
            </a:xfrm>
          </p:grpSpPr>
          <p:sp>
            <p:nvSpPr>
              <p:cNvPr id="54"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5" name="TextBox 125"/>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03</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3" name="组合 42"/>
            <p:cNvGrpSpPr/>
            <p:nvPr/>
          </p:nvGrpSpPr>
          <p:grpSpPr>
            <a:xfrm>
              <a:off x="2139099" y="3743266"/>
              <a:ext cx="524509" cy="525571"/>
              <a:chOff x="3002267" y="2879804"/>
              <a:chExt cx="775207" cy="776777"/>
            </a:xfrm>
          </p:grpSpPr>
          <p:sp>
            <p:nvSpPr>
              <p:cNvPr id="52" name="椭圆 80"/>
              <p:cNvSpPr/>
              <p:nvPr/>
            </p:nvSpPr>
            <p:spPr bwMode="auto">
              <a:xfrm>
                <a:off x="3002267" y="2879804"/>
                <a:ext cx="775207" cy="776777"/>
              </a:xfrm>
              <a:prstGeom prst="ellipse">
                <a:avLst/>
              </a:prstGeom>
              <a:solidFill>
                <a:schemeClr val="tx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3" name="TextBox 119"/>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04</a:t>
                </a:r>
                <a:endParaRPr lang="zh-CN" altLang="en-US" sz="2000" dirty="0">
                  <a:solidFill>
                    <a:schemeClr val="accent2"/>
                  </a:solidFill>
                  <a:latin typeface="微软雅黑" pitchFamily="34" charset="-122"/>
                  <a:ea typeface="微软雅黑" panose="020B0503020204020204" pitchFamily="34" charset="-122"/>
                </a:endParaRPr>
              </a:p>
            </p:txBody>
          </p:sp>
        </p:grpSp>
        <p:grpSp>
          <p:nvGrpSpPr>
            <p:cNvPr id="44" name="组合 43"/>
            <p:cNvGrpSpPr/>
            <p:nvPr/>
          </p:nvGrpSpPr>
          <p:grpSpPr>
            <a:xfrm>
              <a:off x="3645317" y="3743266"/>
              <a:ext cx="524509" cy="525571"/>
              <a:chOff x="3002267" y="2879804"/>
              <a:chExt cx="775207" cy="776777"/>
            </a:xfrm>
          </p:grpSpPr>
          <p:sp>
            <p:nvSpPr>
              <p:cNvPr id="50" name="椭圆 80"/>
              <p:cNvSpPr/>
              <p:nvPr/>
            </p:nvSpPr>
            <p:spPr bwMode="auto">
              <a:xfrm>
                <a:off x="3002267" y="2879804"/>
                <a:ext cx="775207" cy="776777"/>
              </a:xfrm>
              <a:prstGeom prst="ellipse">
                <a:avLst/>
              </a:prstGeom>
              <a:solidFill>
                <a:schemeClr val="bg2">
                  <a:alpha val="50000"/>
                </a:schemeClr>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base" hangingPunct="1">
                  <a:spcBef>
                    <a:spcPct val="0"/>
                  </a:spcBef>
                  <a:spcAft>
                    <a:spcPct val="0"/>
                  </a:spcAft>
                  <a:defRPr/>
                </a:pPr>
                <a:endParaRPr lang="zh-CN" altLang="en-US" sz="3300" kern="0" dirty="0">
                  <a:solidFill>
                    <a:srgbClr val="FFFFFF"/>
                  </a:solidFill>
                  <a:latin typeface="微软雅黑" panose="020B0503020204020204" pitchFamily="34" charset="-122"/>
                  <a:ea typeface="微软雅黑" panose="020B0503020204020204" pitchFamily="34" charset="-122"/>
                </a:endParaRPr>
              </a:p>
            </p:txBody>
          </p:sp>
          <p:sp>
            <p:nvSpPr>
              <p:cNvPr id="51" name="TextBox 113"/>
              <p:cNvSpPr txBox="1"/>
              <p:nvPr/>
            </p:nvSpPr>
            <p:spPr>
              <a:xfrm>
                <a:off x="3021853" y="2989776"/>
                <a:ext cx="739230" cy="591350"/>
              </a:xfrm>
              <a:prstGeom prst="rect">
                <a:avLst/>
              </a:prstGeom>
              <a:noFill/>
              <a:ln>
                <a:noFill/>
              </a:ln>
            </p:spPr>
            <p:txBody>
              <a:bodyPr wrap="square" rtlCol="0">
                <a:spAutoFit/>
              </a:bodyPr>
              <a:lstStyle/>
              <a:p>
                <a:pPr algn="ctr"/>
                <a:r>
                  <a:rPr lang="en-US" altLang="zh-CN" sz="2000" dirty="0" smtClean="0">
                    <a:solidFill>
                      <a:schemeClr val="accent2"/>
                    </a:solidFill>
                    <a:latin typeface="微软雅黑" pitchFamily="34" charset="-122"/>
                    <a:ea typeface="微软雅黑" panose="020B0503020204020204" pitchFamily="34" charset="-122"/>
                  </a:rPr>
                  <a:t>05</a:t>
                </a:r>
                <a:endParaRPr lang="zh-CN" altLang="en-US" sz="2000" dirty="0">
                  <a:solidFill>
                    <a:schemeClr val="accent2"/>
                  </a:solidFill>
                  <a:latin typeface="微软雅黑" pitchFamily="34" charset="-122"/>
                  <a:ea typeface="微软雅黑" panose="020B0503020204020204" pitchFamily="34" charset="-122"/>
                </a:endParaRPr>
              </a:p>
            </p:txBody>
          </p:sp>
        </p:grpSp>
        <p:sp>
          <p:nvSpPr>
            <p:cNvPr id="45" name="TextBox 78"/>
            <p:cNvSpPr txBox="1"/>
            <p:nvPr/>
          </p:nvSpPr>
          <p:spPr>
            <a:xfrm>
              <a:off x="1730870" y="1401616"/>
              <a:ext cx="1005403" cy="338554"/>
            </a:xfrm>
            <a:prstGeom prst="rect">
              <a:avLst/>
            </a:prstGeom>
            <a:noFill/>
          </p:spPr>
          <p:txBody>
            <a:bodyPr wrap="none" rtlCol="0">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zh-CN" altLang="en-US" sz="1600" dirty="0">
                <a:solidFill>
                  <a:schemeClr val="bg1"/>
                </a:solidFill>
                <a:latin typeface="微软雅黑" pitchFamily="34" charset="-122"/>
                <a:ea typeface="微软雅黑" panose="020B0503020204020204" pitchFamily="34" charset="-122"/>
              </a:endParaRPr>
            </a:p>
          </p:txBody>
        </p:sp>
        <p:sp>
          <p:nvSpPr>
            <p:cNvPr id="46" name="TextBox 86"/>
            <p:cNvSpPr txBox="1"/>
            <p:nvPr/>
          </p:nvSpPr>
          <p:spPr>
            <a:xfrm>
              <a:off x="4844876" y="2418122"/>
              <a:ext cx="1005403" cy="338554"/>
            </a:xfrm>
            <a:prstGeom prst="rect">
              <a:avLst/>
            </a:prstGeom>
            <a:noFill/>
          </p:spPr>
          <p:txBody>
            <a:bodyPr wrap="none" rtlCol="0">
              <a:spAutoFit/>
            </a:bodyPr>
            <a:lstStyle/>
            <a:p>
              <a:r>
                <a:rPr lang="zh-CN" altLang="en-US" sz="1600" dirty="0" smtClean="0">
                  <a:latin typeface="微软雅黑" panose="020B0503020204020204" pitchFamily="34" charset="-122"/>
                  <a:ea typeface="微软雅黑" panose="020B0503020204020204" pitchFamily="34" charset="-122"/>
                </a:rPr>
                <a:t>标题文字</a:t>
              </a:r>
              <a:endParaRPr lang="zh-CN" altLang="en-US" sz="1600" dirty="0">
                <a:latin typeface="微软雅黑" pitchFamily="34" charset="-122"/>
                <a:ea typeface="微软雅黑" panose="020B0503020204020204" pitchFamily="34" charset="-122"/>
              </a:endParaRPr>
            </a:p>
          </p:txBody>
        </p:sp>
        <p:sp>
          <p:nvSpPr>
            <p:cNvPr id="47" name="TextBox 89"/>
            <p:cNvSpPr txBox="1"/>
            <p:nvPr/>
          </p:nvSpPr>
          <p:spPr>
            <a:xfrm>
              <a:off x="4338218" y="3920157"/>
              <a:ext cx="1005403" cy="338554"/>
            </a:xfrm>
            <a:prstGeom prst="rect">
              <a:avLst/>
            </a:prstGeom>
            <a:noFill/>
          </p:spPr>
          <p:txBody>
            <a:bodyPr wrap="none" rtlCol="0">
              <a:spAutoFit/>
            </a:bodyPr>
            <a:lstStyle/>
            <a:p>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zh-CN" altLang="en-US" sz="1600" dirty="0">
                <a:solidFill>
                  <a:schemeClr val="bg2"/>
                </a:solidFill>
                <a:latin typeface="微软雅黑" pitchFamily="34" charset="-122"/>
                <a:ea typeface="微软雅黑" panose="020B0503020204020204" pitchFamily="34" charset="-122"/>
              </a:endParaRPr>
            </a:p>
          </p:txBody>
        </p:sp>
        <p:sp>
          <p:nvSpPr>
            <p:cNvPr id="48" name="TextBox 100"/>
            <p:cNvSpPr txBox="1"/>
            <p:nvPr/>
          </p:nvSpPr>
          <p:spPr>
            <a:xfrm>
              <a:off x="417594" y="2451600"/>
              <a:ext cx="1066318" cy="338554"/>
            </a:xfrm>
            <a:prstGeom prst="rect">
              <a:avLst/>
            </a:prstGeom>
            <a:noFill/>
          </p:spPr>
          <p:txBody>
            <a:bodyPr wrap="none" rtlCol="0">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 </a:t>
              </a:r>
              <a:endParaRPr lang="zh-CN" altLang="en-US" sz="1600" dirty="0">
                <a:solidFill>
                  <a:schemeClr val="bg2"/>
                </a:solidFill>
                <a:latin typeface="微软雅黑" pitchFamily="34" charset="-122"/>
                <a:ea typeface="微软雅黑" panose="020B0503020204020204" pitchFamily="34" charset="-122"/>
              </a:endParaRPr>
            </a:p>
          </p:txBody>
        </p:sp>
        <p:sp>
          <p:nvSpPr>
            <p:cNvPr id="49" name="TextBox 111"/>
            <p:cNvSpPr txBox="1"/>
            <p:nvPr/>
          </p:nvSpPr>
          <p:spPr>
            <a:xfrm>
              <a:off x="958582" y="3870314"/>
              <a:ext cx="1005403" cy="338554"/>
            </a:xfrm>
            <a:prstGeom prst="rect">
              <a:avLst/>
            </a:prstGeom>
            <a:noFill/>
          </p:spPr>
          <p:txBody>
            <a:bodyPr wrap="none" rtlCol="0">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zh-CN" altLang="en-US" sz="1600" dirty="0">
                <a:solidFill>
                  <a:schemeClr val="tx2"/>
                </a:solidFill>
                <a:latin typeface="微软雅黑" pitchFamily="34" charset="-122"/>
                <a:ea typeface="微软雅黑" panose="020B0503020204020204" pitchFamily="34" charset="-122"/>
              </a:endParaRPr>
            </a:p>
          </p:txBody>
        </p:sp>
      </p:grpSp>
      <p:grpSp>
        <p:nvGrpSpPr>
          <p:cNvPr id="62" name="组合 61"/>
          <p:cNvGrpSpPr/>
          <p:nvPr/>
        </p:nvGrpSpPr>
        <p:grpSpPr>
          <a:xfrm>
            <a:off x="6168080" y="1692845"/>
            <a:ext cx="1052212" cy="343167"/>
            <a:chOff x="4516579" y="722741"/>
            <a:chExt cx="1052212" cy="343167"/>
          </a:xfrm>
        </p:grpSpPr>
        <p:sp>
          <p:nvSpPr>
            <p:cNvPr id="63" name="圆角矩形 62"/>
            <p:cNvSpPr/>
            <p:nvPr/>
          </p:nvSpPr>
          <p:spPr>
            <a:xfrm>
              <a:off x="4516579" y="746402"/>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latin typeface="微软雅黑" panose="020B0503020204020204" pitchFamily="34" charset="-122"/>
                <a:ea typeface="微软雅黑" panose="020B0503020204020204" pitchFamily="34" charset="-122"/>
              </a:endParaRPr>
            </a:p>
          </p:txBody>
        </p:sp>
        <p:sp>
          <p:nvSpPr>
            <p:cNvPr id="64" name="矩形 63"/>
            <p:cNvSpPr/>
            <p:nvPr/>
          </p:nvSpPr>
          <p:spPr>
            <a:xfrm>
              <a:off x="4516579" y="722741"/>
              <a:ext cx="1005404" cy="338554"/>
            </a:xfrm>
            <a:prstGeom prst="rect">
              <a:avLst/>
            </a:prstGeom>
          </p:spPr>
          <p:txBody>
            <a:bodyPr wrap="none">
              <a:spAutoFit/>
            </a:bodyPr>
            <a:lstStyle/>
            <a:p>
              <a:pPr algn="ctr"/>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65" name="矩形 64"/>
          <p:cNvSpPr/>
          <p:nvPr/>
        </p:nvSpPr>
        <p:spPr>
          <a:xfrm>
            <a:off x="6084168" y="2225208"/>
            <a:ext cx="2544832" cy="2146742"/>
          </a:xfrm>
          <a:prstGeom prst="rect">
            <a:avLst/>
          </a:prstGeom>
        </p:spPr>
        <p:txBody>
          <a:bodyPr wrap="square" lIns="68580" tIns="34290" rIns="68580" bIns="34290">
            <a:spAutoFit/>
          </a:bodyPr>
          <a:lstStyle/>
          <a:p>
            <a:pPr>
              <a:lnSpc>
                <a:spcPct val="150000"/>
              </a:lnSpc>
              <a:defRPr/>
            </a:pP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文本单击此处可添加文本单击此处可添加文本</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单击此处可添加文本单击此处可添加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a:t>
            </a:r>
            <a:r>
              <a:rPr lang="zh-CN" altLang="en-US" sz="1000" kern="0" dirty="0" smtClean="0">
                <a:solidFill>
                  <a:schemeClr val="accent1"/>
                </a:solidFill>
                <a:latin typeface="微软雅黑" panose="020B0503020204020204" pitchFamily="34" charset="-122"/>
                <a:ea typeface="微软雅黑" panose="020B0503020204020204" pitchFamily="34" charset="-122"/>
                <a:cs typeface="Arial" pitchFamily="34" charset="0"/>
              </a:rPr>
              <a:t>文本单击</a:t>
            </a:r>
            <a:r>
              <a:rPr lang="zh-CN" altLang="en-US" sz="1000" kern="0" dirty="0">
                <a:solidFill>
                  <a:schemeClr val="accent1"/>
                </a:solidFill>
                <a:latin typeface="微软雅黑" panose="020B0503020204020204" pitchFamily="34" charset="-122"/>
                <a:ea typeface="微软雅黑" panose="020B0503020204020204" pitchFamily="34" charset="-122"/>
                <a:cs typeface="Arial" pitchFamily="34" charset="0"/>
              </a:rPr>
              <a:t>此处可添加文本单击此处可添加文本</a:t>
            </a: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smtClean="0">
              <a:solidFill>
                <a:schemeClr val="accent1"/>
              </a:solidFill>
              <a:latin typeface="微软雅黑" panose="020B0503020204020204" pitchFamily="34" charset="-122"/>
              <a:ea typeface="微软雅黑" panose="020B0503020204020204" pitchFamily="34" charset="-122"/>
              <a:cs typeface="Arial" pitchFamily="34" charset="0"/>
            </a:endParaRPr>
          </a:p>
          <a:p>
            <a:pPr>
              <a:lnSpc>
                <a:spcPct val="150000"/>
              </a:lnSpc>
              <a:defRPr/>
            </a:pPr>
            <a:endParaRPr lang="en-US" altLang="zh-CN" sz="1000" kern="0" dirty="0">
              <a:solidFill>
                <a:schemeClr val="accent1"/>
              </a:solidFill>
              <a:latin typeface="微软雅黑" panose="020B0503020204020204" pitchFamily="34" charset="-122"/>
              <a:ea typeface="微软雅黑" panose="020B0503020204020204" pitchFamily="34" charset="-122"/>
              <a:cs typeface="Arial" pitchFamily="34" charset="0"/>
            </a:endParaRPr>
          </a:p>
        </p:txBody>
      </p:sp>
      <p:sp>
        <p:nvSpPr>
          <p:cNvPr id="6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6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6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26278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62"/>
                                        </p:tgtEl>
                                        <p:attrNameLst>
                                          <p:attrName>style.visibility</p:attrName>
                                        </p:attrNameLst>
                                      </p:cBhvr>
                                      <p:to>
                                        <p:strVal val="visible"/>
                                      </p:to>
                                    </p:set>
                                    <p:anim calcmode="lin" valueType="num">
                                      <p:cBhvr additive="base">
                                        <p:cTn id="14" dur="500" fill="hold"/>
                                        <p:tgtEl>
                                          <p:spTgt spid="62"/>
                                        </p:tgtEl>
                                        <p:attrNameLst>
                                          <p:attrName>ppt_x</p:attrName>
                                        </p:attrNameLst>
                                      </p:cBhvr>
                                      <p:tavLst>
                                        <p:tav tm="0">
                                          <p:val>
                                            <p:strVal val="#ppt_x"/>
                                          </p:val>
                                        </p:tav>
                                        <p:tav tm="100000">
                                          <p:val>
                                            <p:strVal val="#ppt_x"/>
                                          </p:val>
                                        </p:tav>
                                      </p:tavLst>
                                    </p:anim>
                                    <p:anim calcmode="lin" valueType="num">
                                      <p:cBhvr additive="base">
                                        <p:cTn id="15" dur="500" fill="hold"/>
                                        <p:tgtEl>
                                          <p:spTgt spid="62"/>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65"/>
                                        </p:tgtEl>
                                        <p:attrNameLst>
                                          <p:attrName>style.visibility</p:attrName>
                                        </p:attrNameLst>
                                      </p:cBhvr>
                                      <p:to>
                                        <p:strVal val="visible"/>
                                      </p:to>
                                    </p:set>
                                    <p:anim calcmode="lin" valueType="num">
                                      <p:cBhvr additive="base">
                                        <p:cTn id="18" dur="500" fill="hold"/>
                                        <p:tgtEl>
                                          <p:spTgt spid="65"/>
                                        </p:tgtEl>
                                        <p:attrNameLst>
                                          <p:attrName>ppt_x</p:attrName>
                                        </p:attrNameLst>
                                      </p:cBhvr>
                                      <p:tavLst>
                                        <p:tav tm="0">
                                          <p:val>
                                            <p:strVal val="#ppt_x"/>
                                          </p:val>
                                        </p:tav>
                                        <p:tav tm="100000">
                                          <p:val>
                                            <p:strVal val="#ppt_x"/>
                                          </p:val>
                                        </p:tav>
                                      </p:tavLst>
                                    </p:anim>
                                    <p:anim calcmode="lin" valueType="num">
                                      <p:cBhvr additive="base">
                                        <p:cTn id="19"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TextBox 75"/>
          <p:cNvSpPr txBox="1"/>
          <p:nvPr/>
        </p:nvSpPr>
        <p:spPr>
          <a:xfrm>
            <a:off x="1259632" y="4043848"/>
            <a:ext cx="4894539"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请输入内容请输入文字内容请输入内容请输入文字内容请输入内容请输入文字内容请输入内容请输入文字内容请输入内容请输入文字内容请输入内容请输入文字内容</a:t>
            </a:r>
          </a:p>
        </p:txBody>
      </p:sp>
      <p:sp>
        <p:nvSpPr>
          <p:cNvPr id="80" name="TextBox 76"/>
          <p:cNvSpPr txBox="1"/>
          <p:nvPr/>
        </p:nvSpPr>
        <p:spPr>
          <a:xfrm>
            <a:off x="2627784" y="3683808"/>
            <a:ext cx="1831089" cy="338554"/>
          </a:xfrm>
          <a:prstGeom prst="rect">
            <a:avLst/>
          </a:prstGeom>
          <a:noFill/>
        </p:spPr>
        <p:txBody>
          <a:bodyPr wrap="square" rtlCol="0">
            <a:spAutoFit/>
          </a:bodyPr>
          <a:lstStyle/>
          <a:p>
            <a:r>
              <a:rPr lang="zh-CN" altLang="en-US" sz="1600" spc="-10" dirty="0" smtClean="0">
                <a:solidFill>
                  <a:schemeClr val="bg1"/>
                </a:solidFill>
                <a:latin typeface="微软雅黑" panose="020B0503020204020204" pitchFamily="34" charset="-122"/>
                <a:ea typeface="微软雅黑" panose="020B0503020204020204" pitchFamily="34" charset="-122"/>
              </a:rPr>
              <a:t>标题文字内容</a:t>
            </a:r>
          </a:p>
        </p:txBody>
      </p:sp>
      <p:pic>
        <p:nvPicPr>
          <p:cNvPr id="82" name="图片 81"/>
          <p:cNvPicPr>
            <a:picLocks noChangeAspect="1"/>
          </p:cNvPicPr>
          <p:nvPr/>
        </p:nvPicPr>
        <p:blipFill rotWithShape="1">
          <a:blip r:embed="rId3" cstate="print">
            <a:extLst>
              <a:ext uri="{BEBA8EAE-BF5A-486C-A8C5-ECC9F3942E4B}">
                <a14:imgProps xmlns:a14="http://schemas.microsoft.com/office/drawing/2010/main">
                  <a14:imgLayer r:embed="rId4">
                    <a14:imgEffect>
                      <a14:colorTemperature colorTemp="5300"/>
                    </a14:imgEffect>
                  </a14:imgLayer>
                </a14:imgProps>
              </a:ext>
              <a:ext uri="{28A0092B-C50C-407E-A947-70E740481C1C}">
                <a14:useLocalDpi xmlns:a14="http://schemas.microsoft.com/office/drawing/2010/main" val="0"/>
              </a:ext>
            </a:extLst>
          </a:blip>
          <a:srcRect b="4712"/>
          <a:stretch/>
        </p:blipFill>
        <p:spPr>
          <a:xfrm>
            <a:off x="5536600" y="795861"/>
            <a:ext cx="3608839" cy="4368177"/>
          </a:xfrm>
          <a:prstGeom prst="rect">
            <a:avLst/>
          </a:prstGeom>
        </p:spPr>
      </p:pic>
      <p:grpSp>
        <p:nvGrpSpPr>
          <p:cNvPr id="93" name="组合 9"/>
          <p:cNvGrpSpPr>
            <a:grpSpLocks/>
          </p:cNvGrpSpPr>
          <p:nvPr/>
        </p:nvGrpSpPr>
        <p:grpSpPr bwMode="auto">
          <a:xfrm>
            <a:off x="1025401" y="1635645"/>
            <a:ext cx="1962423" cy="1962423"/>
            <a:chOff x="0" y="0"/>
            <a:chExt cx="2736304" cy="2736304"/>
          </a:xfrm>
        </p:grpSpPr>
        <p:sp>
          <p:nvSpPr>
            <p:cNvPr id="94" name="椭圆 93"/>
            <p:cNvSpPr>
              <a:spLocks noChangeArrowheads="1"/>
            </p:cNvSpPr>
            <p:nvPr/>
          </p:nvSpPr>
          <p:spPr bwMode="auto">
            <a:xfrm>
              <a:off x="0" y="0"/>
              <a:ext cx="2736304" cy="2736304"/>
            </a:xfrm>
            <a:prstGeom prst="ellipse">
              <a:avLst/>
            </a:prstGeom>
            <a:solidFill>
              <a:schemeClr val="bg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95" name="矩形 2"/>
            <p:cNvSpPr>
              <a:spLocks noChangeArrowheads="1"/>
            </p:cNvSpPr>
            <p:nvPr/>
          </p:nvSpPr>
          <p:spPr bwMode="auto">
            <a:xfrm>
              <a:off x="488397"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sz="2100" b="1"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smtClean="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99" name="组合 19"/>
          <p:cNvGrpSpPr>
            <a:grpSpLocks/>
          </p:cNvGrpSpPr>
          <p:nvPr/>
        </p:nvGrpSpPr>
        <p:grpSpPr bwMode="auto">
          <a:xfrm>
            <a:off x="3545681" y="1635645"/>
            <a:ext cx="1962423" cy="1962423"/>
            <a:chOff x="0" y="0"/>
            <a:chExt cx="2736304" cy="2736304"/>
          </a:xfrm>
        </p:grpSpPr>
        <p:sp>
          <p:nvSpPr>
            <p:cNvPr id="100" name="椭圆 4"/>
            <p:cNvSpPr>
              <a:spLocks noChangeArrowheads="1"/>
            </p:cNvSpPr>
            <p:nvPr/>
          </p:nvSpPr>
          <p:spPr bwMode="auto">
            <a:xfrm>
              <a:off x="0" y="0"/>
              <a:ext cx="2736304" cy="2736304"/>
            </a:xfrm>
            <a:prstGeom prst="ellipse">
              <a:avLst/>
            </a:prstGeom>
            <a:solidFill>
              <a:schemeClr val="tx1">
                <a:alpha val="50000"/>
              </a:scheme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a:solidFill>
                  <a:schemeClr val="accent2"/>
                </a:solidFill>
                <a:latin typeface="宋体" panose="02010600030101010101" pitchFamily="2" charset="-122"/>
                <a:sym typeface="宋体" panose="02010600030101010101" pitchFamily="2" charset="-122"/>
              </a:endParaRPr>
            </a:p>
          </p:txBody>
        </p:sp>
        <p:sp>
          <p:nvSpPr>
            <p:cNvPr id="101" name="矩形 15"/>
            <p:cNvSpPr>
              <a:spLocks noChangeArrowheads="1"/>
            </p:cNvSpPr>
            <p:nvPr/>
          </p:nvSpPr>
          <p:spPr bwMode="auto">
            <a:xfrm>
              <a:off x="488399" y="643771"/>
              <a:ext cx="1759508" cy="1607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pPr>
              <a:r>
                <a:rPr lang="zh-CN" altLang="en-US"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标题文字</a:t>
              </a:r>
              <a:endParaRPr lang="en-US" altLang="zh-CN" sz="2100" b="1"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a:p>
              <a:pPr algn="ctr">
                <a:lnSpc>
                  <a:spcPct val="130000"/>
                </a:lnSpc>
              </a:pPr>
              <a:r>
                <a:rPr lang="zh-CN" altLang="en-US"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rPr>
                <a:t>点击输入</a:t>
              </a:r>
              <a:endParaRPr lang="en-US" altLang="zh-CN" sz="1600" dirty="0">
                <a:solidFill>
                  <a:schemeClr val="accent2"/>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6"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7"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485937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fill="hold"/>
                                        <p:tgtEl>
                                          <p:spTgt spid="82"/>
                                        </p:tgtEl>
                                        <p:attrNameLst>
                                          <p:attrName>ppt_x</p:attrName>
                                        </p:attrNameLst>
                                      </p:cBhvr>
                                      <p:tavLst>
                                        <p:tav tm="0">
                                          <p:val>
                                            <p:strVal val="#ppt_x"/>
                                          </p:val>
                                        </p:tav>
                                        <p:tav tm="100000">
                                          <p:val>
                                            <p:strVal val="#ppt_x"/>
                                          </p:val>
                                        </p:tav>
                                      </p:tavLst>
                                    </p:anim>
                                    <p:anim calcmode="lin" valueType="num">
                                      <p:cBhvr additive="base">
                                        <p:cTn id="8" dur="500" fill="hold"/>
                                        <p:tgtEl>
                                          <p:spTgt spid="82"/>
                                        </p:tgtEl>
                                        <p:attrNameLst>
                                          <p:attrName>ppt_y</p:attrName>
                                        </p:attrNameLst>
                                      </p:cBhvr>
                                      <p:tavLst>
                                        <p:tav tm="0">
                                          <p:val>
                                            <p:strVal val="1+#ppt_h/2"/>
                                          </p:val>
                                        </p:tav>
                                        <p:tav tm="100000">
                                          <p:val>
                                            <p:strVal val="#ppt_y"/>
                                          </p:val>
                                        </p:tav>
                                      </p:tavLst>
                                    </p:anim>
                                  </p:childTnLst>
                                </p:cTn>
                              </p:par>
                              <p:par>
                                <p:cTn id="9" presetID="45" presetClass="entr" presetSubtype="0" fill="hold" nodeType="withEffect">
                                  <p:stCondLst>
                                    <p:cond delay="1500"/>
                                  </p:stCondLst>
                                  <p:childTnLst>
                                    <p:set>
                                      <p:cBhvr>
                                        <p:cTn id="10" dur="1" fill="hold">
                                          <p:stCondLst>
                                            <p:cond delay="0"/>
                                          </p:stCondLst>
                                        </p:cTn>
                                        <p:tgtEl>
                                          <p:spTgt spid="99"/>
                                        </p:tgtEl>
                                        <p:attrNameLst>
                                          <p:attrName>style.visibility</p:attrName>
                                        </p:attrNameLst>
                                      </p:cBhvr>
                                      <p:to>
                                        <p:strVal val="visible"/>
                                      </p:to>
                                    </p:set>
                                    <p:animEffect>
                                      <p:cBhvr>
                                        <p:cTn id="11" dur="1000"/>
                                        <p:tgtEl>
                                          <p:spTgt spid="99"/>
                                        </p:tgtEl>
                                      </p:cBhvr>
                                    </p:animEffect>
                                    <p:anim calcmode="lin" valueType="num">
                                      <p:cBhvr>
                                        <p:cTn id="12" dur="1000" fill="hold"/>
                                        <p:tgtEl>
                                          <p:spTgt spid="99"/>
                                        </p:tgtEl>
                                        <p:attrNameLst>
                                          <p:attrName>ppt_w</p:attrName>
                                        </p:attrNameLst>
                                      </p:cBhvr>
                                      <p:tavLst>
                                        <p:tav tm="0" fmla="#ppt_w*sin(2.5*pi*$)">
                                          <p:val>
                                            <p:fltVal val="0"/>
                                          </p:val>
                                        </p:tav>
                                        <p:tav tm="100000">
                                          <p:val>
                                            <p:fltVal val="1"/>
                                          </p:val>
                                        </p:tav>
                                      </p:tavLst>
                                    </p:anim>
                                    <p:anim calcmode="lin" valueType="num">
                                      <p:cBhvr>
                                        <p:cTn id="13" dur="1000" fill="hold"/>
                                        <p:tgtEl>
                                          <p:spTgt spid="99"/>
                                        </p:tgtEl>
                                        <p:attrNameLst>
                                          <p:attrName>ppt_h</p:attrName>
                                        </p:attrNameLst>
                                      </p:cBhvr>
                                      <p:tavLst>
                                        <p:tav tm="0">
                                          <p:val>
                                            <p:strVal val="#ppt_h"/>
                                          </p:val>
                                        </p:tav>
                                        <p:tav tm="100000">
                                          <p:val>
                                            <p:strVal val="#ppt_h"/>
                                          </p:val>
                                        </p:tav>
                                      </p:tavLst>
                                    </p:anim>
                                  </p:childTnLst>
                                </p:cTn>
                              </p:par>
                              <p:par>
                                <p:cTn id="14" presetID="2" presetClass="entr" presetSubtype="2" fill="hold" nodeType="withEffect">
                                  <p:stCondLst>
                                    <p:cond delay="1000"/>
                                  </p:stCondLst>
                                  <p:childTnLst>
                                    <p:set>
                                      <p:cBhvr>
                                        <p:cTn id="15" dur="1" fill="hold">
                                          <p:stCondLst>
                                            <p:cond delay="0"/>
                                          </p:stCondLst>
                                        </p:cTn>
                                        <p:tgtEl>
                                          <p:spTgt spid="93"/>
                                        </p:tgtEl>
                                        <p:attrNameLst>
                                          <p:attrName>style.visibility</p:attrName>
                                        </p:attrNameLst>
                                      </p:cBhvr>
                                      <p:to>
                                        <p:strVal val="visible"/>
                                      </p:to>
                                    </p:set>
                                    <p:anim calcmode="lin" valueType="num">
                                      <p:cBhvr>
                                        <p:cTn id="16" dur="500" fill="hold"/>
                                        <p:tgtEl>
                                          <p:spTgt spid="93"/>
                                        </p:tgtEl>
                                        <p:attrNameLst>
                                          <p:attrName>ppt_x</p:attrName>
                                        </p:attrNameLst>
                                      </p:cBhvr>
                                      <p:tavLst>
                                        <p:tav tm="0">
                                          <p:val>
                                            <p:strVal val="1+#ppt_w/2"/>
                                          </p:val>
                                        </p:tav>
                                        <p:tav tm="100000">
                                          <p:val>
                                            <p:strVal val="#ppt_x"/>
                                          </p:val>
                                        </p:tav>
                                      </p:tavLst>
                                    </p:anim>
                                    <p:anim calcmode="lin" valueType="num">
                                      <p:cBhvr>
                                        <p:cTn id="17" dur="500" fill="hold"/>
                                        <p:tgtEl>
                                          <p:spTgt spid="93"/>
                                        </p:tgtEl>
                                        <p:attrNameLst>
                                          <p:attrName>ppt_y</p:attrName>
                                        </p:attrNameLst>
                                      </p:cBhvr>
                                      <p:tavLst>
                                        <p:tav tm="0">
                                          <p:val>
                                            <p:strVal val="#ppt_y"/>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2" fill="hold" grpId="0" nodeType="clickEffect">
                                  <p:stCondLst>
                                    <p:cond delay="0"/>
                                  </p:stCondLst>
                                  <p:childTnLst>
                                    <p:set>
                                      <p:cBhvr>
                                        <p:cTn id="21" dur="1" fill="hold">
                                          <p:stCondLst>
                                            <p:cond delay="0"/>
                                          </p:stCondLst>
                                        </p:cTn>
                                        <p:tgtEl>
                                          <p:spTgt spid="80"/>
                                        </p:tgtEl>
                                        <p:attrNameLst>
                                          <p:attrName>style.visibility</p:attrName>
                                        </p:attrNameLst>
                                      </p:cBhvr>
                                      <p:to>
                                        <p:strVal val="visible"/>
                                      </p:to>
                                    </p:set>
                                    <p:anim calcmode="lin" valueType="num">
                                      <p:cBhvr additive="base">
                                        <p:cTn id="22" dur="500" fill="hold"/>
                                        <p:tgtEl>
                                          <p:spTgt spid="80"/>
                                        </p:tgtEl>
                                        <p:attrNameLst>
                                          <p:attrName>ppt_x</p:attrName>
                                        </p:attrNameLst>
                                      </p:cBhvr>
                                      <p:tavLst>
                                        <p:tav tm="0">
                                          <p:val>
                                            <p:strVal val="1+#ppt_w/2"/>
                                          </p:val>
                                        </p:tav>
                                        <p:tav tm="100000">
                                          <p:val>
                                            <p:strVal val="#ppt_x"/>
                                          </p:val>
                                        </p:tav>
                                      </p:tavLst>
                                    </p:anim>
                                    <p:anim calcmode="lin" valueType="num">
                                      <p:cBhvr additive="base">
                                        <p:cTn id="23" dur="500" fill="hold"/>
                                        <p:tgtEl>
                                          <p:spTgt spid="8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additive="base">
                                        <p:cTn id="28" dur="500" fill="hold"/>
                                        <p:tgtEl>
                                          <p:spTgt spid="79"/>
                                        </p:tgtEl>
                                        <p:attrNameLst>
                                          <p:attrName>ppt_x</p:attrName>
                                        </p:attrNameLst>
                                      </p:cBhvr>
                                      <p:tavLst>
                                        <p:tav tm="0">
                                          <p:val>
                                            <p:strVal val="1+#ppt_w/2"/>
                                          </p:val>
                                        </p:tav>
                                        <p:tav tm="100000">
                                          <p:val>
                                            <p:strVal val="#ppt_x"/>
                                          </p:val>
                                        </p:tav>
                                      </p:tavLst>
                                    </p:anim>
                                    <p:anim calcmode="lin" valueType="num">
                                      <p:cBhvr additive="base">
                                        <p:cTn id="29"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utoShape 9"/>
          <p:cNvSpPr>
            <a:spLocks noChangeArrowheads="1"/>
          </p:cNvSpPr>
          <p:nvPr/>
        </p:nvSpPr>
        <p:spPr bwMode="auto">
          <a:xfrm>
            <a:off x="1043608"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8" name="Rectangle 10"/>
          <p:cNvSpPr>
            <a:spLocks noChangeArrowheads="1"/>
          </p:cNvSpPr>
          <p:nvPr/>
        </p:nvSpPr>
        <p:spPr bwMode="auto">
          <a:xfrm>
            <a:off x="161598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9" name="AutoShape 11"/>
          <p:cNvSpPr>
            <a:spLocks noChangeArrowheads="1"/>
          </p:cNvSpPr>
          <p:nvPr/>
        </p:nvSpPr>
        <p:spPr bwMode="auto">
          <a:xfrm>
            <a:off x="2762557"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0" name="Rectangle 12"/>
          <p:cNvSpPr>
            <a:spLocks noChangeArrowheads="1"/>
          </p:cNvSpPr>
          <p:nvPr/>
        </p:nvSpPr>
        <p:spPr bwMode="auto">
          <a:xfrm>
            <a:off x="3266613"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1" name="AutoShape 13"/>
          <p:cNvSpPr>
            <a:spLocks noChangeArrowheads="1"/>
          </p:cNvSpPr>
          <p:nvPr/>
        </p:nvSpPr>
        <p:spPr bwMode="auto">
          <a:xfrm>
            <a:off x="4490749"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2" name="Rectangle 14"/>
          <p:cNvSpPr>
            <a:spLocks noChangeArrowheads="1"/>
          </p:cNvSpPr>
          <p:nvPr/>
        </p:nvSpPr>
        <p:spPr bwMode="auto">
          <a:xfrm>
            <a:off x="5025637"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3" name="AutoShape 15"/>
          <p:cNvSpPr>
            <a:spLocks noChangeArrowheads="1"/>
          </p:cNvSpPr>
          <p:nvPr/>
        </p:nvSpPr>
        <p:spPr bwMode="auto">
          <a:xfrm>
            <a:off x="6218941" y="1563638"/>
            <a:ext cx="1885300" cy="1296144"/>
          </a:xfrm>
          <a:prstGeom prst="chevron">
            <a:avLst>
              <a:gd name="adj" fmla="val 36364"/>
            </a:avLst>
          </a:prstGeom>
          <a:solidFill>
            <a:schemeClr val="bg1">
              <a:alpha val="50000"/>
            </a:schemeClr>
          </a:solidFill>
          <a:ln>
            <a:noFill/>
          </a:ln>
          <a:effectLst/>
        </p:spPr>
        <p:txBody>
          <a:bodyPr wrap="none" anchor="ctr"/>
          <a:lstStyle/>
          <a:p>
            <a:pPr fontAlgn="base">
              <a:spcBef>
                <a:spcPct val="0"/>
              </a:spcBef>
              <a:spcAft>
                <a:spcPct val="0"/>
              </a:spcAft>
              <a:buFont typeface="Arial" pitchFamily="34" charset="0"/>
              <a:buNone/>
            </a:pPr>
            <a:endParaRPr lang="zh-CN" altLang="en-US" sz="1200" smtClean="0">
              <a:solidFill>
                <a:schemeClr val="accent2"/>
              </a:solidFill>
              <a:latin typeface="微软雅黑" panose="020B0503020204020204" pitchFamily="34" charset="-122"/>
              <a:ea typeface="微软雅黑" panose="020B0503020204020204" pitchFamily="34" charset="-122"/>
            </a:endParaRPr>
          </a:p>
        </p:txBody>
      </p:sp>
      <p:sp>
        <p:nvSpPr>
          <p:cNvPr id="14" name="Rectangle 16"/>
          <p:cNvSpPr>
            <a:spLocks noChangeArrowheads="1"/>
          </p:cNvSpPr>
          <p:nvPr/>
        </p:nvSpPr>
        <p:spPr bwMode="auto">
          <a:xfrm>
            <a:off x="6714240" y="1838276"/>
            <a:ext cx="1126761" cy="87146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a:p>
            <a:pPr algn="ctr" fontAlgn="base">
              <a:spcBef>
                <a:spcPct val="0"/>
              </a:spcBef>
              <a:spcAft>
                <a:spcPct val="0"/>
              </a:spcAft>
              <a:buFont typeface="Arial" pitchFamily="34" charset="0"/>
              <a:buNone/>
            </a:pPr>
            <a:r>
              <a:rPr lang="zh-CN" altLang="zh-CN" sz="1200" dirty="0" smtClean="0">
                <a:solidFill>
                  <a:schemeClr val="accent2"/>
                </a:solidFill>
                <a:latin typeface="微软雅黑" panose="020B0503020204020204" pitchFamily="34" charset="-122"/>
                <a:ea typeface="微软雅黑" panose="020B0503020204020204" pitchFamily="34" charset="-122"/>
              </a:rPr>
              <a:t>点击添加文本</a:t>
            </a:r>
          </a:p>
        </p:txBody>
      </p:sp>
      <p:sp>
        <p:nvSpPr>
          <p:cNvPr id="15" name="TextBox 26"/>
          <p:cNvSpPr txBox="1"/>
          <p:nvPr/>
        </p:nvSpPr>
        <p:spPr>
          <a:xfrm>
            <a:off x="1259632" y="3740450"/>
            <a:ext cx="6696744" cy="400110"/>
          </a:xfrm>
          <a:prstGeom prst="rect">
            <a:avLst/>
          </a:prstGeom>
          <a:noFill/>
        </p:spPr>
        <p:txBody>
          <a:bodyPr wrap="square" rtlCol="0">
            <a:spAutoFit/>
          </a:bodyPr>
          <a:lstStyle/>
          <a:p>
            <a:r>
              <a:rPr lang="zh-CN" altLang="en-US" sz="1000"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spc="-10" dirty="0" smtClean="0">
                <a:solidFill>
                  <a:schemeClr val="accent1"/>
                </a:solidFill>
                <a:latin typeface="微软雅黑" panose="020B0503020204020204" pitchFamily="34" charset="-122"/>
                <a:ea typeface="微软雅黑" panose="020B0503020204020204" pitchFamily="34" charset="-122"/>
              </a:rPr>
              <a:t>请</a:t>
            </a:r>
          </a:p>
        </p:txBody>
      </p:sp>
      <p:sp>
        <p:nvSpPr>
          <p:cNvPr id="16" name="TextBox 27"/>
          <p:cNvSpPr txBox="1"/>
          <p:nvPr/>
        </p:nvSpPr>
        <p:spPr>
          <a:xfrm>
            <a:off x="3779065" y="3363838"/>
            <a:ext cx="2054567" cy="338554"/>
          </a:xfrm>
          <a:prstGeom prst="rect">
            <a:avLst/>
          </a:prstGeom>
          <a:noFill/>
        </p:spPr>
        <p:txBody>
          <a:bodyPr wrap="square" rtlCol="0">
            <a:spAutoFit/>
          </a:bodyPr>
          <a:lstStyle/>
          <a:p>
            <a:r>
              <a:rPr lang="zh-CN" altLang="en-US" sz="1600" spc="-10" dirty="0" smtClean="0">
                <a:latin typeface="微软雅黑" panose="020B0503020204020204" pitchFamily="34" charset="-122"/>
                <a:ea typeface="微软雅黑" panose="020B0503020204020204" pitchFamily="34" charset="-122"/>
              </a:rPr>
              <a:t>标题文字内容</a:t>
            </a:r>
          </a:p>
        </p:txBody>
      </p:sp>
      <p:sp>
        <p:nvSpPr>
          <p:cNvPr id="17"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8"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9"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2742764"/>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0-#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anim calcmode="lin" valueType="num">
                                      <p:cBhvr>
                                        <p:cTn id="49" dur="500" fill="hold"/>
                                        <p:tgtEl>
                                          <p:spTgt spid="16"/>
                                        </p:tgtEl>
                                        <p:attrNameLst>
                                          <p:attrName>ppt_x</p:attrName>
                                        </p:attrNameLst>
                                      </p:cBhvr>
                                      <p:tavLst>
                                        <p:tav tm="0">
                                          <p:val>
                                            <p:strVal val="#ppt_x"/>
                                          </p:val>
                                        </p:tav>
                                        <p:tav tm="100000">
                                          <p:val>
                                            <p:strVal val="#ppt_x"/>
                                          </p:val>
                                        </p:tav>
                                      </p:tavLst>
                                    </p:anim>
                                    <p:anim calcmode="lin" valueType="num">
                                      <p:cBhvr>
                                        <p:cTn id="50" dur="500" fill="hold"/>
                                        <p:tgtEl>
                                          <p:spTgt spid="16"/>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500"/>
                                        <p:tgtEl>
                                          <p:spTgt spid="15"/>
                                        </p:tgtEl>
                                      </p:cBhvr>
                                    </p:animEffect>
                                    <p:anim calcmode="lin" valueType="num">
                                      <p:cBhvr>
                                        <p:cTn id="54" dur="500" fill="hold"/>
                                        <p:tgtEl>
                                          <p:spTgt spid="15"/>
                                        </p:tgtEl>
                                        <p:attrNameLst>
                                          <p:attrName>ppt_x</p:attrName>
                                        </p:attrNameLst>
                                      </p:cBhvr>
                                      <p:tavLst>
                                        <p:tav tm="0">
                                          <p:val>
                                            <p:strVal val="#ppt_x"/>
                                          </p:val>
                                        </p:tav>
                                        <p:tav tm="100000">
                                          <p:val>
                                            <p:strVal val="#ppt_x"/>
                                          </p:val>
                                        </p:tav>
                                      </p:tavLst>
                                    </p:anim>
                                    <p:anim calcmode="lin" valueType="num">
                                      <p:cBhvr>
                                        <p:cTn id="5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utoUpdateAnimBg="0"/>
      <p:bldP spid="9" grpId="0" animBg="1"/>
      <p:bldP spid="10" grpId="0" autoUpdateAnimBg="0"/>
      <p:bldP spid="11" grpId="0" animBg="1"/>
      <p:bldP spid="12" grpId="0" autoUpdateAnimBg="0"/>
      <p:bldP spid="13" grpId="0" animBg="1"/>
      <p:bldP spid="14" grpId="0" autoUpdateAnimBg="0"/>
      <p:bldP spid="15" grpId="0"/>
      <p:bldP spid="1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9309" y="873244"/>
            <a:ext cx="4498857" cy="4270256"/>
          </a:xfrm>
          <a:prstGeom prst="rect">
            <a:avLst/>
          </a:prstGeom>
        </p:spPr>
      </p:pic>
      <p:sp>
        <p:nvSpPr>
          <p:cNvPr id="19" name="AutoShape 9"/>
          <p:cNvSpPr>
            <a:spLocks noChangeArrowheads="1"/>
          </p:cNvSpPr>
          <p:nvPr/>
        </p:nvSpPr>
        <p:spPr bwMode="auto">
          <a:xfrm>
            <a:off x="467544" y="1620218"/>
            <a:ext cx="2036298" cy="3615828"/>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wrap="none" anchor="ctr"/>
          <a:lstStyle/>
          <a:p>
            <a:pPr fontAlgn="base">
              <a:spcBef>
                <a:spcPct val="0"/>
              </a:spcBef>
              <a:spcAft>
                <a:spcPct val="0"/>
              </a:spcAft>
              <a:defRPr/>
            </a:pPr>
            <a:endParaRPr lang="zh-CN" altLang="en-US" i="1" kern="0" smtClean="0">
              <a:solidFill>
                <a:srgbClr val="333333"/>
              </a:solidFill>
              <a:latin typeface="微软雅黑" panose="020B0503020204020204" pitchFamily="34" charset="-122"/>
              <a:ea typeface="微软雅黑" panose="020B0503020204020204" pitchFamily="34" charset="-122"/>
            </a:endParaRPr>
          </a:p>
        </p:txBody>
      </p:sp>
      <p:sp>
        <p:nvSpPr>
          <p:cNvPr id="20" name="AutoShape 11"/>
          <p:cNvSpPr>
            <a:spLocks noChangeArrowheads="1"/>
          </p:cNvSpPr>
          <p:nvPr/>
        </p:nvSpPr>
        <p:spPr bwMode="auto">
          <a:xfrm>
            <a:off x="3020742" y="1504329"/>
            <a:ext cx="2559370" cy="673364"/>
          </a:xfrm>
          <a:prstGeom prst="chevron">
            <a:avLst>
              <a:gd name="adj" fmla="val 56362"/>
            </a:avLst>
          </a:prstGeom>
          <a:solidFill>
            <a:schemeClr val="tx1">
              <a:alpha val="50000"/>
            </a:schemeClr>
          </a:solidFill>
          <a:ln>
            <a:noFill/>
          </a:ln>
          <a:effectLst/>
        </p:spPr>
        <p:txBody>
          <a:bodyPr wrap="none" anchor="ctr"/>
          <a:lstStyle/>
          <a:p>
            <a:pPr algn="ctr" fontAlgn="base">
              <a:spcBef>
                <a:spcPct val="0"/>
              </a:spcBef>
              <a:spcAft>
                <a:spcPct val="0"/>
              </a:spcAft>
              <a:defRPr/>
            </a:pPr>
            <a:r>
              <a:rPr lang="zh-CN" altLang="en-US" sz="1600" kern="0" dirty="0" smtClean="0">
                <a:solidFill>
                  <a:schemeClr val="accent2"/>
                </a:solidFill>
                <a:latin typeface="微软雅黑" panose="020B0503020204020204" pitchFamily="34" charset="-122"/>
                <a:ea typeface="微软雅黑" panose="020B0503020204020204" pitchFamily="34" charset="-122"/>
              </a:rPr>
              <a:t>单击添加内容</a:t>
            </a:r>
            <a:endParaRPr lang="en-US" altLang="zh-CN" sz="1600" kern="0" dirty="0" smtClean="0">
              <a:solidFill>
                <a:schemeClr val="accent2"/>
              </a:solidFill>
              <a:latin typeface="微软雅黑" panose="020B0503020204020204" pitchFamily="34" charset="-122"/>
              <a:ea typeface="微软雅黑" panose="020B0503020204020204" pitchFamily="34" charset="-122"/>
            </a:endParaRPr>
          </a:p>
        </p:txBody>
      </p:sp>
      <p:sp>
        <p:nvSpPr>
          <p:cNvPr id="21" name="AutoShape 12"/>
          <p:cNvSpPr>
            <a:spLocks noChangeArrowheads="1"/>
          </p:cNvSpPr>
          <p:nvPr/>
        </p:nvSpPr>
        <p:spPr bwMode="auto">
          <a:xfrm>
            <a:off x="593643" y="1504329"/>
            <a:ext cx="2451809" cy="673364"/>
          </a:xfrm>
          <a:prstGeom prst="homePlate">
            <a:avLst>
              <a:gd name="adj" fmla="val 63872"/>
            </a:avLst>
          </a:prstGeom>
          <a:solidFill>
            <a:schemeClr val="tx1">
              <a:alpha val="50000"/>
            </a:schemeClr>
          </a:solidFill>
          <a:ln>
            <a:noFill/>
          </a:ln>
          <a:effectLst/>
        </p:spPr>
        <p:txBody>
          <a:bodyPr wrap="none" anchor="ctr"/>
          <a:lstStyle/>
          <a:p>
            <a:pPr algn="ctr" fontAlgn="base">
              <a:spcBef>
                <a:spcPct val="0"/>
              </a:spcBef>
              <a:spcAft>
                <a:spcPct val="0"/>
              </a:spcAft>
            </a:pPr>
            <a:r>
              <a:rPr lang="zh-CN" altLang="en-US" sz="1600" dirty="0" smtClean="0">
                <a:solidFill>
                  <a:schemeClr val="accent2"/>
                </a:solidFill>
                <a:latin typeface="微软雅黑" panose="020B0503020204020204" pitchFamily="34" charset="-122"/>
                <a:ea typeface="微软雅黑" panose="020B0503020204020204" pitchFamily="34" charset="-122"/>
              </a:rPr>
              <a:t>单击添加内容</a:t>
            </a:r>
          </a:p>
        </p:txBody>
      </p:sp>
      <p:sp>
        <p:nvSpPr>
          <p:cNvPr id="23" name="Line 67"/>
          <p:cNvSpPr>
            <a:spLocks noChangeShapeType="1"/>
          </p:cNvSpPr>
          <p:nvPr/>
        </p:nvSpPr>
        <p:spPr bwMode="auto">
          <a:xfrm>
            <a:off x="3104017" y="2345705"/>
            <a:ext cx="0" cy="2098254"/>
          </a:xfrm>
          <a:prstGeom prst="line">
            <a:avLst/>
          </a:prstGeom>
          <a:noFill/>
          <a:ln w="3175">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i="1" smtClean="0">
              <a:solidFill>
                <a:srgbClr val="333333"/>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669188" y="1620217"/>
            <a:ext cx="4750527" cy="3589306"/>
            <a:chOff x="248951" y="1700361"/>
            <a:chExt cx="5118259" cy="3867150"/>
          </a:xfrm>
        </p:grpSpPr>
        <p:sp>
          <p:nvSpPr>
            <p:cNvPr id="27" name="AutoShape 10"/>
            <p:cNvSpPr>
              <a:spLocks noChangeArrowheads="1"/>
            </p:cNvSpPr>
            <p:nvPr/>
          </p:nvSpPr>
          <p:spPr bwMode="auto">
            <a:xfrm>
              <a:off x="3057398"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r>
                <a:rPr lang="zh-CN" altLang="en-US" sz="1100" kern="0" dirty="0" smtClean="0">
                  <a:solidFill>
                    <a:schemeClr val="accent1"/>
                  </a:solidFill>
                  <a:latin typeface="微软雅黑" panose="020B0503020204020204" pitchFamily="34" charset="-122"/>
                  <a:ea typeface="微软雅黑" panose="020B0503020204020204" pitchFamily="34" charset="-122"/>
                </a:rPr>
                <a:t>。</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a:t>
              </a:r>
              <a:r>
                <a:rPr lang="zh-CN" altLang="en-US" sz="1100" kern="0" dirty="0">
                  <a:solidFill>
                    <a:schemeClr val="accent1"/>
                  </a:solidFill>
                  <a:latin typeface="微软雅黑" panose="020B0503020204020204" pitchFamily="34" charset="-122"/>
                  <a:ea typeface="微软雅黑" panose="020B0503020204020204" pitchFamily="34" charset="-122"/>
                </a:rPr>
                <a:t>添加段落文字单击添加段落文字单击添加段落文字单击添加段落文字。</a:t>
              </a:r>
            </a:p>
            <a:p>
              <a:pPr fontAlgn="base">
                <a:lnSpc>
                  <a:spcPct val="120000"/>
                </a:lnSpc>
                <a:spcBef>
                  <a:spcPct val="0"/>
                </a:spcBef>
                <a:spcAft>
                  <a:spcPct val="0"/>
                </a:spcAft>
                <a:defRPr/>
              </a:pPr>
              <a:endParaRPr lang="zh-CN" altLang="en-US" sz="1100" kern="0" dirty="0">
                <a:solidFill>
                  <a:schemeClr val="accent1"/>
                </a:solidFill>
                <a:latin typeface="微软雅黑" panose="020B0503020204020204" pitchFamily="34" charset="-122"/>
                <a:ea typeface="微软雅黑" panose="020B0503020204020204" pitchFamily="34" charset="-122"/>
              </a:endParaRPr>
            </a:p>
          </p:txBody>
        </p:sp>
        <p:sp>
          <p:nvSpPr>
            <p:cNvPr id="28" name="AutoShape 10"/>
            <p:cNvSpPr>
              <a:spLocks noChangeArrowheads="1"/>
            </p:cNvSpPr>
            <p:nvPr/>
          </p:nvSpPr>
          <p:spPr bwMode="auto">
            <a:xfrm>
              <a:off x="248951" y="1700361"/>
              <a:ext cx="2309812" cy="3867150"/>
            </a:xfrm>
            <a:prstGeom prst="roundRect">
              <a:avLst>
                <a:gd name="adj" fmla="val 2375"/>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round/>
                  <a:headEnd/>
                  <a:tailEnd/>
                </a14:hiddenLine>
              </a:ext>
            </a:extLst>
          </p:spPr>
          <p:txBody>
            <a:bodyPr anchor="ctr"/>
            <a:lstStyle/>
            <a:p>
              <a:pPr fontAlgn="base">
                <a:lnSpc>
                  <a:spcPct val="120000"/>
                </a:lnSpc>
                <a:spcBef>
                  <a:spcPct val="0"/>
                </a:spcBef>
                <a:spcAft>
                  <a:spcPct val="0"/>
                </a:spcAft>
                <a:defRPr/>
              </a:pPr>
              <a:r>
                <a:rPr lang="zh-CN" altLang="en-US" sz="1100" kern="0" dirty="0" smtClean="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endParaRPr lang="en-US" altLang="zh-CN" sz="1100" kern="0" dirty="0" smtClean="0">
                <a:solidFill>
                  <a:schemeClr val="accent1"/>
                </a:solidFill>
                <a:latin typeface="微软雅黑" panose="020B0503020204020204" pitchFamily="34" charset="-122"/>
                <a:ea typeface="微软雅黑" panose="020B0503020204020204" pitchFamily="34" charset="-122"/>
              </a:endParaRPr>
            </a:p>
            <a:p>
              <a:pPr fontAlgn="base">
                <a:lnSpc>
                  <a:spcPct val="120000"/>
                </a:lnSpc>
                <a:spcBef>
                  <a:spcPct val="0"/>
                </a:spcBef>
                <a:spcAft>
                  <a:spcPct val="0"/>
                </a:spcAft>
                <a:defRPr/>
              </a:pPr>
              <a:r>
                <a:rPr lang="zh-CN" altLang="en-US" sz="1100" kern="0" dirty="0">
                  <a:solidFill>
                    <a:schemeClr val="accent1"/>
                  </a:solidFill>
                  <a:latin typeface="微软雅黑" panose="020B0503020204020204" pitchFamily="34" charset="-122"/>
                  <a:ea typeface="微软雅黑" panose="020B0503020204020204" pitchFamily="34" charset="-122"/>
                </a:rPr>
                <a:t>单击添加段落文字单击添加段落文字单击添加段落文字单击添加段落文字。</a:t>
              </a:r>
            </a:p>
            <a:p>
              <a:pPr fontAlgn="base">
                <a:lnSpc>
                  <a:spcPct val="120000"/>
                </a:lnSpc>
                <a:spcBef>
                  <a:spcPct val="0"/>
                </a:spcBef>
                <a:spcAft>
                  <a:spcPct val="0"/>
                </a:spcAft>
                <a:defRPr/>
              </a:pPr>
              <a:endParaRPr lang="zh-CN" altLang="en-US" sz="1100" kern="0" dirty="0" smtClean="0">
                <a:solidFill>
                  <a:schemeClr val="accent1"/>
                </a:solidFill>
                <a:latin typeface="微软雅黑" panose="020B0503020204020204" pitchFamily="34" charset="-122"/>
                <a:ea typeface="微软雅黑" panose="020B0503020204020204" pitchFamily="34" charset="-122"/>
              </a:endParaRPr>
            </a:p>
            <a:p>
              <a:pPr fontAlgn="base">
                <a:spcBef>
                  <a:spcPct val="0"/>
                </a:spcBef>
                <a:spcAft>
                  <a:spcPct val="0"/>
                </a:spcAft>
                <a:defRPr/>
              </a:pPr>
              <a:endParaRPr lang="zh-CN" altLang="en-US" sz="1100" b="1" kern="0" dirty="0" smtClean="0">
                <a:solidFill>
                  <a:schemeClr val="accent1"/>
                </a:solidFill>
                <a:latin typeface="微软雅黑" panose="020B0503020204020204" pitchFamily="34" charset="-122"/>
                <a:ea typeface="微软雅黑" panose="020B0503020204020204" pitchFamily="34" charset="-122"/>
              </a:endParaRPr>
            </a:p>
          </p:txBody>
        </p:sp>
      </p:grpSp>
      <p:sp>
        <p:nvSpPr>
          <p:cNvPr id="15"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16"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234411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
                                        </p:tgtEl>
                                        <p:attrNameLst>
                                          <p:attrName>style.visibility</p:attrName>
                                        </p:attrNameLst>
                                      </p:cBhvr>
                                      <p:to>
                                        <p:strVal val="visible"/>
                                      </p:to>
                                    </p:set>
                                    <p:anim calcmode="lin" valueType="num">
                                      <p:cBhvr additive="base">
                                        <p:cTn id="13" dur="500" fill="hold"/>
                                        <p:tgtEl>
                                          <p:spTgt spid="21"/>
                                        </p:tgtEl>
                                        <p:attrNameLst>
                                          <p:attrName>ppt_x</p:attrName>
                                        </p:attrNameLst>
                                      </p:cBhvr>
                                      <p:tavLst>
                                        <p:tav tm="0">
                                          <p:val>
                                            <p:strVal val="0-#ppt_w/2"/>
                                          </p:val>
                                        </p:tav>
                                        <p:tav tm="100000">
                                          <p:val>
                                            <p:strVal val="#ppt_x"/>
                                          </p:val>
                                        </p:tav>
                                      </p:tavLst>
                                    </p:anim>
                                    <p:anim calcmode="lin" valueType="num">
                                      <p:cBhvr additive="base">
                                        <p:cTn id="14"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0-#ppt_w/2"/>
                                          </p:val>
                                        </p:tav>
                                        <p:tav tm="100000">
                                          <p:val>
                                            <p:strVal val="#ppt_x"/>
                                          </p:val>
                                        </p:tav>
                                      </p:tavLst>
                                    </p:anim>
                                    <p:anim calcmode="lin" valueType="num">
                                      <p:cBhvr additive="base">
                                        <p:cTn id="20"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up)">
                                      <p:cBhvr>
                                        <p:cTn id="25" dur="500"/>
                                        <p:tgtEl>
                                          <p:spTgt spid="23"/>
                                        </p:tgtEl>
                                      </p:cBhvr>
                                    </p:animEffect>
                                  </p:childTnLst>
                                </p:cTn>
                              </p:par>
                            </p:childTnLst>
                          </p:cTn>
                        </p:par>
                        <p:par>
                          <p:cTn id="26" fill="hold">
                            <p:stCondLst>
                              <p:cond delay="500"/>
                            </p:stCondLst>
                            <p:childTnLst>
                              <p:par>
                                <p:cTn id="27" presetID="42" presetClass="entr" presetSubtype="0" fill="hold" nodeType="after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500"/>
                                        <p:tgtEl>
                                          <p:spTgt spid="25"/>
                                        </p:tgtEl>
                                      </p:cBhvr>
                                    </p:animEffect>
                                    <p:anim calcmode="lin" valueType="num">
                                      <p:cBhvr>
                                        <p:cTn id="30" dur="500" fill="hold"/>
                                        <p:tgtEl>
                                          <p:spTgt spid="25"/>
                                        </p:tgtEl>
                                        <p:attrNameLst>
                                          <p:attrName>ppt_x</p:attrName>
                                        </p:attrNameLst>
                                      </p:cBhvr>
                                      <p:tavLst>
                                        <p:tav tm="0">
                                          <p:val>
                                            <p:strVal val="#ppt_x"/>
                                          </p:val>
                                        </p:tav>
                                        <p:tav tm="100000">
                                          <p:val>
                                            <p:strVal val="#ppt_x"/>
                                          </p:val>
                                        </p:tav>
                                      </p:tavLst>
                                    </p:anim>
                                    <p:anim calcmode="lin" valueType="num">
                                      <p:cBhvr>
                                        <p:cTn id="31" dur="5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86836" y="1425316"/>
            <a:ext cx="5567057" cy="3024336"/>
            <a:chOff x="3586836" y="1425316"/>
            <a:chExt cx="5567057" cy="3024336"/>
          </a:xfrm>
        </p:grpSpPr>
        <p:grpSp>
          <p:nvGrpSpPr>
            <p:cNvPr id="8" name="Group 5"/>
            <p:cNvGrpSpPr/>
            <p:nvPr/>
          </p:nvGrpSpPr>
          <p:grpSpPr>
            <a:xfrm>
              <a:off x="3586836" y="1425316"/>
              <a:ext cx="5567057" cy="3024336"/>
              <a:chOff x="3937441" y="1178069"/>
              <a:chExt cx="8247063" cy="4394994"/>
            </a:xfrm>
          </p:grpSpPr>
          <p:sp>
            <p:nvSpPr>
              <p:cNvPr id="10"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1"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2"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3"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DCDEE0"/>
                    </a:outerShdw>
                  </a:effectLst>
                </a:endParaRPr>
              </a:p>
            </p:txBody>
          </p:sp>
          <p:sp>
            <p:nvSpPr>
              <p:cNvPr id="14"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accent1">
                  <a:lumMod val="75000"/>
                  <a:lumOff val="2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sp>
            <p:nvSpPr>
              <p:cNvPr id="15"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accent2">
                  <a:lumMod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100">
                  <a:solidFill>
                    <a:srgbClr val="FFFFFF"/>
                  </a:solidFill>
                  <a:effectLst>
                    <a:outerShdw blurRad="38100" dist="38100" dir="2700000" algn="tl">
                      <a:srgbClr val="000000"/>
                    </a:outerShdw>
                  </a:effectLst>
                </a:endParaRPr>
              </a:p>
            </p:txBody>
          </p:sp>
        </p:grpSp>
        <p:sp>
          <p:nvSpPr>
            <p:cNvPr id="9" name="矩形 29"/>
            <p:cNvSpPr>
              <a:spLocks noChangeAspect="1" noChangeArrowheads="1"/>
            </p:cNvSpPr>
            <p:nvPr/>
          </p:nvSpPr>
          <p:spPr bwMode="auto">
            <a:xfrm>
              <a:off x="4384120" y="1554754"/>
              <a:ext cx="3982133" cy="2586839"/>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rgbClr val="FFFFFF"/>
                </a:solidFill>
                <a:latin typeface="微软雅黑" pitchFamily="34" charset="-122"/>
                <a:ea typeface="微软雅黑" pitchFamily="34" charset="-122"/>
                <a:sym typeface="微软雅黑" pitchFamily="34" charset="-122"/>
              </a:endParaRPr>
            </a:p>
          </p:txBody>
        </p:sp>
      </p:grpSp>
      <p:sp>
        <p:nvSpPr>
          <p:cNvPr id="17" name="TextBox 11"/>
          <p:cNvSpPr txBox="1"/>
          <p:nvPr/>
        </p:nvSpPr>
        <p:spPr>
          <a:xfrm>
            <a:off x="763742" y="2116973"/>
            <a:ext cx="2288035" cy="1277273"/>
          </a:xfrm>
          <a:prstGeom prst="rect">
            <a:avLst/>
          </a:prstGeom>
          <a:noFill/>
        </p:spPr>
        <p:txBody>
          <a:bodyPr wrap="square" rtlCol="0">
            <a:spAutoFit/>
          </a:bodyPr>
          <a:lstStyle/>
          <a:p>
            <a:pPr lvl="0">
              <a:defRPr/>
            </a:pP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在此添加文字添加</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在此添加文字介绍</a:t>
            </a:r>
            <a:r>
              <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 </a:t>
            </a:r>
            <a:r>
              <a:rPr kumimoji="0" lang="zh-CN" altLang="en-US"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rPr>
              <a:t>在此添加文字</a:t>
            </a:r>
            <a:r>
              <a:rPr lang="zh-CN" altLang="en-US" sz="1100" kern="0" dirty="0">
                <a:solidFill>
                  <a:schemeClr val="accent1"/>
                </a:solidFill>
                <a:latin typeface="微软雅黑" panose="020B0503020204020204" pitchFamily="34" charset="-122"/>
                <a:ea typeface="微软雅黑" panose="020B0503020204020204" pitchFamily="34" charset="-122"/>
              </a:rPr>
              <a:t>添加在此添加文字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添加</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a:t>
            </a:r>
            <a:r>
              <a:rPr lang="zh-CN" altLang="en-US" sz="1100" kern="0" dirty="0" smtClean="0">
                <a:solidFill>
                  <a:schemeClr val="accent1"/>
                </a:solidFill>
                <a:latin typeface="微软雅黑" panose="020B0503020204020204" pitchFamily="34" charset="-122"/>
                <a:ea typeface="微软雅黑" panose="020B0503020204020204" pitchFamily="34" charset="-122"/>
              </a:rPr>
              <a:t>介绍</a:t>
            </a:r>
            <a:r>
              <a:rPr lang="en-US" altLang="zh-CN" sz="1100" kern="0" dirty="0" smtClean="0">
                <a:solidFill>
                  <a:schemeClr val="accent1"/>
                </a:solidFill>
                <a:latin typeface="微软雅黑" panose="020B0503020204020204" pitchFamily="34" charset="-122"/>
                <a:ea typeface="微软雅黑" panose="020B0503020204020204" pitchFamily="34" charset="-122"/>
              </a:rPr>
              <a:t>· </a:t>
            </a:r>
            <a:r>
              <a:rPr lang="zh-CN" altLang="en-US" sz="1100" kern="0" dirty="0">
                <a:solidFill>
                  <a:schemeClr val="accent1"/>
                </a:solidFill>
                <a:latin typeface="微软雅黑" panose="020B0503020204020204" pitchFamily="34" charset="-122"/>
                <a:ea typeface="微软雅黑" panose="020B0503020204020204" pitchFamily="34" charset="-122"/>
              </a:rPr>
              <a:t>在此添加文字添加</a:t>
            </a:r>
            <a:endParaRPr lang="en-US" altLang="zh-CN" sz="1100" kern="0" dirty="0">
              <a:solidFill>
                <a:schemeClr val="accent1"/>
              </a:solidFill>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100" i="0" u="none" strike="noStrike" kern="0" cap="none" spc="0" normalizeH="0" baseline="0" noProof="0" dirty="0" smtClean="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nvGrpSpPr>
          <p:cNvPr id="18" name="组合 17"/>
          <p:cNvGrpSpPr/>
          <p:nvPr/>
        </p:nvGrpSpPr>
        <p:grpSpPr>
          <a:xfrm>
            <a:off x="907279" y="1638508"/>
            <a:ext cx="1052212" cy="344419"/>
            <a:chOff x="4493174" y="753734"/>
            <a:chExt cx="1052212" cy="344419"/>
          </a:xfrm>
        </p:grpSpPr>
        <p:sp>
          <p:nvSpPr>
            <p:cNvPr id="22" name="圆角矩形 21"/>
            <p:cNvSpPr/>
            <p:nvPr/>
          </p:nvSpPr>
          <p:spPr>
            <a:xfrm>
              <a:off x="4493174" y="753734"/>
              <a:ext cx="1052212" cy="319506"/>
            </a:xfrm>
            <a:prstGeom prst="roundRect">
              <a:avLst/>
            </a:prstGeom>
            <a:solidFill>
              <a:schemeClr val="bg1">
                <a:alpha val="50000"/>
              </a:schemeClr>
            </a:solidFill>
            <a:ln w="25400" cap="flat" cmpd="sng" algn="ctr">
              <a:noFill/>
              <a:prstDash val="solid"/>
            </a:ln>
            <a:effectLst/>
          </p:spPr>
          <p:txBody>
            <a:bodyPr anchor="ctr"/>
            <a:lstStyle/>
            <a:p>
              <a:pPr algn="ctr" fontAlgn="base">
                <a:spcBef>
                  <a:spcPct val="0"/>
                </a:spcBef>
                <a:spcAft>
                  <a:spcPct val="0"/>
                </a:spcAft>
              </a:pPr>
              <a:endParaRPr lang="zh-CN" altLang="en-US" kern="0" dirty="0">
                <a:solidFill>
                  <a:srgbClr val="FFFFFF"/>
                </a:solidFill>
                <a:effectLst/>
                <a:latin typeface="Arial" panose="020B0604020202020204" pitchFamily="34" charset="0"/>
                <a:ea typeface="宋体" panose="02010600030101010101" pitchFamily="2" charset="-122"/>
              </a:endParaRPr>
            </a:p>
          </p:txBody>
        </p:sp>
        <p:sp>
          <p:nvSpPr>
            <p:cNvPr id="20" name="矩形 19"/>
            <p:cNvSpPr/>
            <p:nvPr/>
          </p:nvSpPr>
          <p:spPr>
            <a:xfrm>
              <a:off x="4516579" y="759599"/>
              <a:ext cx="1005404" cy="338554"/>
            </a:xfrm>
            <a:prstGeom prst="rect">
              <a:avLst/>
            </a:prstGeom>
          </p:spPr>
          <p:txBody>
            <a:bodyPr wrap="none">
              <a:spAutoFit/>
            </a:bodyPr>
            <a:lstStyle/>
            <a:p>
              <a:r>
                <a:rPr lang="zh-CN" altLang="en-US" sz="1600" dirty="0">
                  <a:solidFill>
                    <a:schemeClr val="accent2"/>
                  </a:solidFill>
                  <a:latin typeface="微软雅黑" panose="020B0503020204020204" pitchFamily="34" charset="-122"/>
                  <a:ea typeface="微软雅黑" panose="020B0503020204020204" pitchFamily="34" charset="-122"/>
                </a:rPr>
                <a:t>添加标题</a:t>
              </a:r>
            </a:p>
          </p:txBody>
        </p:sp>
      </p:grpSp>
      <p:sp>
        <p:nvSpPr>
          <p:cNvPr id="23" name="矩形 4"/>
          <p:cNvSpPr>
            <a:spLocks noChangeArrowheads="1"/>
          </p:cNvSpPr>
          <p:nvPr/>
        </p:nvSpPr>
        <p:spPr bwMode="auto">
          <a:xfrm>
            <a:off x="359569" y="360760"/>
            <a:ext cx="99257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ts val="1969"/>
              </a:spcBef>
              <a:spcAft>
                <a:spcPts val="844"/>
              </a:spcAft>
            </a:pPr>
            <a:r>
              <a:rPr lang="zh-CN" altLang="en-US" sz="2100" b="1" dirty="0" smtClean="0">
                <a:solidFill>
                  <a:schemeClr val="accent1"/>
                </a:solidFill>
                <a:latin typeface="华文中宋" panose="02010600040101010101" pitchFamily="2" charset="-122"/>
                <a:ea typeface="华文中宋" panose="02010600040101010101" pitchFamily="2" charset="-122"/>
                <a:sym typeface="宋体" panose="02010600030101010101" pitchFamily="2" charset="-122"/>
              </a:rPr>
              <a:t>结束语</a:t>
            </a:r>
            <a:endParaRPr lang="zh-CN" altLang="en-US" sz="2100" b="1" dirty="0">
              <a:solidFill>
                <a:schemeClr val="accent1"/>
              </a:solidFill>
              <a:latin typeface="华文中宋" panose="02010600040101010101" pitchFamily="2" charset="-122"/>
              <a:ea typeface="华文中宋" panose="02010600040101010101" pitchFamily="2" charset="-122"/>
              <a:sym typeface="宋体" panose="02010600030101010101" pitchFamily="2" charset="-122"/>
            </a:endParaRPr>
          </a:p>
        </p:txBody>
      </p:sp>
    </p:spTree>
    <p:extLst>
      <p:ext uri="{BB962C8B-B14F-4D97-AF65-F5344CB8AC3E}">
        <p14:creationId xmlns:p14="http://schemas.microsoft.com/office/powerpoint/2010/main" val="207140476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0-#ppt_w/2"/>
                                          </p:val>
                                        </p:tav>
                                        <p:tav tm="100000">
                                          <p:val>
                                            <p:strVal val="#ppt_x"/>
                                          </p:val>
                                        </p:tav>
                                      </p:tavLst>
                                    </p:anim>
                                    <p:anim calcmode="lin" valueType="num">
                                      <p:cBhvr additive="base">
                                        <p:cTn id="14" dur="500" fill="hold"/>
                                        <p:tgtEl>
                                          <p:spTgt spid="2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p:cTn id="19" dur="500" fill="hold"/>
                                        <p:tgtEl>
                                          <p:spTgt spid="18"/>
                                        </p:tgtEl>
                                        <p:attrNameLst>
                                          <p:attrName>ppt_w</p:attrName>
                                        </p:attrNameLst>
                                      </p:cBhvr>
                                      <p:tavLst>
                                        <p:tav tm="0">
                                          <p:val>
                                            <p:fltVal val="0"/>
                                          </p:val>
                                        </p:tav>
                                        <p:tav tm="100000">
                                          <p:val>
                                            <p:strVal val="#ppt_w"/>
                                          </p:val>
                                        </p:tav>
                                      </p:tavLst>
                                    </p:anim>
                                    <p:anim calcmode="lin" valueType="num">
                                      <p:cBhvr>
                                        <p:cTn id="20" dur="500" fill="hold"/>
                                        <p:tgtEl>
                                          <p:spTgt spid="18"/>
                                        </p:tgtEl>
                                        <p:attrNameLst>
                                          <p:attrName>ppt_h</p:attrName>
                                        </p:attrNameLst>
                                      </p:cBhvr>
                                      <p:tavLst>
                                        <p:tav tm="0">
                                          <p:val>
                                            <p:fltVal val="0"/>
                                          </p:val>
                                        </p:tav>
                                        <p:tav tm="100000">
                                          <p:val>
                                            <p:strVal val="#ppt_h"/>
                                          </p:val>
                                        </p:tav>
                                      </p:tavLst>
                                    </p:anim>
                                    <p:animEffect transition="in" filter="fade">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0-#ppt_w/2"/>
                                          </p:val>
                                        </p:tav>
                                        <p:tav tm="100000">
                                          <p:val>
                                            <p:strVal val="#ppt_x"/>
                                          </p:val>
                                        </p:tav>
                                      </p:tavLst>
                                    </p:anim>
                                    <p:anim calcmode="lin" valueType="num">
                                      <p:cBhvr additive="base">
                                        <p:cTn id="27"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3"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5"/>
          <p:cNvSpPr txBox="1"/>
          <p:nvPr/>
        </p:nvSpPr>
        <p:spPr>
          <a:xfrm>
            <a:off x="2876670" y="2859782"/>
            <a:ext cx="3390672" cy="861774"/>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r>
              <a:rPr lang="zh-CN" altLang="en-US" sz="5000" b="1" dirty="0" smtClean="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谢谢观看</a:t>
            </a:r>
            <a:r>
              <a:rPr lang="zh-CN" altLang="en-US" sz="50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pic>
        <p:nvPicPr>
          <p:cNvPr id="41" name="图片 4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2312" y="653494"/>
            <a:ext cx="5039375" cy="1885190"/>
          </a:xfrm>
          <a:prstGeom prst="rect">
            <a:avLst/>
          </a:prstGeom>
        </p:spPr>
      </p:pic>
      <p:grpSp>
        <p:nvGrpSpPr>
          <p:cNvPr id="43" name="组合 42"/>
          <p:cNvGrpSpPr/>
          <p:nvPr/>
        </p:nvGrpSpPr>
        <p:grpSpPr>
          <a:xfrm rot="18425727">
            <a:off x="7605075" y="4696862"/>
            <a:ext cx="652064" cy="842456"/>
            <a:chOff x="7608678" y="2072194"/>
            <a:chExt cx="1155251" cy="1492566"/>
          </a:xfrm>
        </p:grpSpPr>
        <p:sp>
          <p:nvSpPr>
            <p:cNvPr id="44" name="等腰三角形 43"/>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等腰三角形 44"/>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等腰三角形 45"/>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等腰三角形 46"/>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8" name="组合 47"/>
          <p:cNvGrpSpPr/>
          <p:nvPr/>
        </p:nvGrpSpPr>
        <p:grpSpPr>
          <a:xfrm rot="606554">
            <a:off x="7634245" y="3849452"/>
            <a:ext cx="465915" cy="673203"/>
            <a:chOff x="7608678" y="2072194"/>
            <a:chExt cx="1155251" cy="1492566"/>
          </a:xfrm>
        </p:grpSpPr>
        <p:sp>
          <p:nvSpPr>
            <p:cNvPr id="49" name="等腰三角形 48"/>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0" name="等腰三角形 49"/>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等腰三角形 50"/>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等腰三角形 51"/>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53" name="组合 52"/>
          <p:cNvGrpSpPr/>
          <p:nvPr/>
        </p:nvGrpSpPr>
        <p:grpSpPr>
          <a:xfrm rot="20928478">
            <a:off x="8266735" y="4013039"/>
            <a:ext cx="926828" cy="1197447"/>
            <a:chOff x="7608678" y="2072194"/>
            <a:chExt cx="1155251" cy="1492566"/>
          </a:xfrm>
        </p:grpSpPr>
        <p:sp>
          <p:nvSpPr>
            <p:cNvPr id="54" name="等腰三角形 53"/>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等腰三角形 57"/>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9" name="等腰三角形 58"/>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等腰三角形 5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1" name="组合 60"/>
          <p:cNvGrpSpPr/>
          <p:nvPr/>
        </p:nvGrpSpPr>
        <p:grpSpPr>
          <a:xfrm rot="19431483">
            <a:off x="7604069" y="3459134"/>
            <a:ext cx="250452" cy="361879"/>
            <a:chOff x="7608678" y="2072194"/>
            <a:chExt cx="1155251" cy="1492566"/>
          </a:xfrm>
        </p:grpSpPr>
        <p:sp>
          <p:nvSpPr>
            <p:cNvPr id="62" name="等腰三角形 6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6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等腰三角形 6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等腰三角形 6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66" name="组合 65"/>
          <p:cNvGrpSpPr/>
          <p:nvPr/>
        </p:nvGrpSpPr>
        <p:grpSpPr>
          <a:xfrm rot="21250768">
            <a:off x="642065" y="3866695"/>
            <a:ext cx="304993" cy="637489"/>
            <a:chOff x="7608678" y="2072194"/>
            <a:chExt cx="1155251" cy="1492566"/>
          </a:xfrm>
        </p:grpSpPr>
        <p:sp>
          <p:nvSpPr>
            <p:cNvPr id="67" name="等腰三角形 6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8" name="等腰三角形 6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9" name="等腰三角形 6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0" name="等腰三角形 6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1" name="组合 70"/>
          <p:cNvGrpSpPr/>
          <p:nvPr/>
        </p:nvGrpSpPr>
        <p:grpSpPr>
          <a:xfrm rot="3547030">
            <a:off x="457915" y="4691083"/>
            <a:ext cx="982892" cy="805722"/>
            <a:chOff x="7608678" y="2072194"/>
            <a:chExt cx="1155251" cy="1492566"/>
          </a:xfrm>
        </p:grpSpPr>
        <p:sp>
          <p:nvSpPr>
            <p:cNvPr id="72" name="等腰三角形 7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3" name="等腰三角形 7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4" name="等腰三角形 7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5" name="等腰三角形 7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76" name="组合 75"/>
          <p:cNvGrpSpPr/>
          <p:nvPr/>
        </p:nvGrpSpPr>
        <p:grpSpPr>
          <a:xfrm rot="1684352">
            <a:off x="-199550" y="3996633"/>
            <a:ext cx="652064" cy="842456"/>
            <a:chOff x="7608678" y="2072194"/>
            <a:chExt cx="1155251" cy="1492566"/>
          </a:xfrm>
        </p:grpSpPr>
        <p:sp>
          <p:nvSpPr>
            <p:cNvPr id="77" name="等腰三角形 76"/>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8" name="等腰三角形 77"/>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9" name="等腰三角形 78"/>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0" name="等腰三角形 79"/>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pic>
        <p:nvPicPr>
          <p:cNvPr id="81" name="图片 80"/>
          <p:cNvPicPr>
            <a:picLocks noChangeAspect="1"/>
          </p:cNvPicPr>
          <p:nvPr/>
        </p:nvPicPr>
        <p:blipFill>
          <a:blip r:embed="rId4">
            <a:extLst>
              <a:ext uri="{BEBA8EAE-BF5A-486C-A8C5-ECC9F3942E4B}">
                <a14:imgProps xmlns:a14="http://schemas.microsoft.com/office/drawing/2010/main">
                  <a14:imgLayer r:embed="rId5">
                    <a14:imgEffect>
                      <a14:artisticBlur radius="24"/>
                    </a14:imgEffect>
                  </a14:imgLayer>
                </a14:imgProps>
              </a:ext>
            </a:extLst>
          </a:blip>
          <a:stretch>
            <a:fillRect/>
          </a:stretch>
        </p:blipFill>
        <p:spPr>
          <a:xfrm>
            <a:off x="7918002" y="1807745"/>
            <a:ext cx="1493649" cy="1902117"/>
          </a:xfrm>
          <a:prstGeom prst="rect">
            <a:avLst/>
          </a:prstGeom>
        </p:spPr>
      </p:pic>
      <p:grpSp>
        <p:nvGrpSpPr>
          <p:cNvPr id="82" name="组合 81"/>
          <p:cNvGrpSpPr/>
          <p:nvPr/>
        </p:nvGrpSpPr>
        <p:grpSpPr>
          <a:xfrm rot="18425727">
            <a:off x="8362224" y="809647"/>
            <a:ext cx="652064" cy="842456"/>
            <a:chOff x="7608678" y="2072194"/>
            <a:chExt cx="1155251" cy="1492566"/>
          </a:xfrm>
        </p:grpSpPr>
        <p:sp>
          <p:nvSpPr>
            <p:cNvPr id="83" name="等腰三角形 82"/>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等腰三角形 83"/>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5" name="等腰三角形 84"/>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6" name="等腰三角形 85"/>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87" name="组合 86"/>
          <p:cNvGrpSpPr/>
          <p:nvPr/>
        </p:nvGrpSpPr>
        <p:grpSpPr>
          <a:xfrm rot="606554">
            <a:off x="8391394" y="-37763"/>
            <a:ext cx="465915" cy="673203"/>
            <a:chOff x="7608678" y="2072194"/>
            <a:chExt cx="1155251" cy="1492566"/>
          </a:xfrm>
        </p:grpSpPr>
        <p:sp>
          <p:nvSpPr>
            <p:cNvPr id="88" name="等腰三角形 8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9" name="等腰三角形 88"/>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0" name="等腰三角形 89"/>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等腰三角形 90"/>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2" name="组合 91"/>
          <p:cNvGrpSpPr/>
          <p:nvPr/>
        </p:nvGrpSpPr>
        <p:grpSpPr>
          <a:xfrm rot="20928478">
            <a:off x="9023884" y="125824"/>
            <a:ext cx="926828" cy="1197447"/>
            <a:chOff x="7608678" y="2072194"/>
            <a:chExt cx="1155251" cy="1492566"/>
          </a:xfrm>
        </p:grpSpPr>
        <p:sp>
          <p:nvSpPr>
            <p:cNvPr id="93" name="等腰三角形 92"/>
            <p:cNvSpPr/>
            <p:nvPr/>
          </p:nvSpPr>
          <p:spPr>
            <a:xfrm rot="10800000" flipH="1" flipV="1">
              <a:off x="7608678" y="2094792"/>
              <a:ext cx="575511" cy="554594"/>
            </a:xfrm>
            <a:prstGeom prst="triangle">
              <a:avLst>
                <a:gd name="adj" fmla="val 10000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等腰三角形 93"/>
            <p:cNvSpPr/>
            <p:nvPr/>
          </p:nvSpPr>
          <p:spPr>
            <a:xfrm rot="10800000" flipH="1" flipV="1">
              <a:off x="8188418" y="2072194"/>
              <a:ext cx="575511" cy="577192"/>
            </a:xfrm>
            <a:prstGeom prst="triangle">
              <a:avLst>
                <a:gd name="adj" fmla="val 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等腰三角形 94"/>
            <p:cNvSpPr/>
            <p:nvPr/>
          </p:nvSpPr>
          <p:spPr>
            <a:xfrm rot="10800000" flipH="1">
              <a:off x="7608678" y="2650491"/>
              <a:ext cx="575511" cy="914269"/>
            </a:xfrm>
            <a:prstGeom prst="triangle">
              <a:avLst>
                <a:gd name="adj" fmla="val 100000"/>
              </a:avLst>
            </a:prstGeom>
            <a:solidFill>
              <a:srgbClr val="FFFFFF">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6" name="等腰三角形 95"/>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97" name="组合 96"/>
          <p:cNvGrpSpPr/>
          <p:nvPr/>
        </p:nvGrpSpPr>
        <p:grpSpPr>
          <a:xfrm rot="19431483">
            <a:off x="8361218" y="-428081"/>
            <a:ext cx="250452" cy="361879"/>
            <a:chOff x="7608678" y="2072194"/>
            <a:chExt cx="1155251" cy="1492566"/>
          </a:xfrm>
        </p:grpSpPr>
        <p:sp>
          <p:nvSpPr>
            <p:cNvPr id="98" name="等腰三角形 97"/>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等腰三角形 98"/>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等腰三角形 99"/>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等腰三角形 100"/>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02" name="Group 550"/>
          <p:cNvGrpSpPr>
            <a:grpSpLocks/>
          </p:cNvGrpSpPr>
          <p:nvPr/>
        </p:nvGrpSpPr>
        <p:grpSpPr bwMode="auto">
          <a:xfrm>
            <a:off x="5790596" y="-117260"/>
            <a:ext cx="1818087" cy="1816794"/>
            <a:chOff x="295" y="3475"/>
            <a:chExt cx="1407" cy="1407"/>
          </a:xfrm>
        </p:grpSpPr>
        <p:sp>
          <p:nvSpPr>
            <p:cNvPr id="103" name="Oval 551"/>
            <p:cNvSpPr>
              <a:spLocks noChangeArrowheads="1"/>
            </p:cNvSpPr>
            <p:nvPr/>
          </p:nvSpPr>
          <p:spPr bwMode="auto">
            <a:xfrm>
              <a:off x="295" y="3475"/>
              <a:ext cx="1407" cy="1407"/>
            </a:xfrm>
            <a:prstGeom prst="ellipse">
              <a:avLst/>
            </a:prstGeom>
            <a:gradFill rotWithShape="1">
              <a:gsLst>
                <a:gs pos="0">
                  <a:sysClr val="window" lastClr="FFFFFF">
                    <a:alpha val="0"/>
                  </a:sysClr>
                </a:gs>
                <a:gs pos="100000">
                  <a:sysClr val="window" lastClr="FFFFFF">
                    <a:gamma/>
                    <a:shade val="81961"/>
                    <a:invGamma/>
                    <a:alpha val="12000"/>
                  </a:sysClr>
                </a:gs>
              </a:gsLst>
              <a:path path="shape">
                <a:fillToRect l="50000" t="50000" r="50000" b="50000"/>
              </a:path>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grpSp>
          <p:nvGrpSpPr>
            <p:cNvPr id="104" name="Group 552"/>
            <p:cNvGrpSpPr>
              <a:grpSpLocks/>
            </p:cNvGrpSpPr>
            <p:nvPr/>
          </p:nvGrpSpPr>
          <p:grpSpPr bwMode="auto">
            <a:xfrm>
              <a:off x="476" y="3657"/>
              <a:ext cx="1050" cy="1050"/>
              <a:chOff x="-6056" y="-2208"/>
              <a:chExt cx="2208" cy="2208"/>
            </a:xfrm>
          </p:grpSpPr>
          <p:sp>
            <p:nvSpPr>
              <p:cNvPr id="105" name="Oval 553"/>
              <p:cNvSpPr>
                <a:spLocks noChangeArrowheads="1"/>
              </p:cNvSpPr>
              <p:nvPr/>
            </p:nvSpPr>
            <p:spPr bwMode="auto">
              <a:xfrm>
                <a:off x="-6056" y="-2132"/>
                <a:ext cx="2132" cy="2132"/>
              </a:xfrm>
              <a:prstGeom prst="ellipse">
                <a:avLst/>
              </a:prstGeom>
              <a:gradFill rotWithShape="1">
                <a:gsLst>
                  <a:gs pos="0">
                    <a:sysClr val="window" lastClr="FFFFFF"/>
                  </a:gs>
                  <a:gs pos="100000">
                    <a:sysClr val="windowText" lastClr="000000">
                      <a:alpha val="0"/>
                    </a:sys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nvGrpSpPr>
              <p:cNvPr id="106" name="Group 554"/>
              <p:cNvGrpSpPr>
                <a:grpSpLocks/>
              </p:cNvGrpSpPr>
              <p:nvPr/>
            </p:nvGrpSpPr>
            <p:grpSpPr bwMode="auto">
              <a:xfrm>
                <a:off x="-6056" y="-2208"/>
                <a:ext cx="2208" cy="2208"/>
                <a:chOff x="-4060" y="-879"/>
                <a:chExt cx="2208" cy="2208"/>
              </a:xfrm>
            </p:grpSpPr>
            <p:grpSp>
              <p:nvGrpSpPr>
                <p:cNvPr id="107" name="Group 555"/>
                <p:cNvGrpSpPr>
                  <a:grpSpLocks/>
                </p:cNvGrpSpPr>
                <p:nvPr/>
              </p:nvGrpSpPr>
              <p:grpSpPr bwMode="auto">
                <a:xfrm>
                  <a:off x="-4060" y="-879"/>
                  <a:ext cx="2208" cy="2208"/>
                  <a:chOff x="-3924" y="-788"/>
                  <a:chExt cx="2208" cy="2208"/>
                </a:xfrm>
              </p:grpSpPr>
              <p:grpSp>
                <p:nvGrpSpPr>
                  <p:cNvPr id="123" name="Group 556"/>
                  <p:cNvGrpSpPr>
                    <a:grpSpLocks noChangeAspect="1"/>
                  </p:cNvGrpSpPr>
                  <p:nvPr/>
                </p:nvGrpSpPr>
                <p:grpSpPr bwMode="auto">
                  <a:xfrm>
                    <a:off x="-3924" y="-788"/>
                    <a:ext cx="2208" cy="2202"/>
                    <a:chOff x="168" y="696"/>
                    <a:chExt cx="1429" cy="1429"/>
                  </a:xfrm>
                </p:grpSpPr>
                <p:grpSp>
                  <p:nvGrpSpPr>
                    <p:cNvPr id="131" name="Group 557"/>
                    <p:cNvGrpSpPr>
                      <a:grpSpLocks noChangeAspect="1"/>
                    </p:cNvGrpSpPr>
                    <p:nvPr/>
                  </p:nvGrpSpPr>
                  <p:grpSpPr bwMode="auto">
                    <a:xfrm>
                      <a:off x="854" y="696"/>
                      <a:ext cx="56" cy="1429"/>
                      <a:chOff x="845" y="696"/>
                      <a:chExt cx="56" cy="1429"/>
                    </a:xfrm>
                  </p:grpSpPr>
                  <p:sp>
                    <p:nvSpPr>
                      <p:cNvPr id="135" name="AutoShape 55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6" name="AutoShape 55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32" name="Group 560"/>
                    <p:cNvGrpSpPr>
                      <a:grpSpLocks noChangeAspect="1"/>
                    </p:cNvGrpSpPr>
                    <p:nvPr/>
                  </p:nvGrpSpPr>
                  <p:grpSpPr bwMode="auto">
                    <a:xfrm rot="5400000">
                      <a:off x="855" y="696"/>
                      <a:ext cx="56" cy="1429"/>
                      <a:chOff x="845" y="696"/>
                      <a:chExt cx="56" cy="1429"/>
                    </a:xfrm>
                  </p:grpSpPr>
                  <p:sp>
                    <p:nvSpPr>
                      <p:cNvPr id="133" name="AutoShape 561"/>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4" name="AutoShape 562"/>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24" name="Group 563"/>
                  <p:cNvGrpSpPr>
                    <a:grpSpLocks noChangeAspect="1"/>
                  </p:cNvGrpSpPr>
                  <p:nvPr/>
                </p:nvGrpSpPr>
                <p:grpSpPr bwMode="auto">
                  <a:xfrm rot="2700000">
                    <a:off x="-3927" y="-785"/>
                    <a:ext cx="2208" cy="2202"/>
                    <a:chOff x="168" y="696"/>
                    <a:chExt cx="1429" cy="1429"/>
                  </a:xfrm>
                </p:grpSpPr>
                <p:grpSp>
                  <p:nvGrpSpPr>
                    <p:cNvPr id="125" name="Group 564"/>
                    <p:cNvGrpSpPr>
                      <a:grpSpLocks noChangeAspect="1"/>
                    </p:cNvGrpSpPr>
                    <p:nvPr/>
                  </p:nvGrpSpPr>
                  <p:grpSpPr bwMode="auto">
                    <a:xfrm>
                      <a:off x="854" y="696"/>
                      <a:ext cx="56" cy="1429"/>
                      <a:chOff x="845" y="696"/>
                      <a:chExt cx="56" cy="1429"/>
                    </a:xfrm>
                  </p:grpSpPr>
                  <p:sp>
                    <p:nvSpPr>
                      <p:cNvPr id="129" name="AutoShape 565"/>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0" name="AutoShape 566"/>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26" name="Group 567"/>
                    <p:cNvGrpSpPr>
                      <a:grpSpLocks noChangeAspect="1"/>
                    </p:cNvGrpSpPr>
                    <p:nvPr/>
                  </p:nvGrpSpPr>
                  <p:grpSpPr bwMode="auto">
                    <a:xfrm rot="5400000">
                      <a:off x="855" y="696"/>
                      <a:ext cx="56" cy="1429"/>
                      <a:chOff x="845" y="696"/>
                      <a:chExt cx="56" cy="1429"/>
                    </a:xfrm>
                  </p:grpSpPr>
                  <p:sp>
                    <p:nvSpPr>
                      <p:cNvPr id="127" name="AutoShape 568"/>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8" name="AutoShape 569"/>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nvGrpSpPr>
                <p:cNvPr id="108" name="Group 570"/>
                <p:cNvGrpSpPr>
                  <a:grpSpLocks/>
                </p:cNvGrpSpPr>
                <p:nvPr/>
              </p:nvGrpSpPr>
              <p:grpSpPr bwMode="auto">
                <a:xfrm rot="1320000">
                  <a:off x="-3742" y="-520"/>
                  <a:ext cx="1546" cy="1546"/>
                  <a:chOff x="-3924" y="-788"/>
                  <a:chExt cx="2208" cy="2208"/>
                </a:xfrm>
              </p:grpSpPr>
              <p:grpSp>
                <p:nvGrpSpPr>
                  <p:cNvPr id="109" name="Group 571"/>
                  <p:cNvGrpSpPr>
                    <a:grpSpLocks noChangeAspect="1"/>
                  </p:cNvGrpSpPr>
                  <p:nvPr/>
                </p:nvGrpSpPr>
                <p:grpSpPr bwMode="auto">
                  <a:xfrm>
                    <a:off x="-3924" y="-788"/>
                    <a:ext cx="2208" cy="2202"/>
                    <a:chOff x="168" y="696"/>
                    <a:chExt cx="1429" cy="1429"/>
                  </a:xfrm>
                </p:grpSpPr>
                <p:grpSp>
                  <p:nvGrpSpPr>
                    <p:cNvPr id="117" name="Group 572"/>
                    <p:cNvGrpSpPr>
                      <a:grpSpLocks noChangeAspect="1"/>
                    </p:cNvGrpSpPr>
                    <p:nvPr/>
                  </p:nvGrpSpPr>
                  <p:grpSpPr bwMode="auto">
                    <a:xfrm>
                      <a:off x="854" y="696"/>
                      <a:ext cx="56" cy="1429"/>
                      <a:chOff x="845" y="696"/>
                      <a:chExt cx="56" cy="1429"/>
                    </a:xfrm>
                  </p:grpSpPr>
                  <p:sp>
                    <p:nvSpPr>
                      <p:cNvPr id="121" name="AutoShape 57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2" name="AutoShape 57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18" name="Group 575"/>
                    <p:cNvGrpSpPr>
                      <a:grpSpLocks noChangeAspect="1"/>
                    </p:cNvGrpSpPr>
                    <p:nvPr/>
                  </p:nvGrpSpPr>
                  <p:grpSpPr bwMode="auto">
                    <a:xfrm rot="5400000">
                      <a:off x="855" y="696"/>
                      <a:ext cx="56" cy="1429"/>
                      <a:chOff x="845" y="696"/>
                      <a:chExt cx="56" cy="1429"/>
                    </a:xfrm>
                  </p:grpSpPr>
                  <p:sp>
                    <p:nvSpPr>
                      <p:cNvPr id="119" name="AutoShape 576"/>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0" name="AutoShape 577"/>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nvGrpSpPr>
                  <p:cNvPr id="110" name="Group 578"/>
                  <p:cNvGrpSpPr>
                    <a:grpSpLocks noChangeAspect="1"/>
                  </p:cNvGrpSpPr>
                  <p:nvPr/>
                </p:nvGrpSpPr>
                <p:grpSpPr bwMode="auto">
                  <a:xfrm rot="2700000">
                    <a:off x="-3927" y="-785"/>
                    <a:ext cx="2208" cy="2202"/>
                    <a:chOff x="168" y="696"/>
                    <a:chExt cx="1429" cy="1429"/>
                  </a:xfrm>
                </p:grpSpPr>
                <p:grpSp>
                  <p:nvGrpSpPr>
                    <p:cNvPr id="111" name="Group 579"/>
                    <p:cNvGrpSpPr>
                      <a:grpSpLocks noChangeAspect="1"/>
                    </p:cNvGrpSpPr>
                    <p:nvPr/>
                  </p:nvGrpSpPr>
                  <p:grpSpPr bwMode="auto">
                    <a:xfrm>
                      <a:off x="854" y="696"/>
                      <a:ext cx="56" cy="1429"/>
                      <a:chOff x="845" y="696"/>
                      <a:chExt cx="56" cy="1429"/>
                    </a:xfrm>
                  </p:grpSpPr>
                  <p:sp>
                    <p:nvSpPr>
                      <p:cNvPr id="115" name="AutoShape 580"/>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16" name="AutoShape 581"/>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12" name="Group 582"/>
                    <p:cNvGrpSpPr>
                      <a:grpSpLocks noChangeAspect="1"/>
                    </p:cNvGrpSpPr>
                    <p:nvPr/>
                  </p:nvGrpSpPr>
                  <p:grpSpPr bwMode="auto">
                    <a:xfrm rot="5400000">
                      <a:off x="855" y="696"/>
                      <a:ext cx="56" cy="1429"/>
                      <a:chOff x="845" y="696"/>
                      <a:chExt cx="56" cy="1429"/>
                    </a:xfrm>
                  </p:grpSpPr>
                  <p:sp>
                    <p:nvSpPr>
                      <p:cNvPr id="113" name="AutoShape 583"/>
                      <p:cNvSpPr>
                        <a:spLocks noChangeAspect="1" noChangeArrowheads="1"/>
                      </p:cNvSpPr>
                      <p:nvPr/>
                    </p:nvSpPr>
                    <p:spPr bwMode="auto">
                      <a:xfrm>
                        <a:off x="845" y="696"/>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14" name="AutoShape 584"/>
                      <p:cNvSpPr>
                        <a:spLocks noChangeAspect="1" noChangeArrowheads="1"/>
                      </p:cNvSpPr>
                      <p:nvPr/>
                    </p:nvSpPr>
                    <p:spPr bwMode="auto">
                      <a:xfrm flipV="1">
                        <a:off x="845" y="1410"/>
                        <a:ext cx="56" cy="715"/>
                      </a:xfrm>
                      <a:prstGeom prst="triangle">
                        <a:avLst>
                          <a:gd name="adj" fmla="val 50000"/>
                        </a:avLst>
                      </a:prstGeom>
                      <a:solidFill>
                        <a:sysClr val="window" lastClr="FFFFFF">
                          <a:alpha val="18823"/>
                        </a:sys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grpSp>
          </p:grpSp>
        </p:grpSp>
      </p:grpSp>
    </p:spTree>
    <p:extLst>
      <p:ext uri="{BB962C8B-B14F-4D97-AF65-F5344CB8AC3E}">
        <p14:creationId xmlns:p14="http://schemas.microsoft.com/office/powerpoint/2010/main" val="2071868880"/>
      </p:ext>
    </p:extLst>
  </p:cSld>
  <p:clrMapOvr>
    <a:masterClrMapping/>
  </p:clrMapOvr>
  <p:transition spd="slow" advClick="0" advTm="5000">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 presetClass="entr" presetSubtype="2" fill="hold" grpId="0" nodeType="afterEffect" p14:presetBounceEnd="44000">
                                      <p:stCondLst>
                                        <p:cond delay="0"/>
                                      </p:stCondLst>
                                      <p:iterate type="lt">
                                        <p:tmPct val="10000"/>
                                      </p:iterate>
                                      <p:childTnLst>
                                        <p:set>
                                          <p:cBhvr>
                                            <p:cTn id="12" dur="1" fill="hold">
                                              <p:stCondLst>
                                                <p:cond delay="0"/>
                                              </p:stCondLst>
                                            </p:cTn>
                                            <p:tgtEl>
                                              <p:spTgt spid="40"/>
                                            </p:tgtEl>
                                            <p:attrNameLst>
                                              <p:attrName>style.visibility</p:attrName>
                                            </p:attrNameLst>
                                          </p:cBhvr>
                                          <p:to>
                                            <p:strVal val="visible"/>
                                          </p:to>
                                        </p:set>
                                        <p:anim calcmode="lin" valueType="num" p14:bounceEnd="44000">
                                          <p:cBhvr additive="base">
                                            <p:cTn id="13" dur="1000" fill="hold"/>
                                            <p:tgtEl>
                                              <p:spTgt spid="40"/>
                                            </p:tgtEl>
                                            <p:attrNameLst>
                                              <p:attrName>ppt_x</p:attrName>
                                            </p:attrNameLst>
                                          </p:cBhvr>
                                          <p:tavLst>
                                            <p:tav tm="0">
                                              <p:val>
                                                <p:strVal val="1+#ppt_w/2"/>
                                              </p:val>
                                            </p:tav>
                                            <p:tav tm="100000">
                                              <p:val>
                                                <p:strVal val="#ppt_x"/>
                                              </p:val>
                                            </p:tav>
                                          </p:tavLst>
                                        </p:anim>
                                        <p:anim calcmode="lin" valueType="num" p14:bounceEnd="44000">
                                          <p:cBhvr additive="base">
                                            <p:cTn id="14" dur="1000" fill="hold"/>
                                            <p:tgtEl>
                                              <p:spTgt spid="40"/>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100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par>
                                    <p:cTn id="18" presetID="6" presetClass="emph" presetSubtype="0" fill="hold" nodeType="withEffect">
                                      <p:stCondLst>
                                        <p:cond delay="1000"/>
                                      </p:stCondLst>
                                      <p:childTnLst>
                                        <p:animScale>
                                          <p:cBhvr>
                                            <p:cTn id="19" dur="750" fill="hold"/>
                                            <p:tgtEl>
                                              <p:spTgt spid="102"/>
                                            </p:tgtEl>
                                          </p:cBhvr>
                                          <p:by x="400000" y="400000"/>
                                        </p:animScale>
                                      </p:childTnLst>
                                    </p:cTn>
                                  </p:par>
                                  <p:par>
                                    <p:cTn id="20" presetID="6" presetClass="emph" presetSubtype="0" autoRev="1" fill="hold" nodeType="withEffect">
                                      <p:stCondLst>
                                        <p:cond delay="1000"/>
                                      </p:stCondLst>
                                      <p:childTnLst>
                                        <p:animScale>
                                          <p:cBhvr>
                                            <p:cTn id="21" dur="1750" fill="hold"/>
                                            <p:tgtEl>
                                              <p:spTgt spid="102"/>
                                            </p:tgtEl>
                                          </p:cBhvr>
                                          <p:by x="400000" y="400000"/>
                                        </p:animScale>
                                      </p:childTnLst>
                                    </p:cTn>
                                  </p:par>
                                  <p:par>
                                    <p:cTn id="22" presetID="10" presetClass="exit" presetSubtype="0" fill="hold" nodeType="withEffect">
                                      <p:stCondLst>
                                        <p:cond delay="1000"/>
                                      </p:stCondLst>
                                      <p:childTnLst>
                                        <p:animEffect transition="out" filter="fade">
                                          <p:cBhvr>
                                            <p:cTn id="23" dur="750"/>
                                            <p:tgtEl>
                                              <p:spTgt spid="102"/>
                                            </p:tgtEl>
                                          </p:cBhvr>
                                        </p:animEffect>
                                        <p:set>
                                          <p:cBhvr>
                                            <p:cTn id="24" dur="1" fill="hold">
                                              <p:stCondLst>
                                                <p:cond delay="749"/>
                                              </p:stCondLst>
                                            </p:cTn>
                                            <p:tgtEl>
                                              <p:spTgt spid="1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childTnLst>
                              </p:cTn>
                            </p:par>
                            <p:par>
                              <p:cTn id="10" fill="hold">
                                <p:stCondLst>
                                  <p:cond delay="500"/>
                                </p:stCondLst>
                                <p:childTnLst>
                                  <p:par>
                                    <p:cTn id="11" presetID="2" presetClass="entr" presetSubtype="2" fill="hold" grpId="0" nodeType="afterEffect">
                                      <p:stCondLst>
                                        <p:cond delay="0"/>
                                      </p:stCondLst>
                                      <p:iterate type="lt">
                                        <p:tmPct val="10000"/>
                                      </p:iterate>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1000" fill="hold"/>
                                            <p:tgtEl>
                                              <p:spTgt spid="40"/>
                                            </p:tgtEl>
                                            <p:attrNameLst>
                                              <p:attrName>ppt_x</p:attrName>
                                            </p:attrNameLst>
                                          </p:cBhvr>
                                          <p:tavLst>
                                            <p:tav tm="0">
                                              <p:val>
                                                <p:strVal val="1+#ppt_w/2"/>
                                              </p:val>
                                            </p:tav>
                                            <p:tav tm="100000">
                                              <p:val>
                                                <p:strVal val="#ppt_x"/>
                                              </p:val>
                                            </p:tav>
                                          </p:tavLst>
                                        </p:anim>
                                        <p:anim calcmode="lin" valueType="num">
                                          <p:cBhvr additive="base">
                                            <p:cTn id="14" dur="1000" fill="hold"/>
                                            <p:tgtEl>
                                              <p:spTgt spid="40"/>
                                            </p:tgtEl>
                                            <p:attrNameLst>
                                              <p:attrName>ppt_y</p:attrName>
                                            </p:attrNameLst>
                                          </p:cBhvr>
                                          <p:tavLst>
                                            <p:tav tm="0">
                                              <p:val>
                                                <p:strVal val="#ppt_y"/>
                                              </p:val>
                                            </p:tav>
                                            <p:tav tm="100000">
                                              <p:val>
                                                <p:strVal val="#ppt_y"/>
                                              </p:val>
                                            </p:tav>
                                          </p:tavLst>
                                        </p:anim>
                                      </p:childTnLst>
                                    </p:cTn>
                                  </p:par>
                                  <p:par>
                                    <p:cTn id="15" presetID="10" presetClass="entr" presetSubtype="0" fill="hold" nodeType="withEffect">
                                      <p:stCondLst>
                                        <p:cond delay="1000"/>
                                      </p:stCondLst>
                                      <p:childTnLst>
                                        <p:set>
                                          <p:cBhvr>
                                            <p:cTn id="16" dur="1" fill="hold">
                                              <p:stCondLst>
                                                <p:cond delay="0"/>
                                              </p:stCondLst>
                                            </p:cTn>
                                            <p:tgtEl>
                                              <p:spTgt spid="102"/>
                                            </p:tgtEl>
                                            <p:attrNameLst>
                                              <p:attrName>style.visibility</p:attrName>
                                            </p:attrNameLst>
                                          </p:cBhvr>
                                          <p:to>
                                            <p:strVal val="visible"/>
                                          </p:to>
                                        </p:set>
                                        <p:animEffect transition="in" filter="fade">
                                          <p:cBhvr>
                                            <p:cTn id="17" dur="500"/>
                                            <p:tgtEl>
                                              <p:spTgt spid="102"/>
                                            </p:tgtEl>
                                          </p:cBhvr>
                                        </p:animEffect>
                                      </p:childTnLst>
                                    </p:cTn>
                                  </p:par>
                                  <p:par>
                                    <p:cTn id="18" presetID="6" presetClass="emph" presetSubtype="0" fill="hold" nodeType="withEffect">
                                      <p:stCondLst>
                                        <p:cond delay="1000"/>
                                      </p:stCondLst>
                                      <p:childTnLst>
                                        <p:animScale>
                                          <p:cBhvr>
                                            <p:cTn id="19" dur="750" fill="hold"/>
                                            <p:tgtEl>
                                              <p:spTgt spid="102"/>
                                            </p:tgtEl>
                                          </p:cBhvr>
                                          <p:by x="400000" y="400000"/>
                                        </p:animScale>
                                      </p:childTnLst>
                                    </p:cTn>
                                  </p:par>
                                  <p:par>
                                    <p:cTn id="20" presetID="6" presetClass="emph" presetSubtype="0" autoRev="1" fill="hold" nodeType="withEffect">
                                      <p:stCondLst>
                                        <p:cond delay="1000"/>
                                      </p:stCondLst>
                                      <p:childTnLst>
                                        <p:animScale>
                                          <p:cBhvr>
                                            <p:cTn id="21" dur="1750" fill="hold"/>
                                            <p:tgtEl>
                                              <p:spTgt spid="102"/>
                                            </p:tgtEl>
                                          </p:cBhvr>
                                          <p:by x="400000" y="400000"/>
                                        </p:animScale>
                                      </p:childTnLst>
                                    </p:cTn>
                                  </p:par>
                                  <p:par>
                                    <p:cTn id="22" presetID="10" presetClass="exit" presetSubtype="0" fill="hold" nodeType="withEffect">
                                      <p:stCondLst>
                                        <p:cond delay="1000"/>
                                      </p:stCondLst>
                                      <p:childTnLst>
                                        <p:animEffect transition="out" filter="fade">
                                          <p:cBhvr>
                                            <p:cTn id="23" dur="750"/>
                                            <p:tgtEl>
                                              <p:spTgt spid="102"/>
                                            </p:tgtEl>
                                          </p:cBhvr>
                                        </p:animEffect>
                                        <p:set>
                                          <p:cBhvr>
                                            <p:cTn id="24" dur="1" fill="hold">
                                              <p:stCondLst>
                                                <p:cond delay="749"/>
                                              </p:stCondLst>
                                            </p:cTn>
                                            <p:tgtEl>
                                              <p:spTgt spid="10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 y="-238125"/>
            <a:ext cx="9886950" cy="5619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5" name="图片 154"/>
          <p:cNvPicPr>
            <a:picLocks noChangeAspect="1"/>
          </p:cNvPicPr>
          <p:nvPr/>
        </p:nvPicPr>
        <p:blipFill>
          <a:blip r:embed="rId3">
            <a:extLst>
              <a:ext uri="{BEBA8EAE-BF5A-486C-A8C5-ECC9F3942E4B}">
                <a14:imgProps xmlns:a14="http://schemas.microsoft.com/office/drawing/2010/main">
                  <a14:imgLayer r:embed="rId4">
                    <a14:imgEffect>
                      <a14:artisticBlur radius="26"/>
                    </a14:imgEffect>
                  </a14:imgLayer>
                </a14:imgProps>
              </a:ext>
            </a:extLst>
          </a:blip>
          <a:stretch>
            <a:fillRect/>
          </a:stretch>
        </p:blipFill>
        <p:spPr>
          <a:xfrm>
            <a:off x="1431064" y="1490946"/>
            <a:ext cx="5950585" cy="5306678"/>
          </a:xfrm>
          <a:prstGeom prst="rect">
            <a:avLst/>
          </a:prstGeom>
        </p:spPr>
      </p:pic>
      <p:grpSp>
        <p:nvGrpSpPr>
          <p:cNvPr id="121" name="组合 120"/>
          <p:cNvGrpSpPr/>
          <p:nvPr/>
        </p:nvGrpSpPr>
        <p:grpSpPr>
          <a:xfrm rot="3172006" flipH="1">
            <a:off x="432339" y="3729946"/>
            <a:ext cx="662656" cy="957475"/>
            <a:chOff x="7608678" y="2072194"/>
            <a:chExt cx="1155251" cy="1492566"/>
          </a:xfrm>
        </p:grpSpPr>
        <p:sp>
          <p:nvSpPr>
            <p:cNvPr id="122" name="等腰三角形 12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3" name="等腰三角形 122"/>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4" name="等腰三角形 123"/>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5" name="等腰三角形 124"/>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26" name="组合 125"/>
          <p:cNvGrpSpPr/>
          <p:nvPr/>
        </p:nvGrpSpPr>
        <p:grpSpPr>
          <a:xfrm rot="19202141" flipH="1">
            <a:off x="1114239" y="2889358"/>
            <a:ext cx="781543" cy="998125"/>
            <a:chOff x="7608678" y="2072194"/>
            <a:chExt cx="1155251" cy="1492566"/>
          </a:xfrm>
        </p:grpSpPr>
        <p:sp>
          <p:nvSpPr>
            <p:cNvPr id="127" name="等腰三角形 126"/>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8" name="等腰三角形 127"/>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9" name="等腰三角形 128"/>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0" name="等腰三角形 129"/>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1" name="组合 130"/>
          <p:cNvGrpSpPr/>
          <p:nvPr/>
        </p:nvGrpSpPr>
        <p:grpSpPr>
          <a:xfrm rot="2168517" flipH="1">
            <a:off x="784377" y="3203229"/>
            <a:ext cx="250452" cy="361879"/>
            <a:chOff x="7608678" y="2072194"/>
            <a:chExt cx="1155251" cy="1492566"/>
          </a:xfrm>
        </p:grpSpPr>
        <p:sp>
          <p:nvSpPr>
            <p:cNvPr id="132" name="等腰三角形 131"/>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3" name="等腰三角形 132"/>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4" name="等腰三角形 133"/>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5" name="等腰三角形 134"/>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36" name="椭圆 135"/>
          <p:cNvSpPr/>
          <p:nvPr/>
        </p:nvSpPr>
        <p:spPr>
          <a:xfrm>
            <a:off x="1963548" y="949373"/>
            <a:ext cx="3057863" cy="3057863"/>
          </a:xfrm>
          <a:prstGeom prst="ellipse">
            <a:avLst/>
          </a:prstGeom>
          <a:solidFill>
            <a:srgbClr val="FFFFFF">
              <a:alpha val="20000"/>
            </a:srgbClr>
          </a:solidFill>
          <a:ln w="177800">
            <a:solidFill>
              <a:srgbClr val="FFFFFF">
                <a:alpha val="69804"/>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7" name="椭圆 136"/>
          <p:cNvSpPr/>
          <p:nvPr/>
        </p:nvSpPr>
        <p:spPr>
          <a:xfrm>
            <a:off x="2186887" y="1158031"/>
            <a:ext cx="2625874" cy="2625874"/>
          </a:xfrm>
          <a:prstGeom prst="ellipse">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p>
        </p:txBody>
      </p:sp>
      <p:sp>
        <p:nvSpPr>
          <p:cNvPr id="138" name="椭圆 137"/>
          <p:cNvSpPr/>
          <p:nvPr/>
        </p:nvSpPr>
        <p:spPr>
          <a:xfrm>
            <a:off x="2339752" y="1307525"/>
            <a:ext cx="2341561" cy="2341561"/>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800" b="1" dirty="0" smtClean="0">
                <a:solidFill>
                  <a:srgbClr val="2A7B7E"/>
                </a:solidFill>
                <a:latin typeface="微软雅黑" panose="020B0503020204020204" pitchFamily="34" charset="-122"/>
                <a:ea typeface="微软雅黑" panose="020B0503020204020204" pitchFamily="34" charset="-122"/>
              </a:rPr>
              <a:t>1</a:t>
            </a:r>
            <a:endParaRPr lang="zh-CN" altLang="en-US" sz="13800" b="1" dirty="0">
              <a:solidFill>
                <a:srgbClr val="2A7B7E"/>
              </a:solidFill>
              <a:latin typeface="微软雅黑" panose="020B0503020204020204" pitchFamily="34" charset="-122"/>
              <a:ea typeface="微软雅黑" panose="020B0503020204020204" pitchFamily="34" charset="-122"/>
            </a:endParaRPr>
          </a:p>
        </p:txBody>
      </p:sp>
      <p:grpSp>
        <p:nvGrpSpPr>
          <p:cNvPr id="139" name="组合 138"/>
          <p:cNvGrpSpPr/>
          <p:nvPr/>
        </p:nvGrpSpPr>
        <p:grpSpPr>
          <a:xfrm rot="536351">
            <a:off x="5664200" y="1520162"/>
            <a:ext cx="205361" cy="296726"/>
            <a:chOff x="7608678" y="2072194"/>
            <a:chExt cx="1155251" cy="1492566"/>
          </a:xfrm>
        </p:grpSpPr>
        <p:sp>
          <p:nvSpPr>
            <p:cNvPr id="140" name="等腰三角形 139"/>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1" name="等腰三角形 140"/>
            <p:cNvSpPr/>
            <p:nvPr/>
          </p:nvSpPr>
          <p:spPr>
            <a:xfrm rot="10800000" flipH="1" flipV="1">
              <a:off x="8188418" y="2072194"/>
              <a:ext cx="575511" cy="577192"/>
            </a:xfrm>
            <a:prstGeom prst="triangle">
              <a:avLst>
                <a:gd name="adj" fmla="val 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2" name="等腰三角形 141"/>
            <p:cNvSpPr/>
            <p:nvPr/>
          </p:nvSpPr>
          <p:spPr>
            <a:xfrm rot="10800000" flipH="1">
              <a:off x="7608678" y="2650491"/>
              <a:ext cx="575511" cy="914269"/>
            </a:xfrm>
            <a:prstGeom prst="triangle">
              <a:avLst>
                <a:gd name="adj" fmla="val 100000"/>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3" name="等腰三角形 142"/>
            <p:cNvSpPr/>
            <p:nvPr/>
          </p:nvSpPr>
          <p:spPr>
            <a:xfrm rot="10800000" flipH="1">
              <a:off x="8188418" y="2650491"/>
              <a:ext cx="575511" cy="914269"/>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4" name="组合 143"/>
          <p:cNvGrpSpPr/>
          <p:nvPr/>
        </p:nvGrpSpPr>
        <p:grpSpPr>
          <a:xfrm rot="20080448">
            <a:off x="5623710" y="2026265"/>
            <a:ext cx="330310" cy="477267"/>
            <a:chOff x="7608678" y="2072194"/>
            <a:chExt cx="1155251" cy="1492566"/>
          </a:xfrm>
        </p:grpSpPr>
        <p:sp>
          <p:nvSpPr>
            <p:cNvPr id="145" name="等腰三角形 144"/>
            <p:cNvSpPr/>
            <p:nvPr/>
          </p:nvSpPr>
          <p:spPr>
            <a:xfrm rot="10800000" flipH="1" flipV="1">
              <a:off x="7608678" y="2094792"/>
              <a:ext cx="575511" cy="554594"/>
            </a:xfrm>
            <a:prstGeom prst="triangle">
              <a:avLst>
                <a:gd name="adj" fmla="val 10000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6" name="等腰三角形 145"/>
            <p:cNvSpPr/>
            <p:nvPr/>
          </p:nvSpPr>
          <p:spPr>
            <a:xfrm rot="10800000" flipH="1" flipV="1">
              <a:off x="8188418" y="2072194"/>
              <a:ext cx="575511" cy="577192"/>
            </a:xfrm>
            <a:prstGeom prst="triangle">
              <a:avLst>
                <a:gd name="adj" fmla="val 0"/>
              </a:avLst>
            </a:prstGeom>
            <a:solidFill>
              <a:srgbClr val="FFFFFF">
                <a:alpha val="3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7" name="等腰三角形 146"/>
            <p:cNvSpPr/>
            <p:nvPr/>
          </p:nvSpPr>
          <p:spPr>
            <a:xfrm rot="10800000" flipH="1">
              <a:off x="7608678" y="2650491"/>
              <a:ext cx="575511" cy="914269"/>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8" name="等腰三角形 147"/>
            <p:cNvSpPr/>
            <p:nvPr/>
          </p:nvSpPr>
          <p:spPr>
            <a:xfrm rot="10800000" flipH="1">
              <a:off x="8188418" y="2650491"/>
              <a:ext cx="575511" cy="914269"/>
            </a:xfrm>
            <a:prstGeom prst="triangle">
              <a:avLst>
                <a:gd name="adj" fmla="val 0"/>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49" name="组合 148"/>
          <p:cNvGrpSpPr/>
          <p:nvPr/>
        </p:nvGrpSpPr>
        <p:grpSpPr>
          <a:xfrm rot="1340142">
            <a:off x="5093252" y="1744135"/>
            <a:ext cx="386248" cy="499026"/>
            <a:chOff x="7608678" y="2072194"/>
            <a:chExt cx="1155251" cy="1492566"/>
          </a:xfrm>
        </p:grpSpPr>
        <p:sp>
          <p:nvSpPr>
            <p:cNvPr id="150" name="等腰三角形 149"/>
            <p:cNvSpPr/>
            <p:nvPr/>
          </p:nvSpPr>
          <p:spPr>
            <a:xfrm rot="10800000" flipH="1" flipV="1">
              <a:off x="7608678" y="2094792"/>
              <a:ext cx="575511" cy="554594"/>
            </a:xfrm>
            <a:prstGeom prst="triangle">
              <a:avLst>
                <a:gd name="adj" fmla="val 100000"/>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1" name="等腰三角形 150"/>
            <p:cNvSpPr/>
            <p:nvPr/>
          </p:nvSpPr>
          <p:spPr>
            <a:xfrm rot="10800000" flipH="1" flipV="1">
              <a:off x="8188418" y="2072194"/>
              <a:ext cx="575511" cy="577192"/>
            </a:xfrm>
            <a:prstGeom prst="triangle">
              <a:avLst>
                <a:gd name="adj" fmla="val 0"/>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2" name="等腰三角形 151"/>
            <p:cNvSpPr/>
            <p:nvPr/>
          </p:nvSpPr>
          <p:spPr>
            <a:xfrm rot="10800000" flipH="1">
              <a:off x="7608678" y="2650491"/>
              <a:ext cx="575511" cy="914269"/>
            </a:xfrm>
            <a:prstGeom prst="triangle">
              <a:avLst>
                <a:gd name="adj" fmla="val 100000"/>
              </a:avLst>
            </a:pr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3" name="等腰三角形 152"/>
            <p:cNvSpPr/>
            <p:nvPr/>
          </p:nvSpPr>
          <p:spPr>
            <a:xfrm rot="10800000" flipH="1">
              <a:off x="8188418" y="2650491"/>
              <a:ext cx="575511" cy="914269"/>
            </a:xfrm>
            <a:prstGeom prst="triangle">
              <a:avLst>
                <a:gd name="adj" fmla="val 0"/>
              </a:avLst>
            </a:prstGeom>
            <a:solidFill>
              <a:srgbClr val="FFFFF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154" name="TextBox 5"/>
          <p:cNvSpPr txBox="1"/>
          <p:nvPr/>
        </p:nvSpPr>
        <p:spPr>
          <a:xfrm>
            <a:off x="5370047" y="2057162"/>
            <a:ext cx="3005951" cy="938719"/>
          </a:xfrm>
          <a:prstGeom prst="rect">
            <a:avLst/>
          </a:prstGeom>
          <a:noFill/>
        </p:spPr>
        <p:txBody>
          <a:bodyPr wrap="none" rtlCol="0">
            <a:spAutoFit/>
          </a:bodyPr>
          <a:lstStyle>
            <a:defPPr>
              <a:defRPr lang="zh-CN"/>
            </a:defPPr>
            <a:lvl1pPr algn="ctr">
              <a:defRPr sz="1150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defRPr>
            </a:lvl1pPr>
          </a:lstStyle>
          <a:p>
            <a:pPr algn="l"/>
            <a:r>
              <a:rPr lang="zh-CN" altLang="en-US" sz="5500" b="1" dirty="0" smtClean="0">
                <a:latin typeface="微软雅黑" panose="020B0503020204020204" pitchFamily="34" charset="-122"/>
                <a:ea typeface="微软雅黑" panose="020B0503020204020204" pitchFamily="34" charset="-122"/>
              </a:rPr>
              <a:t>工作概述</a:t>
            </a:r>
            <a:endParaRPr lang="zh-CN" altLang="en-US" sz="5500"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5777306"/>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2" fill="hold" nodeType="clickEffect">
                                  <p:stCondLst>
                                    <p:cond delay="0"/>
                                  </p:stCondLst>
                                  <p:childTnLst>
                                    <p:set>
                                      <p:cBhvr>
                                        <p:cTn id="6" dur="1" fill="hold">
                                          <p:stCondLst>
                                            <p:cond delay="0"/>
                                          </p:stCondLst>
                                        </p:cTn>
                                        <p:tgtEl>
                                          <p:spTgt spid="121"/>
                                        </p:tgtEl>
                                        <p:attrNameLst>
                                          <p:attrName>style.visibility</p:attrName>
                                        </p:attrNameLst>
                                      </p:cBhvr>
                                      <p:to>
                                        <p:strVal val="visible"/>
                                      </p:to>
                                    </p:set>
                                    <p:anim calcmode="lin" valueType="num">
                                      <p:cBhvr additive="base">
                                        <p:cTn id="7" dur="500" fill="hold"/>
                                        <p:tgtEl>
                                          <p:spTgt spid="121"/>
                                        </p:tgtEl>
                                        <p:attrNameLst>
                                          <p:attrName>ppt_x</p:attrName>
                                        </p:attrNameLst>
                                      </p:cBhvr>
                                      <p:tavLst>
                                        <p:tav tm="0">
                                          <p:val>
                                            <p:strVal val="0-#ppt_w/2"/>
                                          </p:val>
                                        </p:tav>
                                        <p:tav tm="100000">
                                          <p:val>
                                            <p:strVal val="#ppt_x"/>
                                          </p:val>
                                        </p:tav>
                                      </p:tavLst>
                                    </p:anim>
                                    <p:anim calcmode="lin" valueType="num">
                                      <p:cBhvr additive="base">
                                        <p:cTn id="8" dur="500" fill="hold"/>
                                        <p:tgtEl>
                                          <p:spTgt spid="121"/>
                                        </p:tgtEl>
                                        <p:attrNameLst>
                                          <p:attrName>ppt_y</p:attrName>
                                        </p:attrNameLst>
                                      </p:cBhvr>
                                      <p:tavLst>
                                        <p:tav tm="0">
                                          <p:val>
                                            <p:strVal val="1+#ppt_h/2"/>
                                          </p:val>
                                        </p:tav>
                                        <p:tav tm="100000">
                                          <p:val>
                                            <p:strVal val="#ppt_y"/>
                                          </p:val>
                                        </p:tav>
                                      </p:tavLst>
                                    </p:anim>
                                  </p:childTnLst>
                                </p:cTn>
                              </p:par>
                              <p:par>
                                <p:cTn id="9" presetID="2" presetClass="entr" presetSubtype="12" fill="hold" nodeType="withEffect">
                                  <p:stCondLst>
                                    <p:cond delay="0"/>
                                  </p:stCondLst>
                                  <p:childTnLst>
                                    <p:set>
                                      <p:cBhvr>
                                        <p:cTn id="10" dur="1" fill="hold">
                                          <p:stCondLst>
                                            <p:cond delay="0"/>
                                          </p:stCondLst>
                                        </p:cTn>
                                        <p:tgtEl>
                                          <p:spTgt spid="126"/>
                                        </p:tgtEl>
                                        <p:attrNameLst>
                                          <p:attrName>style.visibility</p:attrName>
                                        </p:attrNameLst>
                                      </p:cBhvr>
                                      <p:to>
                                        <p:strVal val="visible"/>
                                      </p:to>
                                    </p:set>
                                    <p:anim calcmode="lin" valueType="num">
                                      <p:cBhvr additive="base">
                                        <p:cTn id="11" dur="500" fill="hold"/>
                                        <p:tgtEl>
                                          <p:spTgt spid="126"/>
                                        </p:tgtEl>
                                        <p:attrNameLst>
                                          <p:attrName>ppt_x</p:attrName>
                                        </p:attrNameLst>
                                      </p:cBhvr>
                                      <p:tavLst>
                                        <p:tav tm="0">
                                          <p:val>
                                            <p:strVal val="0-#ppt_w/2"/>
                                          </p:val>
                                        </p:tav>
                                        <p:tav tm="100000">
                                          <p:val>
                                            <p:strVal val="#ppt_x"/>
                                          </p:val>
                                        </p:tav>
                                      </p:tavLst>
                                    </p:anim>
                                    <p:anim calcmode="lin" valueType="num">
                                      <p:cBhvr additive="base">
                                        <p:cTn id="12" dur="500" fill="hold"/>
                                        <p:tgtEl>
                                          <p:spTgt spid="126"/>
                                        </p:tgtEl>
                                        <p:attrNameLst>
                                          <p:attrName>ppt_y</p:attrName>
                                        </p:attrNameLst>
                                      </p:cBhvr>
                                      <p:tavLst>
                                        <p:tav tm="0">
                                          <p:val>
                                            <p:strVal val="1+#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31"/>
                                        </p:tgtEl>
                                        <p:attrNameLst>
                                          <p:attrName>style.visibility</p:attrName>
                                        </p:attrNameLst>
                                      </p:cBhvr>
                                      <p:to>
                                        <p:strVal val="visible"/>
                                      </p:to>
                                    </p:set>
                                    <p:anim calcmode="lin" valueType="num">
                                      <p:cBhvr additive="base">
                                        <p:cTn id="15" dur="500" fill="hold"/>
                                        <p:tgtEl>
                                          <p:spTgt spid="131"/>
                                        </p:tgtEl>
                                        <p:attrNameLst>
                                          <p:attrName>ppt_x</p:attrName>
                                        </p:attrNameLst>
                                      </p:cBhvr>
                                      <p:tavLst>
                                        <p:tav tm="0">
                                          <p:val>
                                            <p:strVal val="0-#ppt_w/2"/>
                                          </p:val>
                                        </p:tav>
                                        <p:tav tm="100000">
                                          <p:val>
                                            <p:strVal val="#ppt_x"/>
                                          </p:val>
                                        </p:tav>
                                      </p:tavLst>
                                    </p:anim>
                                    <p:anim calcmode="lin" valueType="num">
                                      <p:cBhvr additive="base">
                                        <p:cTn id="16" dur="500" fill="hold"/>
                                        <p:tgtEl>
                                          <p:spTgt spid="131"/>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36"/>
                                        </p:tgtEl>
                                        <p:attrNameLst>
                                          <p:attrName>style.visibility</p:attrName>
                                        </p:attrNameLst>
                                      </p:cBhvr>
                                      <p:to>
                                        <p:strVal val="visible"/>
                                      </p:to>
                                    </p:set>
                                    <p:anim calcmode="lin" valueType="num">
                                      <p:cBhvr additive="base">
                                        <p:cTn id="19" dur="500" fill="hold"/>
                                        <p:tgtEl>
                                          <p:spTgt spid="136"/>
                                        </p:tgtEl>
                                        <p:attrNameLst>
                                          <p:attrName>ppt_x</p:attrName>
                                        </p:attrNameLst>
                                      </p:cBhvr>
                                      <p:tavLst>
                                        <p:tav tm="0">
                                          <p:val>
                                            <p:strVal val="0-#ppt_w/2"/>
                                          </p:val>
                                        </p:tav>
                                        <p:tav tm="100000">
                                          <p:val>
                                            <p:strVal val="#ppt_x"/>
                                          </p:val>
                                        </p:tav>
                                      </p:tavLst>
                                    </p:anim>
                                    <p:anim calcmode="lin" valueType="num">
                                      <p:cBhvr additive="base">
                                        <p:cTn id="20" dur="500" fill="hold"/>
                                        <p:tgtEl>
                                          <p:spTgt spid="136"/>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37"/>
                                        </p:tgtEl>
                                        <p:attrNameLst>
                                          <p:attrName>style.visibility</p:attrName>
                                        </p:attrNameLst>
                                      </p:cBhvr>
                                      <p:to>
                                        <p:strVal val="visible"/>
                                      </p:to>
                                    </p:set>
                                    <p:anim calcmode="lin" valueType="num">
                                      <p:cBhvr additive="base">
                                        <p:cTn id="23" dur="500" fill="hold"/>
                                        <p:tgtEl>
                                          <p:spTgt spid="137"/>
                                        </p:tgtEl>
                                        <p:attrNameLst>
                                          <p:attrName>ppt_x</p:attrName>
                                        </p:attrNameLst>
                                      </p:cBhvr>
                                      <p:tavLst>
                                        <p:tav tm="0">
                                          <p:val>
                                            <p:strVal val="0-#ppt_w/2"/>
                                          </p:val>
                                        </p:tav>
                                        <p:tav tm="100000">
                                          <p:val>
                                            <p:strVal val="#ppt_x"/>
                                          </p:val>
                                        </p:tav>
                                      </p:tavLst>
                                    </p:anim>
                                    <p:anim calcmode="lin" valueType="num">
                                      <p:cBhvr additive="base">
                                        <p:cTn id="24" dur="500" fill="hold"/>
                                        <p:tgtEl>
                                          <p:spTgt spid="137"/>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 calcmode="lin" valueType="num">
                                      <p:cBhvr additive="base">
                                        <p:cTn id="27" dur="500" fill="hold"/>
                                        <p:tgtEl>
                                          <p:spTgt spid="138"/>
                                        </p:tgtEl>
                                        <p:attrNameLst>
                                          <p:attrName>ppt_x</p:attrName>
                                        </p:attrNameLst>
                                      </p:cBhvr>
                                      <p:tavLst>
                                        <p:tav tm="0">
                                          <p:val>
                                            <p:strVal val="0-#ppt_w/2"/>
                                          </p:val>
                                        </p:tav>
                                        <p:tav tm="100000">
                                          <p:val>
                                            <p:strVal val="#ppt_x"/>
                                          </p:val>
                                        </p:tav>
                                      </p:tavLst>
                                    </p:anim>
                                    <p:anim calcmode="lin" valueType="num">
                                      <p:cBhvr additive="base">
                                        <p:cTn id="28" dur="500" fill="hold"/>
                                        <p:tgtEl>
                                          <p:spTgt spid="138"/>
                                        </p:tgtEl>
                                        <p:attrNameLst>
                                          <p:attrName>ppt_y</p:attrName>
                                        </p:attrNameLst>
                                      </p:cBhvr>
                                      <p:tavLst>
                                        <p:tav tm="0">
                                          <p:val>
                                            <p:strVal val="1+#ppt_h/2"/>
                                          </p:val>
                                        </p:tav>
                                        <p:tav tm="100000">
                                          <p:val>
                                            <p:strVal val="#ppt_y"/>
                                          </p:val>
                                        </p:tav>
                                      </p:tavLst>
                                    </p:anim>
                                  </p:childTnLst>
                                </p:cTn>
                              </p:par>
                              <p:par>
                                <p:cTn id="29" presetID="2" presetClass="entr" presetSubtype="12" fill="hold" nodeType="withEffect">
                                  <p:stCondLst>
                                    <p:cond delay="0"/>
                                  </p:stCondLst>
                                  <p:childTnLst>
                                    <p:set>
                                      <p:cBhvr>
                                        <p:cTn id="30" dur="1" fill="hold">
                                          <p:stCondLst>
                                            <p:cond delay="0"/>
                                          </p:stCondLst>
                                        </p:cTn>
                                        <p:tgtEl>
                                          <p:spTgt spid="139"/>
                                        </p:tgtEl>
                                        <p:attrNameLst>
                                          <p:attrName>style.visibility</p:attrName>
                                        </p:attrNameLst>
                                      </p:cBhvr>
                                      <p:to>
                                        <p:strVal val="visible"/>
                                      </p:to>
                                    </p:set>
                                    <p:anim calcmode="lin" valueType="num">
                                      <p:cBhvr additive="base">
                                        <p:cTn id="31" dur="500" fill="hold"/>
                                        <p:tgtEl>
                                          <p:spTgt spid="139"/>
                                        </p:tgtEl>
                                        <p:attrNameLst>
                                          <p:attrName>ppt_x</p:attrName>
                                        </p:attrNameLst>
                                      </p:cBhvr>
                                      <p:tavLst>
                                        <p:tav tm="0">
                                          <p:val>
                                            <p:strVal val="0-#ppt_w/2"/>
                                          </p:val>
                                        </p:tav>
                                        <p:tav tm="100000">
                                          <p:val>
                                            <p:strVal val="#ppt_x"/>
                                          </p:val>
                                        </p:tav>
                                      </p:tavLst>
                                    </p:anim>
                                    <p:anim calcmode="lin" valueType="num">
                                      <p:cBhvr additive="base">
                                        <p:cTn id="32" dur="500" fill="hold"/>
                                        <p:tgtEl>
                                          <p:spTgt spid="139"/>
                                        </p:tgtEl>
                                        <p:attrNameLst>
                                          <p:attrName>ppt_y</p:attrName>
                                        </p:attrNameLst>
                                      </p:cBhvr>
                                      <p:tavLst>
                                        <p:tav tm="0">
                                          <p:val>
                                            <p:strVal val="1+#ppt_h/2"/>
                                          </p:val>
                                        </p:tav>
                                        <p:tav tm="100000">
                                          <p:val>
                                            <p:strVal val="#ppt_y"/>
                                          </p:val>
                                        </p:tav>
                                      </p:tavLst>
                                    </p:anim>
                                  </p:childTnLst>
                                </p:cTn>
                              </p:par>
                              <p:par>
                                <p:cTn id="33" presetID="2" presetClass="entr" presetSubtype="12" fill="hold" nodeType="withEffect">
                                  <p:stCondLst>
                                    <p:cond delay="0"/>
                                  </p:stCondLst>
                                  <p:childTnLst>
                                    <p:set>
                                      <p:cBhvr>
                                        <p:cTn id="34" dur="1" fill="hold">
                                          <p:stCondLst>
                                            <p:cond delay="0"/>
                                          </p:stCondLst>
                                        </p:cTn>
                                        <p:tgtEl>
                                          <p:spTgt spid="144"/>
                                        </p:tgtEl>
                                        <p:attrNameLst>
                                          <p:attrName>style.visibility</p:attrName>
                                        </p:attrNameLst>
                                      </p:cBhvr>
                                      <p:to>
                                        <p:strVal val="visible"/>
                                      </p:to>
                                    </p:set>
                                    <p:anim calcmode="lin" valueType="num">
                                      <p:cBhvr additive="base">
                                        <p:cTn id="35" dur="500" fill="hold"/>
                                        <p:tgtEl>
                                          <p:spTgt spid="144"/>
                                        </p:tgtEl>
                                        <p:attrNameLst>
                                          <p:attrName>ppt_x</p:attrName>
                                        </p:attrNameLst>
                                      </p:cBhvr>
                                      <p:tavLst>
                                        <p:tav tm="0">
                                          <p:val>
                                            <p:strVal val="0-#ppt_w/2"/>
                                          </p:val>
                                        </p:tav>
                                        <p:tav tm="100000">
                                          <p:val>
                                            <p:strVal val="#ppt_x"/>
                                          </p:val>
                                        </p:tav>
                                      </p:tavLst>
                                    </p:anim>
                                    <p:anim calcmode="lin" valueType="num">
                                      <p:cBhvr additive="base">
                                        <p:cTn id="36" dur="500" fill="hold"/>
                                        <p:tgtEl>
                                          <p:spTgt spid="144"/>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149"/>
                                        </p:tgtEl>
                                        <p:attrNameLst>
                                          <p:attrName>style.visibility</p:attrName>
                                        </p:attrNameLst>
                                      </p:cBhvr>
                                      <p:to>
                                        <p:strVal val="visible"/>
                                      </p:to>
                                    </p:set>
                                    <p:anim calcmode="lin" valueType="num">
                                      <p:cBhvr additive="base">
                                        <p:cTn id="39" dur="500" fill="hold"/>
                                        <p:tgtEl>
                                          <p:spTgt spid="149"/>
                                        </p:tgtEl>
                                        <p:attrNameLst>
                                          <p:attrName>ppt_x</p:attrName>
                                        </p:attrNameLst>
                                      </p:cBhvr>
                                      <p:tavLst>
                                        <p:tav tm="0">
                                          <p:val>
                                            <p:strVal val="0-#ppt_w/2"/>
                                          </p:val>
                                        </p:tav>
                                        <p:tav tm="100000">
                                          <p:val>
                                            <p:strVal val="#ppt_x"/>
                                          </p:val>
                                        </p:tav>
                                      </p:tavLst>
                                    </p:anim>
                                    <p:anim calcmode="lin" valueType="num">
                                      <p:cBhvr additive="base">
                                        <p:cTn id="40" dur="500" fill="hold"/>
                                        <p:tgtEl>
                                          <p:spTgt spid="149"/>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54"/>
                                        </p:tgtEl>
                                        <p:attrNameLst>
                                          <p:attrName>style.visibility</p:attrName>
                                        </p:attrNameLst>
                                      </p:cBhvr>
                                      <p:to>
                                        <p:strVal val="visible"/>
                                      </p:to>
                                    </p:set>
                                    <p:anim calcmode="lin" valueType="num">
                                      <p:cBhvr additive="base">
                                        <p:cTn id="45" dur="500" fill="hold"/>
                                        <p:tgtEl>
                                          <p:spTgt spid="154"/>
                                        </p:tgtEl>
                                        <p:attrNameLst>
                                          <p:attrName>ppt_x</p:attrName>
                                        </p:attrNameLst>
                                      </p:cBhvr>
                                      <p:tavLst>
                                        <p:tav tm="0">
                                          <p:val>
                                            <p:strVal val="1+#ppt_w/2"/>
                                          </p:val>
                                        </p:tav>
                                        <p:tav tm="100000">
                                          <p:val>
                                            <p:strVal val="#ppt_x"/>
                                          </p:val>
                                        </p:tav>
                                      </p:tavLst>
                                    </p:anim>
                                    <p:anim calcmode="lin" valueType="num">
                                      <p:cBhvr additive="base">
                                        <p:cTn id="46" dur="500" fill="hold"/>
                                        <p:tgtEl>
                                          <p:spTgt spid="154"/>
                                        </p:tgtEl>
                                        <p:attrNameLst>
                                          <p:attrName>ppt_y</p:attrName>
                                        </p:attrNameLst>
                                      </p:cBhvr>
                                      <p:tavLst>
                                        <p:tav tm="0">
                                          <p:val>
                                            <p:strVal val="#ppt_y"/>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55"/>
                                        </p:tgtEl>
                                        <p:attrNameLst>
                                          <p:attrName>style.visibility</p:attrName>
                                        </p:attrNameLst>
                                      </p:cBhvr>
                                      <p:to>
                                        <p:strVal val="visible"/>
                                      </p:to>
                                    </p:set>
                                    <p:animEffect transition="in" filter="fade">
                                      <p:cBhvr>
                                        <p:cTn id="51" dur="5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animBg="1"/>
      <p:bldP spid="137" grpId="0" animBg="1"/>
      <p:bldP spid="138" grpId="0" animBg="1"/>
      <p:bldP spid="1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矩形 42"/>
          <p:cNvSpPr>
            <a:spLocks noChangeArrowheads="1"/>
          </p:cNvSpPr>
          <p:nvPr/>
        </p:nvSpPr>
        <p:spPr bwMode="auto">
          <a:xfrm>
            <a:off x="7170659" y="2944616"/>
            <a:ext cx="641701" cy="1571872"/>
          </a:xfrm>
          <a:prstGeom prst="rect">
            <a:avLst/>
          </a:prstGeom>
          <a:solidFill>
            <a:schemeClr val="bg2">
              <a:alpha val="30000"/>
            </a:schemeClr>
          </a:solidFill>
          <a:ln w="9525">
            <a:noFill/>
            <a:miter lim="800000"/>
            <a:headEnd/>
            <a:tailEnd/>
          </a:ln>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6" name="矩形 46"/>
          <p:cNvSpPr>
            <a:spLocks noChangeAspect="1" noChangeArrowheads="1"/>
          </p:cNvSpPr>
          <p:nvPr/>
        </p:nvSpPr>
        <p:spPr bwMode="auto">
          <a:xfrm>
            <a:off x="1335012" y="2944616"/>
            <a:ext cx="2356335" cy="1571872"/>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7" name="矩形 47"/>
          <p:cNvSpPr>
            <a:spLocks noChangeAspect="1" noChangeArrowheads="1"/>
          </p:cNvSpPr>
          <p:nvPr/>
        </p:nvSpPr>
        <p:spPr bwMode="auto">
          <a:xfrm>
            <a:off x="3004022" y="1275606"/>
            <a:ext cx="2354864" cy="1570400"/>
          </a:xfrm>
          <a:prstGeom prst="rect">
            <a:avLst/>
          </a:prstGeom>
          <a:blipFill dpi="0" rotWithShape="1">
            <a:blip r:embed="rId4"/>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88" name="矩形 59"/>
          <p:cNvSpPr>
            <a:spLocks noChangeAspect="1" noChangeArrowheads="1"/>
          </p:cNvSpPr>
          <p:nvPr/>
        </p:nvSpPr>
        <p:spPr bwMode="auto">
          <a:xfrm>
            <a:off x="5456025" y="1275606"/>
            <a:ext cx="2356335" cy="1571872"/>
          </a:xfrm>
          <a:prstGeom prst="rect">
            <a:avLst/>
          </a:prstGeom>
          <a:blipFill dpi="0" rotWithShape="1">
            <a:blip r:embed="rId5"/>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grpSp>
        <p:nvGrpSpPr>
          <p:cNvPr id="89" name="组合 88"/>
          <p:cNvGrpSpPr/>
          <p:nvPr/>
        </p:nvGrpSpPr>
        <p:grpSpPr>
          <a:xfrm>
            <a:off x="3807620" y="2944616"/>
            <a:ext cx="3245297" cy="1597588"/>
            <a:chOff x="4906841" y="3911271"/>
            <a:chExt cx="4327062" cy="2130117"/>
          </a:xfrm>
        </p:grpSpPr>
        <p:sp>
          <p:nvSpPr>
            <p:cNvPr id="90" name="矩形 37"/>
            <p:cNvSpPr>
              <a:spLocks noChangeArrowheads="1"/>
            </p:cNvSpPr>
            <p:nvPr/>
          </p:nvSpPr>
          <p:spPr bwMode="auto">
            <a:xfrm>
              <a:off x="4906841" y="3911271"/>
              <a:ext cx="4327062" cy="2095829"/>
            </a:xfrm>
            <a:prstGeom prst="rect">
              <a:avLst/>
            </a:prstGeom>
            <a:solidFill>
              <a:schemeClr val="tx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1" name="矩形 90"/>
            <p:cNvSpPr/>
            <p:nvPr/>
          </p:nvSpPr>
          <p:spPr>
            <a:xfrm>
              <a:off x="5224341" y="4765826"/>
              <a:ext cx="3339805" cy="1275562"/>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单击此处添加段落文本单击此处添加段落文本单击此处添加段落文本</a:t>
              </a:r>
            </a:p>
            <a:p>
              <a:pPr>
                <a:lnSpc>
                  <a:spcPct val="150000"/>
                </a:lnSpc>
                <a:spcBef>
                  <a:spcPts val="750"/>
                </a:spcBef>
                <a:buFont typeface="Arial" charset="0"/>
                <a:buChar char="•"/>
              </a:pPr>
              <a:endParaRPr lang="zh-CN" altLang="en-US" sz="1100" dirty="0">
                <a:solidFill>
                  <a:schemeClr val="accent2"/>
                </a:solidFill>
                <a:latin typeface="微软雅黑" pitchFamily="34" charset="-122"/>
                <a:ea typeface="微软雅黑" pitchFamily="34" charset="-122"/>
                <a:cs typeface="宋体" charset="-122"/>
              </a:endParaRPr>
            </a:p>
          </p:txBody>
        </p:sp>
        <p:sp>
          <p:nvSpPr>
            <p:cNvPr id="92" name="矩形 91"/>
            <p:cNvSpPr/>
            <p:nvPr/>
          </p:nvSpPr>
          <p:spPr>
            <a:xfrm>
              <a:off x="5224341" y="4275250"/>
              <a:ext cx="3339805" cy="584776"/>
            </a:xfrm>
            <a:prstGeom prst="rect">
              <a:avLst/>
            </a:prstGeom>
          </p:spPr>
          <p:txBody>
            <a:bodyPr wrap="square">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grpSp>
      <p:grpSp>
        <p:nvGrpSpPr>
          <p:cNvPr id="93" name="组合 92"/>
          <p:cNvGrpSpPr/>
          <p:nvPr/>
        </p:nvGrpSpPr>
        <p:grpSpPr>
          <a:xfrm>
            <a:off x="1335013" y="1275606"/>
            <a:ext cx="1571871" cy="1571872"/>
            <a:chOff x="1610032" y="1685925"/>
            <a:chExt cx="2095828" cy="2095829"/>
          </a:xfrm>
        </p:grpSpPr>
        <p:sp>
          <p:nvSpPr>
            <p:cNvPr id="94" name="矩形 1"/>
            <p:cNvSpPr>
              <a:spLocks noChangeArrowheads="1"/>
            </p:cNvSpPr>
            <p:nvPr/>
          </p:nvSpPr>
          <p:spPr bwMode="auto">
            <a:xfrm>
              <a:off x="1610032" y="1685925"/>
              <a:ext cx="2095828" cy="2095829"/>
            </a:xfrm>
            <a:prstGeom prst="rect">
              <a:avLst/>
            </a:prstGeom>
            <a:solidFill>
              <a:schemeClr val="bg1">
                <a:alpha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buFont typeface="Arial" charset="0"/>
                <a:buNone/>
              </a:pPr>
              <a:endParaRPr lang="zh-CN" altLang="zh-CN">
                <a:solidFill>
                  <a:schemeClr val="accent2"/>
                </a:solidFill>
                <a:latin typeface="微软雅黑" pitchFamily="34" charset="-122"/>
                <a:ea typeface="微软雅黑" pitchFamily="34" charset="-122"/>
                <a:sym typeface="微软雅黑" pitchFamily="34" charset="-122"/>
              </a:endParaRPr>
            </a:p>
          </p:txBody>
        </p:sp>
        <p:sp>
          <p:nvSpPr>
            <p:cNvPr id="95" name="矩形 94"/>
            <p:cNvSpPr/>
            <p:nvPr/>
          </p:nvSpPr>
          <p:spPr>
            <a:xfrm>
              <a:off x="1795637" y="2505225"/>
              <a:ext cx="1760364" cy="800219"/>
            </a:xfrm>
            <a:prstGeom prst="rect">
              <a:avLst/>
            </a:prstGeom>
          </p:spPr>
          <p:txBody>
            <a:bodyPr wrap="square">
              <a:spAutoFit/>
            </a:bodyPr>
            <a:lstStyle/>
            <a:p>
              <a:pPr>
                <a:lnSpc>
                  <a:spcPct val="150000"/>
                </a:lnSpc>
                <a:spcBef>
                  <a:spcPts val="750"/>
                </a:spcBef>
                <a:buFont typeface="Arial" charset="0"/>
                <a:buChar char="•"/>
              </a:pPr>
              <a:r>
                <a:rPr lang="zh-CN" altLang="en-US" sz="1100" dirty="0">
                  <a:solidFill>
                    <a:schemeClr val="accent2"/>
                  </a:solidFill>
                  <a:latin typeface="微软雅黑" pitchFamily="34" charset="-122"/>
                  <a:ea typeface="微软雅黑" pitchFamily="34" charset="-122"/>
                  <a:cs typeface="宋体" charset="-122"/>
                </a:rPr>
                <a:t>单击此处添加段落文本单击此处</a:t>
              </a:r>
            </a:p>
          </p:txBody>
        </p:sp>
      </p:grpSp>
      <p:sp>
        <p:nvSpPr>
          <p:cNvPr id="96" name="矩形 95"/>
          <p:cNvSpPr/>
          <p:nvPr/>
        </p:nvSpPr>
        <p:spPr>
          <a:xfrm>
            <a:off x="1493266" y="1522149"/>
            <a:ext cx="2504854" cy="415498"/>
          </a:xfrm>
          <a:prstGeom prst="rect">
            <a:avLst/>
          </a:prstGeom>
        </p:spPr>
        <p:txBody>
          <a:bodyPr wrap="square" lIns="68580" tIns="34290" rIns="68580" bIns="34290">
            <a:spAutoFit/>
          </a:bodyPr>
          <a:lstStyle/>
          <a:p>
            <a:pPr>
              <a:lnSpc>
                <a:spcPct val="150000"/>
              </a:lnSpc>
              <a:spcBef>
                <a:spcPts val="750"/>
              </a:spcBef>
            </a:pPr>
            <a:r>
              <a:rPr lang="zh-CN" altLang="en-US" sz="1500" b="1" dirty="0">
                <a:solidFill>
                  <a:schemeClr val="accent2"/>
                </a:solidFill>
                <a:latin typeface="微软雅黑" pitchFamily="34" charset="-122"/>
                <a:ea typeface="微软雅黑" pitchFamily="34" charset="-122"/>
                <a:cs typeface="宋体" charset="-122"/>
              </a:rPr>
              <a:t>标题内容</a:t>
            </a:r>
          </a:p>
        </p:txBody>
      </p:sp>
      <p:sp>
        <p:nvSpPr>
          <p:cNvPr id="19"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0"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21"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221590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additive="base">
                                        <p:cTn id="7" dur="500" fill="hold"/>
                                        <p:tgtEl>
                                          <p:spTgt spid="96"/>
                                        </p:tgtEl>
                                        <p:attrNameLst>
                                          <p:attrName>ppt_x</p:attrName>
                                        </p:attrNameLst>
                                      </p:cBhvr>
                                      <p:tavLst>
                                        <p:tav tm="0">
                                          <p:val>
                                            <p:strVal val="0-#ppt_w/2"/>
                                          </p:val>
                                        </p:tav>
                                        <p:tav tm="100000">
                                          <p:val>
                                            <p:strVal val="#ppt_x"/>
                                          </p:val>
                                        </p:tav>
                                      </p:tavLst>
                                    </p:anim>
                                    <p:anim calcmode="lin" valueType="num">
                                      <p:cBhvr additive="base">
                                        <p:cTn id="8" dur="500" fill="hold"/>
                                        <p:tgtEl>
                                          <p:spTgt spid="96"/>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0-#ppt_w/2"/>
                                          </p:val>
                                        </p:tav>
                                        <p:tav tm="100000">
                                          <p:val>
                                            <p:strVal val="#ppt_x"/>
                                          </p:val>
                                        </p:tav>
                                      </p:tavLst>
                                    </p:anim>
                                    <p:anim calcmode="lin" valueType="num">
                                      <p:cBhvr additive="base">
                                        <p:cTn id="12" dur="500" fill="hold"/>
                                        <p:tgtEl>
                                          <p:spTgt spid="86"/>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500" fill="hold"/>
                                        <p:tgtEl>
                                          <p:spTgt spid="87"/>
                                        </p:tgtEl>
                                        <p:attrNameLst>
                                          <p:attrName>ppt_x</p:attrName>
                                        </p:attrNameLst>
                                      </p:cBhvr>
                                      <p:tavLst>
                                        <p:tav tm="0">
                                          <p:val>
                                            <p:strVal val="#ppt_x"/>
                                          </p:val>
                                        </p:tav>
                                        <p:tav tm="100000">
                                          <p:val>
                                            <p:strVal val="#ppt_x"/>
                                          </p:val>
                                        </p:tav>
                                      </p:tavLst>
                                    </p:anim>
                                    <p:anim calcmode="lin" valueType="num">
                                      <p:cBhvr additive="base">
                                        <p:cTn id="16" dur="500" fill="hold"/>
                                        <p:tgtEl>
                                          <p:spTgt spid="87"/>
                                        </p:tgtEl>
                                        <p:attrNameLst>
                                          <p:attrName>ppt_y</p:attrName>
                                        </p:attrNameLst>
                                      </p:cBhvr>
                                      <p:tavLst>
                                        <p:tav tm="0">
                                          <p:val>
                                            <p:strVal val="0-#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88"/>
                                        </p:tgtEl>
                                        <p:attrNameLst>
                                          <p:attrName>style.visibility</p:attrName>
                                        </p:attrNameLst>
                                      </p:cBhvr>
                                      <p:to>
                                        <p:strVal val="visible"/>
                                      </p:to>
                                    </p:set>
                                    <p:anim calcmode="lin" valueType="num">
                                      <p:cBhvr additive="base">
                                        <p:cTn id="19" dur="500" fill="hold"/>
                                        <p:tgtEl>
                                          <p:spTgt spid="88"/>
                                        </p:tgtEl>
                                        <p:attrNameLst>
                                          <p:attrName>ppt_x</p:attrName>
                                        </p:attrNameLst>
                                      </p:cBhvr>
                                      <p:tavLst>
                                        <p:tav tm="0">
                                          <p:val>
                                            <p:strVal val="1+#ppt_w/2"/>
                                          </p:val>
                                        </p:tav>
                                        <p:tav tm="100000">
                                          <p:val>
                                            <p:strVal val="#ppt_x"/>
                                          </p:val>
                                        </p:tav>
                                      </p:tavLst>
                                    </p:anim>
                                    <p:anim calcmode="lin" valueType="num">
                                      <p:cBhvr additive="base">
                                        <p:cTn id="20" dur="500" fill="hold"/>
                                        <p:tgtEl>
                                          <p:spTgt spid="88"/>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85"/>
                                        </p:tgtEl>
                                        <p:attrNameLst>
                                          <p:attrName>style.visibility</p:attrName>
                                        </p:attrNameLst>
                                      </p:cBhvr>
                                      <p:to>
                                        <p:strVal val="visible"/>
                                      </p:to>
                                    </p:set>
                                    <p:anim calcmode="lin" valueType="num">
                                      <p:cBhvr additive="base">
                                        <p:cTn id="23" dur="500" fill="hold"/>
                                        <p:tgtEl>
                                          <p:spTgt spid="85"/>
                                        </p:tgtEl>
                                        <p:attrNameLst>
                                          <p:attrName>ppt_x</p:attrName>
                                        </p:attrNameLst>
                                      </p:cBhvr>
                                      <p:tavLst>
                                        <p:tav tm="0">
                                          <p:val>
                                            <p:strVal val="1+#ppt_w/2"/>
                                          </p:val>
                                        </p:tav>
                                        <p:tav tm="100000">
                                          <p:val>
                                            <p:strVal val="#ppt_x"/>
                                          </p:val>
                                        </p:tav>
                                      </p:tavLst>
                                    </p:anim>
                                    <p:anim calcmode="lin" valueType="num">
                                      <p:cBhvr additive="base">
                                        <p:cTn id="24" dur="500" fill="hold"/>
                                        <p:tgtEl>
                                          <p:spTgt spid="85"/>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93"/>
                                        </p:tgtEl>
                                        <p:attrNameLst>
                                          <p:attrName>style.visibility</p:attrName>
                                        </p:attrNameLst>
                                      </p:cBhvr>
                                      <p:to>
                                        <p:strVal val="visible"/>
                                      </p:to>
                                    </p:set>
                                    <p:anim calcmode="lin" valueType="num">
                                      <p:cBhvr additive="base">
                                        <p:cTn id="27" dur="500" fill="hold"/>
                                        <p:tgtEl>
                                          <p:spTgt spid="93"/>
                                        </p:tgtEl>
                                        <p:attrNameLst>
                                          <p:attrName>ppt_x</p:attrName>
                                        </p:attrNameLst>
                                      </p:cBhvr>
                                      <p:tavLst>
                                        <p:tav tm="0">
                                          <p:val>
                                            <p:strVal val="0-#ppt_w/2"/>
                                          </p:val>
                                        </p:tav>
                                        <p:tav tm="100000">
                                          <p:val>
                                            <p:strVal val="#ppt_x"/>
                                          </p:val>
                                        </p:tav>
                                      </p:tavLst>
                                    </p:anim>
                                    <p:anim calcmode="lin" valueType="num">
                                      <p:cBhvr additive="base">
                                        <p:cTn id="28" dur="500" fill="hold"/>
                                        <p:tgtEl>
                                          <p:spTgt spid="93"/>
                                        </p:tgtEl>
                                        <p:attrNameLst>
                                          <p:attrName>ppt_y</p:attrName>
                                        </p:attrNameLst>
                                      </p:cBhvr>
                                      <p:tavLst>
                                        <p:tav tm="0">
                                          <p:val>
                                            <p:strVal val="#ppt_y"/>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89"/>
                                        </p:tgtEl>
                                        <p:attrNameLst>
                                          <p:attrName>style.visibility</p:attrName>
                                        </p:attrNameLst>
                                      </p:cBhvr>
                                      <p:to>
                                        <p:strVal val="visible"/>
                                      </p:to>
                                    </p:set>
                                    <p:anim calcmode="lin" valueType="num">
                                      <p:cBhvr additive="base">
                                        <p:cTn id="31" dur="500" fill="hold"/>
                                        <p:tgtEl>
                                          <p:spTgt spid="89"/>
                                        </p:tgtEl>
                                        <p:attrNameLst>
                                          <p:attrName>ppt_x</p:attrName>
                                        </p:attrNameLst>
                                      </p:cBhvr>
                                      <p:tavLst>
                                        <p:tav tm="0">
                                          <p:val>
                                            <p:strVal val="#ppt_x"/>
                                          </p:val>
                                        </p:tav>
                                        <p:tav tm="100000">
                                          <p:val>
                                            <p:strVal val="#ppt_x"/>
                                          </p:val>
                                        </p:tav>
                                      </p:tavLst>
                                    </p:anim>
                                    <p:anim calcmode="lin" valueType="num">
                                      <p:cBhvr additive="base">
                                        <p:cTn id="32"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P spid="87" grpId="0" animBg="1"/>
      <p:bldP spid="88" grpId="0" animBg="1"/>
      <p:bldP spid="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9"/>
          <p:cNvSpPr/>
          <p:nvPr/>
        </p:nvSpPr>
        <p:spPr>
          <a:xfrm>
            <a:off x="2105710" y="2493524"/>
            <a:ext cx="4675914" cy="1558567"/>
          </a:xfrm>
          <a:custGeom>
            <a:avLst/>
            <a:gdLst>
              <a:gd name="connsiteX0" fmla="*/ 0 w 6234551"/>
              <a:gd name="connsiteY0" fmla="*/ 1750412 h 3500824"/>
              <a:gd name="connsiteX1" fmla="*/ 3117276 w 6234551"/>
              <a:gd name="connsiteY1" fmla="*/ 0 h 3500824"/>
              <a:gd name="connsiteX2" fmla="*/ 6234552 w 6234551"/>
              <a:gd name="connsiteY2" fmla="*/ 1750412 h 3500824"/>
              <a:gd name="connsiteX3" fmla="*/ 3117276 w 6234551"/>
              <a:gd name="connsiteY3" fmla="*/ 3500824 h 3500824"/>
              <a:gd name="connsiteX4" fmla="*/ 0 w 6234551"/>
              <a:gd name="connsiteY4" fmla="*/ 1750412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4" fmla="*/ 3208716 w 6234552"/>
              <a:gd name="connsiteY4" fmla="*/ 91440 h 3500824"/>
              <a:gd name="connsiteX0" fmla="*/ 3117276 w 6234552"/>
              <a:gd name="connsiteY0" fmla="*/ 0 h 3500824"/>
              <a:gd name="connsiteX1" fmla="*/ 6234552 w 6234552"/>
              <a:gd name="connsiteY1" fmla="*/ 1750412 h 3500824"/>
              <a:gd name="connsiteX2" fmla="*/ 3117276 w 6234552"/>
              <a:gd name="connsiteY2" fmla="*/ 3500824 h 3500824"/>
              <a:gd name="connsiteX3" fmla="*/ 0 w 6234552"/>
              <a:gd name="connsiteY3" fmla="*/ 1750412 h 3500824"/>
              <a:gd name="connsiteX0" fmla="*/ 6234552 w 6234552"/>
              <a:gd name="connsiteY0" fmla="*/ 0 h 1750412"/>
              <a:gd name="connsiteX1" fmla="*/ 3117276 w 6234552"/>
              <a:gd name="connsiteY1" fmla="*/ 1750412 h 1750412"/>
              <a:gd name="connsiteX2" fmla="*/ 0 w 6234552"/>
              <a:gd name="connsiteY2" fmla="*/ 0 h 1750412"/>
            </a:gdLst>
            <a:ahLst/>
            <a:cxnLst>
              <a:cxn ang="0">
                <a:pos x="connsiteX0" y="connsiteY0"/>
              </a:cxn>
              <a:cxn ang="0">
                <a:pos x="connsiteX1" y="connsiteY1"/>
              </a:cxn>
              <a:cxn ang="0">
                <a:pos x="connsiteX2" y="connsiteY2"/>
              </a:cxn>
            </a:cxnLst>
            <a:rect l="l" t="t" r="r" b="b"/>
            <a:pathLst>
              <a:path w="6234552" h="1750412">
                <a:moveTo>
                  <a:pt x="6234552" y="0"/>
                </a:moveTo>
                <a:cubicBezTo>
                  <a:pt x="6234552" y="966726"/>
                  <a:pt x="4838900" y="1750412"/>
                  <a:pt x="3117276" y="1750412"/>
                </a:cubicBezTo>
                <a:cubicBezTo>
                  <a:pt x="1395652" y="1750412"/>
                  <a:pt x="0" y="966726"/>
                  <a:pt x="0" y="0"/>
                </a:cubicBezTo>
              </a:path>
            </a:pathLst>
          </a:custGeom>
          <a:noFill/>
          <a:ln w="12700">
            <a:solidFill>
              <a:schemeClr val="accent3"/>
            </a:solidFill>
            <a:headEnd type="triangle"/>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0" name="组合 39"/>
          <p:cNvGrpSpPr/>
          <p:nvPr/>
        </p:nvGrpSpPr>
        <p:grpSpPr>
          <a:xfrm>
            <a:off x="1619672" y="1419623"/>
            <a:ext cx="1304591" cy="1059614"/>
            <a:chOff x="3237545" y="4561747"/>
            <a:chExt cx="1146960" cy="1146960"/>
          </a:xfrm>
        </p:grpSpPr>
        <p:sp>
          <p:nvSpPr>
            <p:cNvPr id="43" name="圆角矩形 42"/>
            <p:cNvSpPr/>
            <p:nvPr/>
          </p:nvSpPr>
          <p:spPr>
            <a:xfrm>
              <a:off x="3237545" y="4561747"/>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4" name="圆角矩形 43"/>
            <p:cNvSpPr/>
            <p:nvPr/>
          </p:nvSpPr>
          <p:spPr>
            <a:xfrm>
              <a:off x="3305008" y="4637099"/>
              <a:ext cx="1012026"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963073" y="1419622"/>
            <a:ext cx="1304591" cy="1059614"/>
            <a:chOff x="3237546" y="4561746"/>
            <a:chExt cx="1146960" cy="1146960"/>
          </a:xfrm>
        </p:grpSpPr>
        <p:sp>
          <p:nvSpPr>
            <p:cNvPr id="46" name="圆角矩形 45"/>
            <p:cNvSpPr/>
            <p:nvPr/>
          </p:nvSpPr>
          <p:spPr>
            <a:xfrm>
              <a:off x="3237546" y="4561746"/>
              <a:ext cx="1146960" cy="1146960"/>
            </a:xfrm>
            <a:prstGeom prst="roundRect">
              <a:avLst>
                <a:gd name="adj" fmla="val 0"/>
              </a:avLst>
            </a:prstGeom>
            <a:noFill/>
            <a:ln w="317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47" name="圆角矩形 46"/>
            <p:cNvSpPr/>
            <p:nvPr/>
          </p:nvSpPr>
          <p:spPr>
            <a:xfrm>
              <a:off x="3305009" y="4637100"/>
              <a:ext cx="1012027" cy="996251"/>
            </a:xfrm>
            <a:prstGeom prst="roundRect">
              <a:avLst>
                <a:gd name="adj" fmla="val 0"/>
              </a:avLst>
            </a:prstGeom>
            <a:solidFill>
              <a:schemeClr val="bg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微软雅黑" panose="020B0503020204020204" pitchFamily="34" charset="-122"/>
                <a:ea typeface="微软雅黑" panose="020B0503020204020204" pitchFamily="34" charset="-122"/>
              </a:endParaRPr>
            </a:p>
          </p:txBody>
        </p:sp>
      </p:grpSp>
      <p:cxnSp>
        <p:nvCxnSpPr>
          <p:cNvPr id="48" name="直接箭头连接符 47"/>
          <p:cNvCxnSpPr/>
          <p:nvPr/>
        </p:nvCxnSpPr>
        <p:spPr>
          <a:xfrm>
            <a:off x="3114929" y="1956251"/>
            <a:ext cx="2643188" cy="0"/>
          </a:xfrm>
          <a:prstGeom prst="straightConnector1">
            <a:avLst/>
          </a:prstGeom>
          <a:ln w="19050">
            <a:solidFill>
              <a:schemeClr val="accent3"/>
            </a:solidFill>
            <a:prstDash val="sysDot"/>
            <a:headEnd w="lg" len="lg"/>
            <a:tailEnd type="triangle" w="lg" len="lg"/>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2426346" y="3092484"/>
            <a:ext cx="919089" cy="919089"/>
          </a:xfrm>
          <a:prstGeom prst="ellipse">
            <a:avLst/>
          </a:prstGeom>
          <a:solidFill>
            <a:schemeClr val="tx1">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0" name="椭圆 49"/>
          <p:cNvSpPr/>
          <p:nvPr/>
        </p:nvSpPr>
        <p:spPr>
          <a:xfrm>
            <a:off x="5541900" y="3092484"/>
            <a:ext cx="919089" cy="919089"/>
          </a:xfrm>
          <a:prstGeom prst="ellipse">
            <a:avLst/>
          </a:prstGeom>
          <a:solidFill>
            <a:schemeClr val="tx2">
              <a:alpha val="50000"/>
            </a:schemeClr>
          </a:solidFill>
          <a:ln w="50800">
            <a:noFill/>
          </a:ln>
          <a:effectLst>
            <a:outerShdw blurRad="177800" dist="63500" dir="2700000" algn="tl" rotWithShape="0">
              <a:schemeClr val="tx1">
                <a:lumMod val="65000"/>
                <a:lumOff val="35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rgbClr val="FFFFFF"/>
              </a:solidFill>
              <a:latin typeface="微软雅黑" panose="020B0503020204020204" pitchFamily="34" charset="-122"/>
              <a:ea typeface="微软雅黑" panose="020B0503020204020204" pitchFamily="34" charset="-122"/>
            </a:endParaRPr>
          </a:p>
        </p:txBody>
      </p:sp>
      <p:sp>
        <p:nvSpPr>
          <p:cNvPr id="51" name="椭圆 50"/>
          <p:cNvSpPr/>
          <p:nvPr/>
        </p:nvSpPr>
        <p:spPr>
          <a:xfrm>
            <a:off x="3984123" y="3528252"/>
            <a:ext cx="919089" cy="919089"/>
          </a:xfrm>
          <a:prstGeom prst="ellipse">
            <a:avLst/>
          </a:prstGeom>
          <a:solidFill>
            <a:schemeClr val="bg2">
              <a:alpha val="50000"/>
            </a:schemeClr>
          </a:solidFill>
          <a:ln w="50800">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solidFill>
                <a:schemeClr val="accent2"/>
              </a:solidFill>
              <a:latin typeface="微软雅黑" panose="020B0503020204020204" pitchFamily="34" charset="-122"/>
              <a:ea typeface="微软雅黑" panose="020B0503020204020204" pitchFamily="34" charset="-122"/>
            </a:endParaRPr>
          </a:p>
        </p:txBody>
      </p:sp>
      <p:sp>
        <p:nvSpPr>
          <p:cNvPr id="52" name="文本框 24"/>
          <p:cNvSpPr txBox="1"/>
          <p:nvPr/>
        </p:nvSpPr>
        <p:spPr>
          <a:xfrm>
            <a:off x="3872167" y="1563639"/>
            <a:ext cx="1143000" cy="346249"/>
          </a:xfrm>
          <a:prstGeom prst="rect">
            <a:avLst/>
          </a:prstGeom>
          <a:noFill/>
        </p:spPr>
        <p:txBody>
          <a:bodyPr wrap="square" lIns="68580" tIns="34290" rIns="68580" bIns="34290" rtlCol="0">
            <a:spAutoFit/>
          </a:bodyPr>
          <a:lstStyle/>
          <a:p>
            <a:r>
              <a:rPr lang="zh-CN" altLang="en-US" dirty="0" smtClean="0">
                <a:solidFill>
                  <a:schemeClr val="bg1"/>
                </a:solidFill>
                <a:latin typeface="微软雅黑" panose="020B0503020204020204" pitchFamily="34" charset="-122"/>
                <a:ea typeface="微软雅黑" panose="020B0503020204020204" pitchFamily="34" charset="-122"/>
              </a:rPr>
              <a:t>标题文字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53" name="文本框 27"/>
          <p:cNvSpPr txBox="1"/>
          <p:nvPr/>
        </p:nvSpPr>
        <p:spPr>
          <a:xfrm>
            <a:off x="1818696" y="1707655"/>
            <a:ext cx="906534" cy="377026"/>
          </a:xfrm>
          <a:prstGeom prst="rect">
            <a:avLst/>
          </a:prstGeom>
          <a:noFill/>
        </p:spPr>
        <p:txBody>
          <a:bodyPr wrap="square" lIns="68580" tIns="34290" rIns="68580" bIns="34290"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4" name="文本框 30"/>
          <p:cNvSpPr txBox="1"/>
          <p:nvPr/>
        </p:nvSpPr>
        <p:spPr>
          <a:xfrm>
            <a:off x="6162096" y="1757741"/>
            <a:ext cx="906534" cy="377026"/>
          </a:xfrm>
          <a:prstGeom prst="rect">
            <a:avLst/>
          </a:prstGeom>
          <a:noFill/>
        </p:spPr>
        <p:txBody>
          <a:bodyPr wrap="square" lIns="68580" tIns="34290" rIns="68580" bIns="34290" rtlCol="0">
            <a:spAutoFit/>
          </a:bodyPr>
          <a:lstStyle/>
          <a:p>
            <a:pPr algn="ctr"/>
            <a:r>
              <a:rPr lang="zh-CN" altLang="en-US" sz="2000" dirty="0" smtClean="0">
                <a:solidFill>
                  <a:schemeClr val="accent2"/>
                </a:solidFill>
                <a:latin typeface="微软雅黑" panose="020B0503020204020204" pitchFamily="34" charset="-122"/>
                <a:ea typeface="微软雅黑" panose="020B0503020204020204" pitchFamily="34" charset="-122"/>
              </a:rPr>
              <a:t>标题</a:t>
            </a:r>
            <a:endParaRPr lang="zh-CN" altLang="en-US" sz="2000" dirty="0">
              <a:solidFill>
                <a:schemeClr val="accent2"/>
              </a:solidFill>
              <a:latin typeface="微软雅黑" panose="020B0503020204020204" pitchFamily="34" charset="-122"/>
              <a:ea typeface="微软雅黑" panose="020B0503020204020204" pitchFamily="34" charset="-122"/>
            </a:endParaRPr>
          </a:p>
        </p:txBody>
      </p:sp>
      <p:sp>
        <p:nvSpPr>
          <p:cNvPr id="55" name="文本框 33"/>
          <p:cNvSpPr txBox="1"/>
          <p:nvPr/>
        </p:nvSpPr>
        <p:spPr>
          <a:xfrm>
            <a:off x="2499393" y="3377630"/>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6" name="文本框 34"/>
          <p:cNvSpPr txBox="1"/>
          <p:nvPr/>
        </p:nvSpPr>
        <p:spPr>
          <a:xfrm>
            <a:off x="4071483" y="3840456"/>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7" name="文本框 35"/>
          <p:cNvSpPr txBox="1"/>
          <p:nvPr/>
        </p:nvSpPr>
        <p:spPr>
          <a:xfrm>
            <a:off x="5631642" y="3408408"/>
            <a:ext cx="739605" cy="284693"/>
          </a:xfrm>
          <a:prstGeom prst="rect">
            <a:avLst/>
          </a:prstGeom>
          <a:noFill/>
        </p:spPr>
        <p:txBody>
          <a:bodyPr wrap="square" lIns="68580" tIns="34290" rIns="68580" bIns="34290" rtlCol="0">
            <a:spAutoFit/>
          </a:bodyPr>
          <a:lstStyle/>
          <a:p>
            <a:pPr algn="ctr"/>
            <a:r>
              <a:rPr lang="zh-CN" altLang="en-US" sz="1400" dirty="0" smtClean="0">
                <a:solidFill>
                  <a:schemeClr val="accent2"/>
                </a:solidFill>
                <a:latin typeface="微软雅黑" panose="020B0503020204020204" pitchFamily="34" charset="-122"/>
                <a:ea typeface="微软雅黑" panose="020B0503020204020204" pitchFamily="34" charset="-122"/>
              </a:rPr>
              <a:t>标题</a:t>
            </a:r>
            <a:endParaRPr lang="zh-CN" altLang="en-US" sz="1400" dirty="0">
              <a:solidFill>
                <a:schemeClr val="accent2"/>
              </a:solidFill>
              <a:latin typeface="微软雅黑" panose="020B0503020204020204" pitchFamily="34" charset="-122"/>
              <a:ea typeface="微软雅黑" panose="020B0503020204020204" pitchFamily="34" charset="-122"/>
            </a:endParaRPr>
          </a:p>
        </p:txBody>
      </p:sp>
      <p:sp>
        <p:nvSpPr>
          <p:cNvPr id="58" name="矩形 1"/>
          <p:cNvSpPr>
            <a:spLocks noChangeArrowheads="1"/>
          </p:cNvSpPr>
          <p:nvPr/>
        </p:nvSpPr>
        <p:spPr bwMode="auto">
          <a:xfrm>
            <a:off x="3168506" y="2211711"/>
            <a:ext cx="2571305"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itchFamily="34" charset="-122"/>
              </a:rPr>
              <a:t>单击添加文本单击添加文本单击添加文本单击添加文本单击添加文本单击添加文本单击添加文本单击添加文本单击添加</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itchFamily="34" charset="-122"/>
              </a:rPr>
              <a:t>文本</a:t>
            </a:r>
            <a:endParaRPr lang="zh-CN" altLang="en-US" sz="1000" dirty="0">
              <a:solidFill>
                <a:schemeClr val="accent1"/>
              </a:solidFill>
              <a:latin typeface="微软雅黑" pitchFamily="34" charset="-122"/>
              <a:ea typeface="微软雅黑" panose="020B0503020204020204" pitchFamily="34" charset="-122"/>
              <a:sym typeface="微软雅黑" pitchFamily="34" charset="-122"/>
            </a:endParaRPr>
          </a:p>
        </p:txBody>
      </p:sp>
      <p:sp>
        <p:nvSpPr>
          <p:cNvPr id="2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2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3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784586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14:presetBounceEnd="40000">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14:bounceEnd="40000">
                                          <p:cBhvr additive="base">
                                            <p:cTn id="7" dur="500" fill="hold"/>
                                            <p:tgtEl>
                                              <p:spTgt spid="40"/>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14:presetBounceEnd="40000">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14:bounceEnd="40000">
                                          <p:cBhvr additive="base">
                                            <p:cTn id="11" dur="500" fill="hold"/>
                                            <p:tgtEl>
                                              <p:spTgt spid="45"/>
                                            </p:tgtEl>
                                            <p:attrNameLst>
                                              <p:attrName>ppt_x</p:attrName>
                                            </p:attrNameLst>
                                          </p:cBhvr>
                                          <p:tavLst>
                                            <p:tav tm="0">
                                              <p:val>
                                                <p:strVal val="#ppt_x"/>
                                              </p:val>
                                            </p:tav>
                                            <p:tav tm="100000">
                                              <p:val>
                                                <p:strVal val="#ppt_x"/>
                                              </p:val>
                                            </p:tav>
                                          </p:tavLst>
                                        </p:anim>
                                        <p:anim calcmode="lin" valueType="num" p14:bounceEnd="40000">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par>
                                    <p:cTn id="9" presetID="2" presetClass="entr" presetSubtype="4" accel="60000" fill="hold"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ppt_x"/>
                                              </p:val>
                                            </p:tav>
                                            <p:tav tm="100000">
                                              <p:val>
                                                <p:strVal val="#ppt_x"/>
                                              </p:val>
                                            </p:tav>
                                          </p:tavLst>
                                        </p:anim>
                                        <p:anim calcmode="lin" valueType="num">
                                          <p:cBhvr additive="base">
                                            <p:cTn id="12" dur="500" fill="hold"/>
                                            <p:tgtEl>
                                              <p:spTgt spid="4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childTnLst>
                              </p:cTn>
                            </p:par>
                            <p:par>
                              <p:cTn id="19" fill="hold">
                                <p:stCondLst>
                                  <p:cond delay="1050"/>
                                </p:stCondLst>
                                <p:childTnLst>
                                  <p:par>
                                    <p:cTn id="20" presetID="22" presetClass="entr" presetSubtype="8" fill="hold" grpId="0" nodeType="afterEffect">
                                      <p:stCondLst>
                                        <p:cond delay="0"/>
                                      </p:stCondLst>
                                      <p:childTnLst>
                                        <p:set>
                                          <p:cBhvr>
                                            <p:cTn id="21" dur="1" fill="hold">
                                              <p:stCondLst>
                                                <p:cond delay="0"/>
                                              </p:stCondLst>
                                            </p:cTn>
                                            <p:tgtEl>
                                              <p:spTgt spid="39"/>
                                            </p:tgtEl>
                                            <p:attrNameLst>
                                              <p:attrName>style.visibility</p:attrName>
                                            </p:attrNameLst>
                                          </p:cBhvr>
                                          <p:to>
                                            <p:strVal val="visible"/>
                                          </p:to>
                                        </p:set>
                                        <p:animEffect transition="in" filter="wipe(left)">
                                          <p:cBhvr>
                                            <p:cTn id="22" dur="1000"/>
                                            <p:tgtEl>
                                              <p:spTgt spid="39"/>
                                            </p:tgtEl>
                                          </p:cBhvr>
                                        </p:animEffect>
                                      </p:childTnLst>
                                    </p:cTn>
                                  </p:par>
                                </p:childTnLst>
                              </p:cTn>
                            </p:par>
                            <p:par>
                              <p:cTn id="23" fill="hold">
                                <p:stCondLst>
                                  <p:cond delay="2050"/>
                                </p:stCondLst>
                                <p:childTnLst>
                                  <p:par>
                                    <p:cTn id="24" presetID="53" presetClass="entr" presetSubtype="16" fill="hold" grpId="0" nodeType="afterEffect">
                                      <p:stCondLst>
                                        <p:cond delay="0"/>
                                      </p:stCondLst>
                                      <p:iterate type="lt">
                                        <p:tmPct val="10000"/>
                                      </p:iterate>
                                      <p:childTnLst>
                                        <p:set>
                                          <p:cBhvr>
                                            <p:cTn id="25" dur="1" fill="hold">
                                              <p:stCondLst>
                                                <p:cond delay="0"/>
                                              </p:stCondLst>
                                            </p:cTn>
                                            <p:tgtEl>
                                              <p:spTgt spid="54"/>
                                            </p:tgtEl>
                                            <p:attrNameLst>
                                              <p:attrName>style.visibility</p:attrName>
                                            </p:attrNameLst>
                                          </p:cBhvr>
                                          <p:to>
                                            <p:strVal val="visible"/>
                                          </p:to>
                                        </p:set>
                                        <p:anim calcmode="lin" valueType="num">
                                          <p:cBhvr>
                                            <p:cTn id="26" dur="500" fill="hold"/>
                                            <p:tgtEl>
                                              <p:spTgt spid="54"/>
                                            </p:tgtEl>
                                            <p:attrNameLst>
                                              <p:attrName>ppt_w</p:attrName>
                                            </p:attrNameLst>
                                          </p:cBhvr>
                                          <p:tavLst>
                                            <p:tav tm="0">
                                              <p:val>
                                                <p:fltVal val="0"/>
                                              </p:val>
                                            </p:tav>
                                            <p:tav tm="100000">
                                              <p:val>
                                                <p:strVal val="#ppt_w"/>
                                              </p:val>
                                            </p:tav>
                                          </p:tavLst>
                                        </p:anim>
                                        <p:anim calcmode="lin" valueType="num">
                                          <p:cBhvr>
                                            <p:cTn id="27" dur="500" fill="hold"/>
                                            <p:tgtEl>
                                              <p:spTgt spid="54"/>
                                            </p:tgtEl>
                                            <p:attrNameLst>
                                              <p:attrName>ppt_h</p:attrName>
                                            </p:attrNameLst>
                                          </p:cBhvr>
                                          <p:tavLst>
                                            <p:tav tm="0">
                                              <p:val>
                                                <p:fltVal val="0"/>
                                              </p:val>
                                            </p:tav>
                                            <p:tav tm="100000">
                                              <p:val>
                                                <p:strVal val="#ppt_h"/>
                                              </p:val>
                                            </p:tav>
                                          </p:tavLst>
                                        </p:anim>
                                        <p:animEffect transition="in" filter="fade">
                                          <p:cBhvr>
                                            <p:cTn id="28" dur="500"/>
                                            <p:tgtEl>
                                              <p:spTgt spid="54"/>
                                            </p:tgtEl>
                                          </p:cBhvr>
                                        </p:animEffect>
                                      </p:childTnLst>
                                    </p:cTn>
                                  </p:par>
                                </p:childTnLst>
                              </p:cTn>
                            </p:par>
                            <p:par>
                              <p:cTn id="29" fill="hold">
                                <p:stCondLst>
                                  <p:cond delay="2600"/>
                                </p:stCondLst>
                                <p:childTnLst>
                                  <p:par>
                                    <p:cTn id="30" presetID="53" presetClass="entr" presetSubtype="16" fill="hold" grpId="0" nodeType="afterEffect">
                                      <p:stCondLst>
                                        <p:cond delay="0"/>
                                      </p:stCondLst>
                                      <p:childTnLst>
                                        <p:set>
                                          <p:cBhvr>
                                            <p:cTn id="31" dur="1" fill="hold">
                                              <p:stCondLst>
                                                <p:cond delay="0"/>
                                              </p:stCondLst>
                                            </p:cTn>
                                            <p:tgtEl>
                                              <p:spTgt spid="49"/>
                                            </p:tgtEl>
                                            <p:attrNameLst>
                                              <p:attrName>style.visibility</p:attrName>
                                            </p:attrNameLst>
                                          </p:cBhvr>
                                          <p:to>
                                            <p:strVal val="visible"/>
                                          </p:to>
                                        </p:set>
                                        <p:anim calcmode="lin" valueType="num">
                                          <p:cBhvr>
                                            <p:cTn id="32" dur="500" fill="hold"/>
                                            <p:tgtEl>
                                              <p:spTgt spid="49"/>
                                            </p:tgtEl>
                                            <p:attrNameLst>
                                              <p:attrName>ppt_w</p:attrName>
                                            </p:attrNameLst>
                                          </p:cBhvr>
                                          <p:tavLst>
                                            <p:tav tm="0">
                                              <p:val>
                                                <p:fltVal val="0"/>
                                              </p:val>
                                            </p:tav>
                                            <p:tav tm="100000">
                                              <p:val>
                                                <p:strVal val="#ppt_w"/>
                                              </p:val>
                                            </p:tav>
                                          </p:tavLst>
                                        </p:anim>
                                        <p:anim calcmode="lin" valueType="num">
                                          <p:cBhvr>
                                            <p:cTn id="33" dur="500" fill="hold"/>
                                            <p:tgtEl>
                                              <p:spTgt spid="49"/>
                                            </p:tgtEl>
                                            <p:attrNameLst>
                                              <p:attrName>ppt_h</p:attrName>
                                            </p:attrNameLst>
                                          </p:cBhvr>
                                          <p:tavLst>
                                            <p:tav tm="0">
                                              <p:val>
                                                <p:fltVal val="0"/>
                                              </p:val>
                                            </p:tav>
                                            <p:tav tm="100000">
                                              <p:val>
                                                <p:strVal val="#ppt_h"/>
                                              </p:val>
                                            </p:tav>
                                          </p:tavLst>
                                        </p:anim>
                                        <p:animEffect transition="in" filter="fade">
                                          <p:cBhvr>
                                            <p:cTn id="34" dur="500"/>
                                            <p:tgtEl>
                                              <p:spTgt spid="4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p:cTn id="37" dur="500" fill="hold"/>
                                            <p:tgtEl>
                                              <p:spTgt spid="51"/>
                                            </p:tgtEl>
                                            <p:attrNameLst>
                                              <p:attrName>ppt_w</p:attrName>
                                            </p:attrNameLst>
                                          </p:cBhvr>
                                          <p:tavLst>
                                            <p:tav tm="0">
                                              <p:val>
                                                <p:fltVal val="0"/>
                                              </p:val>
                                            </p:tav>
                                            <p:tav tm="100000">
                                              <p:val>
                                                <p:strVal val="#ppt_w"/>
                                              </p:val>
                                            </p:tav>
                                          </p:tavLst>
                                        </p:anim>
                                        <p:anim calcmode="lin" valueType="num">
                                          <p:cBhvr>
                                            <p:cTn id="38" dur="500" fill="hold"/>
                                            <p:tgtEl>
                                              <p:spTgt spid="51"/>
                                            </p:tgtEl>
                                            <p:attrNameLst>
                                              <p:attrName>ppt_h</p:attrName>
                                            </p:attrNameLst>
                                          </p:cBhvr>
                                          <p:tavLst>
                                            <p:tav tm="0">
                                              <p:val>
                                                <p:fltVal val="0"/>
                                              </p:val>
                                            </p:tav>
                                            <p:tav tm="100000">
                                              <p:val>
                                                <p:strVal val="#ppt_h"/>
                                              </p:val>
                                            </p:tav>
                                          </p:tavLst>
                                        </p:anim>
                                        <p:animEffect transition="in" filter="fade">
                                          <p:cBhvr>
                                            <p:cTn id="39" dur="500"/>
                                            <p:tgtEl>
                                              <p:spTgt spid="51"/>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p:cTn id="42" dur="500" fill="hold"/>
                                            <p:tgtEl>
                                              <p:spTgt spid="50"/>
                                            </p:tgtEl>
                                            <p:attrNameLst>
                                              <p:attrName>ppt_w</p:attrName>
                                            </p:attrNameLst>
                                          </p:cBhvr>
                                          <p:tavLst>
                                            <p:tav tm="0">
                                              <p:val>
                                                <p:fltVal val="0"/>
                                              </p:val>
                                            </p:tav>
                                            <p:tav tm="100000">
                                              <p:val>
                                                <p:strVal val="#ppt_w"/>
                                              </p:val>
                                            </p:tav>
                                          </p:tavLst>
                                        </p:anim>
                                        <p:anim calcmode="lin" valueType="num">
                                          <p:cBhvr>
                                            <p:cTn id="43" dur="500" fill="hold"/>
                                            <p:tgtEl>
                                              <p:spTgt spid="50"/>
                                            </p:tgtEl>
                                            <p:attrNameLst>
                                              <p:attrName>ppt_h</p:attrName>
                                            </p:attrNameLst>
                                          </p:cBhvr>
                                          <p:tavLst>
                                            <p:tav tm="0">
                                              <p:val>
                                                <p:fltVal val="0"/>
                                              </p:val>
                                            </p:tav>
                                            <p:tav tm="100000">
                                              <p:val>
                                                <p:strVal val="#ppt_h"/>
                                              </p:val>
                                            </p:tav>
                                          </p:tavLst>
                                        </p:anim>
                                        <p:animEffect transition="in" filter="fade">
                                          <p:cBhvr>
                                            <p:cTn id="44" dur="500"/>
                                            <p:tgtEl>
                                              <p:spTgt spid="50"/>
                                            </p:tgtEl>
                                          </p:cBhvr>
                                        </p:animEffect>
                                      </p:childTnLst>
                                    </p:cTn>
                                  </p:par>
                                </p:childTnLst>
                              </p:cTn>
                            </p:par>
                            <p:par>
                              <p:cTn id="45" fill="hold">
                                <p:stCondLst>
                                  <p:cond delay="3100"/>
                                </p:stCondLst>
                                <p:childTnLst>
                                  <p:par>
                                    <p:cTn id="46" presetID="16" presetClass="entr" presetSubtype="37"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barn(outVertical)">
                                          <p:cBhvr>
                                            <p:cTn id="48" dur="500"/>
                                            <p:tgtEl>
                                              <p:spTgt spid="55"/>
                                            </p:tgtEl>
                                          </p:cBhvr>
                                        </p:animEffect>
                                      </p:childTnLst>
                                    </p:cTn>
                                  </p:par>
                                  <p:par>
                                    <p:cTn id="49" presetID="16" presetClass="entr" presetSubtype="37" fill="hold" grpId="0" nodeType="withEffect">
                                      <p:stCondLst>
                                        <p:cond delay="0"/>
                                      </p:stCondLst>
                                      <p:childTnLst>
                                        <p:set>
                                          <p:cBhvr>
                                            <p:cTn id="50" dur="1" fill="hold">
                                              <p:stCondLst>
                                                <p:cond delay="0"/>
                                              </p:stCondLst>
                                            </p:cTn>
                                            <p:tgtEl>
                                              <p:spTgt spid="56"/>
                                            </p:tgtEl>
                                            <p:attrNameLst>
                                              <p:attrName>style.visibility</p:attrName>
                                            </p:attrNameLst>
                                          </p:cBhvr>
                                          <p:to>
                                            <p:strVal val="visible"/>
                                          </p:to>
                                        </p:set>
                                        <p:animEffect transition="in" filter="barn(outVertical)">
                                          <p:cBhvr>
                                            <p:cTn id="51" dur="500"/>
                                            <p:tgtEl>
                                              <p:spTgt spid="56"/>
                                            </p:tgtEl>
                                          </p:cBhvr>
                                        </p:animEffect>
                                      </p:childTnLst>
                                    </p:cTn>
                                  </p:par>
                                  <p:par>
                                    <p:cTn id="52" presetID="16" presetClass="entr" presetSubtype="37" fill="hold" grpId="0" nodeType="withEffect">
                                      <p:stCondLst>
                                        <p:cond delay="0"/>
                                      </p:stCondLst>
                                      <p:childTnLst>
                                        <p:set>
                                          <p:cBhvr>
                                            <p:cTn id="53" dur="1" fill="hold">
                                              <p:stCondLst>
                                                <p:cond delay="0"/>
                                              </p:stCondLst>
                                            </p:cTn>
                                            <p:tgtEl>
                                              <p:spTgt spid="57"/>
                                            </p:tgtEl>
                                            <p:attrNameLst>
                                              <p:attrName>style.visibility</p:attrName>
                                            </p:attrNameLst>
                                          </p:cBhvr>
                                          <p:to>
                                            <p:strVal val="visible"/>
                                          </p:to>
                                        </p:set>
                                        <p:animEffect transition="in" filter="barn(outVertical)">
                                          <p:cBhvr>
                                            <p:cTn id="54" dur="500"/>
                                            <p:tgtEl>
                                              <p:spTgt spid="57"/>
                                            </p:tgtEl>
                                          </p:cBhvr>
                                        </p:animEffect>
                                      </p:childTnLst>
                                    </p:cTn>
                                  </p:par>
                                </p:childTnLst>
                              </p:cTn>
                            </p:par>
                            <p:par>
                              <p:cTn id="55" fill="hold">
                                <p:stCondLst>
                                  <p:cond delay="3600"/>
                                </p:stCondLst>
                                <p:childTnLst>
                                  <p:par>
                                    <p:cTn id="56" presetID="22" presetClass="entr" presetSubtype="8"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left)">
                                          <p:cBhvr>
                                            <p:cTn id="58" dur="500"/>
                                            <p:tgtEl>
                                              <p:spTgt spid="48"/>
                                            </p:tgtEl>
                                          </p:cBhvr>
                                        </p:animEffect>
                                      </p:childTnLst>
                                    </p:cTn>
                                  </p:par>
                                  <p:par>
                                    <p:cTn id="59" presetID="53" presetClass="entr" presetSubtype="16" fill="hold" grpId="0" nodeType="withEffect">
                                      <p:stCondLst>
                                        <p:cond delay="0"/>
                                      </p:stCondLst>
                                      <p:iterate type="lt">
                                        <p:tmPct val="10000"/>
                                      </p:iterate>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anim calcmode="lin" valueType="num">
                                          <p:cBhvr>
                                            <p:cTn id="69" dur="500" fill="hold"/>
                                            <p:tgtEl>
                                              <p:spTgt spid="58"/>
                                            </p:tgtEl>
                                            <p:attrNameLst>
                                              <p:attrName>ppt_x</p:attrName>
                                            </p:attrNameLst>
                                          </p:cBhvr>
                                          <p:tavLst>
                                            <p:tav tm="0">
                                              <p:val>
                                                <p:strVal val="#ppt_x"/>
                                              </p:val>
                                            </p:tav>
                                            <p:tav tm="100000">
                                              <p:val>
                                                <p:strVal val="#ppt_x"/>
                                              </p:val>
                                            </p:tav>
                                          </p:tavLst>
                                        </p:anim>
                                        <p:anim calcmode="lin" valueType="num">
                                          <p:cBhvr>
                                            <p:cTn id="70" dur="5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9" grpId="0" animBg="1"/>
          <p:bldP spid="50" grpId="0" animBg="1"/>
          <p:bldP spid="51" grpId="0" animBg="1"/>
          <p:bldP spid="52" grpId="0"/>
          <p:bldP spid="53" grpId="0"/>
          <p:bldP spid="54" grpId="0"/>
          <p:bldP spid="55" grpId="0"/>
          <p:bldP spid="56" grpId="0"/>
          <p:bldP spid="57" grpId="0"/>
          <p:bldP spid="5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bwMode="auto">
          <a:xfrm>
            <a:off x="2541267" y="1700329"/>
            <a:ext cx="2535654"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sp>
        <p:nvSpPr>
          <p:cNvPr id="8" name="椭圆 7"/>
          <p:cNvSpPr/>
          <p:nvPr/>
        </p:nvSpPr>
        <p:spPr bwMode="auto">
          <a:xfrm>
            <a:off x="3939364" y="1700329"/>
            <a:ext cx="2536758" cy="2527605"/>
          </a:xfrm>
          <a:prstGeom prst="ellipse">
            <a:avLst/>
          </a:prstGeom>
          <a:noFill/>
          <a:ln w="12700" cap="flat" cmpd="sng" algn="ctr">
            <a:solidFill>
              <a:schemeClr val="tx2"/>
            </a:solidFill>
            <a:prstDash val="solid"/>
          </a:ln>
          <a:effectLst/>
        </p:spPr>
        <p:txBody>
          <a:bodyPr lIns="75520" tIns="37760" rIns="75520" bIns="37760" anchor="ctr"/>
          <a:lstStyle/>
          <a:p>
            <a:pPr algn="ctr">
              <a:defRPr/>
            </a:pPr>
            <a:endParaRPr lang="zh-CN" altLang="en-US" kern="0" dirty="0">
              <a:solidFill>
                <a:sysClr val="window" lastClr="FFFFFF"/>
              </a:solidFill>
              <a:latin typeface="微软雅黑" panose="020B0503020204020204" pitchFamily="34" charset="-122"/>
              <a:ea typeface="微软雅黑" panose="020B0503020204020204" pitchFamily="34" charset="-122"/>
            </a:endParaRPr>
          </a:p>
        </p:txBody>
      </p:sp>
      <p:cxnSp>
        <p:nvCxnSpPr>
          <p:cNvPr id="9" name="直接连接符 8"/>
          <p:cNvCxnSpPr>
            <a:cxnSpLocks noChangeShapeType="1"/>
          </p:cNvCxnSpPr>
          <p:nvPr/>
        </p:nvCxnSpPr>
        <p:spPr bwMode="auto">
          <a:xfrm>
            <a:off x="3237523" y="2317382"/>
            <a:ext cx="397231" cy="185885"/>
          </a:xfrm>
          <a:prstGeom prst="line">
            <a:avLst/>
          </a:prstGeom>
          <a:noFill/>
          <a:ln w="12700" algn="ctr">
            <a:solidFill>
              <a:schemeClr val="bg1"/>
            </a:solidFill>
            <a:round/>
            <a:headEnd type="none" w="med" len="med"/>
            <a:tailEnd type="arrow" w="med" len="med"/>
          </a:ln>
        </p:spPr>
      </p:cxnSp>
      <p:cxnSp>
        <p:nvCxnSpPr>
          <p:cNvPr id="10" name="直接连接符 9"/>
          <p:cNvCxnSpPr>
            <a:cxnSpLocks noChangeShapeType="1"/>
          </p:cNvCxnSpPr>
          <p:nvPr/>
        </p:nvCxnSpPr>
        <p:spPr bwMode="auto">
          <a:xfrm>
            <a:off x="3025666" y="2888237"/>
            <a:ext cx="410472" cy="0"/>
          </a:xfrm>
          <a:prstGeom prst="line">
            <a:avLst/>
          </a:prstGeom>
          <a:noFill/>
          <a:ln w="12700" algn="ctr">
            <a:solidFill>
              <a:schemeClr val="tx1"/>
            </a:solidFill>
            <a:round/>
            <a:headEnd type="none" w="med" len="med"/>
            <a:tailEnd type="arrow" w="med" len="med"/>
          </a:ln>
        </p:spPr>
      </p:cxnSp>
      <p:cxnSp>
        <p:nvCxnSpPr>
          <p:cNvPr id="11" name="直接连接符 10"/>
          <p:cNvCxnSpPr>
            <a:cxnSpLocks noChangeShapeType="1"/>
          </p:cNvCxnSpPr>
          <p:nvPr/>
        </p:nvCxnSpPr>
        <p:spPr bwMode="auto">
          <a:xfrm flipV="1">
            <a:off x="3237523" y="3257808"/>
            <a:ext cx="410472" cy="216684"/>
          </a:xfrm>
          <a:prstGeom prst="line">
            <a:avLst/>
          </a:prstGeom>
          <a:noFill/>
          <a:ln w="12700" algn="ctr">
            <a:solidFill>
              <a:schemeClr val="bg2"/>
            </a:solidFill>
            <a:round/>
            <a:headEnd type="none" w="med" len="med"/>
            <a:tailEnd type="arrow" w="med" len="med"/>
          </a:ln>
        </p:spPr>
      </p:cxnSp>
      <p:cxnSp>
        <p:nvCxnSpPr>
          <p:cNvPr id="12" name="直接连接符 11"/>
          <p:cNvCxnSpPr>
            <a:cxnSpLocks noChangeShapeType="1"/>
          </p:cNvCxnSpPr>
          <p:nvPr/>
        </p:nvCxnSpPr>
        <p:spPr bwMode="auto">
          <a:xfrm flipH="1" flipV="1">
            <a:off x="5434494" y="3249009"/>
            <a:ext cx="410472" cy="216684"/>
          </a:xfrm>
          <a:prstGeom prst="line">
            <a:avLst/>
          </a:prstGeom>
          <a:noFill/>
          <a:ln w="12700" algn="ctr">
            <a:solidFill>
              <a:schemeClr val="tx2"/>
            </a:solidFill>
            <a:round/>
            <a:headEnd type="none" w="med" len="med"/>
            <a:tailEnd type="arrow" w="med" len="med"/>
          </a:ln>
        </p:spPr>
      </p:cxnSp>
      <p:cxnSp>
        <p:nvCxnSpPr>
          <p:cNvPr id="13" name="直接连接符 12"/>
          <p:cNvCxnSpPr>
            <a:cxnSpLocks noChangeShapeType="1"/>
          </p:cNvCxnSpPr>
          <p:nvPr/>
        </p:nvCxnSpPr>
        <p:spPr bwMode="auto">
          <a:xfrm flipH="1">
            <a:off x="5639730" y="2886038"/>
            <a:ext cx="410472" cy="0"/>
          </a:xfrm>
          <a:prstGeom prst="line">
            <a:avLst/>
          </a:prstGeom>
          <a:noFill/>
          <a:ln w="12700" algn="ctr">
            <a:solidFill>
              <a:schemeClr val="bg2"/>
            </a:solidFill>
            <a:round/>
            <a:headEnd type="none" w="med" len="med"/>
            <a:tailEnd type="arrow" w="med" len="med"/>
          </a:ln>
        </p:spPr>
      </p:cxnSp>
      <p:cxnSp>
        <p:nvCxnSpPr>
          <p:cNvPr id="14" name="直接连接符 13"/>
          <p:cNvCxnSpPr>
            <a:cxnSpLocks noChangeShapeType="1"/>
          </p:cNvCxnSpPr>
          <p:nvPr/>
        </p:nvCxnSpPr>
        <p:spPr bwMode="auto">
          <a:xfrm flipH="1">
            <a:off x="5447735" y="2317382"/>
            <a:ext cx="397231" cy="185885"/>
          </a:xfrm>
          <a:prstGeom prst="line">
            <a:avLst/>
          </a:prstGeom>
          <a:noFill/>
          <a:ln w="12700" algn="ctr">
            <a:solidFill>
              <a:schemeClr val="tx1"/>
            </a:solidFill>
            <a:round/>
            <a:headEnd type="none" w="med" len="med"/>
            <a:tailEnd type="arrow" w="med" len="med"/>
          </a:ln>
        </p:spPr>
      </p:cxnSp>
      <p:sp>
        <p:nvSpPr>
          <p:cNvPr id="15" name="Oval 19"/>
          <p:cNvSpPr>
            <a:spLocks noChangeArrowheads="1"/>
          </p:cNvSpPr>
          <p:nvPr/>
        </p:nvSpPr>
        <p:spPr bwMode="auto">
          <a:xfrm>
            <a:off x="2553403" y="1759725"/>
            <a:ext cx="689637" cy="687446"/>
          </a:xfrm>
          <a:prstGeom prst="ellipse">
            <a:avLst/>
          </a:prstGeom>
          <a:solidFill>
            <a:schemeClr val="bg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6" name="Oval 19"/>
          <p:cNvSpPr>
            <a:spLocks noChangeArrowheads="1"/>
          </p:cNvSpPr>
          <p:nvPr/>
        </p:nvSpPr>
        <p:spPr bwMode="auto">
          <a:xfrm>
            <a:off x="5809657" y="1770724"/>
            <a:ext cx="689636"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7" name="Oval 19"/>
          <p:cNvSpPr>
            <a:spLocks noChangeArrowheads="1"/>
          </p:cNvSpPr>
          <p:nvPr/>
        </p:nvSpPr>
        <p:spPr bwMode="auto">
          <a:xfrm>
            <a:off x="6123028" y="2569262"/>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8" name="Oval 19"/>
          <p:cNvSpPr>
            <a:spLocks noChangeArrowheads="1"/>
          </p:cNvSpPr>
          <p:nvPr/>
        </p:nvSpPr>
        <p:spPr bwMode="auto">
          <a:xfrm>
            <a:off x="5843862" y="3359001"/>
            <a:ext cx="690740" cy="688547"/>
          </a:xfrm>
          <a:prstGeom prst="ellipse">
            <a:avLst/>
          </a:prstGeom>
          <a:solidFill>
            <a:schemeClr val="tx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19" name="Oval 19"/>
          <p:cNvSpPr>
            <a:spLocks noChangeArrowheads="1"/>
          </p:cNvSpPr>
          <p:nvPr/>
        </p:nvSpPr>
        <p:spPr bwMode="auto">
          <a:xfrm>
            <a:off x="2244447" y="2542865"/>
            <a:ext cx="690740" cy="688547"/>
          </a:xfrm>
          <a:prstGeom prst="ellipse">
            <a:avLst/>
          </a:prstGeom>
          <a:solidFill>
            <a:schemeClr val="tx1">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0" name="Oval 19"/>
          <p:cNvSpPr>
            <a:spLocks noChangeArrowheads="1"/>
          </p:cNvSpPr>
          <p:nvPr/>
        </p:nvSpPr>
        <p:spPr bwMode="auto">
          <a:xfrm>
            <a:off x="2526922" y="3354601"/>
            <a:ext cx="690740" cy="688547"/>
          </a:xfrm>
          <a:prstGeom prst="ellipse">
            <a:avLst/>
          </a:prstGeom>
          <a:solidFill>
            <a:schemeClr val="bg2">
              <a:alpha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2"/>
              </a:solidFill>
              <a:latin typeface="微软雅黑" panose="020B0503020204020204" pitchFamily="34" charset="-122"/>
              <a:ea typeface="微软雅黑" panose="020B0503020204020204" pitchFamily="34" charset="-122"/>
            </a:endParaRPr>
          </a:p>
        </p:txBody>
      </p:sp>
      <p:sp>
        <p:nvSpPr>
          <p:cNvPr id="21" name="Oval 19"/>
          <p:cNvSpPr>
            <a:spLocks noChangeArrowheads="1"/>
          </p:cNvSpPr>
          <p:nvPr/>
        </p:nvSpPr>
        <p:spPr bwMode="auto">
          <a:xfrm>
            <a:off x="3838464" y="2193418"/>
            <a:ext cx="1393066" cy="1388644"/>
          </a:xfrm>
          <a:prstGeom prst="ellipse">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sz="1800" dirty="0">
              <a:solidFill>
                <a:srgbClr val="7F7F7F"/>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611560" y="1844039"/>
            <a:ext cx="1768225" cy="781585"/>
            <a:chOff x="1256119" y="1638320"/>
            <a:chExt cx="1923767" cy="781585"/>
          </a:xfrm>
        </p:grpSpPr>
        <p:sp>
          <p:nvSpPr>
            <p:cNvPr id="23" name="TextBox 73"/>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4" name="TextBox 74"/>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611560" y="3231087"/>
            <a:ext cx="1768225" cy="781585"/>
            <a:chOff x="1256119" y="1638320"/>
            <a:chExt cx="1923767" cy="781585"/>
          </a:xfrm>
        </p:grpSpPr>
        <p:sp>
          <p:nvSpPr>
            <p:cNvPr id="26" name="TextBox 76"/>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27" name="TextBox 77"/>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6844281" y="1844039"/>
            <a:ext cx="1768225" cy="781585"/>
            <a:chOff x="1256119" y="1638320"/>
            <a:chExt cx="1923767" cy="781585"/>
          </a:xfrm>
        </p:grpSpPr>
        <p:sp>
          <p:nvSpPr>
            <p:cNvPr id="29" name="TextBox 79"/>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80"/>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44281" y="3231087"/>
            <a:ext cx="1768225" cy="781585"/>
            <a:chOff x="1256119" y="1638320"/>
            <a:chExt cx="1923767" cy="781585"/>
          </a:xfrm>
        </p:grpSpPr>
        <p:sp>
          <p:nvSpPr>
            <p:cNvPr id="34" name="TextBox 82"/>
            <p:cNvSpPr txBox="1"/>
            <p:nvPr/>
          </p:nvSpPr>
          <p:spPr>
            <a:xfrm>
              <a:off x="1256119"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smtClean="0">
                  <a:solidFill>
                    <a:schemeClr val="accent1"/>
                  </a:solidFill>
                  <a:latin typeface="微软雅黑" panose="020B0503020204020204" pitchFamily="34" charset="-122"/>
                  <a:ea typeface="微软雅黑" panose="020B0503020204020204" pitchFamily="34" charset="-122"/>
                </a:rPr>
                <a:t>单击</a:t>
              </a:r>
              <a:r>
                <a:rPr lang="zh-CN" altLang="en-US" sz="900" dirty="0">
                  <a:solidFill>
                    <a:schemeClr val="accent1"/>
                  </a:solidFill>
                  <a:latin typeface="微软雅黑" panose="020B0503020204020204" pitchFamily="34" charset="-122"/>
                  <a:ea typeface="微软雅黑" panose="020B0503020204020204" pitchFamily="34" charset="-122"/>
                </a:rPr>
                <a:t>此处添加文本单击此处</a:t>
              </a:r>
              <a:r>
                <a:rPr lang="zh-CN" altLang="en-US" sz="900" dirty="0" smtClean="0">
                  <a:solidFill>
                    <a:schemeClr val="accent1"/>
                  </a:solidFill>
                  <a:latin typeface="微软雅黑" panose="020B0503020204020204" pitchFamily="34" charset="-122"/>
                  <a:ea typeface="微软雅黑" panose="020B0503020204020204" pitchFamily="34" charset="-122"/>
                </a:rPr>
                <a:t>添加</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83"/>
            <p:cNvSpPr txBox="1"/>
            <p:nvPr/>
          </p:nvSpPr>
          <p:spPr>
            <a:xfrm>
              <a:off x="1572548" y="1638320"/>
              <a:ext cx="892934"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36" name="TextBox 84"/>
          <p:cNvSpPr txBox="1"/>
          <p:nvPr/>
        </p:nvSpPr>
        <p:spPr>
          <a:xfrm>
            <a:off x="4209785" y="2573950"/>
            <a:ext cx="669640" cy="657985"/>
          </a:xfrm>
          <a:prstGeom prst="rect">
            <a:avLst/>
          </a:prstGeom>
          <a:noFill/>
        </p:spPr>
        <p:txBody>
          <a:bodyPr wrap="none" lIns="102982" tIns="51491" rIns="102982" bIns="51491" rtlCol="0">
            <a:spAutoFit/>
          </a:bodyPr>
          <a:lstStyle/>
          <a:p>
            <a:r>
              <a:rPr lang="zh-CN" altLang="en-US" sz="1800" dirty="0" smtClean="0">
                <a:solidFill>
                  <a:schemeClr val="accent2"/>
                </a:solidFill>
                <a:latin typeface="微软雅黑" pitchFamily="34" charset="-122"/>
                <a:ea typeface="微软雅黑" panose="020B0503020204020204" pitchFamily="34" charset="-122"/>
              </a:rPr>
              <a:t>标题</a:t>
            </a:r>
            <a:endParaRPr lang="en-US" altLang="zh-CN" sz="1800" dirty="0" smtClean="0">
              <a:solidFill>
                <a:schemeClr val="accent2"/>
              </a:solidFill>
              <a:latin typeface="微软雅黑" pitchFamily="34" charset="-122"/>
              <a:ea typeface="微软雅黑" panose="020B0503020204020204" pitchFamily="34" charset="-122"/>
            </a:endParaRPr>
          </a:p>
          <a:p>
            <a:r>
              <a:rPr lang="zh-CN" altLang="en-US" sz="1800" dirty="0" smtClean="0">
                <a:solidFill>
                  <a:schemeClr val="accent2"/>
                </a:solidFill>
                <a:latin typeface="微软雅黑" pitchFamily="34" charset="-122"/>
                <a:ea typeface="微软雅黑" panose="020B0503020204020204" pitchFamily="34" charset="-122"/>
              </a:rPr>
              <a:t>文字</a:t>
            </a:r>
            <a:endParaRPr lang="zh-CN" altLang="en-US" sz="1800" dirty="0">
              <a:solidFill>
                <a:schemeClr val="accent2"/>
              </a:solidFill>
              <a:latin typeface="微软雅黑" pitchFamily="34" charset="-122"/>
              <a:ea typeface="微软雅黑" panose="020B0503020204020204" pitchFamily="34" charset="-122"/>
            </a:endParaRPr>
          </a:p>
        </p:txBody>
      </p:sp>
      <p:sp>
        <p:nvSpPr>
          <p:cNvPr id="37" name="TextBox 85"/>
          <p:cNvSpPr txBox="1"/>
          <p:nvPr/>
        </p:nvSpPr>
        <p:spPr>
          <a:xfrm>
            <a:off x="2646923" y="187640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8" name="TextBox 86"/>
          <p:cNvSpPr txBox="1"/>
          <p:nvPr/>
        </p:nvSpPr>
        <p:spPr>
          <a:xfrm>
            <a:off x="2312207" y="265597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39" name="TextBox 87"/>
          <p:cNvSpPr txBox="1"/>
          <p:nvPr/>
        </p:nvSpPr>
        <p:spPr>
          <a:xfrm>
            <a:off x="2594299" y="3474492"/>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0" name="TextBox 88"/>
          <p:cNvSpPr txBox="1"/>
          <p:nvPr/>
        </p:nvSpPr>
        <p:spPr>
          <a:xfrm>
            <a:off x="5896599" y="187640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3" name="TextBox 89"/>
          <p:cNvSpPr txBox="1"/>
          <p:nvPr/>
        </p:nvSpPr>
        <p:spPr>
          <a:xfrm>
            <a:off x="6221683" y="2655976"/>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4" name="TextBox 90"/>
          <p:cNvSpPr txBox="1"/>
          <p:nvPr/>
        </p:nvSpPr>
        <p:spPr>
          <a:xfrm>
            <a:off x="5940636" y="3474492"/>
            <a:ext cx="515752" cy="473320"/>
          </a:xfrm>
          <a:prstGeom prst="rect">
            <a:avLst/>
          </a:prstGeom>
          <a:noFill/>
        </p:spPr>
        <p:txBody>
          <a:bodyPr wrap="none" lIns="102982" tIns="51491" rIns="102982" bIns="51491" rtlCol="0">
            <a:spAutoFit/>
          </a:bodyPr>
          <a:lstStyle/>
          <a:p>
            <a:r>
              <a:rPr lang="zh-CN" altLang="en-US" sz="1200" dirty="0" smtClean="0">
                <a:solidFill>
                  <a:schemeClr val="accent2"/>
                </a:solidFill>
                <a:latin typeface="微软雅黑" pitchFamily="34" charset="-122"/>
                <a:ea typeface="微软雅黑" panose="020B0503020204020204" pitchFamily="34" charset="-122"/>
              </a:rPr>
              <a:t>标题</a:t>
            </a:r>
            <a:endParaRPr lang="en-US" altLang="zh-CN" sz="1200" dirty="0" smtClean="0">
              <a:solidFill>
                <a:schemeClr val="accent2"/>
              </a:solidFill>
              <a:latin typeface="微软雅黑" pitchFamily="34" charset="-122"/>
              <a:ea typeface="微软雅黑" panose="020B0503020204020204" pitchFamily="34" charset="-122"/>
            </a:endParaRPr>
          </a:p>
          <a:p>
            <a:r>
              <a:rPr lang="zh-CN" altLang="en-US" sz="1200" dirty="0" smtClean="0">
                <a:solidFill>
                  <a:schemeClr val="accent2"/>
                </a:solidFill>
                <a:latin typeface="微软雅黑" pitchFamily="34" charset="-122"/>
                <a:ea typeface="微软雅黑" panose="020B0503020204020204" pitchFamily="34" charset="-122"/>
              </a:rPr>
              <a:t>文字</a:t>
            </a:r>
            <a:endParaRPr lang="zh-CN" altLang="en-US" sz="1200" dirty="0">
              <a:solidFill>
                <a:schemeClr val="accent2"/>
              </a:solidFill>
              <a:latin typeface="微软雅黑" pitchFamily="34" charset="-122"/>
              <a:ea typeface="微软雅黑" panose="020B0503020204020204" pitchFamily="34" charset="-122"/>
            </a:endParaRPr>
          </a:p>
        </p:txBody>
      </p:sp>
      <p:sp>
        <p:nvSpPr>
          <p:cNvPr id="48"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49"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50"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420474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p:cTn id="12" dur="500" fill="hold"/>
                                        <p:tgtEl>
                                          <p:spTgt spid="21"/>
                                        </p:tgtEl>
                                        <p:attrNameLst>
                                          <p:attrName>ppt_w</p:attrName>
                                        </p:attrNameLst>
                                      </p:cBhvr>
                                      <p:tavLst>
                                        <p:tav tm="0">
                                          <p:val>
                                            <p:fltVal val="0"/>
                                          </p:val>
                                        </p:tav>
                                        <p:tav tm="100000">
                                          <p:val>
                                            <p:strVal val="#ppt_w"/>
                                          </p:val>
                                        </p:tav>
                                      </p:tavLst>
                                    </p:anim>
                                    <p:anim calcmode="lin" valueType="num">
                                      <p:cBhvr>
                                        <p:cTn id="13" dur="500" fill="hold"/>
                                        <p:tgtEl>
                                          <p:spTgt spid="21"/>
                                        </p:tgtEl>
                                        <p:attrNameLst>
                                          <p:attrName>ppt_h</p:attrName>
                                        </p:attrNameLst>
                                      </p:cBhvr>
                                      <p:tavLst>
                                        <p:tav tm="0">
                                          <p:val>
                                            <p:fltVal val="0"/>
                                          </p:val>
                                        </p:tav>
                                        <p:tav tm="100000">
                                          <p:val>
                                            <p:strVal val="#ppt_h"/>
                                          </p:val>
                                        </p:tav>
                                      </p:tavLst>
                                    </p:anim>
                                    <p:animEffect transition="in" filter="fade">
                                      <p:cBhvr>
                                        <p:cTn id="14" dur="500"/>
                                        <p:tgtEl>
                                          <p:spTgt spid="2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500" fill="hold"/>
                                        <p:tgtEl>
                                          <p:spTgt spid="37"/>
                                        </p:tgtEl>
                                        <p:attrNameLst>
                                          <p:attrName>ppt_w</p:attrName>
                                        </p:attrNameLst>
                                      </p:cBhvr>
                                      <p:tavLst>
                                        <p:tav tm="0">
                                          <p:val>
                                            <p:fltVal val="0"/>
                                          </p:val>
                                        </p:tav>
                                        <p:tav tm="100000">
                                          <p:val>
                                            <p:strVal val="#ppt_w"/>
                                          </p:val>
                                        </p:tav>
                                      </p:tavLst>
                                    </p:anim>
                                    <p:anim calcmode="lin" valueType="num">
                                      <p:cBhvr>
                                        <p:cTn id="18" dur="500" fill="hold"/>
                                        <p:tgtEl>
                                          <p:spTgt spid="37"/>
                                        </p:tgtEl>
                                        <p:attrNameLst>
                                          <p:attrName>ppt_h</p:attrName>
                                        </p:attrNameLst>
                                      </p:cBhvr>
                                      <p:tavLst>
                                        <p:tav tm="0">
                                          <p:val>
                                            <p:fltVal val="0"/>
                                          </p:val>
                                        </p:tav>
                                        <p:tav tm="100000">
                                          <p:val>
                                            <p:strVal val="#ppt_h"/>
                                          </p:val>
                                        </p:tav>
                                      </p:tavLst>
                                    </p:anim>
                                    <p:animEffect transition="in" filter="fade">
                                      <p:cBhvr>
                                        <p:cTn id="19" dur="500"/>
                                        <p:tgtEl>
                                          <p:spTgt spid="3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p:cTn id="22" dur="500" fill="hold"/>
                                        <p:tgtEl>
                                          <p:spTgt spid="38"/>
                                        </p:tgtEl>
                                        <p:attrNameLst>
                                          <p:attrName>ppt_w</p:attrName>
                                        </p:attrNameLst>
                                      </p:cBhvr>
                                      <p:tavLst>
                                        <p:tav tm="0">
                                          <p:val>
                                            <p:fltVal val="0"/>
                                          </p:val>
                                        </p:tav>
                                        <p:tav tm="100000">
                                          <p:val>
                                            <p:strVal val="#ppt_w"/>
                                          </p:val>
                                        </p:tav>
                                      </p:tavLst>
                                    </p:anim>
                                    <p:anim calcmode="lin" valueType="num">
                                      <p:cBhvr>
                                        <p:cTn id="23" dur="500" fill="hold"/>
                                        <p:tgtEl>
                                          <p:spTgt spid="38"/>
                                        </p:tgtEl>
                                        <p:attrNameLst>
                                          <p:attrName>ppt_h</p:attrName>
                                        </p:attrNameLst>
                                      </p:cBhvr>
                                      <p:tavLst>
                                        <p:tav tm="0">
                                          <p:val>
                                            <p:fltVal val="0"/>
                                          </p:val>
                                        </p:tav>
                                        <p:tav tm="100000">
                                          <p:val>
                                            <p:strVal val="#ppt_h"/>
                                          </p:val>
                                        </p:tav>
                                      </p:tavLst>
                                    </p:anim>
                                    <p:animEffect transition="in" filter="fade">
                                      <p:cBhvr>
                                        <p:cTn id="24" dur="500"/>
                                        <p:tgtEl>
                                          <p:spTgt spid="3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0"/>
                                        </p:tgtEl>
                                        <p:attrNameLst>
                                          <p:attrName>style.visibility</p:attrName>
                                        </p:attrNameLst>
                                      </p:cBhvr>
                                      <p:to>
                                        <p:strVal val="visible"/>
                                      </p:to>
                                    </p:set>
                                    <p:anim calcmode="lin" valueType="num">
                                      <p:cBhvr>
                                        <p:cTn id="32" dur="500" fill="hold"/>
                                        <p:tgtEl>
                                          <p:spTgt spid="40"/>
                                        </p:tgtEl>
                                        <p:attrNameLst>
                                          <p:attrName>ppt_w</p:attrName>
                                        </p:attrNameLst>
                                      </p:cBhvr>
                                      <p:tavLst>
                                        <p:tav tm="0">
                                          <p:val>
                                            <p:fltVal val="0"/>
                                          </p:val>
                                        </p:tav>
                                        <p:tav tm="100000">
                                          <p:val>
                                            <p:strVal val="#ppt_w"/>
                                          </p:val>
                                        </p:tav>
                                      </p:tavLst>
                                    </p:anim>
                                    <p:anim calcmode="lin" valueType="num">
                                      <p:cBhvr>
                                        <p:cTn id="33" dur="500" fill="hold"/>
                                        <p:tgtEl>
                                          <p:spTgt spid="40"/>
                                        </p:tgtEl>
                                        <p:attrNameLst>
                                          <p:attrName>ppt_h</p:attrName>
                                        </p:attrNameLst>
                                      </p:cBhvr>
                                      <p:tavLst>
                                        <p:tav tm="0">
                                          <p:val>
                                            <p:fltVal val="0"/>
                                          </p:val>
                                        </p:tav>
                                        <p:tav tm="100000">
                                          <p:val>
                                            <p:strVal val="#ppt_h"/>
                                          </p:val>
                                        </p:tav>
                                      </p:tavLst>
                                    </p:anim>
                                    <p:animEffect transition="in" filter="fade">
                                      <p:cBhvr>
                                        <p:cTn id="34" dur="500"/>
                                        <p:tgtEl>
                                          <p:spTgt spid="4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par>
                                <p:cTn id="55" presetID="53" presetClass="entr" presetSubtype="16" fill="hold" nodeType="with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par>
                                <p:cTn id="60" presetID="53" presetClass="entr" presetSubtype="16" fill="hold" nodeType="withEffect">
                                  <p:stCondLst>
                                    <p:cond delay="0"/>
                                  </p:stCondLst>
                                  <p:childTnLst>
                                    <p:set>
                                      <p:cBhvr>
                                        <p:cTn id="61" dur="1" fill="hold">
                                          <p:stCondLst>
                                            <p:cond delay="0"/>
                                          </p:stCondLst>
                                        </p:cTn>
                                        <p:tgtEl>
                                          <p:spTgt spid="10"/>
                                        </p:tgtEl>
                                        <p:attrNameLst>
                                          <p:attrName>style.visibility</p:attrName>
                                        </p:attrNameLst>
                                      </p:cBhvr>
                                      <p:to>
                                        <p:strVal val="visible"/>
                                      </p:to>
                                    </p:set>
                                    <p:anim calcmode="lin" valueType="num">
                                      <p:cBhvr>
                                        <p:cTn id="62" dur="500" fill="hold"/>
                                        <p:tgtEl>
                                          <p:spTgt spid="10"/>
                                        </p:tgtEl>
                                        <p:attrNameLst>
                                          <p:attrName>ppt_w</p:attrName>
                                        </p:attrNameLst>
                                      </p:cBhvr>
                                      <p:tavLst>
                                        <p:tav tm="0">
                                          <p:val>
                                            <p:fltVal val="0"/>
                                          </p:val>
                                        </p:tav>
                                        <p:tav tm="100000">
                                          <p:val>
                                            <p:strVal val="#ppt_w"/>
                                          </p:val>
                                        </p:tav>
                                      </p:tavLst>
                                    </p:anim>
                                    <p:anim calcmode="lin" valueType="num">
                                      <p:cBhvr>
                                        <p:cTn id="63" dur="500" fill="hold"/>
                                        <p:tgtEl>
                                          <p:spTgt spid="10"/>
                                        </p:tgtEl>
                                        <p:attrNameLst>
                                          <p:attrName>ppt_h</p:attrName>
                                        </p:attrNameLst>
                                      </p:cBhvr>
                                      <p:tavLst>
                                        <p:tav tm="0">
                                          <p:val>
                                            <p:fltVal val="0"/>
                                          </p:val>
                                        </p:tav>
                                        <p:tav tm="100000">
                                          <p:val>
                                            <p:strVal val="#ppt_h"/>
                                          </p:val>
                                        </p:tav>
                                      </p:tavLst>
                                    </p:anim>
                                    <p:animEffect transition="in" filter="fade">
                                      <p:cBhvr>
                                        <p:cTn id="64" dur="500"/>
                                        <p:tgtEl>
                                          <p:spTgt spid="10"/>
                                        </p:tgtEl>
                                      </p:cBhvr>
                                    </p:animEffect>
                                  </p:childTnLst>
                                </p:cTn>
                              </p:par>
                              <p:par>
                                <p:cTn id="65" presetID="53" presetClass="entr" presetSubtype="16" fill="hold" nodeType="withEffect">
                                  <p:stCondLst>
                                    <p:cond delay="0"/>
                                  </p:stCondLst>
                                  <p:childTnLst>
                                    <p:set>
                                      <p:cBhvr>
                                        <p:cTn id="66" dur="1" fill="hold">
                                          <p:stCondLst>
                                            <p:cond delay="0"/>
                                          </p:stCondLst>
                                        </p:cTn>
                                        <p:tgtEl>
                                          <p:spTgt spid="11"/>
                                        </p:tgtEl>
                                        <p:attrNameLst>
                                          <p:attrName>style.visibility</p:attrName>
                                        </p:attrNameLst>
                                      </p:cBhvr>
                                      <p:to>
                                        <p:strVal val="visible"/>
                                      </p:to>
                                    </p:set>
                                    <p:anim calcmode="lin" valueType="num">
                                      <p:cBhvr>
                                        <p:cTn id="67" dur="500" fill="hold"/>
                                        <p:tgtEl>
                                          <p:spTgt spid="11"/>
                                        </p:tgtEl>
                                        <p:attrNameLst>
                                          <p:attrName>ppt_w</p:attrName>
                                        </p:attrNameLst>
                                      </p:cBhvr>
                                      <p:tavLst>
                                        <p:tav tm="0">
                                          <p:val>
                                            <p:fltVal val="0"/>
                                          </p:val>
                                        </p:tav>
                                        <p:tav tm="100000">
                                          <p:val>
                                            <p:strVal val="#ppt_w"/>
                                          </p:val>
                                        </p:tav>
                                      </p:tavLst>
                                    </p:anim>
                                    <p:anim calcmode="lin" valueType="num">
                                      <p:cBhvr>
                                        <p:cTn id="68" dur="500" fill="hold"/>
                                        <p:tgtEl>
                                          <p:spTgt spid="11"/>
                                        </p:tgtEl>
                                        <p:attrNameLst>
                                          <p:attrName>ppt_h</p:attrName>
                                        </p:attrNameLst>
                                      </p:cBhvr>
                                      <p:tavLst>
                                        <p:tav tm="0">
                                          <p:val>
                                            <p:fltVal val="0"/>
                                          </p:val>
                                        </p:tav>
                                        <p:tav tm="100000">
                                          <p:val>
                                            <p:strVal val="#ppt_h"/>
                                          </p:val>
                                        </p:tav>
                                      </p:tavLst>
                                    </p:anim>
                                    <p:animEffect transition="in" filter="fade">
                                      <p:cBhvr>
                                        <p:cTn id="69" dur="500"/>
                                        <p:tgtEl>
                                          <p:spTgt spid="11"/>
                                        </p:tgtEl>
                                      </p:cBhvr>
                                    </p:animEffect>
                                  </p:childTnLst>
                                </p:cTn>
                              </p:par>
                              <p:par>
                                <p:cTn id="70" presetID="53" presetClass="entr" presetSubtype="16" fill="hold" nodeType="withEffect">
                                  <p:stCondLst>
                                    <p:cond delay="0"/>
                                  </p:stCondLst>
                                  <p:childTnLst>
                                    <p:set>
                                      <p:cBhvr>
                                        <p:cTn id="71" dur="1" fill="hold">
                                          <p:stCondLst>
                                            <p:cond delay="0"/>
                                          </p:stCondLst>
                                        </p:cTn>
                                        <p:tgtEl>
                                          <p:spTgt spid="12"/>
                                        </p:tgtEl>
                                        <p:attrNameLst>
                                          <p:attrName>style.visibility</p:attrName>
                                        </p:attrNameLst>
                                      </p:cBhvr>
                                      <p:to>
                                        <p:strVal val="visible"/>
                                      </p:to>
                                    </p:set>
                                    <p:anim calcmode="lin" valueType="num">
                                      <p:cBhvr>
                                        <p:cTn id="72" dur="500" fill="hold"/>
                                        <p:tgtEl>
                                          <p:spTgt spid="12"/>
                                        </p:tgtEl>
                                        <p:attrNameLst>
                                          <p:attrName>ppt_w</p:attrName>
                                        </p:attrNameLst>
                                      </p:cBhvr>
                                      <p:tavLst>
                                        <p:tav tm="0">
                                          <p:val>
                                            <p:fltVal val="0"/>
                                          </p:val>
                                        </p:tav>
                                        <p:tav tm="100000">
                                          <p:val>
                                            <p:strVal val="#ppt_w"/>
                                          </p:val>
                                        </p:tav>
                                      </p:tavLst>
                                    </p:anim>
                                    <p:anim calcmode="lin" valueType="num">
                                      <p:cBhvr>
                                        <p:cTn id="73" dur="500" fill="hold"/>
                                        <p:tgtEl>
                                          <p:spTgt spid="12"/>
                                        </p:tgtEl>
                                        <p:attrNameLst>
                                          <p:attrName>ppt_h</p:attrName>
                                        </p:attrNameLst>
                                      </p:cBhvr>
                                      <p:tavLst>
                                        <p:tav tm="0">
                                          <p:val>
                                            <p:fltVal val="0"/>
                                          </p:val>
                                        </p:tav>
                                        <p:tav tm="100000">
                                          <p:val>
                                            <p:strVal val="#ppt_h"/>
                                          </p:val>
                                        </p:tav>
                                      </p:tavLst>
                                    </p:anim>
                                    <p:animEffect transition="in" filter="fade">
                                      <p:cBhvr>
                                        <p:cTn id="74" dur="500"/>
                                        <p:tgtEl>
                                          <p:spTgt spid="12"/>
                                        </p:tgtEl>
                                      </p:cBhvr>
                                    </p:animEffect>
                                  </p:childTnLst>
                                </p:cTn>
                              </p:par>
                              <p:par>
                                <p:cTn id="75" presetID="53" presetClass="entr" presetSubtype="16" fill="hold" nodeType="with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p:cTn id="77" dur="500" fill="hold"/>
                                        <p:tgtEl>
                                          <p:spTgt spid="13"/>
                                        </p:tgtEl>
                                        <p:attrNameLst>
                                          <p:attrName>ppt_w</p:attrName>
                                        </p:attrNameLst>
                                      </p:cBhvr>
                                      <p:tavLst>
                                        <p:tav tm="0">
                                          <p:val>
                                            <p:fltVal val="0"/>
                                          </p:val>
                                        </p:tav>
                                        <p:tav tm="100000">
                                          <p:val>
                                            <p:strVal val="#ppt_w"/>
                                          </p:val>
                                        </p:tav>
                                      </p:tavLst>
                                    </p:anim>
                                    <p:anim calcmode="lin" valueType="num">
                                      <p:cBhvr>
                                        <p:cTn id="78" dur="500" fill="hold"/>
                                        <p:tgtEl>
                                          <p:spTgt spid="13"/>
                                        </p:tgtEl>
                                        <p:attrNameLst>
                                          <p:attrName>ppt_h</p:attrName>
                                        </p:attrNameLst>
                                      </p:cBhvr>
                                      <p:tavLst>
                                        <p:tav tm="0">
                                          <p:val>
                                            <p:fltVal val="0"/>
                                          </p:val>
                                        </p:tav>
                                        <p:tav tm="100000">
                                          <p:val>
                                            <p:strVal val="#ppt_h"/>
                                          </p:val>
                                        </p:tav>
                                      </p:tavLst>
                                    </p:anim>
                                    <p:animEffect transition="in" filter="fade">
                                      <p:cBhvr>
                                        <p:cTn id="79" dur="500"/>
                                        <p:tgtEl>
                                          <p:spTgt spid="13"/>
                                        </p:tgtEl>
                                      </p:cBhvr>
                                    </p:animEffect>
                                  </p:childTnLst>
                                </p:cTn>
                              </p:par>
                              <p:par>
                                <p:cTn id="80" presetID="53" presetClass="entr" presetSubtype="16" fill="hold" nodeType="with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p:cTn id="82" dur="500" fill="hold"/>
                                        <p:tgtEl>
                                          <p:spTgt spid="14"/>
                                        </p:tgtEl>
                                        <p:attrNameLst>
                                          <p:attrName>ppt_w</p:attrName>
                                        </p:attrNameLst>
                                      </p:cBhvr>
                                      <p:tavLst>
                                        <p:tav tm="0">
                                          <p:val>
                                            <p:fltVal val="0"/>
                                          </p:val>
                                        </p:tav>
                                        <p:tav tm="100000">
                                          <p:val>
                                            <p:strVal val="#ppt_w"/>
                                          </p:val>
                                        </p:tav>
                                      </p:tavLst>
                                    </p:anim>
                                    <p:anim calcmode="lin" valueType="num">
                                      <p:cBhvr>
                                        <p:cTn id="83" dur="500" fill="hold"/>
                                        <p:tgtEl>
                                          <p:spTgt spid="14"/>
                                        </p:tgtEl>
                                        <p:attrNameLst>
                                          <p:attrName>ppt_h</p:attrName>
                                        </p:attrNameLst>
                                      </p:cBhvr>
                                      <p:tavLst>
                                        <p:tav tm="0">
                                          <p:val>
                                            <p:fltVal val="0"/>
                                          </p:val>
                                        </p:tav>
                                        <p:tav tm="100000">
                                          <p:val>
                                            <p:strVal val="#ppt_h"/>
                                          </p:val>
                                        </p:tav>
                                      </p:tavLst>
                                    </p:anim>
                                    <p:animEffect transition="in" filter="fade">
                                      <p:cBhvr>
                                        <p:cTn id="84" dur="500"/>
                                        <p:tgtEl>
                                          <p:spTgt spid="14"/>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5"/>
                                        </p:tgtEl>
                                        <p:attrNameLst>
                                          <p:attrName>style.visibility</p:attrName>
                                        </p:attrNameLst>
                                      </p:cBhvr>
                                      <p:to>
                                        <p:strVal val="visible"/>
                                      </p:to>
                                    </p:set>
                                    <p:anim calcmode="lin" valueType="num">
                                      <p:cBhvr>
                                        <p:cTn id="87" dur="500" fill="hold"/>
                                        <p:tgtEl>
                                          <p:spTgt spid="15"/>
                                        </p:tgtEl>
                                        <p:attrNameLst>
                                          <p:attrName>ppt_w</p:attrName>
                                        </p:attrNameLst>
                                      </p:cBhvr>
                                      <p:tavLst>
                                        <p:tav tm="0">
                                          <p:val>
                                            <p:fltVal val="0"/>
                                          </p:val>
                                        </p:tav>
                                        <p:tav tm="100000">
                                          <p:val>
                                            <p:strVal val="#ppt_w"/>
                                          </p:val>
                                        </p:tav>
                                      </p:tavLst>
                                    </p:anim>
                                    <p:anim calcmode="lin" valueType="num">
                                      <p:cBhvr>
                                        <p:cTn id="88" dur="500" fill="hold"/>
                                        <p:tgtEl>
                                          <p:spTgt spid="15"/>
                                        </p:tgtEl>
                                        <p:attrNameLst>
                                          <p:attrName>ppt_h</p:attrName>
                                        </p:attrNameLst>
                                      </p:cBhvr>
                                      <p:tavLst>
                                        <p:tav tm="0">
                                          <p:val>
                                            <p:fltVal val="0"/>
                                          </p:val>
                                        </p:tav>
                                        <p:tav tm="100000">
                                          <p:val>
                                            <p:strVal val="#ppt_h"/>
                                          </p:val>
                                        </p:tav>
                                      </p:tavLst>
                                    </p:anim>
                                    <p:animEffect transition="in" filter="fade">
                                      <p:cBhvr>
                                        <p:cTn id="89" dur="500"/>
                                        <p:tgtEl>
                                          <p:spTgt spid="15"/>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6"/>
                                        </p:tgtEl>
                                        <p:attrNameLst>
                                          <p:attrName>style.visibility</p:attrName>
                                        </p:attrNameLst>
                                      </p:cBhvr>
                                      <p:to>
                                        <p:strVal val="visible"/>
                                      </p:to>
                                    </p:set>
                                    <p:anim calcmode="lin" valueType="num">
                                      <p:cBhvr>
                                        <p:cTn id="92" dur="500" fill="hold"/>
                                        <p:tgtEl>
                                          <p:spTgt spid="16"/>
                                        </p:tgtEl>
                                        <p:attrNameLst>
                                          <p:attrName>ppt_w</p:attrName>
                                        </p:attrNameLst>
                                      </p:cBhvr>
                                      <p:tavLst>
                                        <p:tav tm="0">
                                          <p:val>
                                            <p:fltVal val="0"/>
                                          </p:val>
                                        </p:tav>
                                        <p:tav tm="100000">
                                          <p:val>
                                            <p:strVal val="#ppt_w"/>
                                          </p:val>
                                        </p:tav>
                                      </p:tavLst>
                                    </p:anim>
                                    <p:anim calcmode="lin" valueType="num">
                                      <p:cBhvr>
                                        <p:cTn id="93" dur="500" fill="hold"/>
                                        <p:tgtEl>
                                          <p:spTgt spid="16"/>
                                        </p:tgtEl>
                                        <p:attrNameLst>
                                          <p:attrName>ppt_h</p:attrName>
                                        </p:attrNameLst>
                                      </p:cBhvr>
                                      <p:tavLst>
                                        <p:tav tm="0">
                                          <p:val>
                                            <p:fltVal val="0"/>
                                          </p:val>
                                        </p:tav>
                                        <p:tav tm="100000">
                                          <p:val>
                                            <p:strVal val="#ppt_h"/>
                                          </p:val>
                                        </p:tav>
                                      </p:tavLst>
                                    </p:anim>
                                    <p:animEffect transition="in" filter="fade">
                                      <p:cBhvr>
                                        <p:cTn id="94" dur="500"/>
                                        <p:tgtEl>
                                          <p:spTgt spid="16"/>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 calcmode="lin" valueType="num">
                                      <p:cBhvr>
                                        <p:cTn id="97" dur="500" fill="hold"/>
                                        <p:tgtEl>
                                          <p:spTgt spid="17"/>
                                        </p:tgtEl>
                                        <p:attrNameLst>
                                          <p:attrName>ppt_w</p:attrName>
                                        </p:attrNameLst>
                                      </p:cBhvr>
                                      <p:tavLst>
                                        <p:tav tm="0">
                                          <p:val>
                                            <p:fltVal val="0"/>
                                          </p:val>
                                        </p:tav>
                                        <p:tav tm="100000">
                                          <p:val>
                                            <p:strVal val="#ppt_w"/>
                                          </p:val>
                                        </p:tav>
                                      </p:tavLst>
                                    </p:anim>
                                    <p:anim calcmode="lin" valueType="num">
                                      <p:cBhvr>
                                        <p:cTn id="98" dur="500" fill="hold"/>
                                        <p:tgtEl>
                                          <p:spTgt spid="17"/>
                                        </p:tgtEl>
                                        <p:attrNameLst>
                                          <p:attrName>ppt_h</p:attrName>
                                        </p:attrNameLst>
                                      </p:cBhvr>
                                      <p:tavLst>
                                        <p:tav tm="0">
                                          <p:val>
                                            <p:fltVal val="0"/>
                                          </p:val>
                                        </p:tav>
                                        <p:tav tm="100000">
                                          <p:val>
                                            <p:strVal val="#ppt_h"/>
                                          </p:val>
                                        </p:tav>
                                      </p:tavLst>
                                    </p:anim>
                                    <p:animEffect transition="in" filter="fade">
                                      <p:cBhvr>
                                        <p:cTn id="99" dur="500"/>
                                        <p:tgtEl>
                                          <p:spTgt spid="17"/>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18"/>
                                        </p:tgtEl>
                                        <p:attrNameLst>
                                          <p:attrName>style.visibility</p:attrName>
                                        </p:attrNameLst>
                                      </p:cBhvr>
                                      <p:to>
                                        <p:strVal val="visible"/>
                                      </p:to>
                                    </p:set>
                                    <p:anim calcmode="lin" valueType="num">
                                      <p:cBhvr>
                                        <p:cTn id="102" dur="500" fill="hold"/>
                                        <p:tgtEl>
                                          <p:spTgt spid="18"/>
                                        </p:tgtEl>
                                        <p:attrNameLst>
                                          <p:attrName>ppt_w</p:attrName>
                                        </p:attrNameLst>
                                      </p:cBhvr>
                                      <p:tavLst>
                                        <p:tav tm="0">
                                          <p:val>
                                            <p:fltVal val="0"/>
                                          </p:val>
                                        </p:tav>
                                        <p:tav tm="100000">
                                          <p:val>
                                            <p:strVal val="#ppt_w"/>
                                          </p:val>
                                        </p:tav>
                                      </p:tavLst>
                                    </p:anim>
                                    <p:anim calcmode="lin" valueType="num">
                                      <p:cBhvr>
                                        <p:cTn id="103" dur="500" fill="hold"/>
                                        <p:tgtEl>
                                          <p:spTgt spid="18"/>
                                        </p:tgtEl>
                                        <p:attrNameLst>
                                          <p:attrName>ppt_h</p:attrName>
                                        </p:attrNameLst>
                                      </p:cBhvr>
                                      <p:tavLst>
                                        <p:tav tm="0">
                                          <p:val>
                                            <p:fltVal val="0"/>
                                          </p:val>
                                        </p:tav>
                                        <p:tav tm="100000">
                                          <p:val>
                                            <p:strVal val="#ppt_h"/>
                                          </p:val>
                                        </p:tav>
                                      </p:tavLst>
                                    </p:anim>
                                    <p:animEffect transition="in" filter="fade">
                                      <p:cBhvr>
                                        <p:cTn id="104" dur="500"/>
                                        <p:tgtEl>
                                          <p:spTgt spid="18"/>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19"/>
                                        </p:tgtEl>
                                        <p:attrNameLst>
                                          <p:attrName>style.visibility</p:attrName>
                                        </p:attrNameLst>
                                      </p:cBhvr>
                                      <p:to>
                                        <p:strVal val="visible"/>
                                      </p:to>
                                    </p:set>
                                    <p:anim calcmode="lin" valueType="num">
                                      <p:cBhvr>
                                        <p:cTn id="107" dur="500" fill="hold"/>
                                        <p:tgtEl>
                                          <p:spTgt spid="19"/>
                                        </p:tgtEl>
                                        <p:attrNameLst>
                                          <p:attrName>ppt_w</p:attrName>
                                        </p:attrNameLst>
                                      </p:cBhvr>
                                      <p:tavLst>
                                        <p:tav tm="0">
                                          <p:val>
                                            <p:fltVal val="0"/>
                                          </p:val>
                                        </p:tav>
                                        <p:tav tm="100000">
                                          <p:val>
                                            <p:strVal val="#ppt_w"/>
                                          </p:val>
                                        </p:tav>
                                      </p:tavLst>
                                    </p:anim>
                                    <p:anim calcmode="lin" valueType="num">
                                      <p:cBhvr>
                                        <p:cTn id="108" dur="500" fill="hold"/>
                                        <p:tgtEl>
                                          <p:spTgt spid="19"/>
                                        </p:tgtEl>
                                        <p:attrNameLst>
                                          <p:attrName>ppt_h</p:attrName>
                                        </p:attrNameLst>
                                      </p:cBhvr>
                                      <p:tavLst>
                                        <p:tav tm="0">
                                          <p:val>
                                            <p:fltVal val="0"/>
                                          </p:val>
                                        </p:tav>
                                        <p:tav tm="100000">
                                          <p:val>
                                            <p:strVal val="#ppt_h"/>
                                          </p:val>
                                        </p:tav>
                                      </p:tavLst>
                                    </p:anim>
                                    <p:animEffect transition="in" filter="fade">
                                      <p:cBhvr>
                                        <p:cTn id="109" dur="500"/>
                                        <p:tgtEl>
                                          <p:spTgt spid="19"/>
                                        </p:tgtEl>
                                      </p:cBhvr>
                                    </p:animEffect>
                                  </p:childTnLst>
                                </p:cTn>
                              </p:par>
                              <p:par>
                                <p:cTn id="110" presetID="53" presetClass="entr" presetSubtype="16" fill="hold" grpId="0" nodeType="withEffect">
                                  <p:stCondLst>
                                    <p:cond delay="0"/>
                                  </p:stCondLst>
                                  <p:childTnLst>
                                    <p:set>
                                      <p:cBhvr>
                                        <p:cTn id="111" dur="1" fill="hold">
                                          <p:stCondLst>
                                            <p:cond delay="0"/>
                                          </p:stCondLst>
                                        </p:cTn>
                                        <p:tgtEl>
                                          <p:spTgt spid="20"/>
                                        </p:tgtEl>
                                        <p:attrNameLst>
                                          <p:attrName>style.visibility</p:attrName>
                                        </p:attrNameLst>
                                      </p:cBhvr>
                                      <p:to>
                                        <p:strVal val="visible"/>
                                      </p:to>
                                    </p:set>
                                    <p:anim calcmode="lin" valueType="num">
                                      <p:cBhvr>
                                        <p:cTn id="112" dur="500" fill="hold"/>
                                        <p:tgtEl>
                                          <p:spTgt spid="20"/>
                                        </p:tgtEl>
                                        <p:attrNameLst>
                                          <p:attrName>ppt_w</p:attrName>
                                        </p:attrNameLst>
                                      </p:cBhvr>
                                      <p:tavLst>
                                        <p:tav tm="0">
                                          <p:val>
                                            <p:fltVal val="0"/>
                                          </p:val>
                                        </p:tav>
                                        <p:tav tm="100000">
                                          <p:val>
                                            <p:strVal val="#ppt_w"/>
                                          </p:val>
                                        </p:tav>
                                      </p:tavLst>
                                    </p:anim>
                                    <p:anim calcmode="lin" valueType="num">
                                      <p:cBhvr>
                                        <p:cTn id="113" dur="500" fill="hold"/>
                                        <p:tgtEl>
                                          <p:spTgt spid="20"/>
                                        </p:tgtEl>
                                        <p:attrNameLst>
                                          <p:attrName>ppt_h</p:attrName>
                                        </p:attrNameLst>
                                      </p:cBhvr>
                                      <p:tavLst>
                                        <p:tav tm="0">
                                          <p:val>
                                            <p:fltVal val="0"/>
                                          </p:val>
                                        </p:tav>
                                        <p:tav tm="100000">
                                          <p:val>
                                            <p:strVal val="#ppt_h"/>
                                          </p:val>
                                        </p:tav>
                                      </p:tavLst>
                                    </p:anim>
                                    <p:animEffect transition="in" filter="fade">
                                      <p:cBhvr>
                                        <p:cTn id="114" dur="500"/>
                                        <p:tgtEl>
                                          <p:spTgt spid="20"/>
                                        </p:tgtEl>
                                      </p:cBhvr>
                                    </p:animEffect>
                                  </p:childTnLst>
                                </p:cTn>
                              </p:par>
                              <p:par>
                                <p:cTn id="115" presetID="2" presetClass="entr" presetSubtype="8" fill="hold" nodeType="withEffect">
                                  <p:stCondLst>
                                    <p:cond delay="0"/>
                                  </p:stCondLst>
                                  <p:childTnLst>
                                    <p:set>
                                      <p:cBhvr>
                                        <p:cTn id="116" dur="1" fill="hold">
                                          <p:stCondLst>
                                            <p:cond delay="0"/>
                                          </p:stCondLst>
                                        </p:cTn>
                                        <p:tgtEl>
                                          <p:spTgt spid="22"/>
                                        </p:tgtEl>
                                        <p:attrNameLst>
                                          <p:attrName>style.visibility</p:attrName>
                                        </p:attrNameLst>
                                      </p:cBhvr>
                                      <p:to>
                                        <p:strVal val="visible"/>
                                      </p:to>
                                    </p:set>
                                    <p:anim calcmode="lin" valueType="num">
                                      <p:cBhvr additive="base">
                                        <p:cTn id="117" dur="500" fill="hold"/>
                                        <p:tgtEl>
                                          <p:spTgt spid="22"/>
                                        </p:tgtEl>
                                        <p:attrNameLst>
                                          <p:attrName>ppt_x</p:attrName>
                                        </p:attrNameLst>
                                      </p:cBhvr>
                                      <p:tavLst>
                                        <p:tav tm="0">
                                          <p:val>
                                            <p:strVal val="0-#ppt_w/2"/>
                                          </p:val>
                                        </p:tav>
                                        <p:tav tm="100000">
                                          <p:val>
                                            <p:strVal val="#ppt_x"/>
                                          </p:val>
                                        </p:tav>
                                      </p:tavLst>
                                    </p:anim>
                                    <p:anim calcmode="lin" valueType="num">
                                      <p:cBhvr additive="base">
                                        <p:cTn id="118" dur="500" fill="hold"/>
                                        <p:tgtEl>
                                          <p:spTgt spid="22"/>
                                        </p:tgtEl>
                                        <p:attrNameLst>
                                          <p:attrName>ppt_y</p:attrName>
                                        </p:attrNameLst>
                                      </p:cBhvr>
                                      <p:tavLst>
                                        <p:tav tm="0">
                                          <p:val>
                                            <p:strVal val="#ppt_y"/>
                                          </p:val>
                                        </p:tav>
                                        <p:tav tm="100000">
                                          <p:val>
                                            <p:strVal val="#ppt_y"/>
                                          </p:val>
                                        </p:tav>
                                      </p:tavLst>
                                    </p:anim>
                                  </p:childTnLst>
                                </p:cTn>
                              </p:par>
                              <p:par>
                                <p:cTn id="119" presetID="2" presetClass="entr" presetSubtype="8" fill="hold" nodeType="withEffect">
                                  <p:stCondLst>
                                    <p:cond delay="0"/>
                                  </p:stCondLst>
                                  <p:childTnLst>
                                    <p:set>
                                      <p:cBhvr>
                                        <p:cTn id="120" dur="1" fill="hold">
                                          <p:stCondLst>
                                            <p:cond delay="0"/>
                                          </p:stCondLst>
                                        </p:cTn>
                                        <p:tgtEl>
                                          <p:spTgt spid="25"/>
                                        </p:tgtEl>
                                        <p:attrNameLst>
                                          <p:attrName>style.visibility</p:attrName>
                                        </p:attrNameLst>
                                      </p:cBhvr>
                                      <p:to>
                                        <p:strVal val="visible"/>
                                      </p:to>
                                    </p:set>
                                    <p:anim calcmode="lin" valueType="num">
                                      <p:cBhvr additive="base">
                                        <p:cTn id="121" dur="500" fill="hold"/>
                                        <p:tgtEl>
                                          <p:spTgt spid="25"/>
                                        </p:tgtEl>
                                        <p:attrNameLst>
                                          <p:attrName>ppt_x</p:attrName>
                                        </p:attrNameLst>
                                      </p:cBhvr>
                                      <p:tavLst>
                                        <p:tav tm="0">
                                          <p:val>
                                            <p:strVal val="0-#ppt_w/2"/>
                                          </p:val>
                                        </p:tav>
                                        <p:tav tm="100000">
                                          <p:val>
                                            <p:strVal val="#ppt_x"/>
                                          </p:val>
                                        </p:tav>
                                      </p:tavLst>
                                    </p:anim>
                                    <p:anim calcmode="lin" valueType="num">
                                      <p:cBhvr additive="base">
                                        <p:cTn id="122" dur="500" fill="hold"/>
                                        <p:tgtEl>
                                          <p:spTgt spid="25"/>
                                        </p:tgtEl>
                                        <p:attrNameLst>
                                          <p:attrName>ppt_y</p:attrName>
                                        </p:attrNameLst>
                                      </p:cBhvr>
                                      <p:tavLst>
                                        <p:tav tm="0">
                                          <p:val>
                                            <p:strVal val="#ppt_y"/>
                                          </p:val>
                                        </p:tav>
                                        <p:tav tm="100000">
                                          <p:val>
                                            <p:strVal val="#ppt_y"/>
                                          </p:val>
                                        </p:tav>
                                      </p:tavLst>
                                    </p:anim>
                                  </p:childTnLst>
                                </p:cTn>
                              </p:par>
                              <p:par>
                                <p:cTn id="123" presetID="2" presetClass="entr" presetSubtype="2" fill="hold" nodeType="withEffect">
                                  <p:stCondLst>
                                    <p:cond delay="0"/>
                                  </p:stCondLst>
                                  <p:childTnLst>
                                    <p:set>
                                      <p:cBhvr>
                                        <p:cTn id="124" dur="1" fill="hold">
                                          <p:stCondLst>
                                            <p:cond delay="0"/>
                                          </p:stCondLst>
                                        </p:cTn>
                                        <p:tgtEl>
                                          <p:spTgt spid="28"/>
                                        </p:tgtEl>
                                        <p:attrNameLst>
                                          <p:attrName>style.visibility</p:attrName>
                                        </p:attrNameLst>
                                      </p:cBhvr>
                                      <p:to>
                                        <p:strVal val="visible"/>
                                      </p:to>
                                    </p:set>
                                    <p:anim calcmode="lin" valueType="num">
                                      <p:cBhvr additive="base">
                                        <p:cTn id="125" dur="500" fill="hold"/>
                                        <p:tgtEl>
                                          <p:spTgt spid="28"/>
                                        </p:tgtEl>
                                        <p:attrNameLst>
                                          <p:attrName>ppt_x</p:attrName>
                                        </p:attrNameLst>
                                      </p:cBhvr>
                                      <p:tavLst>
                                        <p:tav tm="0">
                                          <p:val>
                                            <p:strVal val="1+#ppt_w/2"/>
                                          </p:val>
                                        </p:tav>
                                        <p:tav tm="100000">
                                          <p:val>
                                            <p:strVal val="#ppt_x"/>
                                          </p:val>
                                        </p:tav>
                                      </p:tavLst>
                                    </p:anim>
                                    <p:anim calcmode="lin" valueType="num">
                                      <p:cBhvr additive="base">
                                        <p:cTn id="126" dur="500" fill="hold"/>
                                        <p:tgtEl>
                                          <p:spTgt spid="28"/>
                                        </p:tgtEl>
                                        <p:attrNameLst>
                                          <p:attrName>ppt_y</p:attrName>
                                        </p:attrNameLst>
                                      </p:cBhvr>
                                      <p:tavLst>
                                        <p:tav tm="0">
                                          <p:val>
                                            <p:strVal val="#ppt_y"/>
                                          </p:val>
                                        </p:tav>
                                        <p:tav tm="100000">
                                          <p:val>
                                            <p:strVal val="#ppt_y"/>
                                          </p:val>
                                        </p:tav>
                                      </p:tavLst>
                                    </p:anim>
                                  </p:childTnLst>
                                </p:cTn>
                              </p:par>
                              <p:par>
                                <p:cTn id="127" presetID="2" presetClass="entr" presetSubtype="2" fill="hold" nodeType="withEffect">
                                  <p:stCondLst>
                                    <p:cond delay="0"/>
                                  </p:stCondLst>
                                  <p:childTnLst>
                                    <p:set>
                                      <p:cBhvr>
                                        <p:cTn id="128" dur="1" fill="hold">
                                          <p:stCondLst>
                                            <p:cond delay="0"/>
                                          </p:stCondLst>
                                        </p:cTn>
                                        <p:tgtEl>
                                          <p:spTgt spid="32"/>
                                        </p:tgtEl>
                                        <p:attrNameLst>
                                          <p:attrName>style.visibility</p:attrName>
                                        </p:attrNameLst>
                                      </p:cBhvr>
                                      <p:to>
                                        <p:strVal val="visible"/>
                                      </p:to>
                                    </p:set>
                                    <p:anim calcmode="lin" valueType="num">
                                      <p:cBhvr additive="base">
                                        <p:cTn id="129" dur="500" fill="hold"/>
                                        <p:tgtEl>
                                          <p:spTgt spid="32"/>
                                        </p:tgtEl>
                                        <p:attrNameLst>
                                          <p:attrName>ppt_x</p:attrName>
                                        </p:attrNameLst>
                                      </p:cBhvr>
                                      <p:tavLst>
                                        <p:tav tm="0">
                                          <p:val>
                                            <p:strVal val="1+#ppt_w/2"/>
                                          </p:val>
                                        </p:tav>
                                        <p:tav tm="100000">
                                          <p:val>
                                            <p:strVal val="#ppt_x"/>
                                          </p:val>
                                        </p:tav>
                                      </p:tavLst>
                                    </p:anim>
                                    <p:anim calcmode="lin" valueType="num">
                                      <p:cBhvr additive="base">
                                        <p:cTn id="130"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6" grpId="0" animBg="1"/>
      <p:bldP spid="17" grpId="0" animBg="1"/>
      <p:bldP spid="18" grpId="0" animBg="1"/>
      <p:bldP spid="19" grpId="0" animBg="1"/>
      <p:bldP spid="20" grpId="0" animBg="1"/>
      <p:bldP spid="21" grpId="0" animBg="1"/>
      <p:bldP spid="36" grpId="0"/>
      <p:bldP spid="37" grpId="0"/>
      <p:bldP spid="38" grpId="0"/>
      <p:bldP spid="39" grpId="0"/>
      <p:bldP spid="40" grpId="0"/>
      <p:bldP spid="43" grpId="0"/>
      <p:bldP spid="4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084114" y="1567754"/>
            <a:ext cx="476808" cy="346566"/>
            <a:chOff x="5918711" y="1567754"/>
            <a:chExt cx="476808" cy="346566"/>
          </a:xfrm>
          <a:solidFill>
            <a:schemeClr val="accent2"/>
          </a:solidFill>
        </p:grpSpPr>
        <p:sp>
          <p:nvSpPr>
            <p:cNvPr id="8" name="Pentagon 9"/>
            <p:cNvSpPr/>
            <p:nvPr/>
          </p:nvSpPr>
          <p:spPr>
            <a:xfrm rot="10800000" flipH="1">
              <a:off x="5918711" y="1567754"/>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9" name="Group 29"/>
            <p:cNvGrpSpPr/>
            <p:nvPr/>
          </p:nvGrpSpPr>
          <p:grpSpPr>
            <a:xfrm>
              <a:off x="6018683" y="1608936"/>
              <a:ext cx="264199" cy="264199"/>
              <a:chOff x="8216107" y="2577307"/>
              <a:chExt cx="464344" cy="464344"/>
            </a:xfrm>
            <a:grpFill/>
          </p:grpSpPr>
          <p:sp>
            <p:nvSpPr>
              <p:cNvPr id="10" name="AutoShape 52"/>
              <p:cNvSpPr>
                <a:spLocks/>
              </p:cNvSpPr>
              <p:nvPr/>
            </p:nvSpPr>
            <p:spPr bwMode="auto">
              <a:xfrm>
                <a:off x="8216107" y="2577307"/>
                <a:ext cx="464344" cy="464344"/>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1" name="AutoShape 53"/>
              <p:cNvSpPr>
                <a:spLocks/>
              </p:cNvSpPr>
              <p:nvPr/>
            </p:nvSpPr>
            <p:spPr bwMode="auto">
              <a:xfrm>
                <a:off x="8390732" y="2736850"/>
                <a:ext cx="125413" cy="130175"/>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2" name="AutoShape 54"/>
              <p:cNvSpPr>
                <a:spLocks/>
              </p:cNvSpPr>
              <p:nvPr/>
            </p:nvSpPr>
            <p:spPr bwMode="auto">
              <a:xfrm>
                <a:off x="8375650" y="2896394"/>
                <a:ext cx="70644" cy="73819"/>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sp>
            <p:nvSpPr>
              <p:cNvPr id="13" name="AutoShape 55"/>
              <p:cNvSpPr>
                <a:spLocks/>
              </p:cNvSpPr>
              <p:nvPr/>
            </p:nvSpPr>
            <p:spPr bwMode="auto">
              <a:xfrm>
                <a:off x="8448675" y="2649538"/>
                <a:ext cx="71438" cy="74613"/>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grpSp>
        <p:nvGrpSpPr>
          <p:cNvPr id="14" name="组合 13"/>
          <p:cNvGrpSpPr/>
          <p:nvPr/>
        </p:nvGrpSpPr>
        <p:grpSpPr>
          <a:xfrm>
            <a:off x="3345250" y="1167263"/>
            <a:ext cx="2556930" cy="3232311"/>
            <a:chOff x="3179847" y="1197818"/>
            <a:chExt cx="2556930" cy="3232311"/>
          </a:xfrm>
        </p:grpSpPr>
        <p:pic>
          <p:nvPicPr>
            <p:cNvPr id="15" name="图片 3"/>
            <p:cNvPicPr>
              <a:picLocks noChangeAspect="1"/>
            </p:cNvPicPr>
            <p:nvPr/>
          </p:nvPicPr>
          <p:blipFill rotWithShape="1">
            <a:blip r:embed="rId3" cstate="print">
              <a:extLst>
                <a:ext uri="{28A0092B-C50C-407E-A947-70E740481C1C}">
                  <a14:useLocalDpi xmlns:a14="http://schemas.microsoft.com/office/drawing/2010/main" val="0"/>
                </a:ext>
              </a:extLst>
            </a:blip>
            <a:srcRect l="53909" t="10520" r="5430" b="17484"/>
            <a:stretch/>
          </p:blipFill>
          <p:spPr>
            <a:xfrm>
              <a:off x="3179847" y="1197818"/>
              <a:ext cx="2556930" cy="3232311"/>
            </a:xfrm>
            <a:prstGeom prst="rect">
              <a:avLst/>
            </a:prstGeom>
            <a:effectLst>
              <a:outerShdw blurRad="50800" dist="38100" dir="2700000" algn="tl" rotWithShape="0">
                <a:prstClr val="black">
                  <a:alpha val="40000"/>
                </a:prstClr>
              </a:outerShdw>
            </a:effectLst>
          </p:spPr>
        </p:pic>
        <p:sp>
          <p:nvSpPr>
            <p:cNvPr id="16" name="Rectangle 5"/>
            <p:cNvSpPr/>
            <p:nvPr/>
          </p:nvSpPr>
          <p:spPr>
            <a:xfrm>
              <a:off x="3539006" y="1570718"/>
              <a:ext cx="1868588" cy="2524313"/>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accent1"/>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719173" y="1600721"/>
            <a:ext cx="476808" cy="346566"/>
            <a:chOff x="2553770" y="1555001"/>
            <a:chExt cx="476808" cy="346566"/>
          </a:xfrm>
        </p:grpSpPr>
        <p:sp>
          <p:nvSpPr>
            <p:cNvPr id="18" name="Pentagon 9"/>
            <p:cNvSpPr/>
            <p:nvPr/>
          </p:nvSpPr>
          <p:spPr>
            <a:xfrm flipH="1">
              <a:off x="2553770" y="1555001"/>
              <a:ext cx="476808" cy="346566"/>
            </a:xfrm>
            <a:prstGeom prst="homePlate">
              <a:avLst>
                <a:gd name="adj" fmla="val 23830"/>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19" name="Group 36"/>
            <p:cNvGrpSpPr/>
            <p:nvPr/>
          </p:nvGrpSpPr>
          <p:grpSpPr>
            <a:xfrm>
              <a:off x="2715031" y="1600024"/>
              <a:ext cx="181552" cy="264651"/>
              <a:chOff x="3582988" y="3510757"/>
              <a:chExt cx="319088" cy="465138"/>
            </a:xfrm>
            <a:solidFill>
              <a:srgbClr val="FFFFFF"/>
            </a:solidFill>
          </p:grpSpPr>
          <p:sp>
            <p:nvSpPr>
              <p:cNvPr id="20"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accent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21"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22" name="组合 21"/>
          <p:cNvGrpSpPr/>
          <p:nvPr/>
        </p:nvGrpSpPr>
        <p:grpSpPr>
          <a:xfrm>
            <a:off x="2727151" y="2654751"/>
            <a:ext cx="476808" cy="346566"/>
            <a:chOff x="2561748" y="2421743"/>
            <a:chExt cx="476808" cy="346566"/>
          </a:xfrm>
        </p:grpSpPr>
        <p:sp>
          <p:nvSpPr>
            <p:cNvPr id="23" name="Pentagon 9"/>
            <p:cNvSpPr/>
            <p:nvPr/>
          </p:nvSpPr>
          <p:spPr>
            <a:xfrm flipH="1">
              <a:off x="2561748" y="2421743"/>
              <a:ext cx="476808" cy="346566"/>
            </a:xfrm>
            <a:prstGeom prst="homePlate">
              <a:avLst>
                <a:gd name="adj" fmla="val 23830"/>
              </a:avLst>
            </a:prstGeom>
            <a:solidFill>
              <a:schemeClr val="tx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4" name="AutoShape 83"/>
            <p:cNvSpPr>
              <a:spLocks/>
            </p:cNvSpPr>
            <p:nvPr/>
          </p:nvSpPr>
          <p:spPr bwMode="auto">
            <a:xfrm>
              <a:off x="2715031" y="2508314"/>
              <a:ext cx="264199" cy="17342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sz="1500">
                <a:solidFill>
                  <a:schemeClr val="accent1"/>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Gill Sans" charset="0"/>
              </a:endParaRPr>
            </a:p>
          </p:txBody>
        </p:sp>
      </p:grpSp>
      <p:grpSp>
        <p:nvGrpSpPr>
          <p:cNvPr id="25" name="组合 24"/>
          <p:cNvGrpSpPr/>
          <p:nvPr/>
        </p:nvGrpSpPr>
        <p:grpSpPr>
          <a:xfrm>
            <a:off x="2727151" y="3708780"/>
            <a:ext cx="476808" cy="346566"/>
            <a:chOff x="2561748" y="3061080"/>
            <a:chExt cx="476808" cy="346566"/>
          </a:xfrm>
        </p:grpSpPr>
        <p:sp>
          <p:nvSpPr>
            <p:cNvPr id="26" name="Pentagon 9"/>
            <p:cNvSpPr/>
            <p:nvPr/>
          </p:nvSpPr>
          <p:spPr>
            <a:xfrm flipH="1">
              <a:off x="2561748" y="3061080"/>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sp>
          <p:nvSpPr>
            <p:cNvPr id="27" name="AutoShape 59"/>
            <p:cNvSpPr>
              <a:spLocks/>
            </p:cNvSpPr>
            <p:nvPr/>
          </p:nvSpPr>
          <p:spPr bwMode="auto">
            <a:xfrm>
              <a:off x="2670706" y="3102263"/>
              <a:ext cx="264651" cy="264199"/>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accent2"/>
            </a:solidFill>
            <a:ln>
              <a:noFill/>
            </a:ln>
            <a:effectLs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nvGrpSpPr>
          <p:cNvPr id="28" name="组合 27"/>
          <p:cNvGrpSpPr/>
          <p:nvPr/>
        </p:nvGrpSpPr>
        <p:grpSpPr>
          <a:xfrm>
            <a:off x="683568" y="1545824"/>
            <a:ext cx="1923767" cy="750738"/>
            <a:chOff x="1078513" y="1669167"/>
            <a:chExt cx="1923767" cy="750738"/>
          </a:xfrm>
        </p:grpSpPr>
        <p:sp>
          <p:nvSpPr>
            <p:cNvPr id="29" name="TextBox 61"/>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0" name="TextBox 62"/>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1"/>
                  </a:solidFill>
                  <a:latin typeface="微软雅黑" panose="020B0503020204020204" pitchFamily="34" charset="-122"/>
                  <a:ea typeface="微软雅黑" panose="020B0503020204020204" pitchFamily="34" charset="-122"/>
                </a:rPr>
                <a:t>标题文字</a:t>
              </a:r>
              <a:endParaRPr lang="en-US" sz="1600" dirty="0" smtClean="0">
                <a:solidFill>
                  <a:schemeClr val="bg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83568" y="2620132"/>
            <a:ext cx="1923767" cy="750738"/>
            <a:chOff x="1078513" y="1669167"/>
            <a:chExt cx="1923767" cy="750738"/>
          </a:xfrm>
        </p:grpSpPr>
        <p:sp>
          <p:nvSpPr>
            <p:cNvPr id="34" name="TextBox 64"/>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5" name="TextBox 69"/>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683568" y="3648836"/>
            <a:ext cx="1923767" cy="750738"/>
            <a:chOff x="1078513" y="1669167"/>
            <a:chExt cx="1923767" cy="750738"/>
          </a:xfrm>
        </p:grpSpPr>
        <p:sp>
          <p:nvSpPr>
            <p:cNvPr id="37" name="TextBox 75"/>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38" name="TextBox 76"/>
            <p:cNvSpPr txBox="1"/>
            <p:nvPr/>
          </p:nvSpPr>
          <p:spPr>
            <a:xfrm>
              <a:off x="21229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6084114" y="2637511"/>
            <a:ext cx="476808" cy="346566"/>
            <a:chOff x="5918711" y="2224885"/>
            <a:chExt cx="476808" cy="346566"/>
          </a:xfrm>
          <a:solidFill>
            <a:schemeClr val="accent2"/>
          </a:solidFill>
        </p:grpSpPr>
        <p:sp>
          <p:nvSpPr>
            <p:cNvPr id="40" name="Pentagon 9"/>
            <p:cNvSpPr/>
            <p:nvPr/>
          </p:nvSpPr>
          <p:spPr>
            <a:xfrm rot="10800000" flipH="1">
              <a:off x="5918711" y="2224885"/>
              <a:ext cx="476808" cy="346566"/>
            </a:xfrm>
            <a:prstGeom prst="homePlate">
              <a:avLst>
                <a:gd name="adj" fmla="val 23830"/>
              </a:avLst>
            </a:prstGeom>
            <a:solidFill>
              <a:schemeClr val="bg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43" name="Group 22"/>
            <p:cNvGrpSpPr/>
            <p:nvPr/>
          </p:nvGrpSpPr>
          <p:grpSpPr>
            <a:xfrm>
              <a:off x="5997568" y="2282755"/>
              <a:ext cx="264199" cy="264651"/>
              <a:chOff x="7287419" y="3505994"/>
              <a:chExt cx="464344" cy="465138"/>
            </a:xfrm>
            <a:grpFill/>
          </p:grpSpPr>
          <p:sp>
            <p:nvSpPr>
              <p:cNvPr id="44"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5"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6"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8"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49"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50" name="组合 49"/>
          <p:cNvGrpSpPr/>
          <p:nvPr/>
        </p:nvGrpSpPr>
        <p:grpSpPr>
          <a:xfrm>
            <a:off x="6084114" y="3707268"/>
            <a:ext cx="476808" cy="346566"/>
            <a:chOff x="5912378" y="3043536"/>
            <a:chExt cx="476808" cy="346566"/>
          </a:xfrm>
          <a:solidFill>
            <a:schemeClr val="accent2"/>
          </a:solidFill>
        </p:grpSpPr>
        <p:sp>
          <p:nvSpPr>
            <p:cNvPr id="51" name="Pentagon 9"/>
            <p:cNvSpPr/>
            <p:nvPr/>
          </p:nvSpPr>
          <p:spPr>
            <a:xfrm rot="10800000" flipH="1">
              <a:off x="5912378" y="3043536"/>
              <a:ext cx="476808" cy="346566"/>
            </a:xfrm>
            <a:prstGeom prst="homePlate">
              <a:avLst>
                <a:gd name="adj" fmla="val 23830"/>
              </a:avLst>
            </a:prstGeom>
            <a:solidFill>
              <a:schemeClr val="tx2">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en-GB" sz="1800">
                <a:solidFill>
                  <a:schemeClr val="accent1"/>
                </a:solidFill>
                <a:latin typeface="微软雅黑" panose="020B0503020204020204" pitchFamily="34" charset="-122"/>
                <a:ea typeface="微软雅黑" panose="020B0503020204020204" pitchFamily="34" charset="-122"/>
              </a:endParaRPr>
            </a:p>
          </p:txBody>
        </p:sp>
        <p:grpSp>
          <p:nvGrpSpPr>
            <p:cNvPr id="52" name="Group 12"/>
            <p:cNvGrpSpPr/>
            <p:nvPr/>
          </p:nvGrpSpPr>
          <p:grpSpPr>
            <a:xfrm>
              <a:off x="5985331" y="3091890"/>
              <a:ext cx="264199" cy="264651"/>
              <a:chOff x="9145588" y="4435475"/>
              <a:chExt cx="464344" cy="465138"/>
            </a:xfrm>
            <a:grpFill/>
          </p:grpSpPr>
          <p:sp>
            <p:nvSpPr>
              <p:cNvPr id="53"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4"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5"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6"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7"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8"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59"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0"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sp>
            <p:nvSpPr>
              <p:cNvPr id="61"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olidFill>
                    <a:schemeClr val="accent1"/>
                  </a:solidFill>
                  <a:latin typeface="微软雅黑" panose="020B0503020204020204" pitchFamily="34" charset="-122"/>
                  <a:ea typeface="微软雅黑" panose="020B0503020204020204" pitchFamily="34" charset="-122"/>
                  <a:sym typeface="Gill Sans" charset="0"/>
                </a:endParaRPr>
              </a:p>
            </p:txBody>
          </p:sp>
        </p:grpSp>
      </p:grpSp>
      <p:grpSp>
        <p:nvGrpSpPr>
          <p:cNvPr id="62" name="组合 61"/>
          <p:cNvGrpSpPr/>
          <p:nvPr/>
        </p:nvGrpSpPr>
        <p:grpSpPr>
          <a:xfrm>
            <a:off x="6691309" y="1545824"/>
            <a:ext cx="1955677" cy="750738"/>
            <a:chOff x="1046603" y="1669167"/>
            <a:chExt cx="1955677" cy="750738"/>
          </a:xfrm>
        </p:grpSpPr>
        <p:sp>
          <p:nvSpPr>
            <p:cNvPr id="63" name="TextBox 103"/>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4" name="TextBox 104"/>
            <p:cNvSpPr txBox="1"/>
            <p:nvPr/>
          </p:nvSpPr>
          <p:spPr>
            <a:xfrm>
              <a:off x="1046603" y="1669167"/>
              <a:ext cx="820738" cy="246221"/>
            </a:xfrm>
            <a:prstGeom prst="rect">
              <a:avLst/>
            </a:prstGeom>
            <a:noFill/>
          </p:spPr>
          <p:txBody>
            <a:bodyPr wrap="none" lIns="0" tIns="0" rIns="0" bIns="0" rtlCol="0" anchor="t">
              <a:spAutoFit/>
            </a:bodyPr>
            <a:lstStyle/>
            <a:p>
              <a:pPr algn="ctr"/>
              <a:r>
                <a:rPr lang="zh-CN" altLang="en-US" sz="1600" dirty="0" smtClean="0">
                  <a:latin typeface="微软雅黑" panose="020B0503020204020204" pitchFamily="34" charset="-122"/>
                  <a:ea typeface="微软雅黑" panose="020B0503020204020204" pitchFamily="34" charset="-122"/>
                </a:rPr>
                <a:t>标题文字</a:t>
              </a:r>
              <a:endParaRPr lang="en-US" sz="1600" dirty="0" smtClean="0">
                <a:latin typeface="微软雅黑" panose="020B0503020204020204" pitchFamily="34" charset="-122"/>
                <a:ea typeface="微软雅黑" panose="020B0503020204020204" pitchFamily="34" charset="-122"/>
              </a:endParaRPr>
            </a:p>
          </p:txBody>
        </p:sp>
      </p:grpSp>
      <p:grpSp>
        <p:nvGrpSpPr>
          <p:cNvPr id="65" name="组合 64"/>
          <p:cNvGrpSpPr/>
          <p:nvPr/>
        </p:nvGrpSpPr>
        <p:grpSpPr>
          <a:xfrm>
            <a:off x="6700834" y="2620132"/>
            <a:ext cx="1946152" cy="750738"/>
            <a:chOff x="1056128" y="1669167"/>
            <a:chExt cx="1946152" cy="750738"/>
          </a:xfrm>
        </p:grpSpPr>
        <p:sp>
          <p:nvSpPr>
            <p:cNvPr id="66" name="TextBox 106"/>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67" name="TextBox 107"/>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bg2"/>
                  </a:solidFill>
                  <a:latin typeface="微软雅黑" panose="020B0503020204020204" pitchFamily="34" charset="-122"/>
                  <a:ea typeface="微软雅黑" panose="020B0503020204020204" pitchFamily="34" charset="-122"/>
                </a:rPr>
                <a:t>标题文字</a:t>
              </a:r>
              <a:endParaRPr lang="en-US" sz="1600" dirty="0" smtClean="0">
                <a:solidFill>
                  <a:schemeClr val="bg2"/>
                </a:solidFill>
                <a:latin typeface="微软雅黑" panose="020B0503020204020204" pitchFamily="34" charset="-122"/>
                <a:ea typeface="微软雅黑" panose="020B0503020204020204" pitchFamily="34" charset="-122"/>
              </a:endParaRPr>
            </a:p>
          </p:txBody>
        </p:sp>
      </p:grpSp>
      <p:grpSp>
        <p:nvGrpSpPr>
          <p:cNvPr id="68" name="组合 67"/>
          <p:cNvGrpSpPr/>
          <p:nvPr/>
        </p:nvGrpSpPr>
        <p:grpSpPr>
          <a:xfrm>
            <a:off x="6700834" y="3648836"/>
            <a:ext cx="1946152" cy="750738"/>
            <a:chOff x="1056128" y="1669167"/>
            <a:chExt cx="1946152" cy="750738"/>
          </a:xfrm>
        </p:grpSpPr>
        <p:sp>
          <p:nvSpPr>
            <p:cNvPr id="69" name="TextBox 109"/>
            <p:cNvSpPr txBox="1"/>
            <p:nvPr/>
          </p:nvSpPr>
          <p:spPr>
            <a:xfrm>
              <a:off x="1078513" y="1958240"/>
              <a:ext cx="1923767" cy="461665"/>
            </a:xfrm>
            <a:prstGeom prst="rect">
              <a:avLst/>
            </a:prstGeom>
            <a:noFill/>
          </p:spPr>
          <p:txBody>
            <a:bodyPr wrap="square" lIns="0" tIns="0" rtlCol="0" anchor="t">
              <a:spAutoFit/>
            </a:bodyPr>
            <a:lstStyle/>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单击此处添加文本单击此处添加文本</a:t>
              </a:r>
              <a:endParaRPr lang="en-US" altLang="zh-CN" sz="900" dirty="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smtClean="0">
                <a:solidFill>
                  <a:schemeClr val="accent1"/>
                </a:solidFill>
                <a:latin typeface="微软雅黑" panose="020B0503020204020204" pitchFamily="34" charset="-122"/>
                <a:ea typeface="微软雅黑" panose="020B0503020204020204" pitchFamily="34" charset="-122"/>
              </a:endParaRPr>
            </a:p>
            <a:p>
              <a:r>
                <a:rPr lang="zh-CN" altLang="en-US" sz="900" dirty="0">
                  <a:solidFill>
                    <a:schemeClr val="accent1"/>
                  </a:solidFill>
                  <a:latin typeface="微软雅黑" panose="020B0503020204020204" pitchFamily="34" charset="-122"/>
                  <a:ea typeface="微软雅黑" panose="020B0503020204020204" pitchFamily="34" charset="-122"/>
                </a:rPr>
                <a:t>单击此处添加文本单击此处添加</a:t>
              </a:r>
              <a:r>
                <a:rPr lang="zh-CN" altLang="en-US" sz="900" dirty="0" smtClean="0">
                  <a:solidFill>
                    <a:schemeClr val="accent1"/>
                  </a:solidFill>
                  <a:latin typeface="微软雅黑" panose="020B0503020204020204" pitchFamily="34" charset="-122"/>
                  <a:ea typeface="微软雅黑" panose="020B0503020204020204" pitchFamily="34" charset="-122"/>
                </a:rPr>
                <a:t>文本</a:t>
              </a:r>
              <a:endParaRPr lang="en-US" altLang="zh-CN" sz="900" dirty="0">
                <a:solidFill>
                  <a:schemeClr val="accent1"/>
                </a:solidFill>
                <a:latin typeface="微软雅黑" panose="020B0503020204020204" pitchFamily="34" charset="-122"/>
                <a:ea typeface="微软雅黑" panose="020B0503020204020204" pitchFamily="34" charset="-122"/>
              </a:endParaRPr>
            </a:p>
          </p:txBody>
        </p:sp>
        <p:sp>
          <p:nvSpPr>
            <p:cNvPr id="70" name="TextBox 110"/>
            <p:cNvSpPr txBox="1"/>
            <p:nvPr/>
          </p:nvSpPr>
          <p:spPr>
            <a:xfrm>
              <a:off x="1056128" y="1669167"/>
              <a:ext cx="820738" cy="246221"/>
            </a:xfrm>
            <a:prstGeom prst="rect">
              <a:avLst/>
            </a:prstGeom>
            <a:noFill/>
          </p:spPr>
          <p:txBody>
            <a:bodyPr wrap="none" lIns="0" tIns="0" rIns="0" bIns="0" rtlCol="0" anchor="t">
              <a:spAutoFit/>
            </a:bodyPr>
            <a:lstStyle/>
            <a:p>
              <a:pPr algn="ctr"/>
              <a:r>
                <a:rPr lang="zh-CN" altLang="en-US" sz="1600" dirty="0" smtClean="0">
                  <a:solidFill>
                    <a:schemeClr val="tx2"/>
                  </a:solidFill>
                  <a:latin typeface="微软雅黑" panose="020B0503020204020204" pitchFamily="34" charset="-122"/>
                  <a:ea typeface="微软雅黑" panose="020B0503020204020204" pitchFamily="34" charset="-122"/>
                </a:rPr>
                <a:t>标题文字</a:t>
              </a:r>
              <a:endParaRPr lang="en-US" sz="1600" dirty="0" smtClean="0">
                <a:solidFill>
                  <a:schemeClr val="tx2"/>
                </a:solidFill>
                <a:latin typeface="微软雅黑" panose="020B0503020204020204" pitchFamily="34" charset="-122"/>
                <a:ea typeface="微软雅黑" panose="020B0503020204020204" pitchFamily="34" charset="-122"/>
              </a:endParaRPr>
            </a:p>
          </p:txBody>
        </p:sp>
      </p:grpSp>
      <p:sp>
        <p:nvSpPr>
          <p:cNvPr id="74" name="Text Box 18"/>
          <p:cNvSpPr txBox="1">
            <a:spLocks noChangeArrowheads="1"/>
          </p:cNvSpPr>
          <p:nvPr/>
        </p:nvSpPr>
        <p:spPr bwMode="gray">
          <a:xfrm>
            <a:off x="3707904" y="195486"/>
            <a:ext cx="1584175"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r>
              <a:rPr lang="zh-CN" altLang="en-US" sz="2500" dirty="0" smtClean="0">
                <a:solidFill>
                  <a:schemeClr val="accent1"/>
                </a:solidFill>
                <a:latin typeface="微软雅黑" panose="020B0503020204020204" pitchFamily="34" charset="-122"/>
                <a:ea typeface="微软雅黑" panose="020B0503020204020204" pitchFamily="34" charset="-122"/>
              </a:rPr>
              <a:t>标题内容</a:t>
            </a:r>
            <a:endParaRPr lang="zh-CN" altLang="en-US" sz="2500" dirty="0">
              <a:solidFill>
                <a:schemeClr val="accent1"/>
              </a:solidFill>
              <a:latin typeface="微软雅黑" panose="020B0503020204020204" pitchFamily="34" charset="-122"/>
              <a:ea typeface="微软雅黑" panose="020B0503020204020204" pitchFamily="34" charset="-122"/>
            </a:endParaRPr>
          </a:p>
        </p:txBody>
      </p:sp>
      <p:cxnSp>
        <p:nvCxnSpPr>
          <p:cNvPr id="75" name="直接连接符​​ 14"/>
          <p:cNvCxnSpPr/>
          <p:nvPr/>
        </p:nvCxnSpPr>
        <p:spPr>
          <a:xfrm>
            <a:off x="5647418"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cxnSp>
        <p:nvCxnSpPr>
          <p:cNvPr id="76" name="直接连接符​​ 14"/>
          <p:cNvCxnSpPr/>
          <p:nvPr/>
        </p:nvCxnSpPr>
        <p:spPr>
          <a:xfrm>
            <a:off x="362112" y="468660"/>
            <a:ext cx="3057760" cy="0"/>
          </a:xfrm>
          <a:prstGeom prst="line">
            <a:avLst/>
          </a:prstGeom>
          <a:ln w="9525">
            <a:solidFill>
              <a:schemeClr val="accent3"/>
            </a:soli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30078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0-#ppt_w/2"/>
                                          </p:val>
                                        </p:tav>
                                        <p:tav tm="100000">
                                          <p:val>
                                            <p:strVal val="#ppt_x"/>
                                          </p:val>
                                        </p:tav>
                                      </p:tavLst>
                                    </p:anim>
                                    <p:anim calcmode="lin" valueType="num">
                                      <p:cBhvr additive="base">
                                        <p:cTn id="14" dur="500" fill="hold"/>
                                        <p:tgtEl>
                                          <p:spTgt spid="17"/>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additive="base">
                                        <p:cTn id="17" dur="500" fill="hold"/>
                                        <p:tgtEl>
                                          <p:spTgt spid="22"/>
                                        </p:tgtEl>
                                        <p:attrNameLst>
                                          <p:attrName>ppt_x</p:attrName>
                                        </p:attrNameLst>
                                      </p:cBhvr>
                                      <p:tavLst>
                                        <p:tav tm="0">
                                          <p:val>
                                            <p:strVal val="0-#ppt_w/2"/>
                                          </p:val>
                                        </p:tav>
                                        <p:tav tm="100000">
                                          <p:val>
                                            <p:strVal val="#ppt_x"/>
                                          </p:val>
                                        </p:tav>
                                      </p:tavLst>
                                    </p:anim>
                                    <p:anim calcmode="lin" valueType="num">
                                      <p:cBhvr additive="base">
                                        <p:cTn id="18" dur="500" fill="hold"/>
                                        <p:tgtEl>
                                          <p:spTgt spid="22"/>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0-#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0-#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0-#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additive="base">
                                        <p:cTn id="39" dur="500" fill="hold"/>
                                        <p:tgtEl>
                                          <p:spTgt spid="7"/>
                                        </p:tgtEl>
                                        <p:attrNameLst>
                                          <p:attrName>ppt_x</p:attrName>
                                        </p:attrNameLst>
                                      </p:cBhvr>
                                      <p:tavLst>
                                        <p:tav tm="0">
                                          <p:val>
                                            <p:strVal val="1+#ppt_w/2"/>
                                          </p:val>
                                        </p:tav>
                                        <p:tav tm="100000">
                                          <p:val>
                                            <p:strVal val="#ppt_x"/>
                                          </p:val>
                                        </p:tav>
                                      </p:tavLst>
                                    </p:anim>
                                    <p:anim calcmode="lin" valueType="num">
                                      <p:cBhvr additive="base">
                                        <p:cTn id="40" dur="500" fill="hold"/>
                                        <p:tgtEl>
                                          <p:spTgt spid="7"/>
                                        </p:tgtEl>
                                        <p:attrNameLst>
                                          <p:attrName>ppt_y</p:attrName>
                                        </p:attrNameLst>
                                      </p:cBhvr>
                                      <p:tavLst>
                                        <p:tav tm="0">
                                          <p:val>
                                            <p:strVal val="#ppt_y"/>
                                          </p:val>
                                        </p:tav>
                                        <p:tav tm="100000">
                                          <p:val>
                                            <p:strVal val="#ppt_y"/>
                                          </p:val>
                                        </p:tav>
                                      </p:tavLst>
                                    </p:anim>
                                  </p:childTnLst>
                                </p:cTn>
                              </p:par>
                              <p:par>
                                <p:cTn id="41" presetID="2" presetClass="entr" presetSubtype="2"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fill="hold"/>
                                        <p:tgtEl>
                                          <p:spTgt spid="39"/>
                                        </p:tgtEl>
                                        <p:attrNameLst>
                                          <p:attrName>ppt_x</p:attrName>
                                        </p:attrNameLst>
                                      </p:cBhvr>
                                      <p:tavLst>
                                        <p:tav tm="0">
                                          <p:val>
                                            <p:strVal val="1+#ppt_w/2"/>
                                          </p:val>
                                        </p:tav>
                                        <p:tav tm="100000">
                                          <p:val>
                                            <p:strVal val="#ppt_x"/>
                                          </p:val>
                                        </p:tav>
                                      </p:tavLst>
                                    </p:anim>
                                    <p:anim calcmode="lin" valueType="num">
                                      <p:cBhvr additive="base">
                                        <p:cTn id="44" dur="500" fill="hold"/>
                                        <p:tgtEl>
                                          <p:spTgt spid="39"/>
                                        </p:tgtEl>
                                        <p:attrNameLst>
                                          <p:attrName>ppt_y</p:attrName>
                                        </p:attrNameLst>
                                      </p:cBhvr>
                                      <p:tavLst>
                                        <p:tav tm="0">
                                          <p:val>
                                            <p:strVal val="#ppt_y"/>
                                          </p:val>
                                        </p:tav>
                                        <p:tav tm="100000">
                                          <p:val>
                                            <p:strVal val="#ppt_y"/>
                                          </p:val>
                                        </p:tav>
                                      </p:tavLst>
                                    </p:anim>
                                  </p:childTnLst>
                                </p:cTn>
                              </p:par>
                              <p:par>
                                <p:cTn id="45" presetID="2" presetClass="entr" presetSubtype="2"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500" fill="hold"/>
                                        <p:tgtEl>
                                          <p:spTgt spid="50"/>
                                        </p:tgtEl>
                                        <p:attrNameLst>
                                          <p:attrName>ppt_x</p:attrName>
                                        </p:attrNameLst>
                                      </p:cBhvr>
                                      <p:tavLst>
                                        <p:tav tm="0">
                                          <p:val>
                                            <p:strVal val="1+#ppt_w/2"/>
                                          </p:val>
                                        </p:tav>
                                        <p:tav tm="100000">
                                          <p:val>
                                            <p:strVal val="#ppt_x"/>
                                          </p:val>
                                        </p:tav>
                                      </p:tavLst>
                                    </p:anim>
                                    <p:anim calcmode="lin" valueType="num">
                                      <p:cBhvr additive="base">
                                        <p:cTn id="48" dur="500" fill="hold"/>
                                        <p:tgtEl>
                                          <p:spTgt spid="50"/>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0"/>
                                  </p:stCondLst>
                                  <p:childTnLst>
                                    <p:set>
                                      <p:cBhvr>
                                        <p:cTn id="50" dur="1" fill="hold">
                                          <p:stCondLst>
                                            <p:cond delay="0"/>
                                          </p:stCondLst>
                                        </p:cTn>
                                        <p:tgtEl>
                                          <p:spTgt spid="62"/>
                                        </p:tgtEl>
                                        <p:attrNameLst>
                                          <p:attrName>style.visibility</p:attrName>
                                        </p:attrNameLst>
                                      </p:cBhvr>
                                      <p:to>
                                        <p:strVal val="visible"/>
                                      </p:to>
                                    </p:set>
                                    <p:anim calcmode="lin" valueType="num">
                                      <p:cBhvr additive="base">
                                        <p:cTn id="51" dur="500" fill="hold"/>
                                        <p:tgtEl>
                                          <p:spTgt spid="62"/>
                                        </p:tgtEl>
                                        <p:attrNameLst>
                                          <p:attrName>ppt_x</p:attrName>
                                        </p:attrNameLst>
                                      </p:cBhvr>
                                      <p:tavLst>
                                        <p:tav tm="0">
                                          <p:val>
                                            <p:strVal val="1+#ppt_w/2"/>
                                          </p:val>
                                        </p:tav>
                                        <p:tav tm="100000">
                                          <p:val>
                                            <p:strVal val="#ppt_x"/>
                                          </p:val>
                                        </p:tav>
                                      </p:tavLst>
                                    </p:anim>
                                    <p:anim calcmode="lin" valueType="num">
                                      <p:cBhvr additive="base">
                                        <p:cTn id="52" dur="500" fill="hold"/>
                                        <p:tgtEl>
                                          <p:spTgt spid="62"/>
                                        </p:tgtEl>
                                        <p:attrNameLst>
                                          <p:attrName>ppt_y</p:attrName>
                                        </p:attrNameLst>
                                      </p:cBhvr>
                                      <p:tavLst>
                                        <p:tav tm="0">
                                          <p:val>
                                            <p:strVal val="#ppt_y"/>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65"/>
                                        </p:tgtEl>
                                        <p:attrNameLst>
                                          <p:attrName>style.visibility</p:attrName>
                                        </p:attrNameLst>
                                      </p:cBhvr>
                                      <p:to>
                                        <p:strVal val="visible"/>
                                      </p:to>
                                    </p:set>
                                    <p:anim calcmode="lin" valueType="num">
                                      <p:cBhvr additive="base">
                                        <p:cTn id="55" dur="500" fill="hold"/>
                                        <p:tgtEl>
                                          <p:spTgt spid="65"/>
                                        </p:tgtEl>
                                        <p:attrNameLst>
                                          <p:attrName>ppt_x</p:attrName>
                                        </p:attrNameLst>
                                      </p:cBhvr>
                                      <p:tavLst>
                                        <p:tav tm="0">
                                          <p:val>
                                            <p:strVal val="1+#ppt_w/2"/>
                                          </p:val>
                                        </p:tav>
                                        <p:tav tm="100000">
                                          <p:val>
                                            <p:strVal val="#ppt_x"/>
                                          </p:val>
                                        </p:tav>
                                      </p:tavLst>
                                    </p:anim>
                                    <p:anim calcmode="lin" valueType="num">
                                      <p:cBhvr additive="base">
                                        <p:cTn id="56" dur="500" fill="hold"/>
                                        <p:tgtEl>
                                          <p:spTgt spid="65"/>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68"/>
                                        </p:tgtEl>
                                        <p:attrNameLst>
                                          <p:attrName>style.visibility</p:attrName>
                                        </p:attrNameLst>
                                      </p:cBhvr>
                                      <p:to>
                                        <p:strVal val="visible"/>
                                      </p:to>
                                    </p:set>
                                    <p:anim calcmode="lin" valueType="num">
                                      <p:cBhvr additive="base">
                                        <p:cTn id="59" dur="500" fill="hold"/>
                                        <p:tgtEl>
                                          <p:spTgt spid="68"/>
                                        </p:tgtEl>
                                        <p:attrNameLst>
                                          <p:attrName>ppt_x</p:attrName>
                                        </p:attrNameLst>
                                      </p:cBhvr>
                                      <p:tavLst>
                                        <p:tav tm="0">
                                          <p:val>
                                            <p:strVal val="1+#ppt_w/2"/>
                                          </p:val>
                                        </p:tav>
                                        <p:tav tm="100000">
                                          <p:val>
                                            <p:strVal val="#ppt_x"/>
                                          </p:val>
                                        </p:tav>
                                      </p:tavLst>
                                    </p:anim>
                                    <p:anim calcmode="lin" valueType="num">
                                      <p:cBhvr additive="base">
                                        <p:cTn id="60"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自定义 3381">
      <a:dk1>
        <a:srgbClr val="FFFFFF"/>
      </a:dk1>
      <a:lt1>
        <a:srgbClr val="FFFFFF"/>
      </a:lt1>
      <a:dk2>
        <a:srgbClr val="FFFFFF"/>
      </a:dk2>
      <a:lt2>
        <a:srgbClr val="FFFFFF"/>
      </a:lt2>
      <a:accent1>
        <a:srgbClr val="FFFFFF"/>
      </a:accent1>
      <a:accent2>
        <a:srgbClr val="000000"/>
      </a:accent2>
      <a:accent3>
        <a:srgbClr val="FFFFF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TM02900688[[fn=平面]]</Template>
  <TotalTime>9127</TotalTime>
  <Words>2912</Words>
  <Application>Microsoft Office PowerPoint</Application>
  <PresentationFormat>全屏显示(16:9)</PresentationFormat>
  <Paragraphs>621</Paragraphs>
  <Slides>49</Slides>
  <Notes>48</Notes>
  <HiddenSlides>0</HiddenSlides>
  <MMClips>0</MMClips>
  <ScaleCrop>false</ScaleCrop>
  <HeadingPairs>
    <vt:vector size="4" baseType="variant">
      <vt:variant>
        <vt:lpstr>主题</vt:lpstr>
      </vt:variant>
      <vt:variant>
        <vt:i4>1</vt:i4>
      </vt:variant>
      <vt:variant>
        <vt:lpstr>幻灯片标题</vt:lpstr>
      </vt:variant>
      <vt:variant>
        <vt:i4>49</vt:i4>
      </vt:variant>
    </vt:vector>
  </HeadingPairs>
  <TitlesOfParts>
    <vt:vector size="50"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1972</cp:revision>
  <dcterms:created xsi:type="dcterms:W3CDTF">2014-06-06T07:22:15Z</dcterms:created>
  <dcterms:modified xsi:type="dcterms:W3CDTF">2016-07-22T08:32:41Z</dcterms:modified>
  <cp:category>https://cyppt.taobao.com/</cp:category>
</cp:coreProperties>
</file>