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Calibri Light" charset="0"/>
      <p:regular r:id="rId17"/>
      <p:italic r:id="rId18"/>
    </p:embeddedFont>
    <p:embeddedFont>
      <p:font typeface="Droid" charset="0"/>
      <p:regular r:id="rId19"/>
    </p:embeddedFont>
    <p:embeddedFont>
      <p:font typeface="方正正准黑简体" charset="-122"/>
      <p:regular r:id="rId20"/>
    </p:embeddedFont>
    <p:embeddedFont>
      <p:font typeface="微软雅黑 Light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-876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font" Target="fonts/font9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image" Target="../media/image3.png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A1122A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picture"/>
              <c:spPr>
                <a:blipFill>
                  <a:blip xmlns:r="http://schemas.openxmlformats.org/officeDocument/2006/relationships" r:embed="rId1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295872"/>
        <c:axId val="67297664"/>
      </c:lineChart>
      <c:catAx>
        <c:axId val="672958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7297664"/>
        <c:crosses val="autoZero"/>
        <c:auto val="1"/>
        <c:lblAlgn val="ctr"/>
        <c:lblOffset val="100"/>
        <c:noMultiLvlLbl val="0"/>
      </c:catAx>
      <c:valAx>
        <c:axId val="6729766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7295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3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1122A"/>
            </a:solidFill>
            <a:ln w="66675">
              <a:solidFill>
                <a:schemeClr val="bg1"/>
              </a:solidFill>
            </a:ln>
            <a:effectLst>
              <a:outerShdw blurRad="2286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3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axId val="71055616"/>
        <c:axId val="71176192"/>
      </c:barChart>
      <c:catAx>
        <c:axId val="710556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1176192"/>
        <c:crosses val="autoZero"/>
        <c:auto val="1"/>
        <c:lblAlgn val="ctr"/>
        <c:lblOffset val="100"/>
        <c:noMultiLvlLbl val="0"/>
      </c:catAx>
      <c:valAx>
        <c:axId val="7117619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71055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explosion val="7"/>
            <c:spPr>
              <a:solidFill>
                <a:srgbClr val="A1122A"/>
              </a:solidFill>
              <a:ln w="69850">
                <a:solidFill>
                  <a:schemeClr val="bg1"/>
                </a:solidFill>
              </a:ln>
              <a:effectLst>
                <a:outerShdw blurRad="1397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25400">
                <a:noFill/>
              </a:ln>
              <a:effectLst/>
            </c:spPr>
          </c:marker>
          <c:dPt>
            <c:idx val="0"/>
            <c:marker>
              <c:symbol val="picture"/>
              <c:spPr>
                <a:blipFill>
                  <a:blip xmlns:r="http://schemas.openxmlformats.org/officeDocument/2006/relationships" r:embed="rId1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</c:dPt>
          <c:dPt>
            <c:idx val="1"/>
            <c:marker>
              <c:symbol val="picture"/>
              <c:spPr>
                <a:blipFill>
                  <a:blip xmlns:r="http://schemas.openxmlformats.org/officeDocument/2006/relationships" r:embed="rId1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</c:dPt>
          <c:dPt>
            <c:idx val="2"/>
            <c:marker>
              <c:symbol val="picture"/>
              <c:spPr>
                <a:blipFill>
                  <a:blip xmlns:r="http://schemas.openxmlformats.org/officeDocument/2006/relationships" r:embed="rId1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</c:dPt>
          <c:dPt>
            <c:idx val="3"/>
            <c:marker>
              <c:symbol val="picture"/>
              <c:spPr>
                <a:blipFill>
                  <a:blip xmlns:r="http://schemas.openxmlformats.org/officeDocument/2006/relationships" r:embed="rId1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</c:dPt>
          <c:dPt>
            <c:idx val="4"/>
            <c:marker>
              <c:symbol val="picture"/>
              <c:spPr>
                <a:blipFill>
                  <a:blip xmlns:r="http://schemas.openxmlformats.org/officeDocument/2006/relationships" r:embed="rId2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</c:dPt>
          <c:xVal>
            <c:numRef>
              <c:f>Sheet1!$A$2:$A$6</c:f>
              <c:numCache>
                <c:formatCode>General</c:formatCode>
                <c:ptCount val="5"/>
                <c:pt idx="0">
                  <c:v>0.7</c:v>
                </c:pt>
                <c:pt idx="1">
                  <c:v>1.8</c:v>
                </c:pt>
                <c:pt idx="2">
                  <c:v>2</c:v>
                </c:pt>
                <c:pt idx="3">
                  <c:v>4</c:v>
                </c:pt>
                <c:pt idx="4">
                  <c:v>3</c:v>
                </c:pt>
              </c:numCache>
            </c:numRef>
          </c:xVal>
          <c:y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2.6</c:v>
                </c:pt>
                <c:pt idx="2">
                  <c:v>1</c:v>
                </c:pt>
                <c:pt idx="3">
                  <c:v>1.5</c:v>
                </c:pt>
                <c:pt idx="4">
                  <c:v>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4338304"/>
        <c:axId val="34339840"/>
      </c:scatterChart>
      <c:valAx>
        <c:axId val="3433830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4339840"/>
        <c:crosses val="autoZero"/>
        <c:crossBetween val="midCat"/>
      </c:valAx>
      <c:valAx>
        <c:axId val="3433984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43383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4C77-1903-4784-90B6-78938B151787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1BDDA-0AE5-4DA6-BAEB-3FE7BFFB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597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4C77-1903-4784-90B6-78938B151787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1BDDA-0AE5-4DA6-BAEB-3FE7BFFB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327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4C77-1903-4784-90B6-78938B151787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1BDDA-0AE5-4DA6-BAEB-3FE7BFFB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8451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E724-E7E9-4D4A-92FB-CFFD3168112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09F7-F448-4EDB-AC13-37696AEBFC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1479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E724-E7E9-4D4A-92FB-CFFD3168112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09F7-F448-4EDB-AC13-37696AEBFC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7757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E724-E7E9-4D4A-92FB-CFFD3168112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09F7-F448-4EDB-AC13-37696AEBFC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45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E724-E7E9-4D4A-92FB-CFFD3168112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09F7-F448-4EDB-AC13-37696AEBFC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8807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E724-E7E9-4D4A-92FB-CFFD3168112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09F7-F448-4EDB-AC13-37696AEBFC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1770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E724-E7E9-4D4A-92FB-CFFD3168112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09F7-F448-4EDB-AC13-37696AEBFC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8931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E724-E7E9-4D4A-92FB-CFFD3168112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09F7-F448-4EDB-AC13-37696AEBFC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4704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E724-E7E9-4D4A-92FB-CFFD3168112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09F7-F448-4EDB-AC13-37696AEBFC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782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4C77-1903-4784-90B6-78938B151787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1BDDA-0AE5-4DA6-BAEB-3FE7BFFB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3564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E724-E7E9-4D4A-92FB-CFFD3168112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09F7-F448-4EDB-AC13-37696AEBFC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9695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E724-E7E9-4D4A-92FB-CFFD3168112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09F7-F448-4EDB-AC13-37696AEBFC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4672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E724-E7E9-4D4A-92FB-CFFD3168112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09F7-F448-4EDB-AC13-37696AEBFC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084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4C77-1903-4784-90B6-78938B151787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1BDDA-0AE5-4DA6-BAEB-3FE7BFFB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134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4C77-1903-4784-90B6-78938B151787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1BDDA-0AE5-4DA6-BAEB-3FE7BFFB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853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4C77-1903-4784-90B6-78938B151787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1BDDA-0AE5-4DA6-BAEB-3FE7BFFB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435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4C77-1903-4784-90B6-78938B151787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1BDDA-0AE5-4DA6-BAEB-3FE7BFFB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632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4C77-1903-4784-90B6-78938B151787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1BDDA-0AE5-4DA6-BAEB-3FE7BFFB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825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4C77-1903-4784-90B6-78938B151787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1BDDA-0AE5-4DA6-BAEB-3FE7BFFB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825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4C77-1903-4784-90B6-78938B151787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1BDDA-0AE5-4DA6-BAEB-3FE7BFFB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83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44C77-1903-4784-90B6-78938B151787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F1BDDA-0AE5-4DA6-BAEB-3FE7BFFBD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61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BE724-E7E9-4D4A-92FB-CFFD3168112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5E09F7-F448-4EDB-AC13-37696AEBFC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97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41635" y="577516"/>
            <a:ext cx="11708731" cy="5662195"/>
            <a:chOff x="978569" y="577516"/>
            <a:chExt cx="10234863" cy="566219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978569" y="577516"/>
              <a:ext cx="10234863" cy="0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978569" y="1521215"/>
              <a:ext cx="10234863" cy="0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978569" y="3408613"/>
              <a:ext cx="10234863" cy="0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978569" y="4352312"/>
              <a:ext cx="10234863" cy="0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978569" y="5296011"/>
              <a:ext cx="10234863" cy="0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978569" y="6239711"/>
              <a:ext cx="10234863" cy="0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978569" y="2464914"/>
              <a:ext cx="10234863" cy="0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直接连接符 14"/>
          <p:cNvCxnSpPr/>
          <p:nvPr/>
        </p:nvCxnSpPr>
        <p:spPr>
          <a:xfrm rot="5400000">
            <a:off x="4429042" y="3429000"/>
            <a:ext cx="6105748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5400000">
            <a:off x="3485343" y="3429000"/>
            <a:ext cx="6105748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5400000">
            <a:off x="1597945" y="3429000"/>
            <a:ext cx="6105748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5400000">
            <a:off x="654246" y="3429000"/>
            <a:ext cx="6105748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5400000">
            <a:off x="-289454" y="3429000"/>
            <a:ext cx="6105748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5400000">
            <a:off x="-1233154" y="3429000"/>
            <a:ext cx="6105748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5400000">
            <a:off x="2541644" y="3429000"/>
            <a:ext cx="6105748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5400000">
            <a:off x="7319407" y="3429000"/>
            <a:ext cx="6105748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5400000">
            <a:off x="5432009" y="3429000"/>
            <a:ext cx="6105748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5400000">
            <a:off x="6375708" y="3429000"/>
            <a:ext cx="6105748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606" l="727" r="97000">
                        <a14:foregroundMark x1="30364" y1="9818" x2="32455" y2="24121"/>
                        <a14:foregroundMark x1="43000" y1="30182" x2="47545" y2="35576"/>
                        <a14:foregroundMark x1="37727" y1="27818" x2="48273" y2="29455"/>
                        <a14:foregroundMark x1="20909" y1="18727" x2="20909" y2="7939"/>
                        <a14:foregroundMark x1="28636" y1="34364" x2="44364" y2="42121"/>
                        <a14:foregroundMark x1="65818" y1="71091" x2="52455" y2="734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935" y="615616"/>
            <a:ext cx="4295485" cy="6444000"/>
          </a:xfrm>
          <a:prstGeom prst="rect">
            <a:avLst/>
          </a:prstGeom>
        </p:spPr>
      </p:pic>
      <p:cxnSp>
        <p:nvCxnSpPr>
          <p:cNvPr id="30" name="直接连接符 29"/>
          <p:cNvCxnSpPr/>
          <p:nvPr/>
        </p:nvCxnSpPr>
        <p:spPr>
          <a:xfrm>
            <a:off x="1218197" y="1197142"/>
            <a:ext cx="2598821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198395" y="753979"/>
            <a:ext cx="0" cy="250845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2583760" y="1197142"/>
            <a:ext cx="1844842" cy="1844842"/>
          </a:xfrm>
          <a:prstGeom prst="ellips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001475" y="2354623"/>
            <a:ext cx="1946666" cy="1946666"/>
          </a:xfrm>
          <a:prstGeom prst="ellips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7030804" y="3408613"/>
            <a:ext cx="3127265" cy="3127265"/>
          </a:xfrm>
          <a:prstGeom prst="ellips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8036804" y="1887435"/>
            <a:ext cx="723753" cy="723753"/>
            <a:chOff x="8053138" y="1521216"/>
            <a:chExt cx="723753" cy="723753"/>
          </a:xfrm>
        </p:grpSpPr>
        <p:sp>
          <p:nvSpPr>
            <p:cNvPr id="43" name="弧形 42"/>
            <p:cNvSpPr/>
            <p:nvPr/>
          </p:nvSpPr>
          <p:spPr>
            <a:xfrm>
              <a:off x="8053138" y="1521216"/>
              <a:ext cx="723753" cy="723753"/>
            </a:xfrm>
            <a:prstGeom prst="arc">
              <a:avLst>
                <a:gd name="adj1" fmla="val 16200000"/>
                <a:gd name="adj2" fmla="val 13282707"/>
              </a:avLst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弧形 43"/>
            <p:cNvSpPr/>
            <p:nvPr/>
          </p:nvSpPr>
          <p:spPr>
            <a:xfrm>
              <a:off x="8164982" y="1633060"/>
              <a:ext cx="500064" cy="500064"/>
            </a:xfrm>
            <a:prstGeom prst="arc">
              <a:avLst>
                <a:gd name="adj1" fmla="val 2900878"/>
                <a:gd name="adj2" fmla="val 20091073"/>
              </a:avLst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8338694" y="1806772"/>
              <a:ext cx="152641" cy="15264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 rot="18900000">
            <a:off x="9535288" y="1391113"/>
            <a:ext cx="1216331" cy="1216331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1123950" y="3657600"/>
            <a:ext cx="2095500" cy="2419350"/>
          </a:xfrm>
          <a:custGeom>
            <a:avLst/>
            <a:gdLst>
              <a:gd name="connsiteX0" fmla="*/ 0 w 2095500"/>
              <a:gd name="connsiteY0" fmla="*/ 0 h 2419350"/>
              <a:gd name="connsiteX1" fmla="*/ 2095500 w 2095500"/>
              <a:gd name="connsiteY1" fmla="*/ 2419350 h 241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95500" h="2419350">
                <a:moveTo>
                  <a:pt x="0" y="0"/>
                </a:moveTo>
                <a:lnTo>
                  <a:pt x="2095500" y="2419350"/>
                </a:ln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3707120" y="4626142"/>
            <a:ext cx="2598821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6305941" y="5121442"/>
            <a:ext cx="2598821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3707120" y="5673892"/>
            <a:ext cx="4579642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5332649" y="6115050"/>
            <a:ext cx="3152234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5086741" y="4265974"/>
            <a:ext cx="0" cy="1710935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7030804" y="4265974"/>
            <a:ext cx="0" cy="1710935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任意多边形 57"/>
          <p:cNvSpPr/>
          <p:nvPr/>
        </p:nvSpPr>
        <p:spPr>
          <a:xfrm>
            <a:off x="5045502" y="3695700"/>
            <a:ext cx="2095500" cy="2419350"/>
          </a:xfrm>
          <a:custGeom>
            <a:avLst/>
            <a:gdLst>
              <a:gd name="connsiteX0" fmla="*/ 0 w 2095500"/>
              <a:gd name="connsiteY0" fmla="*/ 0 h 2419350"/>
              <a:gd name="connsiteX1" fmla="*/ 2095500 w 2095500"/>
              <a:gd name="connsiteY1" fmla="*/ 2419350 h 241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95500" h="2419350">
                <a:moveTo>
                  <a:pt x="0" y="0"/>
                </a:moveTo>
                <a:lnTo>
                  <a:pt x="2095500" y="2419350"/>
                </a:ln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6759176" y="774759"/>
            <a:ext cx="1157481" cy="1157481"/>
          </a:xfrm>
          <a:prstGeom prst="ellips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7293660" y="388465"/>
            <a:ext cx="2095500" cy="2419350"/>
          </a:xfrm>
          <a:custGeom>
            <a:avLst/>
            <a:gdLst>
              <a:gd name="connsiteX0" fmla="*/ 0 w 2095500"/>
              <a:gd name="connsiteY0" fmla="*/ 0 h 2419350"/>
              <a:gd name="connsiteX1" fmla="*/ 2095500 w 2095500"/>
              <a:gd name="connsiteY1" fmla="*/ 2419350 h 241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95500" h="2419350">
                <a:moveTo>
                  <a:pt x="0" y="0"/>
                </a:moveTo>
                <a:lnTo>
                  <a:pt x="2095500" y="2419350"/>
                </a:ln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任意多边形 60"/>
          <p:cNvSpPr/>
          <p:nvPr/>
        </p:nvSpPr>
        <p:spPr>
          <a:xfrm>
            <a:off x="9198660" y="3262438"/>
            <a:ext cx="1283341" cy="1481676"/>
          </a:xfrm>
          <a:custGeom>
            <a:avLst/>
            <a:gdLst>
              <a:gd name="connsiteX0" fmla="*/ 0 w 2095500"/>
              <a:gd name="connsiteY0" fmla="*/ 0 h 2419350"/>
              <a:gd name="connsiteX1" fmla="*/ 2095500 w 2095500"/>
              <a:gd name="connsiteY1" fmla="*/ 2419350 h 241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95500" h="2419350">
                <a:moveTo>
                  <a:pt x="0" y="0"/>
                </a:moveTo>
                <a:lnTo>
                  <a:pt x="2095500" y="2419350"/>
                </a:ln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任意多边形 62"/>
          <p:cNvSpPr/>
          <p:nvPr/>
        </p:nvSpPr>
        <p:spPr>
          <a:xfrm flipH="1">
            <a:off x="2553868" y="2978711"/>
            <a:ext cx="1735185" cy="3222900"/>
          </a:xfrm>
          <a:custGeom>
            <a:avLst/>
            <a:gdLst>
              <a:gd name="connsiteX0" fmla="*/ 0 w 2095500"/>
              <a:gd name="connsiteY0" fmla="*/ 0 h 2419350"/>
              <a:gd name="connsiteX1" fmla="*/ 2095500 w 2095500"/>
              <a:gd name="connsiteY1" fmla="*/ 2419350 h 241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95500" h="2419350">
                <a:moveTo>
                  <a:pt x="0" y="0"/>
                </a:moveTo>
                <a:lnTo>
                  <a:pt x="2095500" y="2419350"/>
                </a:ln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1245515" y="2568724"/>
            <a:ext cx="483827" cy="483827"/>
            <a:chOff x="-1897780" y="2892298"/>
            <a:chExt cx="483827" cy="483827"/>
          </a:xfrm>
        </p:grpSpPr>
        <p:sp>
          <p:nvSpPr>
            <p:cNvPr id="64" name="椭圆 63"/>
            <p:cNvSpPr/>
            <p:nvPr/>
          </p:nvSpPr>
          <p:spPr>
            <a:xfrm>
              <a:off x="-1897780" y="2892298"/>
              <a:ext cx="483827" cy="483827"/>
            </a:xfrm>
            <a:prstGeom prst="ellips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椭圆 64"/>
            <p:cNvSpPr>
              <a:spLocks noChangeAspect="1"/>
            </p:cNvSpPr>
            <p:nvPr/>
          </p:nvSpPr>
          <p:spPr>
            <a:xfrm>
              <a:off x="-1745867" y="3044211"/>
              <a:ext cx="180000" cy="180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7" name="等腰三角形 66"/>
          <p:cNvSpPr/>
          <p:nvPr/>
        </p:nvSpPr>
        <p:spPr>
          <a:xfrm rot="20184385">
            <a:off x="9275628" y="4715670"/>
            <a:ext cx="1259586" cy="1085850"/>
          </a:xfrm>
          <a:prstGeom prst="triangl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432135" y="829562"/>
            <a:ext cx="653715" cy="5159155"/>
            <a:chOff x="432135" y="829562"/>
            <a:chExt cx="653715" cy="5159155"/>
          </a:xfrm>
        </p:grpSpPr>
        <p:sp>
          <p:nvSpPr>
            <p:cNvPr id="70" name="文本框 69"/>
            <p:cNvSpPr txBox="1"/>
            <p:nvPr/>
          </p:nvSpPr>
          <p:spPr>
            <a:xfrm>
              <a:off x="432135" y="829562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32135" y="1781371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432135" y="2733180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432135" y="3684989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432135" y="4636798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432135" y="5588607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1119078" y="829562"/>
            <a:ext cx="653715" cy="5159155"/>
            <a:chOff x="432135" y="829562"/>
            <a:chExt cx="653715" cy="5159155"/>
          </a:xfrm>
        </p:grpSpPr>
        <p:sp>
          <p:nvSpPr>
            <p:cNvPr id="78" name="文本框 77"/>
            <p:cNvSpPr txBox="1"/>
            <p:nvPr/>
          </p:nvSpPr>
          <p:spPr>
            <a:xfrm>
              <a:off x="432135" y="829562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432135" y="1781371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432135" y="2733180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432135" y="3684989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432135" y="4636798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432135" y="5588607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2362027" y="3735543"/>
            <a:ext cx="746794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rgbClr val="A1122A"/>
                </a:solidFill>
                <a:effectLst>
                  <a:outerShdw blurRad="889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信息图表</a:t>
            </a:r>
          </a:p>
        </p:txBody>
      </p:sp>
      <p:sp>
        <p:nvSpPr>
          <p:cNvPr id="68" name="矩形 67"/>
          <p:cNvSpPr/>
          <p:nvPr/>
        </p:nvSpPr>
        <p:spPr>
          <a:xfrm>
            <a:off x="0" y="4731191"/>
            <a:ext cx="12192000" cy="212680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8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25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41635" y="577516"/>
            <a:ext cx="11708731" cy="5662195"/>
            <a:chOff x="978569" y="577516"/>
            <a:chExt cx="10234863" cy="566219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978569" y="577516"/>
              <a:ext cx="10234863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978569" y="1521215"/>
              <a:ext cx="10234863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978569" y="3408613"/>
              <a:ext cx="10234863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978569" y="4352312"/>
              <a:ext cx="10234863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978569" y="5296011"/>
              <a:ext cx="10234863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978569" y="6239711"/>
              <a:ext cx="10234863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978569" y="2464914"/>
              <a:ext cx="10234863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直接连接符 14"/>
          <p:cNvCxnSpPr/>
          <p:nvPr/>
        </p:nvCxnSpPr>
        <p:spPr>
          <a:xfrm rot="5400000">
            <a:off x="4429042" y="3429000"/>
            <a:ext cx="610574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5400000">
            <a:off x="3485343" y="3429000"/>
            <a:ext cx="610574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5400000">
            <a:off x="1597945" y="3429000"/>
            <a:ext cx="610574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5400000">
            <a:off x="654246" y="3429000"/>
            <a:ext cx="610574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5400000">
            <a:off x="-289454" y="3429000"/>
            <a:ext cx="610574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5400000">
            <a:off x="-1233154" y="3429000"/>
            <a:ext cx="610574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5400000">
            <a:off x="2541644" y="3429000"/>
            <a:ext cx="610574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5400000">
            <a:off x="7319407" y="3429000"/>
            <a:ext cx="610574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5400000">
            <a:off x="5432009" y="3429000"/>
            <a:ext cx="610574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5400000">
            <a:off x="6375708" y="3429000"/>
            <a:ext cx="610574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组合 75"/>
          <p:cNvGrpSpPr/>
          <p:nvPr/>
        </p:nvGrpSpPr>
        <p:grpSpPr>
          <a:xfrm>
            <a:off x="432135" y="829562"/>
            <a:ext cx="653715" cy="5159155"/>
            <a:chOff x="432135" y="829562"/>
            <a:chExt cx="653715" cy="5159155"/>
          </a:xfrm>
        </p:grpSpPr>
        <p:sp>
          <p:nvSpPr>
            <p:cNvPr id="70" name="文本框 69"/>
            <p:cNvSpPr txBox="1"/>
            <p:nvPr/>
          </p:nvSpPr>
          <p:spPr>
            <a:xfrm>
              <a:off x="432135" y="829562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32135" y="1781371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432135" y="2733180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432135" y="3684989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432135" y="4636798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432135" y="5588607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1119078" y="829562"/>
            <a:ext cx="653715" cy="5159155"/>
            <a:chOff x="432135" y="829562"/>
            <a:chExt cx="653715" cy="5159155"/>
          </a:xfrm>
        </p:grpSpPr>
        <p:sp>
          <p:nvSpPr>
            <p:cNvPr id="78" name="文本框 77"/>
            <p:cNvSpPr txBox="1"/>
            <p:nvPr/>
          </p:nvSpPr>
          <p:spPr>
            <a:xfrm>
              <a:off x="432135" y="829562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432135" y="1781371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432135" y="2733180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432135" y="3684989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432135" y="4636798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432135" y="5588607"/>
              <a:ext cx="65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</a:t>
              </a:r>
              <a:endParaRPr lang="zh-CN" altLang="en-US" sz="20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231925" y="2309250"/>
            <a:ext cx="57281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A1122A"/>
                </a:solidFill>
                <a:effectLst>
                  <a:outerShdw blurRad="889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谢谢 </a:t>
            </a:r>
          </a:p>
        </p:txBody>
      </p:sp>
      <p:sp>
        <p:nvSpPr>
          <p:cNvPr id="87" name="矩形 86"/>
          <p:cNvSpPr/>
          <p:nvPr/>
        </p:nvSpPr>
        <p:spPr>
          <a:xfrm>
            <a:off x="4927058" y="4142272"/>
            <a:ext cx="2337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rgbClr val="434343"/>
                </a:solidFill>
                <a:latin typeface="Droid" panose="020B0606030804020204" pitchFamily="34" charset="0"/>
                <a:ea typeface="Droid" panose="020B0606030804020204" pitchFamily="34" charset="0"/>
                <a:cs typeface="Droid" panose="020B0606030804020204" pitchFamily="34" charset="0"/>
              </a:rPr>
              <a:t>Thank You</a:t>
            </a:r>
            <a:endParaRPr lang="zh-CN" altLang="en-US" sz="3200" dirty="0">
              <a:solidFill>
                <a:prstClr val="black"/>
              </a:solidFill>
              <a:latin typeface="Droid" panose="020B0606030804020204" pitchFamily="34" charset="0"/>
              <a:cs typeface="Droid" panose="020B0606030804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0" y="4731191"/>
            <a:ext cx="12192000" cy="212680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8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3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606" l="727" r="97000">
                        <a14:foregroundMark x1="30364" y1="9818" x2="32455" y2="24121"/>
                        <a14:foregroundMark x1="43000" y1="30182" x2="47545" y2="35576"/>
                        <a14:foregroundMark x1="37727" y1="27818" x2="48273" y2="29455"/>
                        <a14:foregroundMark x1="20909" y1="18727" x2="20909" y2="7939"/>
                        <a14:foregroundMark x1="28636" y1="34364" x2="44364" y2="42121"/>
                        <a14:foregroundMark x1="65818" y1="71091" x2="52455" y2="734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865" y="1301416"/>
            <a:ext cx="4295485" cy="6444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225964" y="516093"/>
            <a:ext cx="5105573" cy="1016900"/>
            <a:chOff x="4495714" y="516093"/>
            <a:chExt cx="5105573" cy="1016900"/>
          </a:xfrm>
        </p:grpSpPr>
        <p:sp>
          <p:nvSpPr>
            <p:cNvPr id="3" name="文本框 2"/>
            <p:cNvSpPr txBox="1"/>
            <p:nvPr/>
          </p:nvSpPr>
          <p:spPr>
            <a:xfrm>
              <a:off x="4495714" y="516093"/>
              <a:ext cx="510557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A1122A"/>
                  </a:solidFill>
                  <a:effectLst>
                    <a:outerShdw blurRad="889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信息图表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5988018" y="1225216"/>
              <a:ext cx="21209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434343"/>
                  </a:solidFill>
                  <a:latin typeface="Droid" panose="020B0606030804020204" pitchFamily="34" charset="0"/>
                  <a:ea typeface="Droid" panose="020B0606030804020204" pitchFamily="34" charset="0"/>
                  <a:cs typeface="Droid" panose="020B0606030804020204" pitchFamily="34" charset="0"/>
                </a:rPr>
                <a:t> Information Graphics</a:t>
              </a:r>
              <a:endParaRPr lang="zh-CN" altLang="en-US" sz="1400" dirty="0">
                <a:solidFill>
                  <a:prstClr val="black"/>
                </a:solidFill>
                <a:latin typeface="Droid" panose="020B0606030804020204" pitchFamily="34" charset="0"/>
                <a:cs typeface="Droid" panose="020B0606030804020204" pitchFamily="34" charset="0"/>
              </a:endParaRPr>
            </a:p>
          </p:txBody>
        </p:sp>
      </p:grpSp>
      <p:graphicFrame>
        <p:nvGraphicFramePr>
          <p:cNvPr id="9" name="图表 8"/>
          <p:cNvGraphicFramePr/>
          <p:nvPr>
            <p:extLst/>
          </p:nvPr>
        </p:nvGraphicFramePr>
        <p:xfrm>
          <a:off x="4222750" y="1901656"/>
          <a:ext cx="7112000" cy="4741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矩形 9"/>
          <p:cNvSpPr/>
          <p:nvPr/>
        </p:nvSpPr>
        <p:spPr>
          <a:xfrm>
            <a:off x="1" y="679106"/>
            <a:ext cx="6032500" cy="341157"/>
          </a:xfrm>
          <a:prstGeom prst="rect">
            <a:avLst/>
          </a:prstGeom>
          <a:solidFill>
            <a:srgbClr val="A1122A"/>
          </a:solidFill>
          <a:ln w="444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77400" y="679106"/>
            <a:ext cx="2514600" cy="341157"/>
          </a:xfrm>
          <a:prstGeom prst="rect">
            <a:avLst/>
          </a:prstGeom>
          <a:solidFill>
            <a:srgbClr val="A1122A"/>
          </a:solidFill>
          <a:ln w="444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24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606" l="727" r="97000">
                        <a14:foregroundMark x1="30364" y1="9818" x2="32455" y2="24121"/>
                        <a14:foregroundMark x1="43000" y1="30182" x2="47545" y2="35576"/>
                        <a14:foregroundMark x1="37727" y1="27818" x2="48273" y2="29455"/>
                        <a14:foregroundMark x1="20909" y1="18727" x2="20909" y2="7939"/>
                        <a14:foregroundMark x1="28636" y1="34364" x2="44364" y2="42121"/>
                        <a14:foregroundMark x1="65818" y1="71091" x2="52455" y2="734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865" y="1301416"/>
            <a:ext cx="4295485" cy="6444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225964" y="516093"/>
            <a:ext cx="5105573" cy="1016900"/>
            <a:chOff x="4495714" y="516093"/>
            <a:chExt cx="5105573" cy="1016900"/>
          </a:xfrm>
        </p:grpSpPr>
        <p:sp>
          <p:nvSpPr>
            <p:cNvPr id="10" name="文本框 9"/>
            <p:cNvSpPr txBox="1"/>
            <p:nvPr/>
          </p:nvSpPr>
          <p:spPr>
            <a:xfrm>
              <a:off x="4495714" y="516093"/>
              <a:ext cx="510557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A1122A"/>
                  </a:solidFill>
                  <a:effectLst>
                    <a:outerShdw blurRad="889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信息图表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5988018" y="1225216"/>
              <a:ext cx="21209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434343"/>
                  </a:solidFill>
                  <a:latin typeface="Droid" panose="020B0606030804020204" pitchFamily="34" charset="0"/>
                  <a:ea typeface="Droid" panose="020B0606030804020204" pitchFamily="34" charset="0"/>
                  <a:cs typeface="Droid" panose="020B0606030804020204" pitchFamily="34" charset="0"/>
                </a:rPr>
                <a:t> Information Graphics</a:t>
              </a:r>
              <a:endParaRPr lang="zh-CN" altLang="en-US" sz="1400" dirty="0">
                <a:solidFill>
                  <a:prstClr val="black"/>
                </a:solidFill>
                <a:latin typeface="Droid" panose="020B0606030804020204" pitchFamily="34" charset="0"/>
                <a:cs typeface="Droid" panose="020B0606030804020204" pitchFamily="34" charset="0"/>
              </a:endParaRPr>
            </a:p>
          </p:txBody>
        </p:sp>
      </p:grpSp>
      <p:graphicFrame>
        <p:nvGraphicFramePr>
          <p:cNvPr id="14" name="图表 13"/>
          <p:cNvGraphicFramePr/>
          <p:nvPr>
            <p:extLst/>
          </p:nvPr>
        </p:nvGraphicFramePr>
        <p:xfrm>
          <a:off x="4222800" y="1900800"/>
          <a:ext cx="7113600" cy="474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矩形 15"/>
          <p:cNvSpPr/>
          <p:nvPr/>
        </p:nvSpPr>
        <p:spPr>
          <a:xfrm>
            <a:off x="1" y="679106"/>
            <a:ext cx="6032500" cy="341157"/>
          </a:xfrm>
          <a:prstGeom prst="rect">
            <a:avLst/>
          </a:prstGeom>
          <a:solidFill>
            <a:srgbClr val="A1122A"/>
          </a:solidFill>
          <a:ln w="444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677400" y="679106"/>
            <a:ext cx="2514600" cy="341157"/>
          </a:xfrm>
          <a:prstGeom prst="rect">
            <a:avLst/>
          </a:prstGeom>
          <a:solidFill>
            <a:srgbClr val="A1122A"/>
          </a:solidFill>
          <a:ln w="444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26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912" r="958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36429" y="1313908"/>
            <a:ext cx="3936878" cy="590604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225964" y="516093"/>
            <a:ext cx="5105573" cy="1016900"/>
            <a:chOff x="4495714" y="516093"/>
            <a:chExt cx="5105573" cy="1016900"/>
          </a:xfrm>
        </p:grpSpPr>
        <p:sp>
          <p:nvSpPr>
            <p:cNvPr id="7" name="文本框 6"/>
            <p:cNvSpPr txBox="1"/>
            <p:nvPr/>
          </p:nvSpPr>
          <p:spPr>
            <a:xfrm>
              <a:off x="4495714" y="516093"/>
              <a:ext cx="510557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A1122A"/>
                  </a:solidFill>
                  <a:effectLst>
                    <a:outerShdw blurRad="889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信息图表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5988018" y="1225216"/>
              <a:ext cx="21209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434343"/>
                  </a:solidFill>
                  <a:latin typeface="Droid" panose="020B0606030804020204" pitchFamily="34" charset="0"/>
                  <a:ea typeface="Droid" panose="020B0606030804020204" pitchFamily="34" charset="0"/>
                  <a:cs typeface="Droid" panose="020B0606030804020204" pitchFamily="34" charset="0"/>
                </a:rPr>
                <a:t> Information Graphics</a:t>
              </a:r>
              <a:endParaRPr lang="zh-CN" altLang="en-US" sz="1400" dirty="0">
                <a:solidFill>
                  <a:prstClr val="black"/>
                </a:solidFill>
                <a:latin typeface="Droid" panose="020B0606030804020204" pitchFamily="34" charset="0"/>
                <a:cs typeface="Droid" panose="020B0606030804020204" pitchFamily="34" charset="0"/>
              </a:endParaRPr>
            </a:p>
          </p:txBody>
        </p:sp>
      </p:grpSp>
      <p:graphicFrame>
        <p:nvGraphicFramePr>
          <p:cNvPr id="24" name="图表 23"/>
          <p:cNvGraphicFramePr/>
          <p:nvPr>
            <p:extLst/>
          </p:nvPr>
        </p:nvGraphicFramePr>
        <p:xfrm>
          <a:off x="3194050" y="1805517"/>
          <a:ext cx="6921501" cy="4614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9427535" y="3710014"/>
            <a:ext cx="22310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rgbClr val="A1122A"/>
                </a:solidFill>
                <a:effectLst>
                  <a:outerShdw blurRad="1016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58.6</a:t>
            </a:r>
            <a:r>
              <a:rPr lang="en-US" altLang="zh-CN" sz="2800" dirty="0">
                <a:solidFill>
                  <a:srgbClr val="A1122A"/>
                </a:solidFill>
                <a:effectLst>
                  <a:outerShdw blurRad="1016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%</a:t>
            </a:r>
            <a:endParaRPr lang="zh-CN" altLang="en-US" sz="5400" dirty="0">
              <a:solidFill>
                <a:srgbClr val="A1122A"/>
              </a:solidFill>
              <a:effectLst>
                <a:outerShdw blurRad="101600" dist="38100" dir="2700000" algn="tl" rotWithShape="0">
                  <a:prstClr val="black">
                    <a:alpha val="40000"/>
                  </a:prstClr>
                </a:outerShdw>
              </a:effectLst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" y="679106"/>
            <a:ext cx="6032500" cy="341157"/>
          </a:xfrm>
          <a:prstGeom prst="rect">
            <a:avLst/>
          </a:prstGeom>
          <a:solidFill>
            <a:srgbClr val="A1122A"/>
          </a:solidFill>
          <a:ln w="444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677400" y="679106"/>
            <a:ext cx="2514600" cy="341157"/>
          </a:xfrm>
          <a:prstGeom prst="rect">
            <a:avLst/>
          </a:prstGeom>
          <a:solidFill>
            <a:srgbClr val="A1122A"/>
          </a:solidFill>
          <a:ln w="444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26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912" r="958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36429" y="1313908"/>
            <a:ext cx="3936878" cy="5906042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4286164" y="1609193"/>
            <a:ext cx="6147906" cy="5118986"/>
          </a:xfrm>
          <a:custGeom>
            <a:avLst/>
            <a:gdLst>
              <a:gd name="connsiteX0" fmla="*/ 4701322 w 7285545"/>
              <a:gd name="connsiteY0" fmla="*/ 5715000 h 6019800"/>
              <a:gd name="connsiteX1" fmla="*/ 4756355 w 7285545"/>
              <a:gd name="connsiteY1" fmla="*/ 5719233 h 6019800"/>
              <a:gd name="connsiteX2" fmla="*/ 4811388 w 7285545"/>
              <a:gd name="connsiteY2" fmla="*/ 5719233 h 6019800"/>
              <a:gd name="connsiteX3" fmla="*/ 4870655 w 7285545"/>
              <a:gd name="connsiteY3" fmla="*/ 5731933 h 6019800"/>
              <a:gd name="connsiteX4" fmla="*/ 4870655 w 7285545"/>
              <a:gd name="connsiteY4" fmla="*/ 5799667 h 6019800"/>
              <a:gd name="connsiteX5" fmla="*/ 4845255 w 7285545"/>
              <a:gd name="connsiteY5" fmla="*/ 5808133 h 6019800"/>
              <a:gd name="connsiteX6" fmla="*/ 4819855 w 7285545"/>
              <a:gd name="connsiteY6" fmla="*/ 5833533 h 6019800"/>
              <a:gd name="connsiteX7" fmla="*/ 4802922 w 7285545"/>
              <a:gd name="connsiteY7" fmla="*/ 5884333 h 6019800"/>
              <a:gd name="connsiteX8" fmla="*/ 4807155 w 7285545"/>
              <a:gd name="connsiteY8" fmla="*/ 5930900 h 6019800"/>
              <a:gd name="connsiteX9" fmla="*/ 4764822 w 7285545"/>
              <a:gd name="connsiteY9" fmla="*/ 5935133 h 6019800"/>
              <a:gd name="connsiteX10" fmla="*/ 4726722 w 7285545"/>
              <a:gd name="connsiteY10" fmla="*/ 5952067 h 6019800"/>
              <a:gd name="connsiteX11" fmla="*/ 4650522 w 7285545"/>
              <a:gd name="connsiteY11" fmla="*/ 6019800 h 6019800"/>
              <a:gd name="connsiteX12" fmla="*/ 4595488 w 7285545"/>
              <a:gd name="connsiteY12" fmla="*/ 5990167 h 6019800"/>
              <a:gd name="connsiteX13" fmla="*/ 4557388 w 7285545"/>
              <a:gd name="connsiteY13" fmla="*/ 5990167 h 6019800"/>
              <a:gd name="connsiteX14" fmla="*/ 4523522 w 7285545"/>
              <a:gd name="connsiteY14" fmla="*/ 5973233 h 6019800"/>
              <a:gd name="connsiteX15" fmla="*/ 4527755 w 7285545"/>
              <a:gd name="connsiteY15" fmla="*/ 5926667 h 6019800"/>
              <a:gd name="connsiteX16" fmla="*/ 4519288 w 7285545"/>
              <a:gd name="connsiteY16" fmla="*/ 5854700 h 6019800"/>
              <a:gd name="connsiteX17" fmla="*/ 4527755 w 7285545"/>
              <a:gd name="connsiteY17" fmla="*/ 5833533 h 6019800"/>
              <a:gd name="connsiteX18" fmla="*/ 4582788 w 7285545"/>
              <a:gd name="connsiteY18" fmla="*/ 5820833 h 6019800"/>
              <a:gd name="connsiteX19" fmla="*/ 4587022 w 7285545"/>
              <a:gd name="connsiteY19" fmla="*/ 5803900 h 6019800"/>
              <a:gd name="connsiteX20" fmla="*/ 4578555 w 7285545"/>
              <a:gd name="connsiteY20" fmla="*/ 5774267 h 6019800"/>
              <a:gd name="connsiteX21" fmla="*/ 4612422 w 7285545"/>
              <a:gd name="connsiteY21" fmla="*/ 5753100 h 6019800"/>
              <a:gd name="connsiteX22" fmla="*/ 4642055 w 7285545"/>
              <a:gd name="connsiteY22" fmla="*/ 5765800 h 6019800"/>
              <a:gd name="connsiteX23" fmla="*/ 4675922 w 7285545"/>
              <a:gd name="connsiteY23" fmla="*/ 5753100 h 6019800"/>
              <a:gd name="connsiteX24" fmla="*/ 4701322 w 7285545"/>
              <a:gd name="connsiteY24" fmla="*/ 5727700 h 6019800"/>
              <a:gd name="connsiteX25" fmla="*/ 6436988 w 7285545"/>
              <a:gd name="connsiteY25" fmla="*/ 4669367 h 6019800"/>
              <a:gd name="connsiteX26" fmla="*/ 6479322 w 7285545"/>
              <a:gd name="connsiteY26" fmla="*/ 4694767 h 6019800"/>
              <a:gd name="connsiteX27" fmla="*/ 6487788 w 7285545"/>
              <a:gd name="connsiteY27" fmla="*/ 4720167 h 6019800"/>
              <a:gd name="connsiteX28" fmla="*/ 6436988 w 7285545"/>
              <a:gd name="connsiteY28" fmla="*/ 4724400 h 6019800"/>
              <a:gd name="connsiteX29" fmla="*/ 6436988 w 7285545"/>
              <a:gd name="connsiteY29" fmla="*/ 4754033 h 6019800"/>
              <a:gd name="connsiteX30" fmla="*/ 6453922 w 7285545"/>
              <a:gd name="connsiteY30" fmla="*/ 4817533 h 6019800"/>
              <a:gd name="connsiteX31" fmla="*/ 6449688 w 7285545"/>
              <a:gd name="connsiteY31" fmla="*/ 4859867 h 6019800"/>
              <a:gd name="connsiteX32" fmla="*/ 6470855 w 7285545"/>
              <a:gd name="connsiteY32" fmla="*/ 4910667 h 6019800"/>
              <a:gd name="connsiteX33" fmla="*/ 6466622 w 7285545"/>
              <a:gd name="connsiteY33" fmla="*/ 4948767 h 6019800"/>
              <a:gd name="connsiteX34" fmla="*/ 6424288 w 7285545"/>
              <a:gd name="connsiteY34" fmla="*/ 5037667 h 6019800"/>
              <a:gd name="connsiteX35" fmla="*/ 6398888 w 7285545"/>
              <a:gd name="connsiteY35" fmla="*/ 5054600 h 6019800"/>
              <a:gd name="connsiteX36" fmla="*/ 6381955 w 7285545"/>
              <a:gd name="connsiteY36" fmla="*/ 5092700 h 6019800"/>
              <a:gd name="connsiteX37" fmla="*/ 6390422 w 7285545"/>
              <a:gd name="connsiteY37" fmla="*/ 5139267 h 6019800"/>
              <a:gd name="connsiteX38" fmla="*/ 6365022 w 7285545"/>
              <a:gd name="connsiteY38" fmla="*/ 5257800 h 6019800"/>
              <a:gd name="connsiteX39" fmla="*/ 6318455 w 7285545"/>
              <a:gd name="connsiteY39" fmla="*/ 5190067 h 6019800"/>
              <a:gd name="connsiteX40" fmla="*/ 6280355 w 7285545"/>
              <a:gd name="connsiteY40" fmla="*/ 5177367 h 6019800"/>
              <a:gd name="connsiteX41" fmla="*/ 6271888 w 7285545"/>
              <a:gd name="connsiteY41" fmla="*/ 5126567 h 6019800"/>
              <a:gd name="connsiteX42" fmla="*/ 6242255 w 7285545"/>
              <a:gd name="connsiteY42" fmla="*/ 5109633 h 6019800"/>
              <a:gd name="connsiteX43" fmla="*/ 6242255 w 7285545"/>
              <a:gd name="connsiteY43" fmla="*/ 5075767 h 6019800"/>
              <a:gd name="connsiteX44" fmla="*/ 6276122 w 7285545"/>
              <a:gd name="connsiteY44" fmla="*/ 5033433 h 6019800"/>
              <a:gd name="connsiteX45" fmla="*/ 6267655 w 7285545"/>
              <a:gd name="connsiteY45" fmla="*/ 4986867 h 6019800"/>
              <a:gd name="connsiteX46" fmla="*/ 6250722 w 7285545"/>
              <a:gd name="connsiteY46" fmla="*/ 4936067 h 6019800"/>
              <a:gd name="connsiteX47" fmla="*/ 6284588 w 7285545"/>
              <a:gd name="connsiteY47" fmla="*/ 4914900 h 6019800"/>
              <a:gd name="connsiteX48" fmla="*/ 6301522 w 7285545"/>
              <a:gd name="connsiteY48" fmla="*/ 4855633 h 6019800"/>
              <a:gd name="connsiteX49" fmla="*/ 6305755 w 7285545"/>
              <a:gd name="connsiteY49" fmla="*/ 4813300 h 6019800"/>
              <a:gd name="connsiteX50" fmla="*/ 6331155 w 7285545"/>
              <a:gd name="connsiteY50" fmla="*/ 4787900 h 6019800"/>
              <a:gd name="connsiteX51" fmla="*/ 6348088 w 7285545"/>
              <a:gd name="connsiteY51" fmla="*/ 4745567 h 6019800"/>
              <a:gd name="connsiteX52" fmla="*/ 6386188 w 7285545"/>
              <a:gd name="connsiteY52" fmla="*/ 4707467 h 6019800"/>
              <a:gd name="connsiteX53" fmla="*/ 3081845 w 7285545"/>
              <a:gd name="connsiteY53" fmla="*/ 4206694 h 6019800"/>
              <a:gd name="connsiteX54" fmla="*/ 3097161 w 7285545"/>
              <a:gd name="connsiteY54" fmla="*/ 4247535 h 6019800"/>
              <a:gd name="connsiteX55" fmla="*/ 3104536 w 7285545"/>
              <a:gd name="connsiteY55" fmla="*/ 4321277 h 6019800"/>
              <a:gd name="connsiteX56" fmla="*/ 3134032 w 7285545"/>
              <a:gd name="connsiteY56" fmla="*/ 4336026 h 6019800"/>
              <a:gd name="connsiteX57" fmla="*/ 3140453 w 7285545"/>
              <a:gd name="connsiteY57" fmla="*/ 4329606 h 6019800"/>
              <a:gd name="connsiteX58" fmla="*/ 3095052 w 7285545"/>
              <a:gd name="connsiteY58" fmla="*/ 4213297 h 6019800"/>
              <a:gd name="connsiteX59" fmla="*/ 3845412 w 7285545"/>
              <a:gd name="connsiteY59" fmla="*/ 2779083 h 6019800"/>
              <a:gd name="connsiteX60" fmla="*/ 3825100 w 7285545"/>
              <a:gd name="connsiteY60" fmla="*/ 2784887 h 6019800"/>
              <a:gd name="connsiteX61" fmla="*/ 3846587 w 7285545"/>
              <a:gd name="connsiteY61" fmla="*/ 2789491 h 6019800"/>
              <a:gd name="connsiteX62" fmla="*/ 5736207 w 7285545"/>
              <a:gd name="connsiteY62" fmla="*/ 2040339 h 6019800"/>
              <a:gd name="connsiteX63" fmla="*/ 5732858 w 7285545"/>
              <a:gd name="connsiteY63" fmla="*/ 2045362 h 6019800"/>
              <a:gd name="connsiteX64" fmla="*/ 5744427 w 7285545"/>
              <a:gd name="connsiteY64" fmla="*/ 2049015 h 6019800"/>
              <a:gd name="connsiteX65" fmla="*/ 7193133 w 7285545"/>
              <a:gd name="connsiteY65" fmla="*/ 1104090 h 6019800"/>
              <a:gd name="connsiteX66" fmla="*/ 7197996 w 7285545"/>
              <a:gd name="connsiteY66" fmla="*/ 1108953 h 6019800"/>
              <a:gd name="connsiteX67" fmla="*/ 7189896 w 7285545"/>
              <a:gd name="connsiteY67" fmla="*/ 1104704 h 6019800"/>
              <a:gd name="connsiteX68" fmla="*/ 5840988 w 7285545"/>
              <a:gd name="connsiteY68" fmla="*/ 0 h 6019800"/>
              <a:gd name="connsiteX69" fmla="*/ 5850716 w 7285545"/>
              <a:gd name="connsiteY69" fmla="*/ 48638 h 6019800"/>
              <a:gd name="connsiteX70" fmla="*/ 5928537 w 7285545"/>
              <a:gd name="connsiteY70" fmla="*/ 48638 h 6019800"/>
              <a:gd name="connsiteX71" fmla="*/ 5986903 w 7285545"/>
              <a:gd name="connsiteY71" fmla="*/ 34047 h 6019800"/>
              <a:gd name="connsiteX72" fmla="*/ 6030677 w 7285545"/>
              <a:gd name="connsiteY72" fmla="*/ 43774 h 6019800"/>
              <a:gd name="connsiteX73" fmla="*/ 6127954 w 7285545"/>
              <a:gd name="connsiteY73" fmla="*/ 111868 h 6019800"/>
              <a:gd name="connsiteX74" fmla="*/ 6132818 w 7285545"/>
              <a:gd name="connsiteY74" fmla="*/ 111868 h 6019800"/>
              <a:gd name="connsiteX75" fmla="*/ 6166865 w 7285545"/>
              <a:gd name="connsiteY75" fmla="*/ 160506 h 6019800"/>
              <a:gd name="connsiteX76" fmla="*/ 6220367 w 7285545"/>
              <a:gd name="connsiteY76" fmla="*/ 218872 h 6019800"/>
              <a:gd name="connsiteX77" fmla="*/ 6210639 w 7285545"/>
              <a:gd name="connsiteY77" fmla="*/ 262647 h 6019800"/>
              <a:gd name="connsiteX78" fmla="*/ 6230094 w 7285545"/>
              <a:gd name="connsiteY78" fmla="*/ 311285 h 6019800"/>
              <a:gd name="connsiteX79" fmla="*/ 6293324 w 7285545"/>
              <a:gd name="connsiteY79" fmla="*/ 369651 h 6019800"/>
              <a:gd name="connsiteX80" fmla="*/ 6307916 w 7285545"/>
              <a:gd name="connsiteY80" fmla="*/ 413426 h 6019800"/>
              <a:gd name="connsiteX81" fmla="*/ 6327371 w 7285545"/>
              <a:gd name="connsiteY81" fmla="*/ 447472 h 6019800"/>
              <a:gd name="connsiteX82" fmla="*/ 6380873 w 7285545"/>
              <a:gd name="connsiteY82" fmla="*/ 481519 h 6019800"/>
              <a:gd name="connsiteX83" fmla="*/ 6380873 w 7285545"/>
              <a:gd name="connsiteY83" fmla="*/ 486383 h 6019800"/>
              <a:gd name="connsiteX84" fmla="*/ 6371145 w 7285545"/>
              <a:gd name="connsiteY84" fmla="*/ 515566 h 6019800"/>
              <a:gd name="connsiteX85" fmla="*/ 6380873 w 7285545"/>
              <a:gd name="connsiteY85" fmla="*/ 530157 h 6019800"/>
              <a:gd name="connsiteX86" fmla="*/ 6410056 w 7285545"/>
              <a:gd name="connsiteY86" fmla="*/ 535021 h 6019800"/>
              <a:gd name="connsiteX87" fmla="*/ 6468422 w 7285545"/>
              <a:gd name="connsiteY87" fmla="*/ 525294 h 6019800"/>
              <a:gd name="connsiteX88" fmla="*/ 6507333 w 7285545"/>
              <a:gd name="connsiteY88" fmla="*/ 530157 h 6019800"/>
              <a:gd name="connsiteX89" fmla="*/ 6502469 w 7285545"/>
              <a:gd name="connsiteY89" fmla="*/ 569068 h 6019800"/>
              <a:gd name="connsiteX90" fmla="*/ 6565699 w 7285545"/>
              <a:gd name="connsiteY90" fmla="*/ 539885 h 6019800"/>
              <a:gd name="connsiteX91" fmla="*/ 6624065 w 7285545"/>
              <a:gd name="connsiteY91" fmla="*/ 530157 h 6019800"/>
              <a:gd name="connsiteX92" fmla="*/ 6643520 w 7285545"/>
              <a:gd name="connsiteY92" fmla="*/ 607979 h 6019800"/>
              <a:gd name="connsiteX93" fmla="*/ 6667839 w 7285545"/>
              <a:gd name="connsiteY93" fmla="*/ 578796 h 6019800"/>
              <a:gd name="connsiteX94" fmla="*/ 6721341 w 7285545"/>
              <a:gd name="connsiteY94" fmla="*/ 593387 h 6019800"/>
              <a:gd name="connsiteX95" fmla="*/ 6760252 w 7285545"/>
              <a:gd name="connsiteY95" fmla="*/ 632298 h 6019800"/>
              <a:gd name="connsiteX96" fmla="*/ 6765116 w 7285545"/>
              <a:gd name="connsiteY96" fmla="*/ 695528 h 6019800"/>
              <a:gd name="connsiteX97" fmla="*/ 6789435 w 7285545"/>
              <a:gd name="connsiteY97" fmla="*/ 724711 h 6019800"/>
              <a:gd name="connsiteX98" fmla="*/ 6818618 w 7285545"/>
              <a:gd name="connsiteY98" fmla="*/ 758757 h 6019800"/>
              <a:gd name="connsiteX99" fmla="*/ 6862392 w 7285545"/>
              <a:gd name="connsiteY99" fmla="*/ 763621 h 6019800"/>
              <a:gd name="connsiteX100" fmla="*/ 6998580 w 7285545"/>
              <a:gd name="connsiteY100" fmla="*/ 700391 h 6019800"/>
              <a:gd name="connsiteX101" fmla="*/ 6993716 w 7285545"/>
              <a:gd name="connsiteY101" fmla="*/ 661481 h 6019800"/>
              <a:gd name="connsiteX102" fmla="*/ 7066673 w 7285545"/>
              <a:gd name="connsiteY102" fmla="*/ 612843 h 6019800"/>
              <a:gd name="connsiteX103" fmla="*/ 7139631 w 7285545"/>
              <a:gd name="connsiteY103" fmla="*/ 539885 h 6019800"/>
              <a:gd name="connsiteX104" fmla="*/ 7207724 w 7285545"/>
              <a:gd name="connsiteY104" fmla="*/ 496111 h 6019800"/>
              <a:gd name="connsiteX105" fmla="*/ 7212588 w 7285545"/>
              <a:gd name="connsiteY105" fmla="*/ 530157 h 6019800"/>
              <a:gd name="connsiteX106" fmla="*/ 7217452 w 7285545"/>
              <a:gd name="connsiteY106" fmla="*/ 578796 h 6019800"/>
              <a:gd name="connsiteX107" fmla="*/ 7217452 w 7285545"/>
              <a:gd name="connsiteY107" fmla="*/ 617706 h 6019800"/>
              <a:gd name="connsiteX108" fmla="*/ 7222316 w 7285545"/>
              <a:gd name="connsiteY108" fmla="*/ 646889 h 6019800"/>
              <a:gd name="connsiteX109" fmla="*/ 7280682 w 7285545"/>
              <a:gd name="connsiteY109" fmla="*/ 676072 h 6019800"/>
              <a:gd name="connsiteX110" fmla="*/ 7246635 w 7285545"/>
              <a:gd name="connsiteY110" fmla="*/ 700391 h 6019800"/>
              <a:gd name="connsiteX111" fmla="*/ 7285545 w 7285545"/>
              <a:gd name="connsiteY111" fmla="*/ 705255 h 6019800"/>
              <a:gd name="connsiteX112" fmla="*/ 7275818 w 7285545"/>
              <a:gd name="connsiteY112" fmla="*/ 724711 h 6019800"/>
              <a:gd name="connsiteX113" fmla="*/ 7261226 w 7285545"/>
              <a:gd name="connsiteY113" fmla="*/ 778213 h 6019800"/>
              <a:gd name="connsiteX114" fmla="*/ 7232043 w 7285545"/>
              <a:gd name="connsiteY114" fmla="*/ 826851 h 6019800"/>
              <a:gd name="connsiteX115" fmla="*/ 7217452 w 7285545"/>
              <a:gd name="connsiteY115" fmla="*/ 865762 h 6019800"/>
              <a:gd name="connsiteX116" fmla="*/ 7251499 w 7285545"/>
              <a:gd name="connsiteY116" fmla="*/ 904672 h 6019800"/>
              <a:gd name="connsiteX117" fmla="*/ 7232043 w 7285545"/>
              <a:gd name="connsiteY117" fmla="*/ 953311 h 6019800"/>
              <a:gd name="connsiteX118" fmla="*/ 7251499 w 7285545"/>
              <a:gd name="connsiteY118" fmla="*/ 972766 h 6019800"/>
              <a:gd name="connsiteX119" fmla="*/ 7217452 w 7285545"/>
              <a:gd name="connsiteY119" fmla="*/ 1021404 h 6019800"/>
              <a:gd name="connsiteX120" fmla="*/ 7210607 w 7285545"/>
              <a:gd name="connsiteY120" fmla="*/ 1099225 h 6019800"/>
              <a:gd name="connsiteX121" fmla="*/ 7183405 w 7285545"/>
              <a:gd name="connsiteY121" fmla="*/ 1099226 h 6019800"/>
              <a:gd name="connsiteX122" fmla="*/ 7189304 w 7285545"/>
              <a:gd name="connsiteY122" fmla="*/ 1104393 h 6019800"/>
              <a:gd name="connsiteX123" fmla="*/ 7189896 w 7285545"/>
              <a:gd name="connsiteY123" fmla="*/ 1104704 h 6019800"/>
              <a:gd name="connsiteX124" fmla="*/ 7170755 w 7285545"/>
              <a:gd name="connsiteY124" fmla="*/ 1108335 h 6019800"/>
              <a:gd name="connsiteX125" fmla="*/ 7151701 w 7285545"/>
              <a:gd name="connsiteY125" fmla="*/ 1106535 h 6019800"/>
              <a:gd name="connsiteX126" fmla="*/ 7129903 w 7285545"/>
              <a:gd name="connsiteY126" fmla="*/ 1104090 h 6019800"/>
              <a:gd name="connsiteX127" fmla="*/ 7121609 w 7285545"/>
              <a:gd name="connsiteY127" fmla="*/ 1102424 h 6019800"/>
              <a:gd name="connsiteX128" fmla="*/ 7115312 w 7285545"/>
              <a:gd name="connsiteY128" fmla="*/ 1099226 h 6019800"/>
              <a:gd name="connsiteX129" fmla="*/ 7114760 w 7285545"/>
              <a:gd name="connsiteY129" fmla="*/ 1101048 h 6019800"/>
              <a:gd name="connsiteX130" fmla="*/ 7121609 w 7285545"/>
              <a:gd name="connsiteY130" fmla="*/ 1102424 h 6019800"/>
              <a:gd name="connsiteX131" fmla="*/ 7122248 w 7285545"/>
              <a:gd name="connsiteY131" fmla="*/ 1102748 h 6019800"/>
              <a:gd name="connsiteX132" fmla="*/ 7153447 w 7285545"/>
              <a:gd name="connsiteY132" fmla="*/ 1111617 h 6019800"/>
              <a:gd name="connsiteX133" fmla="*/ 7170755 w 7285545"/>
              <a:gd name="connsiteY133" fmla="*/ 1108335 h 6019800"/>
              <a:gd name="connsiteX134" fmla="*/ 7177643 w 7285545"/>
              <a:gd name="connsiteY134" fmla="*/ 1108985 h 6019800"/>
              <a:gd name="connsiteX135" fmla="*/ 7120175 w 7285545"/>
              <a:gd name="connsiteY135" fmla="*/ 1118681 h 6019800"/>
              <a:gd name="connsiteX136" fmla="*/ 7081265 w 7285545"/>
              <a:gd name="connsiteY136" fmla="*/ 1104089 h 6019800"/>
              <a:gd name="connsiteX137" fmla="*/ 7061809 w 7285545"/>
              <a:gd name="connsiteY137" fmla="*/ 1157591 h 6019800"/>
              <a:gd name="connsiteX138" fmla="*/ 7042354 w 7285545"/>
              <a:gd name="connsiteY138" fmla="*/ 1138136 h 6019800"/>
              <a:gd name="connsiteX139" fmla="*/ 6998580 w 7285545"/>
              <a:gd name="connsiteY139" fmla="*/ 1191638 h 6019800"/>
              <a:gd name="connsiteX140" fmla="*/ 7027763 w 7285545"/>
              <a:gd name="connsiteY140" fmla="*/ 1220821 h 6019800"/>
              <a:gd name="connsiteX141" fmla="*/ 7042354 w 7285545"/>
              <a:gd name="connsiteY141" fmla="*/ 1245140 h 6019800"/>
              <a:gd name="connsiteX142" fmla="*/ 7042354 w 7285545"/>
              <a:gd name="connsiteY142" fmla="*/ 1284051 h 6019800"/>
              <a:gd name="connsiteX143" fmla="*/ 7037490 w 7285545"/>
              <a:gd name="connsiteY143" fmla="*/ 1293779 h 6019800"/>
              <a:gd name="connsiteX144" fmla="*/ 7066673 w 7285545"/>
              <a:gd name="connsiteY144" fmla="*/ 1327826 h 6019800"/>
              <a:gd name="connsiteX145" fmla="*/ 7090992 w 7285545"/>
              <a:gd name="connsiteY145" fmla="*/ 1361872 h 6019800"/>
              <a:gd name="connsiteX146" fmla="*/ 7110448 w 7285545"/>
              <a:gd name="connsiteY146" fmla="*/ 1439694 h 6019800"/>
              <a:gd name="connsiteX147" fmla="*/ 7106623 w 7285545"/>
              <a:gd name="connsiteY147" fmla="*/ 1444476 h 6019800"/>
              <a:gd name="connsiteX148" fmla="*/ 7122438 w 7285545"/>
              <a:gd name="connsiteY148" fmla="*/ 1450227 h 6019800"/>
              <a:gd name="connsiteX149" fmla="*/ 7122438 w 7285545"/>
              <a:gd name="connsiteY149" fmla="*/ 1456051 h 6019800"/>
              <a:gd name="connsiteX150" fmla="*/ 7128262 w 7285545"/>
              <a:gd name="connsiteY150" fmla="*/ 1482260 h 6019800"/>
              <a:gd name="connsiteX151" fmla="*/ 7119526 w 7285545"/>
              <a:gd name="connsiteY151" fmla="*/ 1505557 h 6019800"/>
              <a:gd name="connsiteX152" fmla="*/ 7104965 w 7285545"/>
              <a:gd name="connsiteY152" fmla="*/ 1528854 h 6019800"/>
              <a:gd name="connsiteX153" fmla="*/ 7087493 w 7285545"/>
              <a:gd name="connsiteY153" fmla="*/ 1575447 h 6019800"/>
              <a:gd name="connsiteX154" fmla="*/ 7067108 w 7285545"/>
              <a:gd name="connsiteY154" fmla="*/ 1642425 h 6019800"/>
              <a:gd name="connsiteX155" fmla="*/ 7067108 w 7285545"/>
              <a:gd name="connsiteY155" fmla="*/ 1619129 h 6019800"/>
              <a:gd name="connsiteX156" fmla="*/ 7029251 w 7285545"/>
              <a:gd name="connsiteY156" fmla="*/ 1619129 h 6019800"/>
              <a:gd name="connsiteX157" fmla="*/ 7008866 w 7285545"/>
              <a:gd name="connsiteY157" fmla="*/ 1607480 h 6019800"/>
              <a:gd name="connsiteX158" fmla="*/ 7020514 w 7285545"/>
              <a:gd name="connsiteY158" fmla="*/ 1584183 h 6019800"/>
              <a:gd name="connsiteX159" fmla="*/ 7003042 w 7285545"/>
              <a:gd name="connsiteY159" fmla="*/ 1531766 h 6019800"/>
              <a:gd name="connsiteX160" fmla="*/ 6965184 w 7285545"/>
              <a:gd name="connsiteY160" fmla="*/ 1534678 h 6019800"/>
              <a:gd name="connsiteX161" fmla="*/ 6930239 w 7285545"/>
              <a:gd name="connsiteY161" fmla="*/ 1590008 h 6019800"/>
              <a:gd name="connsiteX162" fmla="*/ 6918591 w 7285545"/>
              <a:gd name="connsiteY162" fmla="*/ 1610392 h 6019800"/>
              <a:gd name="connsiteX163" fmla="*/ 6904030 w 7285545"/>
              <a:gd name="connsiteY163" fmla="*/ 1651162 h 6019800"/>
              <a:gd name="connsiteX164" fmla="*/ 6901118 w 7285545"/>
              <a:gd name="connsiteY164" fmla="*/ 1686107 h 6019800"/>
              <a:gd name="connsiteX165" fmla="*/ 6886558 w 7285545"/>
              <a:gd name="connsiteY165" fmla="*/ 1706492 h 6019800"/>
              <a:gd name="connsiteX166" fmla="*/ 6816667 w 7285545"/>
              <a:gd name="connsiteY166" fmla="*/ 1709404 h 6019800"/>
              <a:gd name="connsiteX167" fmla="*/ 6796282 w 7285545"/>
              <a:gd name="connsiteY167" fmla="*/ 1735613 h 6019800"/>
              <a:gd name="connsiteX168" fmla="*/ 6787546 w 7285545"/>
              <a:gd name="connsiteY168" fmla="*/ 1764734 h 6019800"/>
              <a:gd name="connsiteX169" fmla="*/ 6816667 w 7285545"/>
              <a:gd name="connsiteY169" fmla="*/ 1788031 h 6019800"/>
              <a:gd name="connsiteX170" fmla="*/ 6828316 w 7285545"/>
              <a:gd name="connsiteY170" fmla="*/ 1796767 h 6019800"/>
              <a:gd name="connsiteX171" fmla="*/ 6825403 w 7285545"/>
              <a:gd name="connsiteY171" fmla="*/ 1811327 h 6019800"/>
              <a:gd name="connsiteX172" fmla="*/ 6813755 w 7285545"/>
              <a:gd name="connsiteY172" fmla="*/ 1840448 h 6019800"/>
              <a:gd name="connsiteX173" fmla="*/ 6767161 w 7285545"/>
              <a:gd name="connsiteY173" fmla="*/ 1860833 h 6019800"/>
              <a:gd name="connsiteX174" fmla="*/ 6711831 w 7285545"/>
              <a:gd name="connsiteY174" fmla="*/ 1857921 h 6019800"/>
              <a:gd name="connsiteX175" fmla="*/ 6685623 w 7285545"/>
              <a:gd name="connsiteY175" fmla="*/ 1834624 h 6019800"/>
              <a:gd name="connsiteX176" fmla="*/ 6662326 w 7285545"/>
              <a:gd name="connsiteY176" fmla="*/ 1817152 h 6019800"/>
              <a:gd name="connsiteX177" fmla="*/ 6636117 w 7285545"/>
              <a:gd name="connsiteY177" fmla="*/ 1831712 h 6019800"/>
              <a:gd name="connsiteX178" fmla="*/ 6612820 w 7285545"/>
              <a:gd name="connsiteY178" fmla="*/ 1857921 h 6019800"/>
              <a:gd name="connsiteX179" fmla="*/ 6606996 w 7285545"/>
              <a:gd name="connsiteY179" fmla="*/ 1901603 h 6019800"/>
              <a:gd name="connsiteX180" fmla="*/ 6604084 w 7285545"/>
              <a:gd name="connsiteY180" fmla="*/ 1933636 h 6019800"/>
              <a:gd name="connsiteX181" fmla="*/ 6585977 w 7285545"/>
              <a:gd name="connsiteY181" fmla="*/ 1972436 h 6019800"/>
              <a:gd name="connsiteX182" fmla="*/ 6586611 w 7285545"/>
              <a:gd name="connsiteY182" fmla="*/ 1974405 h 6019800"/>
              <a:gd name="connsiteX183" fmla="*/ 6583699 w 7285545"/>
              <a:gd name="connsiteY183" fmla="*/ 1977317 h 6019800"/>
              <a:gd name="connsiteX184" fmla="*/ 6560402 w 7285545"/>
              <a:gd name="connsiteY184" fmla="*/ 2000614 h 6019800"/>
              <a:gd name="connsiteX185" fmla="*/ 6513809 w 7285545"/>
              <a:gd name="connsiteY185" fmla="*/ 2032647 h 6019800"/>
              <a:gd name="connsiteX186" fmla="*/ 6467215 w 7285545"/>
              <a:gd name="connsiteY186" fmla="*/ 2050120 h 6019800"/>
              <a:gd name="connsiteX187" fmla="*/ 6435182 w 7285545"/>
              <a:gd name="connsiteY187" fmla="*/ 2079241 h 6019800"/>
              <a:gd name="connsiteX188" fmla="*/ 6406061 w 7285545"/>
              <a:gd name="connsiteY188" fmla="*/ 2114186 h 6019800"/>
              <a:gd name="connsiteX189" fmla="*/ 6406061 w 7285545"/>
              <a:gd name="connsiteY189" fmla="*/ 2163692 h 6019800"/>
              <a:gd name="connsiteX190" fmla="*/ 6391500 w 7285545"/>
              <a:gd name="connsiteY190" fmla="*/ 2189901 h 6019800"/>
              <a:gd name="connsiteX191" fmla="*/ 6374028 w 7285545"/>
              <a:gd name="connsiteY191" fmla="*/ 2204461 h 6019800"/>
              <a:gd name="connsiteX192" fmla="*/ 6350731 w 7285545"/>
              <a:gd name="connsiteY192" fmla="*/ 2192813 h 6019800"/>
              <a:gd name="connsiteX193" fmla="*/ 6312873 w 7285545"/>
              <a:gd name="connsiteY193" fmla="*/ 2213197 h 6019800"/>
              <a:gd name="connsiteX194" fmla="*/ 6286665 w 7285545"/>
              <a:gd name="connsiteY194" fmla="*/ 2221934 h 6019800"/>
              <a:gd name="connsiteX195" fmla="*/ 6263368 w 7285545"/>
              <a:gd name="connsiteY195" fmla="*/ 2230670 h 6019800"/>
              <a:gd name="connsiteX196" fmla="*/ 6237159 w 7285545"/>
              <a:gd name="connsiteY196" fmla="*/ 2248143 h 6019800"/>
              <a:gd name="connsiteX197" fmla="*/ 6208038 w 7285545"/>
              <a:gd name="connsiteY197" fmla="*/ 2265615 h 6019800"/>
              <a:gd name="connsiteX198" fmla="*/ 6181829 w 7285545"/>
              <a:gd name="connsiteY198" fmla="*/ 2286000 h 6019800"/>
              <a:gd name="connsiteX199" fmla="*/ 6176005 w 7285545"/>
              <a:gd name="connsiteY199" fmla="*/ 2318033 h 6019800"/>
              <a:gd name="connsiteX200" fmla="*/ 6178917 w 7285545"/>
              <a:gd name="connsiteY200" fmla="*/ 2341330 h 6019800"/>
              <a:gd name="connsiteX201" fmla="*/ 6164356 w 7285545"/>
              <a:gd name="connsiteY201" fmla="*/ 2361715 h 6019800"/>
              <a:gd name="connsiteX202" fmla="*/ 6155620 w 7285545"/>
              <a:gd name="connsiteY202" fmla="*/ 2370451 h 6019800"/>
              <a:gd name="connsiteX203" fmla="*/ 6149796 w 7285545"/>
              <a:gd name="connsiteY203" fmla="*/ 2393748 h 6019800"/>
              <a:gd name="connsiteX204" fmla="*/ 6141059 w 7285545"/>
              <a:gd name="connsiteY204" fmla="*/ 2422869 h 6019800"/>
              <a:gd name="connsiteX205" fmla="*/ 6109026 w 7285545"/>
              <a:gd name="connsiteY205" fmla="*/ 2431605 h 6019800"/>
              <a:gd name="connsiteX206" fmla="*/ 6056609 w 7285545"/>
              <a:gd name="connsiteY206" fmla="*/ 2449078 h 6019800"/>
              <a:gd name="connsiteX207" fmla="*/ 6050784 w 7285545"/>
              <a:gd name="connsiteY207" fmla="*/ 2417045 h 6019800"/>
              <a:gd name="connsiteX208" fmla="*/ 6079905 w 7285545"/>
              <a:gd name="connsiteY208" fmla="*/ 2376275 h 6019800"/>
              <a:gd name="connsiteX209" fmla="*/ 6123587 w 7285545"/>
              <a:gd name="connsiteY209" fmla="*/ 2332594 h 6019800"/>
              <a:gd name="connsiteX210" fmla="*/ 6106114 w 7285545"/>
              <a:gd name="connsiteY210" fmla="*/ 2338418 h 6019800"/>
              <a:gd name="connsiteX211" fmla="*/ 6074081 w 7285545"/>
              <a:gd name="connsiteY211" fmla="*/ 2312209 h 6019800"/>
              <a:gd name="connsiteX212" fmla="*/ 6065345 w 7285545"/>
              <a:gd name="connsiteY212" fmla="*/ 2288912 h 6019800"/>
              <a:gd name="connsiteX213" fmla="*/ 6088642 w 7285545"/>
              <a:gd name="connsiteY213" fmla="*/ 2245231 h 6019800"/>
              <a:gd name="connsiteX214" fmla="*/ 6120675 w 7285545"/>
              <a:gd name="connsiteY214" fmla="*/ 2210285 h 6019800"/>
              <a:gd name="connsiteX215" fmla="*/ 6138147 w 7285545"/>
              <a:gd name="connsiteY215" fmla="*/ 2166604 h 6019800"/>
              <a:gd name="connsiteX216" fmla="*/ 6132323 w 7285545"/>
              <a:gd name="connsiteY216" fmla="*/ 2134571 h 6019800"/>
              <a:gd name="connsiteX217" fmla="*/ 6123587 w 7285545"/>
              <a:gd name="connsiteY217" fmla="*/ 2099625 h 6019800"/>
              <a:gd name="connsiteX218" fmla="*/ 6079905 w 7285545"/>
              <a:gd name="connsiteY218" fmla="*/ 2067592 h 6019800"/>
              <a:gd name="connsiteX219" fmla="*/ 6036224 w 7285545"/>
              <a:gd name="connsiteY219" fmla="*/ 2070504 h 6019800"/>
              <a:gd name="connsiteX220" fmla="*/ 6004191 w 7285545"/>
              <a:gd name="connsiteY220" fmla="*/ 2079241 h 6019800"/>
              <a:gd name="connsiteX221" fmla="*/ 5966333 w 7285545"/>
              <a:gd name="connsiteY221" fmla="*/ 2114186 h 6019800"/>
              <a:gd name="connsiteX222" fmla="*/ 5931388 w 7285545"/>
              <a:gd name="connsiteY222" fmla="*/ 2149131 h 6019800"/>
              <a:gd name="connsiteX223" fmla="*/ 5873146 w 7285545"/>
              <a:gd name="connsiteY223" fmla="*/ 2248143 h 6019800"/>
              <a:gd name="connsiteX224" fmla="*/ 5865583 w 7285545"/>
              <a:gd name="connsiteY224" fmla="*/ 2242642 h 6019800"/>
              <a:gd name="connsiteX225" fmla="*/ 5835289 w 7285545"/>
              <a:gd name="connsiteY225" fmla="*/ 2277264 h 6019800"/>
              <a:gd name="connsiteX226" fmla="*/ 5803256 w 7285545"/>
              <a:gd name="connsiteY226" fmla="*/ 2306385 h 6019800"/>
              <a:gd name="connsiteX227" fmla="*/ 5785783 w 7285545"/>
              <a:gd name="connsiteY227" fmla="*/ 2338418 h 6019800"/>
              <a:gd name="connsiteX228" fmla="*/ 5774135 w 7285545"/>
              <a:gd name="connsiteY228" fmla="*/ 2373363 h 6019800"/>
              <a:gd name="connsiteX229" fmla="*/ 5747926 w 7285545"/>
              <a:gd name="connsiteY229" fmla="*/ 2402484 h 6019800"/>
              <a:gd name="connsiteX230" fmla="*/ 5695508 w 7285545"/>
              <a:gd name="connsiteY230" fmla="*/ 2422869 h 6019800"/>
              <a:gd name="connsiteX231" fmla="*/ 5663475 w 7285545"/>
              <a:gd name="connsiteY231" fmla="*/ 2428693 h 6019800"/>
              <a:gd name="connsiteX232" fmla="*/ 5643090 w 7285545"/>
              <a:gd name="connsiteY232" fmla="*/ 2428693 h 6019800"/>
              <a:gd name="connsiteX233" fmla="*/ 5616881 w 7285545"/>
              <a:gd name="connsiteY233" fmla="*/ 2402484 h 6019800"/>
              <a:gd name="connsiteX234" fmla="*/ 5590672 w 7285545"/>
              <a:gd name="connsiteY234" fmla="*/ 2387924 h 6019800"/>
              <a:gd name="connsiteX235" fmla="*/ 5577863 w 7285545"/>
              <a:gd name="connsiteY235" fmla="*/ 2373691 h 6019800"/>
              <a:gd name="connsiteX236" fmla="*/ 5569155 w 7285545"/>
              <a:gd name="connsiteY236" fmla="*/ 2383367 h 6019800"/>
              <a:gd name="connsiteX237" fmla="*/ 5569155 w 7285545"/>
              <a:gd name="connsiteY237" fmla="*/ 2425700 h 6019800"/>
              <a:gd name="connsiteX238" fmla="*/ 5577622 w 7285545"/>
              <a:gd name="connsiteY238" fmla="*/ 2468033 h 6019800"/>
              <a:gd name="connsiteX239" fmla="*/ 5554792 w 7285545"/>
              <a:gd name="connsiteY239" fmla="*/ 2517497 h 6019800"/>
              <a:gd name="connsiteX240" fmla="*/ 5576112 w 7285545"/>
              <a:gd name="connsiteY240" fmla="*/ 2530617 h 6019800"/>
              <a:gd name="connsiteX241" fmla="*/ 5611057 w 7285545"/>
              <a:gd name="connsiteY241" fmla="*/ 2551001 h 6019800"/>
              <a:gd name="connsiteX242" fmla="*/ 5622705 w 7285545"/>
              <a:gd name="connsiteY242" fmla="*/ 2583034 h 6019800"/>
              <a:gd name="connsiteX243" fmla="*/ 5604806 w 7285545"/>
              <a:gd name="connsiteY243" fmla="*/ 2593773 h 6019800"/>
              <a:gd name="connsiteX244" fmla="*/ 5615722 w 7285545"/>
              <a:gd name="connsiteY244" fmla="*/ 2611967 h 6019800"/>
              <a:gd name="connsiteX245" fmla="*/ 5641122 w 7285545"/>
              <a:gd name="connsiteY245" fmla="*/ 2641600 h 6019800"/>
              <a:gd name="connsiteX246" fmla="*/ 5666522 w 7285545"/>
              <a:gd name="connsiteY246" fmla="*/ 2611967 h 6019800"/>
              <a:gd name="connsiteX247" fmla="*/ 5666522 w 7285545"/>
              <a:gd name="connsiteY247" fmla="*/ 2599267 h 6019800"/>
              <a:gd name="connsiteX248" fmla="*/ 5730022 w 7285545"/>
              <a:gd name="connsiteY248" fmla="*/ 2590800 h 6019800"/>
              <a:gd name="connsiteX249" fmla="*/ 5755422 w 7285545"/>
              <a:gd name="connsiteY249" fmla="*/ 2595033 h 6019800"/>
              <a:gd name="connsiteX250" fmla="*/ 5751188 w 7285545"/>
              <a:gd name="connsiteY250" fmla="*/ 2607733 h 6019800"/>
              <a:gd name="connsiteX251" fmla="*/ 5768122 w 7285545"/>
              <a:gd name="connsiteY251" fmla="*/ 2624667 h 6019800"/>
              <a:gd name="connsiteX252" fmla="*/ 5768122 w 7285545"/>
              <a:gd name="connsiteY252" fmla="*/ 2645833 h 6019800"/>
              <a:gd name="connsiteX253" fmla="*/ 5772355 w 7285545"/>
              <a:gd name="connsiteY253" fmla="*/ 2713567 h 6019800"/>
              <a:gd name="connsiteX254" fmla="*/ 5806222 w 7285545"/>
              <a:gd name="connsiteY254" fmla="*/ 2730500 h 6019800"/>
              <a:gd name="connsiteX255" fmla="*/ 5840088 w 7285545"/>
              <a:gd name="connsiteY255" fmla="*/ 2743200 h 6019800"/>
              <a:gd name="connsiteX256" fmla="*/ 5873955 w 7285545"/>
              <a:gd name="connsiteY256" fmla="*/ 2751667 h 6019800"/>
              <a:gd name="connsiteX257" fmla="*/ 5895122 w 7285545"/>
              <a:gd name="connsiteY257" fmla="*/ 2717800 h 6019800"/>
              <a:gd name="connsiteX258" fmla="*/ 5907822 w 7285545"/>
              <a:gd name="connsiteY258" fmla="*/ 2675467 h 6019800"/>
              <a:gd name="connsiteX259" fmla="*/ 5916288 w 7285545"/>
              <a:gd name="connsiteY259" fmla="*/ 2637367 h 6019800"/>
              <a:gd name="connsiteX260" fmla="*/ 5971322 w 7285545"/>
              <a:gd name="connsiteY260" fmla="*/ 2603500 h 6019800"/>
              <a:gd name="connsiteX261" fmla="*/ 6009422 w 7285545"/>
              <a:gd name="connsiteY261" fmla="*/ 2603500 h 6019800"/>
              <a:gd name="connsiteX262" fmla="*/ 6039055 w 7285545"/>
              <a:gd name="connsiteY262" fmla="*/ 2595033 h 6019800"/>
              <a:gd name="connsiteX263" fmla="*/ 6064455 w 7285545"/>
              <a:gd name="connsiteY263" fmla="*/ 2595033 h 6019800"/>
              <a:gd name="connsiteX264" fmla="*/ 6106788 w 7285545"/>
              <a:gd name="connsiteY264" fmla="*/ 2628900 h 6019800"/>
              <a:gd name="connsiteX265" fmla="*/ 6136422 w 7285545"/>
              <a:gd name="connsiteY265" fmla="*/ 2624667 h 6019800"/>
              <a:gd name="connsiteX266" fmla="*/ 6191455 w 7285545"/>
              <a:gd name="connsiteY266" fmla="*/ 2624667 h 6019800"/>
              <a:gd name="connsiteX267" fmla="*/ 6250722 w 7285545"/>
              <a:gd name="connsiteY267" fmla="*/ 2645833 h 6019800"/>
              <a:gd name="connsiteX268" fmla="*/ 6229555 w 7285545"/>
              <a:gd name="connsiteY268" fmla="*/ 2709333 h 6019800"/>
              <a:gd name="connsiteX269" fmla="*/ 6174522 w 7285545"/>
              <a:gd name="connsiteY269" fmla="*/ 2713567 h 6019800"/>
              <a:gd name="connsiteX270" fmla="*/ 6132188 w 7285545"/>
              <a:gd name="connsiteY270" fmla="*/ 2734733 h 6019800"/>
              <a:gd name="connsiteX271" fmla="*/ 6089855 w 7285545"/>
              <a:gd name="connsiteY271" fmla="*/ 2764367 h 6019800"/>
              <a:gd name="connsiteX272" fmla="*/ 6051755 w 7285545"/>
              <a:gd name="connsiteY272" fmla="*/ 2819400 h 6019800"/>
              <a:gd name="connsiteX273" fmla="*/ 6030588 w 7285545"/>
              <a:gd name="connsiteY273" fmla="*/ 2849033 h 6019800"/>
              <a:gd name="connsiteX274" fmla="*/ 6000955 w 7285545"/>
              <a:gd name="connsiteY274" fmla="*/ 2844800 h 6019800"/>
              <a:gd name="connsiteX275" fmla="*/ 5954388 w 7285545"/>
              <a:gd name="connsiteY275" fmla="*/ 2853267 h 6019800"/>
              <a:gd name="connsiteX276" fmla="*/ 5962855 w 7285545"/>
              <a:gd name="connsiteY276" fmla="*/ 2895600 h 6019800"/>
              <a:gd name="connsiteX277" fmla="*/ 5967088 w 7285545"/>
              <a:gd name="connsiteY277" fmla="*/ 2916767 h 6019800"/>
              <a:gd name="connsiteX278" fmla="*/ 5950155 w 7285545"/>
              <a:gd name="connsiteY278" fmla="*/ 2946400 h 6019800"/>
              <a:gd name="connsiteX279" fmla="*/ 5912055 w 7285545"/>
              <a:gd name="connsiteY279" fmla="*/ 2992967 h 6019800"/>
              <a:gd name="connsiteX280" fmla="*/ 5912055 w 7285545"/>
              <a:gd name="connsiteY280" fmla="*/ 3035300 h 6019800"/>
              <a:gd name="connsiteX281" fmla="*/ 5873955 w 7285545"/>
              <a:gd name="connsiteY281" fmla="*/ 3060700 h 6019800"/>
              <a:gd name="connsiteX282" fmla="*/ 5873589 w 7285545"/>
              <a:gd name="connsiteY282" fmla="*/ 3060967 h 6019800"/>
              <a:gd name="connsiteX283" fmla="*/ 5869722 w 7285545"/>
              <a:gd name="connsiteY283" fmla="*/ 3086100 h 6019800"/>
              <a:gd name="connsiteX284" fmla="*/ 5890888 w 7285545"/>
              <a:gd name="connsiteY284" fmla="*/ 3115733 h 6019800"/>
              <a:gd name="connsiteX285" fmla="*/ 5924755 w 7285545"/>
              <a:gd name="connsiteY285" fmla="*/ 3149600 h 6019800"/>
              <a:gd name="connsiteX286" fmla="*/ 5988255 w 7285545"/>
              <a:gd name="connsiteY286" fmla="*/ 3179233 h 6019800"/>
              <a:gd name="connsiteX287" fmla="*/ 6034822 w 7285545"/>
              <a:gd name="connsiteY287" fmla="*/ 3183467 h 6019800"/>
              <a:gd name="connsiteX288" fmla="*/ 6039055 w 7285545"/>
              <a:gd name="connsiteY288" fmla="*/ 3213100 h 6019800"/>
              <a:gd name="connsiteX289" fmla="*/ 6051755 w 7285545"/>
              <a:gd name="connsiteY289" fmla="*/ 3242733 h 6019800"/>
              <a:gd name="connsiteX290" fmla="*/ 6072922 w 7285545"/>
              <a:gd name="connsiteY290" fmla="*/ 3285067 h 6019800"/>
              <a:gd name="connsiteX291" fmla="*/ 6085622 w 7285545"/>
              <a:gd name="connsiteY291" fmla="*/ 3306233 h 6019800"/>
              <a:gd name="connsiteX292" fmla="*/ 6119488 w 7285545"/>
              <a:gd name="connsiteY292" fmla="*/ 3335867 h 6019800"/>
              <a:gd name="connsiteX293" fmla="*/ 6127955 w 7285545"/>
              <a:gd name="connsiteY293" fmla="*/ 3382433 h 6019800"/>
              <a:gd name="connsiteX294" fmla="*/ 6157588 w 7285545"/>
              <a:gd name="connsiteY294" fmla="*/ 3450167 h 6019800"/>
              <a:gd name="connsiteX295" fmla="*/ 6204155 w 7285545"/>
              <a:gd name="connsiteY295" fmla="*/ 3488267 h 6019800"/>
              <a:gd name="connsiteX296" fmla="*/ 6259188 w 7285545"/>
              <a:gd name="connsiteY296" fmla="*/ 3505200 h 6019800"/>
              <a:gd name="connsiteX297" fmla="*/ 6297288 w 7285545"/>
              <a:gd name="connsiteY297" fmla="*/ 3539067 h 6019800"/>
              <a:gd name="connsiteX298" fmla="*/ 6309988 w 7285545"/>
              <a:gd name="connsiteY298" fmla="*/ 3568700 h 6019800"/>
              <a:gd name="connsiteX299" fmla="*/ 6284588 w 7285545"/>
              <a:gd name="connsiteY299" fmla="*/ 3568700 h 6019800"/>
              <a:gd name="connsiteX300" fmla="*/ 6259188 w 7285545"/>
              <a:gd name="connsiteY300" fmla="*/ 3568700 h 6019800"/>
              <a:gd name="connsiteX301" fmla="*/ 6229555 w 7285545"/>
              <a:gd name="connsiteY301" fmla="*/ 3564467 h 6019800"/>
              <a:gd name="connsiteX302" fmla="*/ 6225322 w 7285545"/>
              <a:gd name="connsiteY302" fmla="*/ 3594100 h 6019800"/>
              <a:gd name="connsiteX303" fmla="*/ 6263422 w 7285545"/>
              <a:gd name="connsiteY303" fmla="*/ 3615267 h 6019800"/>
              <a:gd name="connsiteX304" fmla="*/ 6267655 w 7285545"/>
              <a:gd name="connsiteY304" fmla="*/ 3670300 h 6019800"/>
              <a:gd name="connsiteX305" fmla="*/ 6276122 w 7285545"/>
              <a:gd name="connsiteY305" fmla="*/ 3704167 h 6019800"/>
              <a:gd name="connsiteX306" fmla="*/ 6309988 w 7285545"/>
              <a:gd name="connsiteY306" fmla="*/ 3733800 h 6019800"/>
              <a:gd name="connsiteX307" fmla="*/ 6276122 w 7285545"/>
              <a:gd name="connsiteY307" fmla="*/ 3746500 h 6019800"/>
              <a:gd name="connsiteX308" fmla="*/ 6242255 w 7285545"/>
              <a:gd name="connsiteY308" fmla="*/ 3780367 h 6019800"/>
              <a:gd name="connsiteX309" fmla="*/ 6216855 w 7285545"/>
              <a:gd name="connsiteY309" fmla="*/ 3814233 h 6019800"/>
              <a:gd name="connsiteX310" fmla="*/ 6178755 w 7285545"/>
              <a:gd name="connsiteY310" fmla="*/ 3835400 h 6019800"/>
              <a:gd name="connsiteX311" fmla="*/ 6111022 w 7285545"/>
              <a:gd name="connsiteY311" fmla="*/ 3843867 h 6019800"/>
              <a:gd name="connsiteX312" fmla="*/ 6085622 w 7285545"/>
              <a:gd name="connsiteY312" fmla="*/ 3835400 h 6019800"/>
              <a:gd name="connsiteX313" fmla="*/ 6065681 w 7285545"/>
              <a:gd name="connsiteY313" fmla="*/ 3849359 h 6019800"/>
              <a:gd name="connsiteX314" fmla="*/ 6077155 w 7285545"/>
              <a:gd name="connsiteY314" fmla="*/ 3852333 h 6019800"/>
              <a:gd name="connsiteX315" fmla="*/ 6077155 w 7285545"/>
              <a:gd name="connsiteY315" fmla="*/ 3881967 h 6019800"/>
              <a:gd name="connsiteX316" fmla="*/ 6102555 w 7285545"/>
              <a:gd name="connsiteY316" fmla="*/ 3877733 h 6019800"/>
              <a:gd name="connsiteX317" fmla="*/ 6153355 w 7285545"/>
              <a:gd name="connsiteY317" fmla="*/ 3869267 h 6019800"/>
              <a:gd name="connsiteX318" fmla="*/ 6174522 w 7285545"/>
              <a:gd name="connsiteY318" fmla="*/ 3890433 h 6019800"/>
              <a:gd name="connsiteX319" fmla="*/ 6216855 w 7285545"/>
              <a:gd name="connsiteY319" fmla="*/ 3890433 h 6019800"/>
              <a:gd name="connsiteX320" fmla="*/ 6229555 w 7285545"/>
              <a:gd name="connsiteY320" fmla="*/ 3843867 h 6019800"/>
              <a:gd name="connsiteX321" fmla="*/ 6305755 w 7285545"/>
              <a:gd name="connsiteY321" fmla="*/ 3860800 h 6019800"/>
              <a:gd name="connsiteX322" fmla="*/ 6322688 w 7285545"/>
              <a:gd name="connsiteY322" fmla="*/ 3877733 h 6019800"/>
              <a:gd name="connsiteX323" fmla="*/ 6381955 w 7285545"/>
              <a:gd name="connsiteY323" fmla="*/ 3873500 h 6019800"/>
              <a:gd name="connsiteX324" fmla="*/ 6373488 w 7285545"/>
              <a:gd name="connsiteY324" fmla="*/ 3890433 h 6019800"/>
              <a:gd name="connsiteX325" fmla="*/ 6331155 w 7285545"/>
              <a:gd name="connsiteY325" fmla="*/ 3920067 h 6019800"/>
              <a:gd name="connsiteX326" fmla="*/ 6305755 w 7285545"/>
              <a:gd name="connsiteY326" fmla="*/ 3945467 h 6019800"/>
              <a:gd name="connsiteX327" fmla="*/ 6305755 w 7285545"/>
              <a:gd name="connsiteY327" fmla="*/ 3970867 h 6019800"/>
              <a:gd name="connsiteX328" fmla="*/ 6322688 w 7285545"/>
              <a:gd name="connsiteY328" fmla="*/ 3975100 h 6019800"/>
              <a:gd name="connsiteX329" fmla="*/ 6356555 w 7285545"/>
              <a:gd name="connsiteY329" fmla="*/ 3970867 h 6019800"/>
              <a:gd name="connsiteX330" fmla="*/ 6377722 w 7285545"/>
              <a:gd name="connsiteY330" fmla="*/ 3941233 h 6019800"/>
              <a:gd name="connsiteX331" fmla="*/ 6390422 w 7285545"/>
              <a:gd name="connsiteY331" fmla="*/ 3970867 h 6019800"/>
              <a:gd name="connsiteX332" fmla="*/ 6377722 w 7285545"/>
              <a:gd name="connsiteY332" fmla="*/ 3992033 h 6019800"/>
              <a:gd name="connsiteX333" fmla="*/ 6318455 w 7285545"/>
              <a:gd name="connsiteY333" fmla="*/ 4013200 h 6019800"/>
              <a:gd name="connsiteX334" fmla="*/ 6314222 w 7285545"/>
              <a:gd name="connsiteY334" fmla="*/ 4034367 h 6019800"/>
              <a:gd name="connsiteX335" fmla="*/ 6352322 w 7285545"/>
              <a:gd name="connsiteY335" fmla="*/ 4038600 h 6019800"/>
              <a:gd name="connsiteX336" fmla="*/ 6352322 w 7285545"/>
              <a:gd name="connsiteY336" fmla="*/ 4068233 h 6019800"/>
              <a:gd name="connsiteX337" fmla="*/ 6339622 w 7285545"/>
              <a:gd name="connsiteY337" fmla="*/ 4127500 h 6019800"/>
              <a:gd name="connsiteX338" fmla="*/ 6356555 w 7285545"/>
              <a:gd name="connsiteY338" fmla="*/ 4174067 h 6019800"/>
              <a:gd name="connsiteX339" fmla="*/ 6339622 w 7285545"/>
              <a:gd name="connsiteY339" fmla="*/ 4212167 h 6019800"/>
              <a:gd name="connsiteX340" fmla="*/ 6280355 w 7285545"/>
              <a:gd name="connsiteY340" fmla="*/ 4186767 h 6019800"/>
              <a:gd name="connsiteX341" fmla="*/ 6229555 w 7285545"/>
              <a:gd name="connsiteY341" fmla="*/ 4254500 h 6019800"/>
              <a:gd name="connsiteX342" fmla="*/ 6229555 w 7285545"/>
              <a:gd name="connsiteY342" fmla="*/ 4288367 h 6019800"/>
              <a:gd name="connsiteX343" fmla="*/ 6238022 w 7285545"/>
              <a:gd name="connsiteY343" fmla="*/ 4309533 h 6019800"/>
              <a:gd name="connsiteX344" fmla="*/ 6221088 w 7285545"/>
              <a:gd name="connsiteY344" fmla="*/ 4368800 h 6019800"/>
              <a:gd name="connsiteX345" fmla="*/ 6218548 w 7285545"/>
              <a:gd name="connsiteY345" fmla="*/ 4367107 h 6019800"/>
              <a:gd name="connsiteX346" fmla="*/ 6199922 w 7285545"/>
              <a:gd name="connsiteY346" fmla="*/ 4385733 h 6019800"/>
              <a:gd name="connsiteX347" fmla="*/ 6178755 w 7285545"/>
              <a:gd name="connsiteY347" fmla="*/ 4402667 h 6019800"/>
              <a:gd name="connsiteX348" fmla="*/ 6191455 w 7285545"/>
              <a:gd name="connsiteY348" fmla="*/ 4440767 h 6019800"/>
              <a:gd name="connsiteX349" fmla="*/ 6161822 w 7285545"/>
              <a:gd name="connsiteY349" fmla="*/ 4470400 h 6019800"/>
              <a:gd name="connsiteX350" fmla="*/ 6115255 w 7285545"/>
              <a:gd name="connsiteY350" fmla="*/ 4453467 h 6019800"/>
              <a:gd name="connsiteX351" fmla="*/ 6089855 w 7285545"/>
              <a:gd name="connsiteY351" fmla="*/ 4470400 h 6019800"/>
              <a:gd name="connsiteX352" fmla="*/ 6094088 w 7285545"/>
              <a:gd name="connsiteY352" fmla="*/ 4495800 h 6019800"/>
              <a:gd name="connsiteX353" fmla="*/ 6123722 w 7285545"/>
              <a:gd name="connsiteY353" fmla="*/ 4516967 h 6019800"/>
              <a:gd name="connsiteX354" fmla="*/ 6153355 w 7285545"/>
              <a:gd name="connsiteY354" fmla="*/ 4546600 h 6019800"/>
              <a:gd name="connsiteX355" fmla="*/ 6098322 w 7285545"/>
              <a:gd name="connsiteY355" fmla="*/ 4550833 h 6019800"/>
              <a:gd name="connsiteX356" fmla="*/ 6077155 w 7285545"/>
              <a:gd name="connsiteY356" fmla="*/ 4576233 h 6019800"/>
              <a:gd name="connsiteX357" fmla="*/ 6094088 w 7285545"/>
              <a:gd name="connsiteY357" fmla="*/ 4605867 h 6019800"/>
              <a:gd name="connsiteX358" fmla="*/ 6123722 w 7285545"/>
              <a:gd name="connsiteY358" fmla="*/ 4627033 h 6019800"/>
              <a:gd name="connsiteX359" fmla="*/ 6123722 w 7285545"/>
              <a:gd name="connsiteY359" fmla="*/ 4665133 h 6019800"/>
              <a:gd name="connsiteX360" fmla="*/ 6132188 w 7285545"/>
              <a:gd name="connsiteY360" fmla="*/ 4677833 h 6019800"/>
              <a:gd name="connsiteX361" fmla="*/ 6127955 w 7285545"/>
              <a:gd name="connsiteY361" fmla="*/ 4690533 h 6019800"/>
              <a:gd name="connsiteX362" fmla="*/ 6089855 w 7285545"/>
              <a:gd name="connsiteY362" fmla="*/ 4682067 h 6019800"/>
              <a:gd name="connsiteX363" fmla="*/ 6077155 w 7285545"/>
              <a:gd name="connsiteY363" fmla="*/ 4694767 h 6019800"/>
              <a:gd name="connsiteX364" fmla="*/ 6077155 w 7285545"/>
              <a:gd name="connsiteY364" fmla="*/ 4715933 h 6019800"/>
              <a:gd name="connsiteX365" fmla="*/ 6085622 w 7285545"/>
              <a:gd name="connsiteY365" fmla="*/ 4737100 h 6019800"/>
              <a:gd name="connsiteX366" fmla="*/ 6068688 w 7285545"/>
              <a:gd name="connsiteY366" fmla="*/ 4749800 h 6019800"/>
              <a:gd name="connsiteX367" fmla="*/ 6039055 w 7285545"/>
              <a:gd name="connsiteY367" fmla="*/ 4762500 h 6019800"/>
              <a:gd name="connsiteX368" fmla="*/ 6064455 w 7285545"/>
              <a:gd name="connsiteY368" fmla="*/ 4800600 h 6019800"/>
              <a:gd name="connsiteX369" fmla="*/ 6034822 w 7285545"/>
              <a:gd name="connsiteY369" fmla="*/ 4826000 h 6019800"/>
              <a:gd name="connsiteX370" fmla="*/ 6005188 w 7285545"/>
              <a:gd name="connsiteY370" fmla="*/ 4830233 h 6019800"/>
              <a:gd name="connsiteX371" fmla="*/ 5950155 w 7285545"/>
              <a:gd name="connsiteY371" fmla="*/ 4838700 h 6019800"/>
              <a:gd name="connsiteX372" fmla="*/ 5958622 w 7285545"/>
              <a:gd name="connsiteY372" fmla="*/ 4859867 h 6019800"/>
              <a:gd name="connsiteX373" fmla="*/ 5975555 w 7285545"/>
              <a:gd name="connsiteY373" fmla="*/ 4902200 h 6019800"/>
              <a:gd name="connsiteX374" fmla="*/ 5937455 w 7285545"/>
              <a:gd name="connsiteY374" fmla="*/ 4893733 h 6019800"/>
              <a:gd name="connsiteX375" fmla="*/ 5903588 w 7285545"/>
              <a:gd name="connsiteY375" fmla="*/ 4936067 h 6019800"/>
              <a:gd name="connsiteX376" fmla="*/ 5869722 w 7285545"/>
              <a:gd name="connsiteY376" fmla="*/ 4986867 h 6019800"/>
              <a:gd name="connsiteX377" fmla="*/ 5831622 w 7285545"/>
              <a:gd name="connsiteY377" fmla="*/ 5024967 h 6019800"/>
              <a:gd name="connsiteX378" fmla="*/ 5810105 w 7285545"/>
              <a:gd name="connsiteY378" fmla="*/ 5028553 h 6019800"/>
              <a:gd name="connsiteX379" fmla="*/ 5821534 w 7285545"/>
              <a:gd name="connsiteY379" fmla="*/ 5043791 h 6019800"/>
              <a:gd name="connsiteX380" fmla="*/ 5806942 w 7285545"/>
              <a:gd name="connsiteY380" fmla="*/ 5048655 h 6019800"/>
              <a:gd name="connsiteX381" fmla="*/ 5733985 w 7285545"/>
              <a:gd name="connsiteY381" fmla="*/ 5072974 h 6019800"/>
              <a:gd name="connsiteX382" fmla="*/ 5704802 w 7285545"/>
              <a:gd name="connsiteY382" fmla="*/ 5107021 h 6019800"/>
              <a:gd name="connsiteX383" fmla="*/ 5724257 w 7285545"/>
              <a:gd name="connsiteY383" fmla="*/ 5136204 h 6019800"/>
              <a:gd name="connsiteX384" fmla="*/ 5626981 w 7285545"/>
              <a:gd name="connsiteY384" fmla="*/ 5184843 h 6019800"/>
              <a:gd name="connsiteX385" fmla="*/ 5573478 w 7285545"/>
              <a:gd name="connsiteY385" fmla="*/ 5248072 h 6019800"/>
              <a:gd name="connsiteX386" fmla="*/ 5524840 w 7285545"/>
              <a:gd name="connsiteY386" fmla="*/ 5228617 h 6019800"/>
              <a:gd name="connsiteX387" fmla="*/ 5481066 w 7285545"/>
              <a:gd name="connsiteY387" fmla="*/ 5248072 h 6019800"/>
              <a:gd name="connsiteX388" fmla="*/ 5447019 w 7285545"/>
              <a:gd name="connsiteY388" fmla="*/ 5228617 h 6019800"/>
              <a:gd name="connsiteX389" fmla="*/ 5437291 w 7285545"/>
              <a:gd name="connsiteY389" fmla="*/ 5262664 h 6019800"/>
              <a:gd name="connsiteX390" fmla="*/ 5403244 w 7285545"/>
              <a:gd name="connsiteY390" fmla="*/ 5282119 h 6019800"/>
              <a:gd name="connsiteX391" fmla="*/ 5364334 w 7285545"/>
              <a:gd name="connsiteY391" fmla="*/ 5321030 h 6019800"/>
              <a:gd name="connsiteX392" fmla="*/ 5296240 w 7285545"/>
              <a:gd name="connsiteY392" fmla="*/ 5233481 h 6019800"/>
              <a:gd name="connsiteX393" fmla="*/ 5237874 w 7285545"/>
              <a:gd name="connsiteY393" fmla="*/ 5335621 h 6019800"/>
              <a:gd name="connsiteX394" fmla="*/ 5233010 w 7285545"/>
              <a:gd name="connsiteY394" fmla="*/ 5325894 h 6019800"/>
              <a:gd name="connsiteX395" fmla="*/ 5174644 w 7285545"/>
              <a:gd name="connsiteY395" fmla="*/ 5330757 h 6019800"/>
              <a:gd name="connsiteX396" fmla="*/ 5194100 w 7285545"/>
              <a:gd name="connsiteY396" fmla="*/ 5364804 h 6019800"/>
              <a:gd name="connsiteX397" fmla="*/ 5184372 w 7285545"/>
              <a:gd name="connsiteY397" fmla="*/ 5384260 h 6019800"/>
              <a:gd name="connsiteX398" fmla="*/ 5140598 w 7285545"/>
              <a:gd name="connsiteY398" fmla="*/ 5389123 h 6019800"/>
              <a:gd name="connsiteX399" fmla="*/ 5121142 w 7285545"/>
              <a:gd name="connsiteY399" fmla="*/ 5418306 h 6019800"/>
              <a:gd name="connsiteX400" fmla="*/ 5062776 w 7285545"/>
              <a:gd name="connsiteY400" fmla="*/ 5423170 h 6019800"/>
              <a:gd name="connsiteX401" fmla="*/ 4999546 w 7285545"/>
              <a:gd name="connsiteY401" fmla="*/ 5428034 h 6019800"/>
              <a:gd name="connsiteX402" fmla="*/ 4965500 w 7285545"/>
              <a:gd name="connsiteY402" fmla="*/ 5471809 h 6019800"/>
              <a:gd name="connsiteX403" fmla="*/ 4907134 w 7285545"/>
              <a:gd name="connsiteY403" fmla="*/ 5466945 h 6019800"/>
              <a:gd name="connsiteX404" fmla="*/ 4819585 w 7285545"/>
              <a:gd name="connsiteY404" fmla="*/ 5481536 h 6019800"/>
              <a:gd name="connsiteX405" fmla="*/ 4780674 w 7285545"/>
              <a:gd name="connsiteY405" fmla="*/ 5520447 h 6019800"/>
              <a:gd name="connsiteX406" fmla="*/ 4746627 w 7285545"/>
              <a:gd name="connsiteY406" fmla="*/ 5573949 h 6019800"/>
              <a:gd name="connsiteX407" fmla="*/ 4746627 w 7285545"/>
              <a:gd name="connsiteY407" fmla="*/ 5583677 h 6019800"/>
              <a:gd name="connsiteX408" fmla="*/ 4780674 w 7285545"/>
              <a:gd name="connsiteY408" fmla="*/ 5622587 h 6019800"/>
              <a:gd name="connsiteX409" fmla="*/ 4790402 w 7285545"/>
              <a:gd name="connsiteY409" fmla="*/ 5637179 h 6019800"/>
              <a:gd name="connsiteX410" fmla="*/ 4790402 w 7285545"/>
              <a:gd name="connsiteY410" fmla="*/ 5666362 h 6019800"/>
              <a:gd name="connsiteX411" fmla="*/ 4746627 w 7285545"/>
              <a:gd name="connsiteY411" fmla="*/ 5695545 h 6019800"/>
              <a:gd name="connsiteX412" fmla="*/ 4702853 w 7285545"/>
              <a:gd name="connsiteY412" fmla="*/ 5651770 h 6019800"/>
              <a:gd name="connsiteX413" fmla="*/ 4673670 w 7285545"/>
              <a:gd name="connsiteY413" fmla="*/ 5588540 h 6019800"/>
              <a:gd name="connsiteX414" fmla="*/ 4659078 w 7285545"/>
              <a:gd name="connsiteY414" fmla="*/ 5564221 h 6019800"/>
              <a:gd name="connsiteX415" fmla="*/ 4663942 w 7285545"/>
              <a:gd name="connsiteY415" fmla="*/ 5530174 h 6019800"/>
              <a:gd name="connsiteX416" fmla="*/ 4678534 w 7285545"/>
              <a:gd name="connsiteY416" fmla="*/ 5500991 h 6019800"/>
              <a:gd name="connsiteX417" fmla="*/ 4702853 w 7285545"/>
              <a:gd name="connsiteY417" fmla="*/ 5471809 h 6019800"/>
              <a:gd name="connsiteX418" fmla="*/ 4693901 w 7285545"/>
              <a:gd name="connsiteY418" fmla="*/ 5438241 h 6019800"/>
              <a:gd name="connsiteX419" fmla="*/ 4660490 w 7285545"/>
              <a:gd name="connsiteY419" fmla="*/ 5471652 h 6019800"/>
              <a:gd name="connsiteX420" fmla="*/ 4594123 w 7285545"/>
              <a:gd name="connsiteY420" fmla="*/ 5515897 h 6019800"/>
              <a:gd name="connsiteX421" fmla="*/ 4542503 w 7285545"/>
              <a:gd name="connsiteY421" fmla="*/ 5420032 h 6019800"/>
              <a:gd name="connsiteX422" fmla="*/ 4505632 w 7285545"/>
              <a:gd name="connsiteY422" fmla="*/ 5442155 h 6019800"/>
              <a:gd name="connsiteX423" fmla="*/ 4490884 w 7285545"/>
              <a:gd name="connsiteY423" fmla="*/ 5471652 h 6019800"/>
              <a:gd name="connsiteX424" fmla="*/ 4365523 w 7285545"/>
              <a:gd name="connsiteY424" fmla="*/ 5464277 h 6019800"/>
              <a:gd name="connsiteX425" fmla="*/ 4306529 w 7285545"/>
              <a:gd name="connsiteY425" fmla="*/ 5471652 h 6019800"/>
              <a:gd name="connsiteX426" fmla="*/ 4210665 w 7285545"/>
              <a:gd name="connsiteY426" fmla="*/ 5390535 h 6019800"/>
              <a:gd name="connsiteX427" fmla="*/ 4225413 w 7285545"/>
              <a:gd name="connsiteY427" fmla="*/ 5338916 h 6019800"/>
              <a:gd name="connsiteX428" fmla="*/ 4232787 w 7285545"/>
              <a:gd name="connsiteY428" fmla="*/ 5257800 h 6019800"/>
              <a:gd name="connsiteX429" fmla="*/ 4159045 w 7285545"/>
              <a:gd name="connsiteY429" fmla="*/ 5243052 h 6019800"/>
              <a:gd name="connsiteX430" fmla="*/ 4048432 w 7285545"/>
              <a:gd name="connsiteY430" fmla="*/ 5220929 h 6019800"/>
              <a:gd name="connsiteX431" fmla="*/ 4030245 w 7285545"/>
              <a:gd name="connsiteY431" fmla="*/ 5180919 h 6019800"/>
              <a:gd name="connsiteX432" fmla="*/ 3989439 w 7285545"/>
              <a:gd name="connsiteY432" fmla="*/ 5184058 h 6019800"/>
              <a:gd name="connsiteX433" fmla="*/ 3945194 w 7285545"/>
              <a:gd name="connsiteY433" fmla="*/ 5228303 h 6019800"/>
              <a:gd name="connsiteX434" fmla="*/ 3937820 w 7285545"/>
              <a:gd name="connsiteY434" fmla="*/ 5279923 h 6019800"/>
              <a:gd name="connsiteX435" fmla="*/ 3864078 w 7285545"/>
              <a:gd name="connsiteY435" fmla="*/ 5272548 h 6019800"/>
              <a:gd name="connsiteX436" fmla="*/ 3790336 w 7285545"/>
              <a:gd name="connsiteY436" fmla="*/ 5324168 h 6019800"/>
              <a:gd name="connsiteX437" fmla="*/ 3731342 w 7285545"/>
              <a:gd name="connsiteY437" fmla="*/ 5279923 h 6019800"/>
              <a:gd name="connsiteX438" fmla="*/ 3709220 w 7285545"/>
              <a:gd name="connsiteY438" fmla="*/ 5309419 h 6019800"/>
              <a:gd name="connsiteX439" fmla="*/ 3605981 w 7285545"/>
              <a:gd name="connsiteY439" fmla="*/ 5279923 h 6019800"/>
              <a:gd name="connsiteX440" fmla="*/ 3576484 w 7285545"/>
              <a:gd name="connsiteY440" fmla="*/ 5287297 h 6019800"/>
              <a:gd name="connsiteX441" fmla="*/ 3473245 w 7285545"/>
              <a:gd name="connsiteY441" fmla="*/ 5294671 h 6019800"/>
              <a:gd name="connsiteX442" fmla="*/ 3421626 w 7285545"/>
              <a:gd name="connsiteY442" fmla="*/ 5346290 h 6019800"/>
              <a:gd name="connsiteX443" fmla="*/ 3429000 w 7285545"/>
              <a:gd name="connsiteY443" fmla="*/ 5383161 h 6019800"/>
              <a:gd name="connsiteX444" fmla="*/ 3458497 w 7285545"/>
              <a:gd name="connsiteY444" fmla="*/ 5397910 h 6019800"/>
              <a:gd name="connsiteX445" fmla="*/ 3458497 w 7285545"/>
              <a:gd name="connsiteY445" fmla="*/ 5434781 h 6019800"/>
              <a:gd name="connsiteX446" fmla="*/ 3436374 w 7285545"/>
              <a:gd name="connsiteY446" fmla="*/ 5449529 h 6019800"/>
              <a:gd name="connsiteX447" fmla="*/ 3458497 w 7285545"/>
              <a:gd name="connsiteY447" fmla="*/ 5530645 h 6019800"/>
              <a:gd name="connsiteX448" fmla="*/ 3443749 w 7285545"/>
              <a:gd name="connsiteY448" fmla="*/ 5567516 h 6019800"/>
              <a:gd name="connsiteX449" fmla="*/ 3362632 w 7285545"/>
              <a:gd name="connsiteY449" fmla="*/ 5508523 h 6019800"/>
              <a:gd name="connsiteX450" fmla="*/ 3370007 w 7285545"/>
              <a:gd name="connsiteY450" fmla="*/ 5442155 h 6019800"/>
              <a:gd name="connsiteX451" fmla="*/ 3340510 w 7285545"/>
              <a:gd name="connsiteY451" fmla="*/ 5405284 h 6019800"/>
              <a:gd name="connsiteX452" fmla="*/ 3259394 w 7285545"/>
              <a:gd name="connsiteY452" fmla="*/ 5464277 h 6019800"/>
              <a:gd name="connsiteX453" fmla="*/ 3222523 w 7285545"/>
              <a:gd name="connsiteY453" fmla="*/ 5449529 h 6019800"/>
              <a:gd name="connsiteX454" fmla="*/ 3156155 w 7285545"/>
              <a:gd name="connsiteY454" fmla="*/ 5361039 h 6019800"/>
              <a:gd name="connsiteX455" fmla="*/ 3067665 w 7285545"/>
              <a:gd name="connsiteY455" fmla="*/ 5338916 h 6019800"/>
              <a:gd name="connsiteX456" fmla="*/ 3089787 w 7285545"/>
              <a:gd name="connsiteY456" fmla="*/ 5257800 h 6019800"/>
              <a:gd name="connsiteX457" fmla="*/ 3075039 w 7285545"/>
              <a:gd name="connsiteY457" fmla="*/ 5191432 h 6019800"/>
              <a:gd name="connsiteX458" fmla="*/ 3016045 w 7285545"/>
              <a:gd name="connsiteY458" fmla="*/ 5161935 h 6019800"/>
              <a:gd name="connsiteX459" fmla="*/ 2993923 w 7285545"/>
              <a:gd name="connsiteY459" fmla="*/ 5066071 h 6019800"/>
              <a:gd name="connsiteX460" fmla="*/ 2957052 w 7285545"/>
              <a:gd name="connsiteY460" fmla="*/ 5007077 h 6019800"/>
              <a:gd name="connsiteX461" fmla="*/ 2846439 w 7285545"/>
              <a:gd name="connsiteY461" fmla="*/ 5043948 h 6019800"/>
              <a:gd name="connsiteX462" fmla="*/ 2846439 w 7285545"/>
              <a:gd name="connsiteY462" fmla="*/ 4948084 h 6019800"/>
              <a:gd name="connsiteX463" fmla="*/ 2861187 w 7285545"/>
              <a:gd name="connsiteY463" fmla="*/ 4896465 h 6019800"/>
              <a:gd name="connsiteX464" fmla="*/ 2927555 w 7285545"/>
              <a:gd name="connsiteY464" fmla="*/ 4785852 h 6019800"/>
              <a:gd name="connsiteX465" fmla="*/ 2971800 w 7285545"/>
              <a:gd name="connsiteY465" fmla="*/ 4793226 h 6019800"/>
              <a:gd name="connsiteX466" fmla="*/ 2993923 w 7285545"/>
              <a:gd name="connsiteY466" fmla="*/ 4734232 h 6019800"/>
              <a:gd name="connsiteX467" fmla="*/ 2986549 w 7285545"/>
              <a:gd name="connsiteY467" fmla="*/ 4697361 h 6019800"/>
              <a:gd name="connsiteX468" fmla="*/ 3001297 w 7285545"/>
              <a:gd name="connsiteY468" fmla="*/ 4667865 h 6019800"/>
              <a:gd name="connsiteX469" fmla="*/ 3023420 w 7285545"/>
              <a:gd name="connsiteY469" fmla="*/ 4638368 h 6019800"/>
              <a:gd name="connsiteX470" fmla="*/ 3001297 w 7285545"/>
              <a:gd name="connsiteY470" fmla="*/ 4586748 h 6019800"/>
              <a:gd name="connsiteX471" fmla="*/ 3030794 w 7285545"/>
              <a:gd name="connsiteY471" fmla="*/ 4549877 h 6019800"/>
              <a:gd name="connsiteX472" fmla="*/ 3045542 w 7285545"/>
              <a:gd name="connsiteY472" fmla="*/ 4483510 h 6019800"/>
              <a:gd name="connsiteX473" fmla="*/ 3023420 w 7285545"/>
              <a:gd name="connsiteY473" fmla="*/ 4461387 h 6019800"/>
              <a:gd name="connsiteX474" fmla="*/ 2957052 w 7285545"/>
              <a:gd name="connsiteY474" fmla="*/ 4402394 h 6019800"/>
              <a:gd name="connsiteX475" fmla="*/ 2957052 w 7285545"/>
              <a:gd name="connsiteY475" fmla="*/ 4350774 h 6019800"/>
              <a:gd name="connsiteX476" fmla="*/ 2920181 w 7285545"/>
              <a:gd name="connsiteY476" fmla="*/ 4291781 h 6019800"/>
              <a:gd name="connsiteX477" fmla="*/ 2861187 w 7285545"/>
              <a:gd name="connsiteY477" fmla="*/ 4284406 h 6019800"/>
              <a:gd name="connsiteX478" fmla="*/ 2831690 w 7285545"/>
              <a:gd name="connsiteY478" fmla="*/ 4299155 h 6019800"/>
              <a:gd name="connsiteX479" fmla="*/ 2824316 w 7285545"/>
              <a:gd name="connsiteY479" fmla="*/ 4358148 h 6019800"/>
              <a:gd name="connsiteX480" fmla="*/ 2780071 w 7285545"/>
              <a:gd name="connsiteY480" fmla="*/ 4380271 h 6019800"/>
              <a:gd name="connsiteX481" fmla="*/ 2728452 w 7285545"/>
              <a:gd name="connsiteY481" fmla="*/ 4321277 h 6019800"/>
              <a:gd name="connsiteX482" fmla="*/ 2669458 w 7285545"/>
              <a:gd name="connsiteY482" fmla="*/ 4306529 h 6019800"/>
              <a:gd name="connsiteX483" fmla="*/ 2632587 w 7285545"/>
              <a:gd name="connsiteY483" fmla="*/ 4277032 h 6019800"/>
              <a:gd name="connsiteX484" fmla="*/ 2595716 w 7285545"/>
              <a:gd name="connsiteY484" fmla="*/ 4269658 h 6019800"/>
              <a:gd name="connsiteX485" fmla="*/ 2551471 w 7285545"/>
              <a:gd name="connsiteY485" fmla="*/ 4328652 h 6019800"/>
              <a:gd name="connsiteX486" fmla="*/ 2470355 w 7285545"/>
              <a:gd name="connsiteY486" fmla="*/ 4358148 h 6019800"/>
              <a:gd name="connsiteX487" fmla="*/ 2426110 w 7285545"/>
              <a:gd name="connsiteY487" fmla="*/ 4395019 h 6019800"/>
              <a:gd name="connsiteX488" fmla="*/ 2352368 w 7285545"/>
              <a:gd name="connsiteY488" fmla="*/ 4417142 h 6019800"/>
              <a:gd name="connsiteX489" fmla="*/ 2315497 w 7285545"/>
              <a:gd name="connsiteY489" fmla="*/ 4476135 h 6019800"/>
              <a:gd name="connsiteX490" fmla="*/ 2204884 w 7285545"/>
              <a:gd name="connsiteY490" fmla="*/ 4476135 h 6019800"/>
              <a:gd name="connsiteX491" fmla="*/ 2064774 w 7285545"/>
              <a:gd name="connsiteY491" fmla="*/ 4498258 h 6019800"/>
              <a:gd name="connsiteX492" fmla="*/ 2035278 w 7285545"/>
              <a:gd name="connsiteY492" fmla="*/ 4454013 h 6019800"/>
              <a:gd name="connsiteX493" fmla="*/ 2072149 w 7285545"/>
              <a:gd name="connsiteY493" fmla="*/ 4372897 h 6019800"/>
              <a:gd name="connsiteX494" fmla="*/ 2050026 w 7285545"/>
              <a:gd name="connsiteY494" fmla="*/ 4372897 h 6019800"/>
              <a:gd name="connsiteX495" fmla="*/ 1998407 w 7285545"/>
              <a:gd name="connsiteY495" fmla="*/ 4343400 h 6019800"/>
              <a:gd name="connsiteX496" fmla="*/ 1976284 w 7285545"/>
              <a:gd name="connsiteY496" fmla="*/ 4299155 h 6019800"/>
              <a:gd name="connsiteX497" fmla="*/ 1873045 w 7285545"/>
              <a:gd name="connsiteY497" fmla="*/ 4254910 h 6019800"/>
              <a:gd name="connsiteX498" fmla="*/ 1791929 w 7285545"/>
              <a:gd name="connsiteY498" fmla="*/ 4195916 h 6019800"/>
              <a:gd name="connsiteX499" fmla="*/ 1740310 w 7285545"/>
              <a:gd name="connsiteY499" fmla="*/ 4195916 h 6019800"/>
              <a:gd name="connsiteX500" fmla="*/ 1710813 w 7285545"/>
              <a:gd name="connsiteY500" fmla="*/ 4218039 h 6019800"/>
              <a:gd name="connsiteX501" fmla="*/ 1659194 w 7285545"/>
              <a:gd name="connsiteY501" fmla="*/ 4262284 h 6019800"/>
              <a:gd name="connsiteX502" fmla="*/ 1644445 w 7285545"/>
              <a:gd name="connsiteY502" fmla="*/ 4328652 h 6019800"/>
              <a:gd name="connsiteX503" fmla="*/ 1614949 w 7285545"/>
              <a:gd name="connsiteY503" fmla="*/ 4350774 h 6019800"/>
              <a:gd name="connsiteX504" fmla="*/ 1578078 w 7285545"/>
              <a:gd name="connsiteY504" fmla="*/ 4299155 h 6019800"/>
              <a:gd name="connsiteX505" fmla="*/ 1592826 w 7285545"/>
              <a:gd name="connsiteY505" fmla="*/ 4218039 h 6019800"/>
              <a:gd name="connsiteX506" fmla="*/ 1563329 w 7285545"/>
              <a:gd name="connsiteY506" fmla="*/ 4195916 h 6019800"/>
              <a:gd name="connsiteX507" fmla="*/ 1408471 w 7285545"/>
              <a:gd name="connsiteY507" fmla="*/ 4240161 h 6019800"/>
              <a:gd name="connsiteX508" fmla="*/ 1305232 w 7285545"/>
              <a:gd name="connsiteY508" fmla="*/ 4151671 h 6019800"/>
              <a:gd name="connsiteX509" fmla="*/ 1194620 w 7285545"/>
              <a:gd name="connsiteY509" fmla="*/ 4173794 h 6019800"/>
              <a:gd name="connsiteX510" fmla="*/ 1165123 w 7285545"/>
              <a:gd name="connsiteY510" fmla="*/ 4077929 h 6019800"/>
              <a:gd name="connsiteX511" fmla="*/ 1091381 w 7285545"/>
              <a:gd name="connsiteY511" fmla="*/ 4041058 h 6019800"/>
              <a:gd name="connsiteX512" fmla="*/ 1010265 w 7285545"/>
              <a:gd name="connsiteY512" fmla="*/ 3982065 h 6019800"/>
              <a:gd name="connsiteX513" fmla="*/ 973394 w 7285545"/>
              <a:gd name="connsiteY513" fmla="*/ 3871452 h 6019800"/>
              <a:gd name="connsiteX514" fmla="*/ 862781 w 7285545"/>
              <a:gd name="connsiteY514" fmla="*/ 3864077 h 6019800"/>
              <a:gd name="connsiteX515" fmla="*/ 840658 w 7285545"/>
              <a:gd name="connsiteY515" fmla="*/ 3797710 h 6019800"/>
              <a:gd name="connsiteX516" fmla="*/ 774290 w 7285545"/>
              <a:gd name="connsiteY516" fmla="*/ 3753465 h 6019800"/>
              <a:gd name="connsiteX517" fmla="*/ 685800 w 7285545"/>
              <a:gd name="connsiteY517" fmla="*/ 3635477 h 6019800"/>
              <a:gd name="connsiteX518" fmla="*/ 567813 w 7285545"/>
              <a:gd name="connsiteY518" fmla="*/ 3694471 h 6019800"/>
              <a:gd name="connsiteX519" fmla="*/ 486697 w 7285545"/>
              <a:gd name="connsiteY519" fmla="*/ 3620729 h 6019800"/>
              <a:gd name="connsiteX520" fmla="*/ 486697 w 7285545"/>
              <a:gd name="connsiteY520" fmla="*/ 3576484 h 6019800"/>
              <a:gd name="connsiteX521" fmla="*/ 427703 w 7285545"/>
              <a:gd name="connsiteY521" fmla="*/ 3443748 h 6019800"/>
              <a:gd name="connsiteX522" fmla="*/ 287594 w 7285545"/>
              <a:gd name="connsiteY522" fmla="*/ 3399503 h 6019800"/>
              <a:gd name="connsiteX523" fmla="*/ 302342 w 7285545"/>
              <a:gd name="connsiteY523" fmla="*/ 3347884 h 6019800"/>
              <a:gd name="connsiteX524" fmla="*/ 317090 w 7285545"/>
              <a:gd name="connsiteY524" fmla="*/ 3303639 h 6019800"/>
              <a:gd name="connsiteX525" fmla="*/ 302342 w 7285545"/>
              <a:gd name="connsiteY525" fmla="*/ 3156155 h 6019800"/>
              <a:gd name="connsiteX526" fmla="*/ 346587 w 7285545"/>
              <a:gd name="connsiteY526" fmla="*/ 3163529 h 6019800"/>
              <a:gd name="connsiteX527" fmla="*/ 412955 w 7285545"/>
              <a:gd name="connsiteY527" fmla="*/ 3222523 h 6019800"/>
              <a:gd name="connsiteX528" fmla="*/ 420329 w 7285545"/>
              <a:gd name="connsiteY528" fmla="*/ 3178277 h 6019800"/>
              <a:gd name="connsiteX529" fmla="*/ 412955 w 7285545"/>
              <a:gd name="connsiteY529" fmla="*/ 3075039 h 6019800"/>
              <a:gd name="connsiteX530" fmla="*/ 390832 w 7285545"/>
              <a:gd name="connsiteY530" fmla="*/ 2979174 h 6019800"/>
              <a:gd name="connsiteX531" fmla="*/ 390832 w 7285545"/>
              <a:gd name="connsiteY531" fmla="*/ 2905432 h 6019800"/>
              <a:gd name="connsiteX532" fmla="*/ 432029 w 7285545"/>
              <a:gd name="connsiteY532" fmla="*/ 2859086 h 6019800"/>
              <a:gd name="connsiteX533" fmla="*/ 361336 w 7285545"/>
              <a:gd name="connsiteY533" fmla="*/ 2794819 h 6019800"/>
              <a:gd name="connsiteX534" fmla="*/ 353961 w 7285545"/>
              <a:gd name="connsiteY534" fmla="*/ 2772697 h 6019800"/>
              <a:gd name="connsiteX535" fmla="*/ 353961 w 7285545"/>
              <a:gd name="connsiteY535" fmla="*/ 2721077 h 6019800"/>
              <a:gd name="connsiteX536" fmla="*/ 346587 w 7285545"/>
              <a:gd name="connsiteY536" fmla="*/ 2669458 h 6019800"/>
              <a:gd name="connsiteX537" fmla="*/ 346587 w 7285545"/>
              <a:gd name="connsiteY537" fmla="*/ 2639961 h 6019800"/>
              <a:gd name="connsiteX538" fmla="*/ 258097 w 7285545"/>
              <a:gd name="connsiteY538" fmla="*/ 2610465 h 6019800"/>
              <a:gd name="connsiteX539" fmla="*/ 213852 w 7285545"/>
              <a:gd name="connsiteY539" fmla="*/ 2529348 h 6019800"/>
              <a:gd name="connsiteX540" fmla="*/ 154858 w 7285545"/>
              <a:gd name="connsiteY540" fmla="*/ 2536723 h 6019800"/>
              <a:gd name="connsiteX541" fmla="*/ 154858 w 7285545"/>
              <a:gd name="connsiteY541" fmla="*/ 2455606 h 6019800"/>
              <a:gd name="connsiteX542" fmla="*/ 184355 w 7285545"/>
              <a:gd name="connsiteY542" fmla="*/ 2426110 h 6019800"/>
              <a:gd name="connsiteX543" fmla="*/ 95865 w 7285545"/>
              <a:gd name="connsiteY543" fmla="*/ 2315497 h 6019800"/>
              <a:gd name="connsiteX544" fmla="*/ 44245 w 7285545"/>
              <a:gd name="connsiteY544" fmla="*/ 2278626 h 6019800"/>
              <a:gd name="connsiteX545" fmla="*/ 29497 w 7285545"/>
              <a:gd name="connsiteY545" fmla="*/ 2234381 h 6019800"/>
              <a:gd name="connsiteX546" fmla="*/ 103239 w 7285545"/>
              <a:gd name="connsiteY546" fmla="*/ 2197510 h 6019800"/>
              <a:gd name="connsiteX547" fmla="*/ 117987 w 7285545"/>
              <a:gd name="connsiteY547" fmla="*/ 2175387 h 6019800"/>
              <a:gd name="connsiteX548" fmla="*/ 117987 w 7285545"/>
              <a:gd name="connsiteY548" fmla="*/ 2050026 h 6019800"/>
              <a:gd name="connsiteX549" fmla="*/ 117987 w 7285545"/>
              <a:gd name="connsiteY549" fmla="*/ 2027903 h 6019800"/>
              <a:gd name="connsiteX550" fmla="*/ 66368 w 7285545"/>
              <a:gd name="connsiteY550" fmla="*/ 1991032 h 6019800"/>
              <a:gd name="connsiteX551" fmla="*/ 0 w 7285545"/>
              <a:gd name="connsiteY551" fmla="*/ 1991032 h 6019800"/>
              <a:gd name="connsiteX552" fmla="*/ 36871 w 7285545"/>
              <a:gd name="connsiteY552" fmla="*/ 1917290 h 6019800"/>
              <a:gd name="connsiteX553" fmla="*/ 0 w 7285545"/>
              <a:gd name="connsiteY553" fmla="*/ 1858297 h 6019800"/>
              <a:gd name="connsiteX554" fmla="*/ 29497 w 7285545"/>
              <a:gd name="connsiteY554" fmla="*/ 1836174 h 6019800"/>
              <a:gd name="connsiteX555" fmla="*/ 88490 w 7285545"/>
              <a:gd name="connsiteY555" fmla="*/ 1769806 h 6019800"/>
              <a:gd name="connsiteX556" fmla="*/ 191729 w 7285545"/>
              <a:gd name="connsiteY556" fmla="*/ 1747684 h 6019800"/>
              <a:gd name="connsiteX557" fmla="*/ 258097 w 7285545"/>
              <a:gd name="connsiteY557" fmla="*/ 1747684 h 6019800"/>
              <a:gd name="connsiteX558" fmla="*/ 324465 w 7285545"/>
              <a:gd name="connsiteY558" fmla="*/ 1696065 h 6019800"/>
              <a:gd name="connsiteX559" fmla="*/ 331839 w 7285545"/>
              <a:gd name="connsiteY559" fmla="*/ 1777181 h 6019800"/>
              <a:gd name="connsiteX560" fmla="*/ 368710 w 7285545"/>
              <a:gd name="connsiteY560" fmla="*/ 1799303 h 6019800"/>
              <a:gd name="connsiteX561" fmla="*/ 412955 w 7285545"/>
              <a:gd name="connsiteY561" fmla="*/ 1791929 h 6019800"/>
              <a:gd name="connsiteX562" fmla="*/ 442452 w 7285545"/>
              <a:gd name="connsiteY562" fmla="*/ 1777181 h 6019800"/>
              <a:gd name="connsiteX563" fmla="*/ 464574 w 7285545"/>
              <a:gd name="connsiteY563" fmla="*/ 1718187 h 6019800"/>
              <a:gd name="connsiteX564" fmla="*/ 538316 w 7285545"/>
              <a:gd name="connsiteY564" fmla="*/ 1732935 h 6019800"/>
              <a:gd name="connsiteX565" fmla="*/ 575187 w 7285545"/>
              <a:gd name="connsiteY565" fmla="*/ 1703439 h 6019800"/>
              <a:gd name="connsiteX566" fmla="*/ 619432 w 7285545"/>
              <a:gd name="connsiteY566" fmla="*/ 1673942 h 6019800"/>
              <a:gd name="connsiteX567" fmla="*/ 656303 w 7285545"/>
              <a:gd name="connsiteY567" fmla="*/ 1696065 h 6019800"/>
              <a:gd name="connsiteX568" fmla="*/ 663678 w 7285545"/>
              <a:gd name="connsiteY568" fmla="*/ 1710813 h 6019800"/>
              <a:gd name="connsiteX569" fmla="*/ 730045 w 7285545"/>
              <a:gd name="connsiteY569" fmla="*/ 1696065 h 6019800"/>
              <a:gd name="connsiteX570" fmla="*/ 833284 w 7285545"/>
              <a:gd name="connsiteY570" fmla="*/ 1688690 h 6019800"/>
              <a:gd name="connsiteX571" fmla="*/ 936523 w 7285545"/>
              <a:gd name="connsiteY571" fmla="*/ 1592826 h 6019800"/>
              <a:gd name="connsiteX572" fmla="*/ 966020 w 7285545"/>
              <a:gd name="connsiteY572" fmla="*/ 1533832 h 6019800"/>
              <a:gd name="connsiteX573" fmla="*/ 966020 w 7285545"/>
              <a:gd name="connsiteY573" fmla="*/ 1474839 h 6019800"/>
              <a:gd name="connsiteX574" fmla="*/ 1047136 w 7285545"/>
              <a:gd name="connsiteY574" fmla="*/ 1445342 h 6019800"/>
              <a:gd name="connsiteX575" fmla="*/ 1061884 w 7285545"/>
              <a:gd name="connsiteY575" fmla="*/ 1356852 h 6019800"/>
              <a:gd name="connsiteX576" fmla="*/ 1025013 w 7285545"/>
              <a:gd name="connsiteY576" fmla="*/ 1290484 h 6019800"/>
              <a:gd name="connsiteX577" fmla="*/ 1061884 w 7285545"/>
              <a:gd name="connsiteY577" fmla="*/ 1216742 h 6019800"/>
              <a:gd name="connsiteX578" fmla="*/ 1017639 w 7285545"/>
              <a:gd name="connsiteY578" fmla="*/ 1157748 h 6019800"/>
              <a:gd name="connsiteX579" fmla="*/ 1312607 w 7285545"/>
              <a:gd name="connsiteY579" fmla="*/ 1209368 h 6019800"/>
              <a:gd name="connsiteX580" fmla="*/ 1349478 w 7285545"/>
              <a:gd name="connsiteY580" fmla="*/ 1194619 h 6019800"/>
              <a:gd name="connsiteX581" fmla="*/ 1334729 w 7285545"/>
              <a:gd name="connsiteY581" fmla="*/ 1128252 h 6019800"/>
              <a:gd name="connsiteX582" fmla="*/ 1334729 w 7285545"/>
              <a:gd name="connsiteY582" fmla="*/ 1106129 h 6019800"/>
              <a:gd name="connsiteX583" fmla="*/ 1401097 w 7285545"/>
              <a:gd name="connsiteY583" fmla="*/ 1054510 h 6019800"/>
              <a:gd name="connsiteX584" fmla="*/ 1460090 w 7285545"/>
              <a:gd name="connsiteY584" fmla="*/ 907026 h 6019800"/>
              <a:gd name="connsiteX585" fmla="*/ 1555955 w 7285545"/>
              <a:gd name="connsiteY585" fmla="*/ 951271 h 6019800"/>
              <a:gd name="connsiteX586" fmla="*/ 1629697 w 7285545"/>
              <a:gd name="connsiteY586" fmla="*/ 995516 h 6019800"/>
              <a:gd name="connsiteX587" fmla="*/ 1718187 w 7285545"/>
              <a:gd name="connsiteY587" fmla="*/ 995516 h 6019800"/>
              <a:gd name="connsiteX588" fmla="*/ 1791929 w 7285545"/>
              <a:gd name="connsiteY588" fmla="*/ 951271 h 6019800"/>
              <a:gd name="connsiteX589" fmla="*/ 1769807 w 7285545"/>
              <a:gd name="connsiteY589" fmla="*/ 855406 h 6019800"/>
              <a:gd name="connsiteX590" fmla="*/ 1828800 w 7285545"/>
              <a:gd name="connsiteY590" fmla="*/ 789039 h 6019800"/>
              <a:gd name="connsiteX591" fmla="*/ 1902542 w 7285545"/>
              <a:gd name="connsiteY591" fmla="*/ 774290 h 6019800"/>
              <a:gd name="connsiteX592" fmla="*/ 1976284 w 7285545"/>
              <a:gd name="connsiteY592" fmla="*/ 752168 h 6019800"/>
              <a:gd name="connsiteX593" fmla="*/ 1976284 w 7285545"/>
              <a:gd name="connsiteY593" fmla="*/ 707923 h 6019800"/>
              <a:gd name="connsiteX594" fmla="*/ 2027903 w 7285545"/>
              <a:gd name="connsiteY594" fmla="*/ 700548 h 6019800"/>
              <a:gd name="connsiteX595" fmla="*/ 2072149 w 7285545"/>
              <a:gd name="connsiteY595" fmla="*/ 707923 h 6019800"/>
              <a:gd name="connsiteX596" fmla="*/ 2086897 w 7285545"/>
              <a:gd name="connsiteY596" fmla="*/ 752168 h 6019800"/>
              <a:gd name="connsiteX597" fmla="*/ 2057400 w 7285545"/>
              <a:gd name="connsiteY597" fmla="*/ 766916 h 6019800"/>
              <a:gd name="connsiteX598" fmla="*/ 2138516 w 7285545"/>
              <a:gd name="connsiteY598" fmla="*/ 892277 h 6019800"/>
              <a:gd name="connsiteX599" fmla="*/ 2256503 w 7285545"/>
              <a:gd name="connsiteY599" fmla="*/ 907026 h 6019800"/>
              <a:gd name="connsiteX600" fmla="*/ 2293374 w 7285545"/>
              <a:gd name="connsiteY600" fmla="*/ 988142 h 6019800"/>
              <a:gd name="connsiteX601" fmla="*/ 2293374 w 7285545"/>
              <a:gd name="connsiteY601" fmla="*/ 1039761 h 6019800"/>
              <a:gd name="connsiteX602" fmla="*/ 2352368 w 7285545"/>
              <a:gd name="connsiteY602" fmla="*/ 1143000 h 6019800"/>
              <a:gd name="connsiteX603" fmla="*/ 2330245 w 7285545"/>
              <a:gd name="connsiteY603" fmla="*/ 1246239 h 6019800"/>
              <a:gd name="connsiteX604" fmla="*/ 2278626 w 7285545"/>
              <a:gd name="connsiteY604" fmla="*/ 1246239 h 6019800"/>
              <a:gd name="connsiteX605" fmla="*/ 2278626 w 7285545"/>
              <a:gd name="connsiteY605" fmla="*/ 1334729 h 6019800"/>
              <a:gd name="connsiteX606" fmla="*/ 2286000 w 7285545"/>
              <a:gd name="connsiteY606" fmla="*/ 1415845 h 6019800"/>
              <a:gd name="connsiteX607" fmla="*/ 2367116 w 7285545"/>
              <a:gd name="connsiteY607" fmla="*/ 1423219 h 6019800"/>
              <a:gd name="connsiteX608" fmla="*/ 2448232 w 7285545"/>
              <a:gd name="connsiteY608" fmla="*/ 1452716 h 6019800"/>
              <a:gd name="connsiteX609" fmla="*/ 2551471 w 7285545"/>
              <a:gd name="connsiteY609" fmla="*/ 1474839 h 6019800"/>
              <a:gd name="connsiteX610" fmla="*/ 2573594 w 7285545"/>
              <a:gd name="connsiteY610" fmla="*/ 1452716 h 6019800"/>
              <a:gd name="connsiteX611" fmla="*/ 2691581 w 7285545"/>
              <a:gd name="connsiteY611" fmla="*/ 1555955 h 6019800"/>
              <a:gd name="connsiteX612" fmla="*/ 2743200 w 7285545"/>
              <a:gd name="connsiteY612" fmla="*/ 1607574 h 6019800"/>
              <a:gd name="connsiteX613" fmla="*/ 2809568 w 7285545"/>
              <a:gd name="connsiteY613" fmla="*/ 1600200 h 6019800"/>
              <a:gd name="connsiteX614" fmla="*/ 2794820 w 7285545"/>
              <a:gd name="connsiteY614" fmla="*/ 1710813 h 6019800"/>
              <a:gd name="connsiteX615" fmla="*/ 2868561 w 7285545"/>
              <a:gd name="connsiteY615" fmla="*/ 1769806 h 6019800"/>
              <a:gd name="connsiteX616" fmla="*/ 2853813 w 7285545"/>
              <a:gd name="connsiteY616" fmla="*/ 1821426 h 6019800"/>
              <a:gd name="connsiteX617" fmla="*/ 2874830 w 7285545"/>
              <a:gd name="connsiteY617" fmla="*/ 1863459 h 6019800"/>
              <a:gd name="connsiteX618" fmla="*/ 2927555 w 7285545"/>
              <a:gd name="connsiteY618" fmla="*/ 1873045 h 6019800"/>
              <a:gd name="connsiteX619" fmla="*/ 3023420 w 7285545"/>
              <a:gd name="connsiteY619" fmla="*/ 1865671 h 6019800"/>
              <a:gd name="connsiteX620" fmla="*/ 3032683 w 7285545"/>
              <a:gd name="connsiteY620" fmla="*/ 1911988 h 6019800"/>
              <a:gd name="connsiteX621" fmla="*/ 3082413 w 7285545"/>
              <a:gd name="connsiteY621" fmla="*/ 1909916 h 6019800"/>
              <a:gd name="connsiteX622" fmla="*/ 3252020 w 7285545"/>
              <a:gd name="connsiteY622" fmla="*/ 1909916 h 6019800"/>
              <a:gd name="connsiteX623" fmla="*/ 3392129 w 7285545"/>
              <a:gd name="connsiteY623" fmla="*/ 1895168 h 6019800"/>
              <a:gd name="connsiteX624" fmla="*/ 3487994 w 7285545"/>
              <a:gd name="connsiteY624" fmla="*/ 1917290 h 6019800"/>
              <a:gd name="connsiteX625" fmla="*/ 3635478 w 7285545"/>
              <a:gd name="connsiteY625" fmla="*/ 2020529 h 6019800"/>
              <a:gd name="connsiteX626" fmla="*/ 3790336 w 7285545"/>
              <a:gd name="connsiteY626" fmla="*/ 2072148 h 6019800"/>
              <a:gd name="connsiteX627" fmla="*/ 3974690 w 7285545"/>
              <a:gd name="connsiteY627" fmla="*/ 2116394 h 6019800"/>
              <a:gd name="connsiteX628" fmla="*/ 4173794 w 7285545"/>
              <a:gd name="connsiteY628" fmla="*/ 1991032 h 6019800"/>
              <a:gd name="connsiteX629" fmla="*/ 4232787 w 7285545"/>
              <a:gd name="connsiteY629" fmla="*/ 1939413 h 6019800"/>
              <a:gd name="connsiteX630" fmla="*/ 4284407 w 7285545"/>
              <a:gd name="connsiteY630" fmla="*/ 1954161 h 6019800"/>
              <a:gd name="connsiteX631" fmla="*/ 4439265 w 7285545"/>
              <a:gd name="connsiteY631" fmla="*/ 1998406 h 6019800"/>
              <a:gd name="connsiteX632" fmla="*/ 4586749 w 7285545"/>
              <a:gd name="connsiteY632" fmla="*/ 1939413 h 6019800"/>
              <a:gd name="connsiteX633" fmla="*/ 4712110 w 7285545"/>
              <a:gd name="connsiteY633" fmla="*/ 1791929 h 6019800"/>
              <a:gd name="connsiteX634" fmla="*/ 4778478 w 7285545"/>
              <a:gd name="connsiteY634" fmla="*/ 1784555 h 6019800"/>
              <a:gd name="connsiteX635" fmla="*/ 4793226 w 7285545"/>
              <a:gd name="connsiteY635" fmla="*/ 1696065 h 6019800"/>
              <a:gd name="connsiteX636" fmla="*/ 4741607 w 7285545"/>
              <a:gd name="connsiteY636" fmla="*/ 1666568 h 6019800"/>
              <a:gd name="connsiteX637" fmla="*/ 4741607 w 7285545"/>
              <a:gd name="connsiteY637" fmla="*/ 1570704 h 6019800"/>
              <a:gd name="connsiteX638" fmla="*/ 4763729 w 7285545"/>
              <a:gd name="connsiteY638" fmla="*/ 1504336 h 6019800"/>
              <a:gd name="connsiteX639" fmla="*/ 4822723 w 7285545"/>
              <a:gd name="connsiteY639" fmla="*/ 1504336 h 6019800"/>
              <a:gd name="connsiteX640" fmla="*/ 4881716 w 7285545"/>
              <a:gd name="connsiteY640" fmla="*/ 1555956 h 6019800"/>
              <a:gd name="connsiteX641" fmla="*/ 4970207 w 7285545"/>
              <a:gd name="connsiteY641" fmla="*/ 1541207 h 6019800"/>
              <a:gd name="connsiteX642" fmla="*/ 5029200 w 7285545"/>
              <a:gd name="connsiteY642" fmla="*/ 1467466 h 6019800"/>
              <a:gd name="connsiteX643" fmla="*/ 5080820 w 7285545"/>
              <a:gd name="connsiteY643" fmla="*/ 1423220 h 6019800"/>
              <a:gd name="connsiteX644" fmla="*/ 5169310 w 7285545"/>
              <a:gd name="connsiteY644" fmla="*/ 1415846 h 6019800"/>
              <a:gd name="connsiteX645" fmla="*/ 5220929 w 7285545"/>
              <a:gd name="connsiteY645" fmla="*/ 1408472 h 6019800"/>
              <a:gd name="connsiteX646" fmla="*/ 5250426 w 7285545"/>
              <a:gd name="connsiteY646" fmla="*/ 1319982 h 6019800"/>
              <a:gd name="connsiteX647" fmla="*/ 5287297 w 7285545"/>
              <a:gd name="connsiteY647" fmla="*/ 1253614 h 6019800"/>
              <a:gd name="connsiteX648" fmla="*/ 5375787 w 7285545"/>
              <a:gd name="connsiteY648" fmla="*/ 1253614 h 6019800"/>
              <a:gd name="connsiteX649" fmla="*/ 5471652 w 7285545"/>
              <a:gd name="connsiteY649" fmla="*/ 1172498 h 6019800"/>
              <a:gd name="connsiteX650" fmla="*/ 5523271 w 7285545"/>
              <a:gd name="connsiteY650" fmla="*/ 1172498 h 6019800"/>
              <a:gd name="connsiteX651" fmla="*/ 5589639 w 7285545"/>
              <a:gd name="connsiteY651" fmla="*/ 1179872 h 6019800"/>
              <a:gd name="connsiteX652" fmla="*/ 5648632 w 7285545"/>
              <a:gd name="connsiteY652" fmla="*/ 1157749 h 6019800"/>
              <a:gd name="connsiteX653" fmla="*/ 5670755 w 7285545"/>
              <a:gd name="connsiteY653" fmla="*/ 1113504 h 6019800"/>
              <a:gd name="connsiteX654" fmla="*/ 5663381 w 7285545"/>
              <a:gd name="connsiteY654" fmla="*/ 1076633 h 6019800"/>
              <a:gd name="connsiteX655" fmla="*/ 5530645 w 7285545"/>
              <a:gd name="connsiteY655" fmla="*/ 1002891 h 6019800"/>
              <a:gd name="connsiteX656" fmla="*/ 5464278 w 7285545"/>
              <a:gd name="connsiteY656" fmla="*/ 958646 h 6019800"/>
              <a:gd name="connsiteX657" fmla="*/ 5368413 w 7285545"/>
              <a:gd name="connsiteY657" fmla="*/ 966020 h 6019800"/>
              <a:gd name="connsiteX658" fmla="*/ 5383161 w 7285545"/>
              <a:gd name="connsiteY658" fmla="*/ 1025014 h 6019800"/>
              <a:gd name="connsiteX659" fmla="*/ 5272549 w 7285545"/>
              <a:gd name="connsiteY659" fmla="*/ 995517 h 6019800"/>
              <a:gd name="connsiteX660" fmla="*/ 5213555 w 7285545"/>
              <a:gd name="connsiteY660" fmla="*/ 1025014 h 6019800"/>
              <a:gd name="connsiteX661" fmla="*/ 5147187 w 7285545"/>
              <a:gd name="connsiteY661" fmla="*/ 1039762 h 6019800"/>
              <a:gd name="connsiteX662" fmla="*/ 5117690 w 7285545"/>
              <a:gd name="connsiteY662" fmla="*/ 988143 h 6019800"/>
              <a:gd name="connsiteX663" fmla="*/ 5154561 w 7285545"/>
              <a:gd name="connsiteY663" fmla="*/ 943898 h 6019800"/>
              <a:gd name="connsiteX664" fmla="*/ 5169310 w 7285545"/>
              <a:gd name="connsiteY664" fmla="*/ 892278 h 6019800"/>
              <a:gd name="connsiteX665" fmla="*/ 5154561 w 7285545"/>
              <a:gd name="connsiteY665" fmla="*/ 833285 h 6019800"/>
              <a:gd name="connsiteX666" fmla="*/ 5191432 w 7285545"/>
              <a:gd name="connsiteY666" fmla="*/ 825911 h 6019800"/>
              <a:gd name="connsiteX667" fmla="*/ 5198807 w 7285545"/>
              <a:gd name="connsiteY667" fmla="*/ 774291 h 6019800"/>
              <a:gd name="connsiteX668" fmla="*/ 5206181 w 7285545"/>
              <a:gd name="connsiteY668" fmla="*/ 700549 h 6019800"/>
              <a:gd name="connsiteX669" fmla="*/ 5368413 w 7285545"/>
              <a:gd name="connsiteY669" fmla="*/ 715298 h 6019800"/>
              <a:gd name="connsiteX670" fmla="*/ 5479026 w 7285545"/>
              <a:gd name="connsiteY670" fmla="*/ 626807 h 6019800"/>
              <a:gd name="connsiteX671" fmla="*/ 5486400 w 7285545"/>
              <a:gd name="connsiteY671" fmla="*/ 560440 h 6019800"/>
              <a:gd name="connsiteX672" fmla="*/ 5479026 w 7285545"/>
              <a:gd name="connsiteY672" fmla="*/ 464575 h 6019800"/>
              <a:gd name="connsiteX673" fmla="*/ 5545394 w 7285545"/>
              <a:gd name="connsiteY673" fmla="*/ 405582 h 6019800"/>
              <a:gd name="connsiteX674" fmla="*/ 5560142 w 7285545"/>
              <a:gd name="connsiteY674" fmla="*/ 339214 h 6019800"/>
              <a:gd name="connsiteX675" fmla="*/ 5574890 w 7285545"/>
              <a:gd name="connsiteY675" fmla="*/ 317091 h 6019800"/>
              <a:gd name="connsiteX676" fmla="*/ 5567516 w 7285545"/>
              <a:gd name="connsiteY676" fmla="*/ 250724 h 6019800"/>
              <a:gd name="connsiteX677" fmla="*/ 5501149 w 7285545"/>
              <a:gd name="connsiteY677" fmla="*/ 184356 h 6019800"/>
              <a:gd name="connsiteX678" fmla="*/ 5538020 w 7285545"/>
              <a:gd name="connsiteY678" fmla="*/ 117988 h 6019800"/>
              <a:gd name="connsiteX679" fmla="*/ 5647443 w 7285545"/>
              <a:gd name="connsiteY679" fmla="*/ 87592 h 6019800"/>
              <a:gd name="connsiteX680" fmla="*/ 5651299 w 7285545"/>
              <a:gd name="connsiteY680" fmla="*/ 82685 h 6019800"/>
              <a:gd name="connsiteX681" fmla="*/ 5699937 w 7285545"/>
              <a:gd name="connsiteY681" fmla="*/ 48638 h 6019800"/>
              <a:gd name="connsiteX682" fmla="*/ 5768031 w 7285545"/>
              <a:gd name="connsiteY682" fmla="*/ 9728 h 601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</a:cxnLst>
            <a:rect l="l" t="t" r="r" b="b"/>
            <a:pathLst>
              <a:path w="7285545" h="6019800">
                <a:moveTo>
                  <a:pt x="4701322" y="5715000"/>
                </a:moveTo>
                <a:lnTo>
                  <a:pt x="4756355" y="5719233"/>
                </a:lnTo>
                <a:lnTo>
                  <a:pt x="4811388" y="5719233"/>
                </a:lnTo>
                <a:lnTo>
                  <a:pt x="4870655" y="5731933"/>
                </a:lnTo>
                <a:lnTo>
                  <a:pt x="4870655" y="5799667"/>
                </a:lnTo>
                <a:lnTo>
                  <a:pt x="4845255" y="5808133"/>
                </a:lnTo>
                <a:lnTo>
                  <a:pt x="4819855" y="5833533"/>
                </a:lnTo>
                <a:lnTo>
                  <a:pt x="4802922" y="5884333"/>
                </a:lnTo>
                <a:lnTo>
                  <a:pt x="4807155" y="5930900"/>
                </a:lnTo>
                <a:lnTo>
                  <a:pt x="4764822" y="5935133"/>
                </a:lnTo>
                <a:lnTo>
                  <a:pt x="4726722" y="5952067"/>
                </a:lnTo>
                <a:lnTo>
                  <a:pt x="4650522" y="6019800"/>
                </a:lnTo>
                <a:lnTo>
                  <a:pt x="4595488" y="5990167"/>
                </a:lnTo>
                <a:lnTo>
                  <a:pt x="4557388" y="5990167"/>
                </a:lnTo>
                <a:lnTo>
                  <a:pt x="4523522" y="5973233"/>
                </a:lnTo>
                <a:lnTo>
                  <a:pt x="4527755" y="5926667"/>
                </a:lnTo>
                <a:lnTo>
                  <a:pt x="4519288" y="5854700"/>
                </a:lnTo>
                <a:lnTo>
                  <a:pt x="4527755" y="5833533"/>
                </a:lnTo>
                <a:lnTo>
                  <a:pt x="4582788" y="5820833"/>
                </a:lnTo>
                <a:lnTo>
                  <a:pt x="4587022" y="5803900"/>
                </a:lnTo>
                <a:lnTo>
                  <a:pt x="4578555" y="5774267"/>
                </a:lnTo>
                <a:lnTo>
                  <a:pt x="4612422" y="5753100"/>
                </a:lnTo>
                <a:lnTo>
                  <a:pt x="4642055" y="5765800"/>
                </a:lnTo>
                <a:lnTo>
                  <a:pt x="4675922" y="5753100"/>
                </a:lnTo>
                <a:lnTo>
                  <a:pt x="4701322" y="5727700"/>
                </a:lnTo>
                <a:close/>
                <a:moveTo>
                  <a:pt x="6436988" y="4669367"/>
                </a:moveTo>
                <a:lnTo>
                  <a:pt x="6479322" y="4694767"/>
                </a:lnTo>
                <a:lnTo>
                  <a:pt x="6487788" y="4720167"/>
                </a:lnTo>
                <a:lnTo>
                  <a:pt x="6436988" y="4724400"/>
                </a:lnTo>
                <a:lnTo>
                  <a:pt x="6436988" y="4754033"/>
                </a:lnTo>
                <a:lnTo>
                  <a:pt x="6453922" y="4817533"/>
                </a:lnTo>
                <a:lnTo>
                  <a:pt x="6449688" y="4859867"/>
                </a:lnTo>
                <a:lnTo>
                  <a:pt x="6470855" y="4910667"/>
                </a:lnTo>
                <a:lnTo>
                  <a:pt x="6466622" y="4948767"/>
                </a:lnTo>
                <a:lnTo>
                  <a:pt x="6424288" y="5037667"/>
                </a:lnTo>
                <a:lnTo>
                  <a:pt x="6398888" y="5054600"/>
                </a:lnTo>
                <a:lnTo>
                  <a:pt x="6381955" y="5092700"/>
                </a:lnTo>
                <a:lnTo>
                  <a:pt x="6390422" y="5139267"/>
                </a:lnTo>
                <a:lnTo>
                  <a:pt x="6365022" y="5257800"/>
                </a:lnTo>
                <a:lnTo>
                  <a:pt x="6318455" y="5190067"/>
                </a:lnTo>
                <a:lnTo>
                  <a:pt x="6280355" y="5177367"/>
                </a:lnTo>
                <a:lnTo>
                  <a:pt x="6271888" y="5126567"/>
                </a:lnTo>
                <a:lnTo>
                  <a:pt x="6242255" y="5109633"/>
                </a:lnTo>
                <a:lnTo>
                  <a:pt x="6242255" y="5075767"/>
                </a:lnTo>
                <a:lnTo>
                  <a:pt x="6276122" y="5033433"/>
                </a:lnTo>
                <a:lnTo>
                  <a:pt x="6267655" y="4986867"/>
                </a:lnTo>
                <a:lnTo>
                  <a:pt x="6250722" y="4936067"/>
                </a:lnTo>
                <a:lnTo>
                  <a:pt x="6284588" y="4914900"/>
                </a:lnTo>
                <a:lnTo>
                  <a:pt x="6301522" y="4855633"/>
                </a:lnTo>
                <a:lnTo>
                  <a:pt x="6305755" y="4813300"/>
                </a:lnTo>
                <a:lnTo>
                  <a:pt x="6331155" y="4787900"/>
                </a:lnTo>
                <a:lnTo>
                  <a:pt x="6348088" y="4745567"/>
                </a:lnTo>
                <a:lnTo>
                  <a:pt x="6386188" y="4707467"/>
                </a:lnTo>
                <a:close/>
                <a:moveTo>
                  <a:pt x="3081845" y="4206694"/>
                </a:moveTo>
                <a:lnTo>
                  <a:pt x="3097161" y="4247535"/>
                </a:lnTo>
                <a:lnTo>
                  <a:pt x="3104536" y="4321277"/>
                </a:lnTo>
                <a:lnTo>
                  <a:pt x="3134032" y="4336026"/>
                </a:lnTo>
                <a:lnTo>
                  <a:pt x="3140453" y="4329606"/>
                </a:lnTo>
                <a:lnTo>
                  <a:pt x="3095052" y="4213297"/>
                </a:lnTo>
                <a:close/>
                <a:moveTo>
                  <a:pt x="3845412" y="2779083"/>
                </a:moveTo>
                <a:lnTo>
                  <a:pt x="3825100" y="2784887"/>
                </a:lnTo>
                <a:lnTo>
                  <a:pt x="3846587" y="2789491"/>
                </a:lnTo>
                <a:close/>
                <a:moveTo>
                  <a:pt x="5736207" y="2040339"/>
                </a:moveTo>
                <a:lnTo>
                  <a:pt x="5732858" y="2045362"/>
                </a:lnTo>
                <a:lnTo>
                  <a:pt x="5744427" y="2049015"/>
                </a:lnTo>
                <a:close/>
                <a:moveTo>
                  <a:pt x="7193133" y="1104090"/>
                </a:moveTo>
                <a:cubicBezTo>
                  <a:pt x="7201239" y="1099226"/>
                  <a:pt x="7199617" y="1109764"/>
                  <a:pt x="7197996" y="1108953"/>
                </a:cubicBezTo>
                <a:lnTo>
                  <a:pt x="7189896" y="1104704"/>
                </a:lnTo>
                <a:close/>
                <a:moveTo>
                  <a:pt x="5840988" y="0"/>
                </a:moveTo>
                <a:lnTo>
                  <a:pt x="5850716" y="48638"/>
                </a:lnTo>
                <a:lnTo>
                  <a:pt x="5928537" y="48638"/>
                </a:lnTo>
                <a:lnTo>
                  <a:pt x="5986903" y="34047"/>
                </a:lnTo>
                <a:lnTo>
                  <a:pt x="6030677" y="43774"/>
                </a:lnTo>
                <a:lnTo>
                  <a:pt x="6127954" y="111868"/>
                </a:lnTo>
                <a:cubicBezTo>
                  <a:pt x="6129575" y="111868"/>
                  <a:pt x="6131313" y="111266"/>
                  <a:pt x="6132818" y="111868"/>
                </a:cubicBezTo>
                <a:cubicBezTo>
                  <a:pt x="6163257" y="124044"/>
                  <a:pt x="6152412" y="121965"/>
                  <a:pt x="6166865" y="160506"/>
                </a:cubicBezTo>
                <a:lnTo>
                  <a:pt x="6220367" y="218872"/>
                </a:lnTo>
                <a:lnTo>
                  <a:pt x="6210639" y="262647"/>
                </a:lnTo>
                <a:lnTo>
                  <a:pt x="6230094" y="311285"/>
                </a:lnTo>
                <a:lnTo>
                  <a:pt x="6293324" y="369651"/>
                </a:lnTo>
                <a:lnTo>
                  <a:pt x="6307916" y="413426"/>
                </a:lnTo>
                <a:lnTo>
                  <a:pt x="6327371" y="447472"/>
                </a:lnTo>
                <a:lnTo>
                  <a:pt x="6380873" y="481519"/>
                </a:lnTo>
                <a:lnTo>
                  <a:pt x="6380873" y="486383"/>
                </a:lnTo>
                <a:lnTo>
                  <a:pt x="6371145" y="515566"/>
                </a:lnTo>
                <a:lnTo>
                  <a:pt x="6380873" y="530157"/>
                </a:lnTo>
                <a:lnTo>
                  <a:pt x="6410056" y="535021"/>
                </a:lnTo>
                <a:lnTo>
                  <a:pt x="6468422" y="525294"/>
                </a:lnTo>
                <a:lnTo>
                  <a:pt x="6507333" y="530157"/>
                </a:lnTo>
                <a:lnTo>
                  <a:pt x="6502469" y="569068"/>
                </a:lnTo>
                <a:lnTo>
                  <a:pt x="6565699" y="539885"/>
                </a:lnTo>
                <a:lnTo>
                  <a:pt x="6624065" y="530157"/>
                </a:lnTo>
                <a:lnTo>
                  <a:pt x="6643520" y="607979"/>
                </a:lnTo>
                <a:lnTo>
                  <a:pt x="6667839" y="578796"/>
                </a:lnTo>
                <a:lnTo>
                  <a:pt x="6721341" y="593387"/>
                </a:lnTo>
                <a:lnTo>
                  <a:pt x="6760252" y="632298"/>
                </a:lnTo>
                <a:lnTo>
                  <a:pt x="6765116" y="695528"/>
                </a:lnTo>
                <a:lnTo>
                  <a:pt x="6789435" y="724711"/>
                </a:lnTo>
                <a:lnTo>
                  <a:pt x="6818618" y="758757"/>
                </a:lnTo>
                <a:lnTo>
                  <a:pt x="6862392" y="763621"/>
                </a:lnTo>
                <a:lnTo>
                  <a:pt x="6998580" y="700391"/>
                </a:lnTo>
                <a:lnTo>
                  <a:pt x="6993716" y="661481"/>
                </a:lnTo>
                <a:lnTo>
                  <a:pt x="7066673" y="612843"/>
                </a:lnTo>
                <a:lnTo>
                  <a:pt x="7139631" y="539885"/>
                </a:lnTo>
                <a:lnTo>
                  <a:pt x="7207724" y="496111"/>
                </a:lnTo>
                <a:lnTo>
                  <a:pt x="7212588" y="530157"/>
                </a:lnTo>
                <a:lnTo>
                  <a:pt x="7217452" y="578796"/>
                </a:lnTo>
                <a:lnTo>
                  <a:pt x="7217452" y="617706"/>
                </a:lnTo>
                <a:lnTo>
                  <a:pt x="7222316" y="646889"/>
                </a:lnTo>
                <a:lnTo>
                  <a:pt x="7280682" y="676072"/>
                </a:lnTo>
                <a:lnTo>
                  <a:pt x="7246635" y="700391"/>
                </a:lnTo>
                <a:lnTo>
                  <a:pt x="7285545" y="705255"/>
                </a:lnTo>
                <a:lnTo>
                  <a:pt x="7275818" y="724711"/>
                </a:lnTo>
                <a:lnTo>
                  <a:pt x="7261226" y="778213"/>
                </a:lnTo>
                <a:lnTo>
                  <a:pt x="7232043" y="826851"/>
                </a:lnTo>
                <a:lnTo>
                  <a:pt x="7217452" y="865762"/>
                </a:lnTo>
                <a:lnTo>
                  <a:pt x="7251499" y="904672"/>
                </a:lnTo>
                <a:lnTo>
                  <a:pt x="7232043" y="953311"/>
                </a:lnTo>
                <a:lnTo>
                  <a:pt x="7251499" y="972766"/>
                </a:lnTo>
                <a:lnTo>
                  <a:pt x="7217452" y="1021404"/>
                </a:lnTo>
                <a:lnTo>
                  <a:pt x="7210607" y="1099225"/>
                </a:lnTo>
                <a:cubicBezTo>
                  <a:pt x="7204122" y="1097604"/>
                  <a:pt x="7185507" y="1097605"/>
                  <a:pt x="7183405" y="1099226"/>
                </a:cubicBezTo>
                <a:cubicBezTo>
                  <a:pt x="7182354" y="1100037"/>
                  <a:pt x="7185597" y="1102266"/>
                  <a:pt x="7189304" y="1104393"/>
                </a:cubicBezTo>
                <a:lnTo>
                  <a:pt x="7189896" y="1104704"/>
                </a:lnTo>
                <a:lnTo>
                  <a:pt x="7170755" y="1108335"/>
                </a:lnTo>
                <a:lnTo>
                  <a:pt x="7151701" y="1106535"/>
                </a:lnTo>
                <a:cubicBezTo>
                  <a:pt x="7143054" y="1105719"/>
                  <a:pt x="7135097" y="1104903"/>
                  <a:pt x="7129903" y="1104090"/>
                </a:cubicBezTo>
                <a:lnTo>
                  <a:pt x="7121609" y="1102424"/>
                </a:lnTo>
                <a:lnTo>
                  <a:pt x="7115312" y="1099226"/>
                </a:lnTo>
                <a:cubicBezTo>
                  <a:pt x="7110043" y="1099226"/>
                  <a:pt x="7111094" y="1100036"/>
                  <a:pt x="7114760" y="1101048"/>
                </a:cubicBezTo>
                <a:lnTo>
                  <a:pt x="7121609" y="1102424"/>
                </a:lnTo>
                <a:lnTo>
                  <a:pt x="7122248" y="1102748"/>
                </a:lnTo>
                <a:cubicBezTo>
                  <a:pt x="7127083" y="1106730"/>
                  <a:pt x="7134056" y="1112547"/>
                  <a:pt x="7153447" y="1111617"/>
                </a:cubicBezTo>
                <a:lnTo>
                  <a:pt x="7170755" y="1108335"/>
                </a:lnTo>
                <a:lnTo>
                  <a:pt x="7177643" y="1108985"/>
                </a:lnTo>
                <a:lnTo>
                  <a:pt x="7120175" y="1118681"/>
                </a:lnTo>
                <a:lnTo>
                  <a:pt x="7081265" y="1104089"/>
                </a:lnTo>
                <a:lnTo>
                  <a:pt x="7061809" y="1157591"/>
                </a:lnTo>
                <a:lnTo>
                  <a:pt x="7042354" y="1138136"/>
                </a:lnTo>
                <a:lnTo>
                  <a:pt x="6998580" y="1191638"/>
                </a:lnTo>
                <a:lnTo>
                  <a:pt x="7027763" y="1220821"/>
                </a:lnTo>
                <a:lnTo>
                  <a:pt x="7042354" y="1245140"/>
                </a:lnTo>
                <a:lnTo>
                  <a:pt x="7042354" y="1284051"/>
                </a:lnTo>
                <a:lnTo>
                  <a:pt x="7037490" y="1293779"/>
                </a:lnTo>
                <a:lnTo>
                  <a:pt x="7066673" y="1327826"/>
                </a:lnTo>
                <a:lnTo>
                  <a:pt x="7090992" y="1361872"/>
                </a:lnTo>
                <a:lnTo>
                  <a:pt x="7110448" y="1439694"/>
                </a:lnTo>
                <a:lnTo>
                  <a:pt x="7106623" y="1444476"/>
                </a:lnTo>
                <a:lnTo>
                  <a:pt x="7122438" y="1450227"/>
                </a:lnTo>
                <a:lnTo>
                  <a:pt x="7122438" y="1456051"/>
                </a:lnTo>
                <a:lnTo>
                  <a:pt x="7128262" y="1482260"/>
                </a:lnTo>
                <a:lnTo>
                  <a:pt x="7119526" y="1505557"/>
                </a:lnTo>
                <a:lnTo>
                  <a:pt x="7104965" y="1528854"/>
                </a:lnTo>
                <a:lnTo>
                  <a:pt x="7087493" y="1575447"/>
                </a:lnTo>
                <a:lnTo>
                  <a:pt x="7067108" y="1642425"/>
                </a:lnTo>
                <a:lnTo>
                  <a:pt x="7067108" y="1619129"/>
                </a:lnTo>
                <a:lnTo>
                  <a:pt x="7029251" y="1619129"/>
                </a:lnTo>
                <a:lnTo>
                  <a:pt x="7008866" y="1607480"/>
                </a:lnTo>
                <a:lnTo>
                  <a:pt x="7020514" y="1584183"/>
                </a:lnTo>
                <a:lnTo>
                  <a:pt x="7003042" y="1531766"/>
                </a:lnTo>
                <a:lnTo>
                  <a:pt x="6965184" y="1534678"/>
                </a:lnTo>
                <a:lnTo>
                  <a:pt x="6930239" y="1590008"/>
                </a:lnTo>
                <a:lnTo>
                  <a:pt x="6918591" y="1610392"/>
                </a:lnTo>
                <a:lnTo>
                  <a:pt x="6904030" y="1651162"/>
                </a:lnTo>
                <a:lnTo>
                  <a:pt x="6901118" y="1686107"/>
                </a:lnTo>
                <a:lnTo>
                  <a:pt x="6886558" y="1706492"/>
                </a:lnTo>
                <a:lnTo>
                  <a:pt x="6816667" y="1709404"/>
                </a:lnTo>
                <a:lnTo>
                  <a:pt x="6796282" y="1735613"/>
                </a:lnTo>
                <a:lnTo>
                  <a:pt x="6787546" y="1764734"/>
                </a:lnTo>
                <a:lnTo>
                  <a:pt x="6816667" y="1788031"/>
                </a:lnTo>
                <a:lnTo>
                  <a:pt x="6828316" y="1796767"/>
                </a:lnTo>
                <a:lnTo>
                  <a:pt x="6825403" y="1811327"/>
                </a:lnTo>
                <a:lnTo>
                  <a:pt x="6813755" y="1840448"/>
                </a:lnTo>
                <a:lnTo>
                  <a:pt x="6767161" y="1860833"/>
                </a:lnTo>
                <a:lnTo>
                  <a:pt x="6711831" y="1857921"/>
                </a:lnTo>
                <a:lnTo>
                  <a:pt x="6685623" y="1834624"/>
                </a:lnTo>
                <a:lnTo>
                  <a:pt x="6662326" y="1817152"/>
                </a:lnTo>
                <a:lnTo>
                  <a:pt x="6636117" y="1831712"/>
                </a:lnTo>
                <a:lnTo>
                  <a:pt x="6612820" y="1857921"/>
                </a:lnTo>
                <a:lnTo>
                  <a:pt x="6606996" y="1901603"/>
                </a:lnTo>
                <a:lnTo>
                  <a:pt x="6604084" y="1933636"/>
                </a:lnTo>
                <a:lnTo>
                  <a:pt x="6585977" y="1972436"/>
                </a:lnTo>
                <a:lnTo>
                  <a:pt x="6586611" y="1974405"/>
                </a:lnTo>
                <a:lnTo>
                  <a:pt x="6583699" y="1977317"/>
                </a:lnTo>
                <a:lnTo>
                  <a:pt x="6560402" y="2000614"/>
                </a:lnTo>
                <a:lnTo>
                  <a:pt x="6513809" y="2032647"/>
                </a:lnTo>
                <a:lnTo>
                  <a:pt x="6467215" y="2050120"/>
                </a:lnTo>
                <a:lnTo>
                  <a:pt x="6435182" y="2079241"/>
                </a:lnTo>
                <a:lnTo>
                  <a:pt x="6406061" y="2114186"/>
                </a:lnTo>
                <a:lnTo>
                  <a:pt x="6406061" y="2163692"/>
                </a:lnTo>
                <a:lnTo>
                  <a:pt x="6391500" y="2189901"/>
                </a:lnTo>
                <a:lnTo>
                  <a:pt x="6374028" y="2204461"/>
                </a:lnTo>
                <a:lnTo>
                  <a:pt x="6350731" y="2192813"/>
                </a:lnTo>
                <a:lnTo>
                  <a:pt x="6312873" y="2213197"/>
                </a:lnTo>
                <a:lnTo>
                  <a:pt x="6286665" y="2221934"/>
                </a:lnTo>
                <a:lnTo>
                  <a:pt x="6263368" y="2230670"/>
                </a:lnTo>
                <a:lnTo>
                  <a:pt x="6237159" y="2248143"/>
                </a:lnTo>
                <a:lnTo>
                  <a:pt x="6208038" y="2265615"/>
                </a:lnTo>
                <a:lnTo>
                  <a:pt x="6181829" y="2286000"/>
                </a:lnTo>
                <a:lnTo>
                  <a:pt x="6176005" y="2318033"/>
                </a:lnTo>
                <a:lnTo>
                  <a:pt x="6178917" y="2341330"/>
                </a:lnTo>
                <a:lnTo>
                  <a:pt x="6164356" y="2361715"/>
                </a:lnTo>
                <a:lnTo>
                  <a:pt x="6155620" y="2370451"/>
                </a:lnTo>
                <a:lnTo>
                  <a:pt x="6149796" y="2393748"/>
                </a:lnTo>
                <a:lnTo>
                  <a:pt x="6141059" y="2422869"/>
                </a:lnTo>
                <a:lnTo>
                  <a:pt x="6109026" y="2431605"/>
                </a:lnTo>
                <a:lnTo>
                  <a:pt x="6056609" y="2449078"/>
                </a:lnTo>
                <a:lnTo>
                  <a:pt x="6050784" y="2417045"/>
                </a:lnTo>
                <a:lnTo>
                  <a:pt x="6079905" y="2376275"/>
                </a:lnTo>
                <a:lnTo>
                  <a:pt x="6123587" y="2332594"/>
                </a:lnTo>
                <a:lnTo>
                  <a:pt x="6106114" y="2338418"/>
                </a:lnTo>
                <a:lnTo>
                  <a:pt x="6074081" y="2312209"/>
                </a:lnTo>
                <a:lnTo>
                  <a:pt x="6065345" y="2288912"/>
                </a:lnTo>
                <a:lnTo>
                  <a:pt x="6088642" y="2245231"/>
                </a:lnTo>
                <a:lnTo>
                  <a:pt x="6120675" y="2210285"/>
                </a:lnTo>
                <a:lnTo>
                  <a:pt x="6138147" y="2166604"/>
                </a:lnTo>
                <a:lnTo>
                  <a:pt x="6132323" y="2134571"/>
                </a:lnTo>
                <a:lnTo>
                  <a:pt x="6123587" y="2099625"/>
                </a:lnTo>
                <a:lnTo>
                  <a:pt x="6079905" y="2067592"/>
                </a:lnTo>
                <a:lnTo>
                  <a:pt x="6036224" y="2070504"/>
                </a:lnTo>
                <a:lnTo>
                  <a:pt x="6004191" y="2079241"/>
                </a:lnTo>
                <a:lnTo>
                  <a:pt x="5966333" y="2114186"/>
                </a:lnTo>
                <a:lnTo>
                  <a:pt x="5931388" y="2149131"/>
                </a:lnTo>
                <a:lnTo>
                  <a:pt x="5873146" y="2248143"/>
                </a:lnTo>
                <a:lnTo>
                  <a:pt x="5865583" y="2242642"/>
                </a:lnTo>
                <a:lnTo>
                  <a:pt x="5835289" y="2277264"/>
                </a:lnTo>
                <a:lnTo>
                  <a:pt x="5803256" y="2306385"/>
                </a:lnTo>
                <a:lnTo>
                  <a:pt x="5785783" y="2338418"/>
                </a:lnTo>
                <a:lnTo>
                  <a:pt x="5774135" y="2373363"/>
                </a:lnTo>
                <a:lnTo>
                  <a:pt x="5747926" y="2402484"/>
                </a:lnTo>
                <a:lnTo>
                  <a:pt x="5695508" y="2422869"/>
                </a:lnTo>
                <a:lnTo>
                  <a:pt x="5663475" y="2428693"/>
                </a:lnTo>
                <a:lnTo>
                  <a:pt x="5643090" y="2428693"/>
                </a:lnTo>
                <a:lnTo>
                  <a:pt x="5616881" y="2402484"/>
                </a:lnTo>
                <a:lnTo>
                  <a:pt x="5590672" y="2387924"/>
                </a:lnTo>
                <a:lnTo>
                  <a:pt x="5577863" y="2373691"/>
                </a:lnTo>
                <a:lnTo>
                  <a:pt x="5569155" y="2383367"/>
                </a:lnTo>
                <a:lnTo>
                  <a:pt x="5569155" y="2425700"/>
                </a:lnTo>
                <a:lnTo>
                  <a:pt x="5577622" y="2468033"/>
                </a:lnTo>
                <a:lnTo>
                  <a:pt x="5554792" y="2517497"/>
                </a:lnTo>
                <a:lnTo>
                  <a:pt x="5576112" y="2530617"/>
                </a:lnTo>
                <a:lnTo>
                  <a:pt x="5611057" y="2551001"/>
                </a:lnTo>
                <a:lnTo>
                  <a:pt x="5622705" y="2583034"/>
                </a:lnTo>
                <a:lnTo>
                  <a:pt x="5604806" y="2593773"/>
                </a:lnTo>
                <a:lnTo>
                  <a:pt x="5615722" y="2611967"/>
                </a:lnTo>
                <a:lnTo>
                  <a:pt x="5641122" y="2641600"/>
                </a:lnTo>
                <a:lnTo>
                  <a:pt x="5666522" y="2611967"/>
                </a:lnTo>
                <a:lnTo>
                  <a:pt x="5666522" y="2599267"/>
                </a:lnTo>
                <a:lnTo>
                  <a:pt x="5730022" y="2590800"/>
                </a:lnTo>
                <a:lnTo>
                  <a:pt x="5755422" y="2595033"/>
                </a:lnTo>
                <a:lnTo>
                  <a:pt x="5751188" y="2607733"/>
                </a:lnTo>
                <a:lnTo>
                  <a:pt x="5768122" y="2624667"/>
                </a:lnTo>
                <a:lnTo>
                  <a:pt x="5768122" y="2645833"/>
                </a:lnTo>
                <a:lnTo>
                  <a:pt x="5772355" y="2713567"/>
                </a:lnTo>
                <a:lnTo>
                  <a:pt x="5806222" y="2730500"/>
                </a:lnTo>
                <a:lnTo>
                  <a:pt x="5840088" y="2743200"/>
                </a:lnTo>
                <a:lnTo>
                  <a:pt x="5873955" y="2751667"/>
                </a:lnTo>
                <a:lnTo>
                  <a:pt x="5895122" y="2717800"/>
                </a:lnTo>
                <a:lnTo>
                  <a:pt x="5907822" y="2675467"/>
                </a:lnTo>
                <a:lnTo>
                  <a:pt x="5916288" y="2637367"/>
                </a:lnTo>
                <a:lnTo>
                  <a:pt x="5971322" y="2603500"/>
                </a:lnTo>
                <a:lnTo>
                  <a:pt x="6009422" y="2603500"/>
                </a:lnTo>
                <a:lnTo>
                  <a:pt x="6039055" y="2595033"/>
                </a:lnTo>
                <a:lnTo>
                  <a:pt x="6064455" y="2595033"/>
                </a:lnTo>
                <a:lnTo>
                  <a:pt x="6106788" y="2628900"/>
                </a:lnTo>
                <a:lnTo>
                  <a:pt x="6136422" y="2624667"/>
                </a:lnTo>
                <a:lnTo>
                  <a:pt x="6191455" y="2624667"/>
                </a:lnTo>
                <a:lnTo>
                  <a:pt x="6250722" y="2645833"/>
                </a:lnTo>
                <a:lnTo>
                  <a:pt x="6229555" y="2709333"/>
                </a:lnTo>
                <a:lnTo>
                  <a:pt x="6174522" y="2713567"/>
                </a:lnTo>
                <a:lnTo>
                  <a:pt x="6132188" y="2734733"/>
                </a:lnTo>
                <a:lnTo>
                  <a:pt x="6089855" y="2764367"/>
                </a:lnTo>
                <a:lnTo>
                  <a:pt x="6051755" y="2819400"/>
                </a:lnTo>
                <a:lnTo>
                  <a:pt x="6030588" y="2849033"/>
                </a:lnTo>
                <a:lnTo>
                  <a:pt x="6000955" y="2844800"/>
                </a:lnTo>
                <a:lnTo>
                  <a:pt x="5954388" y="2853267"/>
                </a:lnTo>
                <a:lnTo>
                  <a:pt x="5962855" y="2895600"/>
                </a:lnTo>
                <a:lnTo>
                  <a:pt x="5967088" y="2916767"/>
                </a:lnTo>
                <a:lnTo>
                  <a:pt x="5950155" y="2946400"/>
                </a:lnTo>
                <a:lnTo>
                  <a:pt x="5912055" y="2992967"/>
                </a:lnTo>
                <a:lnTo>
                  <a:pt x="5912055" y="3035300"/>
                </a:lnTo>
                <a:lnTo>
                  <a:pt x="5873955" y="3060700"/>
                </a:lnTo>
                <a:lnTo>
                  <a:pt x="5873589" y="3060967"/>
                </a:lnTo>
                <a:lnTo>
                  <a:pt x="5869722" y="3086100"/>
                </a:lnTo>
                <a:lnTo>
                  <a:pt x="5890888" y="3115733"/>
                </a:lnTo>
                <a:lnTo>
                  <a:pt x="5924755" y="3149600"/>
                </a:lnTo>
                <a:lnTo>
                  <a:pt x="5988255" y="3179233"/>
                </a:lnTo>
                <a:lnTo>
                  <a:pt x="6034822" y="3183467"/>
                </a:lnTo>
                <a:lnTo>
                  <a:pt x="6039055" y="3213100"/>
                </a:lnTo>
                <a:lnTo>
                  <a:pt x="6051755" y="3242733"/>
                </a:lnTo>
                <a:lnTo>
                  <a:pt x="6072922" y="3285067"/>
                </a:lnTo>
                <a:lnTo>
                  <a:pt x="6085622" y="3306233"/>
                </a:lnTo>
                <a:lnTo>
                  <a:pt x="6119488" y="3335867"/>
                </a:lnTo>
                <a:lnTo>
                  <a:pt x="6127955" y="3382433"/>
                </a:lnTo>
                <a:lnTo>
                  <a:pt x="6157588" y="3450167"/>
                </a:lnTo>
                <a:lnTo>
                  <a:pt x="6204155" y="3488267"/>
                </a:lnTo>
                <a:lnTo>
                  <a:pt x="6259188" y="3505200"/>
                </a:lnTo>
                <a:lnTo>
                  <a:pt x="6297288" y="3539067"/>
                </a:lnTo>
                <a:lnTo>
                  <a:pt x="6309988" y="3568700"/>
                </a:lnTo>
                <a:lnTo>
                  <a:pt x="6284588" y="3568700"/>
                </a:lnTo>
                <a:lnTo>
                  <a:pt x="6259188" y="3568700"/>
                </a:lnTo>
                <a:lnTo>
                  <a:pt x="6229555" y="3564467"/>
                </a:lnTo>
                <a:lnTo>
                  <a:pt x="6225322" y="3594100"/>
                </a:lnTo>
                <a:lnTo>
                  <a:pt x="6263422" y="3615267"/>
                </a:lnTo>
                <a:lnTo>
                  <a:pt x="6267655" y="3670300"/>
                </a:lnTo>
                <a:lnTo>
                  <a:pt x="6276122" y="3704167"/>
                </a:lnTo>
                <a:lnTo>
                  <a:pt x="6309988" y="3733800"/>
                </a:lnTo>
                <a:lnTo>
                  <a:pt x="6276122" y="3746500"/>
                </a:lnTo>
                <a:lnTo>
                  <a:pt x="6242255" y="3780367"/>
                </a:lnTo>
                <a:lnTo>
                  <a:pt x="6216855" y="3814233"/>
                </a:lnTo>
                <a:lnTo>
                  <a:pt x="6178755" y="3835400"/>
                </a:lnTo>
                <a:lnTo>
                  <a:pt x="6111022" y="3843867"/>
                </a:lnTo>
                <a:lnTo>
                  <a:pt x="6085622" y="3835400"/>
                </a:lnTo>
                <a:lnTo>
                  <a:pt x="6065681" y="3849359"/>
                </a:lnTo>
                <a:lnTo>
                  <a:pt x="6077155" y="3852333"/>
                </a:lnTo>
                <a:lnTo>
                  <a:pt x="6077155" y="3881967"/>
                </a:lnTo>
                <a:lnTo>
                  <a:pt x="6102555" y="3877733"/>
                </a:lnTo>
                <a:lnTo>
                  <a:pt x="6153355" y="3869267"/>
                </a:lnTo>
                <a:lnTo>
                  <a:pt x="6174522" y="3890433"/>
                </a:lnTo>
                <a:lnTo>
                  <a:pt x="6216855" y="3890433"/>
                </a:lnTo>
                <a:lnTo>
                  <a:pt x="6229555" y="3843867"/>
                </a:lnTo>
                <a:lnTo>
                  <a:pt x="6305755" y="3860800"/>
                </a:lnTo>
                <a:lnTo>
                  <a:pt x="6322688" y="3877733"/>
                </a:lnTo>
                <a:lnTo>
                  <a:pt x="6381955" y="3873500"/>
                </a:lnTo>
                <a:lnTo>
                  <a:pt x="6373488" y="3890433"/>
                </a:lnTo>
                <a:lnTo>
                  <a:pt x="6331155" y="3920067"/>
                </a:lnTo>
                <a:lnTo>
                  <a:pt x="6305755" y="3945467"/>
                </a:lnTo>
                <a:lnTo>
                  <a:pt x="6305755" y="3970867"/>
                </a:lnTo>
                <a:lnTo>
                  <a:pt x="6322688" y="3975100"/>
                </a:lnTo>
                <a:lnTo>
                  <a:pt x="6356555" y="3970867"/>
                </a:lnTo>
                <a:lnTo>
                  <a:pt x="6377722" y="3941233"/>
                </a:lnTo>
                <a:lnTo>
                  <a:pt x="6390422" y="3970867"/>
                </a:lnTo>
                <a:lnTo>
                  <a:pt x="6377722" y="3992033"/>
                </a:lnTo>
                <a:lnTo>
                  <a:pt x="6318455" y="4013200"/>
                </a:lnTo>
                <a:lnTo>
                  <a:pt x="6314222" y="4034367"/>
                </a:lnTo>
                <a:lnTo>
                  <a:pt x="6352322" y="4038600"/>
                </a:lnTo>
                <a:lnTo>
                  <a:pt x="6352322" y="4068233"/>
                </a:lnTo>
                <a:lnTo>
                  <a:pt x="6339622" y="4127500"/>
                </a:lnTo>
                <a:lnTo>
                  <a:pt x="6356555" y="4174067"/>
                </a:lnTo>
                <a:lnTo>
                  <a:pt x="6339622" y="4212167"/>
                </a:lnTo>
                <a:lnTo>
                  <a:pt x="6280355" y="4186767"/>
                </a:lnTo>
                <a:lnTo>
                  <a:pt x="6229555" y="4254500"/>
                </a:lnTo>
                <a:lnTo>
                  <a:pt x="6229555" y="4288367"/>
                </a:lnTo>
                <a:lnTo>
                  <a:pt x="6238022" y="4309533"/>
                </a:lnTo>
                <a:lnTo>
                  <a:pt x="6221088" y="4368800"/>
                </a:lnTo>
                <a:lnTo>
                  <a:pt x="6218548" y="4367107"/>
                </a:lnTo>
                <a:lnTo>
                  <a:pt x="6199922" y="4385733"/>
                </a:lnTo>
                <a:lnTo>
                  <a:pt x="6178755" y="4402667"/>
                </a:lnTo>
                <a:lnTo>
                  <a:pt x="6191455" y="4440767"/>
                </a:lnTo>
                <a:lnTo>
                  <a:pt x="6161822" y="4470400"/>
                </a:lnTo>
                <a:lnTo>
                  <a:pt x="6115255" y="4453467"/>
                </a:lnTo>
                <a:lnTo>
                  <a:pt x="6089855" y="4470400"/>
                </a:lnTo>
                <a:lnTo>
                  <a:pt x="6094088" y="4495800"/>
                </a:lnTo>
                <a:lnTo>
                  <a:pt x="6123722" y="4516967"/>
                </a:lnTo>
                <a:lnTo>
                  <a:pt x="6153355" y="4546600"/>
                </a:lnTo>
                <a:lnTo>
                  <a:pt x="6098322" y="4550833"/>
                </a:lnTo>
                <a:lnTo>
                  <a:pt x="6077155" y="4576233"/>
                </a:lnTo>
                <a:lnTo>
                  <a:pt x="6094088" y="4605867"/>
                </a:lnTo>
                <a:lnTo>
                  <a:pt x="6123722" y="4627033"/>
                </a:lnTo>
                <a:lnTo>
                  <a:pt x="6123722" y="4665133"/>
                </a:lnTo>
                <a:lnTo>
                  <a:pt x="6132188" y="4677833"/>
                </a:lnTo>
                <a:lnTo>
                  <a:pt x="6127955" y="4690533"/>
                </a:lnTo>
                <a:lnTo>
                  <a:pt x="6089855" y="4682067"/>
                </a:lnTo>
                <a:lnTo>
                  <a:pt x="6077155" y="4694767"/>
                </a:lnTo>
                <a:lnTo>
                  <a:pt x="6077155" y="4715933"/>
                </a:lnTo>
                <a:lnTo>
                  <a:pt x="6085622" y="4737100"/>
                </a:lnTo>
                <a:lnTo>
                  <a:pt x="6068688" y="4749800"/>
                </a:lnTo>
                <a:lnTo>
                  <a:pt x="6039055" y="4762500"/>
                </a:lnTo>
                <a:lnTo>
                  <a:pt x="6064455" y="4800600"/>
                </a:lnTo>
                <a:lnTo>
                  <a:pt x="6034822" y="4826000"/>
                </a:lnTo>
                <a:lnTo>
                  <a:pt x="6005188" y="4830233"/>
                </a:lnTo>
                <a:lnTo>
                  <a:pt x="5950155" y="4838700"/>
                </a:lnTo>
                <a:lnTo>
                  <a:pt x="5958622" y="4859867"/>
                </a:lnTo>
                <a:lnTo>
                  <a:pt x="5975555" y="4902200"/>
                </a:lnTo>
                <a:lnTo>
                  <a:pt x="5937455" y="4893733"/>
                </a:lnTo>
                <a:lnTo>
                  <a:pt x="5903588" y="4936067"/>
                </a:lnTo>
                <a:lnTo>
                  <a:pt x="5869722" y="4986867"/>
                </a:lnTo>
                <a:lnTo>
                  <a:pt x="5831622" y="5024967"/>
                </a:lnTo>
                <a:lnTo>
                  <a:pt x="5810105" y="5028553"/>
                </a:lnTo>
                <a:lnTo>
                  <a:pt x="5821534" y="5043791"/>
                </a:lnTo>
                <a:lnTo>
                  <a:pt x="5806942" y="5048655"/>
                </a:lnTo>
                <a:lnTo>
                  <a:pt x="5733985" y="5072974"/>
                </a:lnTo>
                <a:lnTo>
                  <a:pt x="5704802" y="5107021"/>
                </a:lnTo>
                <a:lnTo>
                  <a:pt x="5724257" y="5136204"/>
                </a:lnTo>
                <a:lnTo>
                  <a:pt x="5626981" y="5184843"/>
                </a:lnTo>
                <a:lnTo>
                  <a:pt x="5573478" y="5248072"/>
                </a:lnTo>
                <a:lnTo>
                  <a:pt x="5524840" y="5228617"/>
                </a:lnTo>
                <a:lnTo>
                  <a:pt x="5481066" y="5248072"/>
                </a:lnTo>
                <a:lnTo>
                  <a:pt x="5447019" y="5228617"/>
                </a:lnTo>
                <a:lnTo>
                  <a:pt x="5437291" y="5262664"/>
                </a:lnTo>
                <a:lnTo>
                  <a:pt x="5403244" y="5282119"/>
                </a:lnTo>
                <a:lnTo>
                  <a:pt x="5364334" y="5321030"/>
                </a:lnTo>
                <a:lnTo>
                  <a:pt x="5296240" y="5233481"/>
                </a:lnTo>
                <a:lnTo>
                  <a:pt x="5237874" y="5335621"/>
                </a:lnTo>
                <a:lnTo>
                  <a:pt x="5233010" y="5325894"/>
                </a:lnTo>
                <a:lnTo>
                  <a:pt x="5174644" y="5330757"/>
                </a:lnTo>
                <a:lnTo>
                  <a:pt x="5194100" y="5364804"/>
                </a:lnTo>
                <a:lnTo>
                  <a:pt x="5184372" y="5384260"/>
                </a:lnTo>
                <a:lnTo>
                  <a:pt x="5140598" y="5389123"/>
                </a:lnTo>
                <a:lnTo>
                  <a:pt x="5121142" y="5418306"/>
                </a:lnTo>
                <a:lnTo>
                  <a:pt x="5062776" y="5423170"/>
                </a:lnTo>
                <a:lnTo>
                  <a:pt x="4999546" y="5428034"/>
                </a:lnTo>
                <a:lnTo>
                  <a:pt x="4965500" y="5471809"/>
                </a:lnTo>
                <a:lnTo>
                  <a:pt x="4907134" y="5466945"/>
                </a:lnTo>
                <a:lnTo>
                  <a:pt x="4819585" y="5481536"/>
                </a:lnTo>
                <a:lnTo>
                  <a:pt x="4780674" y="5520447"/>
                </a:lnTo>
                <a:lnTo>
                  <a:pt x="4746627" y="5573949"/>
                </a:lnTo>
                <a:lnTo>
                  <a:pt x="4746627" y="5583677"/>
                </a:lnTo>
                <a:lnTo>
                  <a:pt x="4780674" y="5622587"/>
                </a:lnTo>
                <a:lnTo>
                  <a:pt x="4790402" y="5637179"/>
                </a:lnTo>
                <a:lnTo>
                  <a:pt x="4790402" y="5666362"/>
                </a:lnTo>
                <a:lnTo>
                  <a:pt x="4746627" y="5695545"/>
                </a:lnTo>
                <a:lnTo>
                  <a:pt x="4702853" y="5651770"/>
                </a:lnTo>
                <a:lnTo>
                  <a:pt x="4673670" y="5588540"/>
                </a:lnTo>
                <a:lnTo>
                  <a:pt x="4659078" y="5564221"/>
                </a:lnTo>
                <a:lnTo>
                  <a:pt x="4663942" y="5530174"/>
                </a:lnTo>
                <a:lnTo>
                  <a:pt x="4678534" y="5500991"/>
                </a:lnTo>
                <a:lnTo>
                  <a:pt x="4702853" y="5471809"/>
                </a:lnTo>
                <a:lnTo>
                  <a:pt x="4693901" y="5438241"/>
                </a:lnTo>
                <a:lnTo>
                  <a:pt x="4660490" y="5471652"/>
                </a:lnTo>
                <a:lnTo>
                  <a:pt x="4594123" y="5515897"/>
                </a:lnTo>
                <a:lnTo>
                  <a:pt x="4542503" y="5420032"/>
                </a:lnTo>
                <a:lnTo>
                  <a:pt x="4505632" y="5442155"/>
                </a:lnTo>
                <a:lnTo>
                  <a:pt x="4490884" y="5471652"/>
                </a:lnTo>
                <a:lnTo>
                  <a:pt x="4365523" y="5464277"/>
                </a:lnTo>
                <a:lnTo>
                  <a:pt x="4306529" y="5471652"/>
                </a:lnTo>
                <a:lnTo>
                  <a:pt x="4210665" y="5390535"/>
                </a:lnTo>
                <a:lnTo>
                  <a:pt x="4225413" y="5338916"/>
                </a:lnTo>
                <a:lnTo>
                  <a:pt x="4232787" y="5257800"/>
                </a:lnTo>
                <a:lnTo>
                  <a:pt x="4159045" y="5243052"/>
                </a:lnTo>
                <a:lnTo>
                  <a:pt x="4048432" y="5220929"/>
                </a:lnTo>
                <a:lnTo>
                  <a:pt x="4030245" y="5180919"/>
                </a:lnTo>
                <a:lnTo>
                  <a:pt x="3989439" y="5184058"/>
                </a:lnTo>
                <a:lnTo>
                  <a:pt x="3945194" y="5228303"/>
                </a:lnTo>
                <a:lnTo>
                  <a:pt x="3937820" y="5279923"/>
                </a:lnTo>
                <a:lnTo>
                  <a:pt x="3864078" y="5272548"/>
                </a:lnTo>
                <a:lnTo>
                  <a:pt x="3790336" y="5324168"/>
                </a:lnTo>
                <a:lnTo>
                  <a:pt x="3731342" y="5279923"/>
                </a:lnTo>
                <a:lnTo>
                  <a:pt x="3709220" y="5309419"/>
                </a:lnTo>
                <a:lnTo>
                  <a:pt x="3605981" y="5279923"/>
                </a:lnTo>
                <a:lnTo>
                  <a:pt x="3576484" y="5287297"/>
                </a:lnTo>
                <a:lnTo>
                  <a:pt x="3473245" y="5294671"/>
                </a:lnTo>
                <a:lnTo>
                  <a:pt x="3421626" y="5346290"/>
                </a:lnTo>
                <a:lnTo>
                  <a:pt x="3429000" y="5383161"/>
                </a:lnTo>
                <a:lnTo>
                  <a:pt x="3458497" y="5397910"/>
                </a:lnTo>
                <a:lnTo>
                  <a:pt x="3458497" y="5434781"/>
                </a:lnTo>
                <a:lnTo>
                  <a:pt x="3436374" y="5449529"/>
                </a:lnTo>
                <a:lnTo>
                  <a:pt x="3458497" y="5530645"/>
                </a:lnTo>
                <a:lnTo>
                  <a:pt x="3443749" y="5567516"/>
                </a:lnTo>
                <a:lnTo>
                  <a:pt x="3362632" y="5508523"/>
                </a:lnTo>
                <a:lnTo>
                  <a:pt x="3370007" y="5442155"/>
                </a:lnTo>
                <a:lnTo>
                  <a:pt x="3340510" y="5405284"/>
                </a:lnTo>
                <a:lnTo>
                  <a:pt x="3259394" y="5464277"/>
                </a:lnTo>
                <a:lnTo>
                  <a:pt x="3222523" y="5449529"/>
                </a:lnTo>
                <a:lnTo>
                  <a:pt x="3156155" y="5361039"/>
                </a:lnTo>
                <a:lnTo>
                  <a:pt x="3067665" y="5338916"/>
                </a:lnTo>
                <a:lnTo>
                  <a:pt x="3089787" y="5257800"/>
                </a:lnTo>
                <a:lnTo>
                  <a:pt x="3075039" y="5191432"/>
                </a:lnTo>
                <a:lnTo>
                  <a:pt x="3016045" y="5161935"/>
                </a:lnTo>
                <a:lnTo>
                  <a:pt x="2993923" y="5066071"/>
                </a:lnTo>
                <a:lnTo>
                  <a:pt x="2957052" y="5007077"/>
                </a:lnTo>
                <a:lnTo>
                  <a:pt x="2846439" y="5043948"/>
                </a:lnTo>
                <a:lnTo>
                  <a:pt x="2846439" y="4948084"/>
                </a:lnTo>
                <a:lnTo>
                  <a:pt x="2861187" y="4896465"/>
                </a:lnTo>
                <a:lnTo>
                  <a:pt x="2927555" y="4785852"/>
                </a:lnTo>
                <a:lnTo>
                  <a:pt x="2971800" y="4793226"/>
                </a:lnTo>
                <a:lnTo>
                  <a:pt x="2993923" y="4734232"/>
                </a:lnTo>
                <a:lnTo>
                  <a:pt x="2986549" y="4697361"/>
                </a:lnTo>
                <a:lnTo>
                  <a:pt x="3001297" y="4667865"/>
                </a:lnTo>
                <a:lnTo>
                  <a:pt x="3023420" y="4638368"/>
                </a:lnTo>
                <a:lnTo>
                  <a:pt x="3001297" y="4586748"/>
                </a:lnTo>
                <a:lnTo>
                  <a:pt x="3030794" y="4549877"/>
                </a:lnTo>
                <a:lnTo>
                  <a:pt x="3045542" y="4483510"/>
                </a:lnTo>
                <a:lnTo>
                  <a:pt x="3023420" y="4461387"/>
                </a:lnTo>
                <a:lnTo>
                  <a:pt x="2957052" y="4402394"/>
                </a:lnTo>
                <a:lnTo>
                  <a:pt x="2957052" y="4350774"/>
                </a:lnTo>
                <a:lnTo>
                  <a:pt x="2920181" y="4291781"/>
                </a:lnTo>
                <a:lnTo>
                  <a:pt x="2861187" y="4284406"/>
                </a:lnTo>
                <a:lnTo>
                  <a:pt x="2831690" y="4299155"/>
                </a:lnTo>
                <a:lnTo>
                  <a:pt x="2824316" y="4358148"/>
                </a:lnTo>
                <a:lnTo>
                  <a:pt x="2780071" y="4380271"/>
                </a:lnTo>
                <a:lnTo>
                  <a:pt x="2728452" y="4321277"/>
                </a:lnTo>
                <a:lnTo>
                  <a:pt x="2669458" y="4306529"/>
                </a:lnTo>
                <a:lnTo>
                  <a:pt x="2632587" y="4277032"/>
                </a:lnTo>
                <a:lnTo>
                  <a:pt x="2595716" y="4269658"/>
                </a:lnTo>
                <a:lnTo>
                  <a:pt x="2551471" y="4328652"/>
                </a:lnTo>
                <a:lnTo>
                  <a:pt x="2470355" y="4358148"/>
                </a:lnTo>
                <a:lnTo>
                  <a:pt x="2426110" y="4395019"/>
                </a:lnTo>
                <a:lnTo>
                  <a:pt x="2352368" y="4417142"/>
                </a:lnTo>
                <a:lnTo>
                  <a:pt x="2315497" y="4476135"/>
                </a:lnTo>
                <a:lnTo>
                  <a:pt x="2204884" y="4476135"/>
                </a:lnTo>
                <a:lnTo>
                  <a:pt x="2064774" y="4498258"/>
                </a:lnTo>
                <a:lnTo>
                  <a:pt x="2035278" y="4454013"/>
                </a:lnTo>
                <a:lnTo>
                  <a:pt x="2072149" y="4372897"/>
                </a:lnTo>
                <a:lnTo>
                  <a:pt x="2050026" y="4372897"/>
                </a:lnTo>
                <a:lnTo>
                  <a:pt x="1998407" y="4343400"/>
                </a:lnTo>
                <a:lnTo>
                  <a:pt x="1976284" y="4299155"/>
                </a:lnTo>
                <a:lnTo>
                  <a:pt x="1873045" y="4254910"/>
                </a:lnTo>
                <a:lnTo>
                  <a:pt x="1791929" y="4195916"/>
                </a:lnTo>
                <a:lnTo>
                  <a:pt x="1740310" y="4195916"/>
                </a:lnTo>
                <a:lnTo>
                  <a:pt x="1710813" y="4218039"/>
                </a:lnTo>
                <a:lnTo>
                  <a:pt x="1659194" y="4262284"/>
                </a:lnTo>
                <a:lnTo>
                  <a:pt x="1644445" y="4328652"/>
                </a:lnTo>
                <a:lnTo>
                  <a:pt x="1614949" y="4350774"/>
                </a:lnTo>
                <a:lnTo>
                  <a:pt x="1578078" y="4299155"/>
                </a:lnTo>
                <a:lnTo>
                  <a:pt x="1592826" y="4218039"/>
                </a:lnTo>
                <a:lnTo>
                  <a:pt x="1563329" y="4195916"/>
                </a:lnTo>
                <a:lnTo>
                  <a:pt x="1408471" y="4240161"/>
                </a:lnTo>
                <a:lnTo>
                  <a:pt x="1305232" y="4151671"/>
                </a:lnTo>
                <a:lnTo>
                  <a:pt x="1194620" y="4173794"/>
                </a:lnTo>
                <a:lnTo>
                  <a:pt x="1165123" y="4077929"/>
                </a:lnTo>
                <a:lnTo>
                  <a:pt x="1091381" y="4041058"/>
                </a:lnTo>
                <a:lnTo>
                  <a:pt x="1010265" y="3982065"/>
                </a:lnTo>
                <a:lnTo>
                  <a:pt x="973394" y="3871452"/>
                </a:lnTo>
                <a:lnTo>
                  <a:pt x="862781" y="3864077"/>
                </a:lnTo>
                <a:lnTo>
                  <a:pt x="840658" y="3797710"/>
                </a:lnTo>
                <a:lnTo>
                  <a:pt x="774290" y="3753465"/>
                </a:lnTo>
                <a:lnTo>
                  <a:pt x="685800" y="3635477"/>
                </a:lnTo>
                <a:lnTo>
                  <a:pt x="567813" y="3694471"/>
                </a:lnTo>
                <a:lnTo>
                  <a:pt x="486697" y="3620729"/>
                </a:lnTo>
                <a:lnTo>
                  <a:pt x="486697" y="3576484"/>
                </a:lnTo>
                <a:lnTo>
                  <a:pt x="427703" y="3443748"/>
                </a:lnTo>
                <a:lnTo>
                  <a:pt x="287594" y="3399503"/>
                </a:lnTo>
                <a:lnTo>
                  <a:pt x="302342" y="3347884"/>
                </a:lnTo>
                <a:lnTo>
                  <a:pt x="317090" y="3303639"/>
                </a:lnTo>
                <a:lnTo>
                  <a:pt x="302342" y="3156155"/>
                </a:lnTo>
                <a:lnTo>
                  <a:pt x="346587" y="3163529"/>
                </a:lnTo>
                <a:lnTo>
                  <a:pt x="412955" y="3222523"/>
                </a:lnTo>
                <a:lnTo>
                  <a:pt x="420329" y="3178277"/>
                </a:lnTo>
                <a:lnTo>
                  <a:pt x="412955" y="3075039"/>
                </a:lnTo>
                <a:lnTo>
                  <a:pt x="390832" y="2979174"/>
                </a:lnTo>
                <a:lnTo>
                  <a:pt x="390832" y="2905432"/>
                </a:lnTo>
                <a:lnTo>
                  <a:pt x="432029" y="2859086"/>
                </a:lnTo>
                <a:lnTo>
                  <a:pt x="361336" y="2794819"/>
                </a:lnTo>
                <a:lnTo>
                  <a:pt x="353961" y="2772697"/>
                </a:lnTo>
                <a:lnTo>
                  <a:pt x="353961" y="2721077"/>
                </a:lnTo>
                <a:lnTo>
                  <a:pt x="346587" y="2669458"/>
                </a:lnTo>
                <a:lnTo>
                  <a:pt x="346587" y="2639961"/>
                </a:lnTo>
                <a:lnTo>
                  <a:pt x="258097" y="2610465"/>
                </a:lnTo>
                <a:lnTo>
                  <a:pt x="213852" y="2529348"/>
                </a:lnTo>
                <a:lnTo>
                  <a:pt x="154858" y="2536723"/>
                </a:lnTo>
                <a:lnTo>
                  <a:pt x="154858" y="2455606"/>
                </a:lnTo>
                <a:lnTo>
                  <a:pt x="184355" y="2426110"/>
                </a:lnTo>
                <a:lnTo>
                  <a:pt x="95865" y="2315497"/>
                </a:lnTo>
                <a:lnTo>
                  <a:pt x="44245" y="2278626"/>
                </a:lnTo>
                <a:lnTo>
                  <a:pt x="29497" y="2234381"/>
                </a:lnTo>
                <a:lnTo>
                  <a:pt x="103239" y="2197510"/>
                </a:lnTo>
                <a:lnTo>
                  <a:pt x="117987" y="2175387"/>
                </a:lnTo>
                <a:lnTo>
                  <a:pt x="117987" y="2050026"/>
                </a:lnTo>
                <a:lnTo>
                  <a:pt x="117987" y="2027903"/>
                </a:lnTo>
                <a:lnTo>
                  <a:pt x="66368" y="1991032"/>
                </a:lnTo>
                <a:lnTo>
                  <a:pt x="0" y="1991032"/>
                </a:lnTo>
                <a:lnTo>
                  <a:pt x="36871" y="1917290"/>
                </a:lnTo>
                <a:lnTo>
                  <a:pt x="0" y="1858297"/>
                </a:lnTo>
                <a:lnTo>
                  <a:pt x="29497" y="1836174"/>
                </a:lnTo>
                <a:lnTo>
                  <a:pt x="88490" y="1769806"/>
                </a:lnTo>
                <a:lnTo>
                  <a:pt x="191729" y="1747684"/>
                </a:lnTo>
                <a:lnTo>
                  <a:pt x="258097" y="1747684"/>
                </a:lnTo>
                <a:lnTo>
                  <a:pt x="324465" y="1696065"/>
                </a:lnTo>
                <a:lnTo>
                  <a:pt x="331839" y="1777181"/>
                </a:lnTo>
                <a:lnTo>
                  <a:pt x="368710" y="1799303"/>
                </a:lnTo>
                <a:lnTo>
                  <a:pt x="412955" y="1791929"/>
                </a:lnTo>
                <a:lnTo>
                  <a:pt x="442452" y="1777181"/>
                </a:lnTo>
                <a:lnTo>
                  <a:pt x="464574" y="1718187"/>
                </a:lnTo>
                <a:lnTo>
                  <a:pt x="538316" y="1732935"/>
                </a:lnTo>
                <a:lnTo>
                  <a:pt x="575187" y="1703439"/>
                </a:lnTo>
                <a:lnTo>
                  <a:pt x="619432" y="1673942"/>
                </a:lnTo>
                <a:lnTo>
                  <a:pt x="656303" y="1696065"/>
                </a:lnTo>
                <a:lnTo>
                  <a:pt x="663678" y="1710813"/>
                </a:lnTo>
                <a:lnTo>
                  <a:pt x="730045" y="1696065"/>
                </a:lnTo>
                <a:lnTo>
                  <a:pt x="833284" y="1688690"/>
                </a:lnTo>
                <a:lnTo>
                  <a:pt x="936523" y="1592826"/>
                </a:lnTo>
                <a:lnTo>
                  <a:pt x="966020" y="1533832"/>
                </a:lnTo>
                <a:lnTo>
                  <a:pt x="966020" y="1474839"/>
                </a:lnTo>
                <a:lnTo>
                  <a:pt x="1047136" y="1445342"/>
                </a:lnTo>
                <a:lnTo>
                  <a:pt x="1061884" y="1356852"/>
                </a:lnTo>
                <a:lnTo>
                  <a:pt x="1025013" y="1290484"/>
                </a:lnTo>
                <a:lnTo>
                  <a:pt x="1061884" y="1216742"/>
                </a:lnTo>
                <a:lnTo>
                  <a:pt x="1017639" y="1157748"/>
                </a:lnTo>
                <a:lnTo>
                  <a:pt x="1312607" y="1209368"/>
                </a:lnTo>
                <a:lnTo>
                  <a:pt x="1349478" y="1194619"/>
                </a:lnTo>
                <a:lnTo>
                  <a:pt x="1334729" y="1128252"/>
                </a:lnTo>
                <a:lnTo>
                  <a:pt x="1334729" y="1106129"/>
                </a:lnTo>
                <a:lnTo>
                  <a:pt x="1401097" y="1054510"/>
                </a:lnTo>
                <a:lnTo>
                  <a:pt x="1460090" y="907026"/>
                </a:lnTo>
                <a:lnTo>
                  <a:pt x="1555955" y="951271"/>
                </a:lnTo>
                <a:lnTo>
                  <a:pt x="1629697" y="995516"/>
                </a:lnTo>
                <a:lnTo>
                  <a:pt x="1718187" y="995516"/>
                </a:lnTo>
                <a:lnTo>
                  <a:pt x="1791929" y="951271"/>
                </a:lnTo>
                <a:lnTo>
                  <a:pt x="1769807" y="855406"/>
                </a:lnTo>
                <a:lnTo>
                  <a:pt x="1828800" y="789039"/>
                </a:lnTo>
                <a:lnTo>
                  <a:pt x="1902542" y="774290"/>
                </a:lnTo>
                <a:lnTo>
                  <a:pt x="1976284" y="752168"/>
                </a:lnTo>
                <a:lnTo>
                  <a:pt x="1976284" y="707923"/>
                </a:lnTo>
                <a:lnTo>
                  <a:pt x="2027903" y="700548"/>
                </a:lnTo>
                <a:lnTo>
                  <a:pt x="2072149" y="707923"/>
                </a:lnTo>
                <a:lnTo>
                  <a:pt x="2086897" y="752168"/>
                </a:lnTo>
                <a:lnTo>
                  <a:pt x="2057400" y="766916"/>
                </a:lnTo>
                <a:lnTo>
                  <a:pt x="2138516" y="892277"/>
                </a:lnTo>
                <a:lnTo>
                  <a:pt x="2256503" y="907026"/>
                </a:lnTo>
                <a:lnTo>
                  <a:pt x="2293374" y="988142"/>
                </a:lnTo>
                <a:lnTo>
                  <a:pt x="2293374" y="1039761"/>
                </a:lnTo>
                <a:lnTo>
                  <a:pt x="2352368" y="1143000"/>
                </a:lnTo>
                <a:lnTo>
                  <a:pt x="2330245" y="1246239"/>
                </a:lnTo>
                <a:lnTo>
                  <a:pt x="2278626" y="1246239"/>
                </a:lnTo>
                <a:lnTo>
                  <a:pt x="2278626" y="1334729"/>
                </a:lnTo>
                <a:lnTo>
                  <a:pt x="2286000" y="1415845"/>
                </a:lnTo>
                <a:lnTo>
                  <a:pt x="2367116" y="1423219"/>
                </a:lnTo>
                <a:lnTo>
                  <a:pt x="2448232" y="1452716"/>
                </a:lnTo>
                <a:lnTo>
                  <a:pt x="2551471" y="1474839"/>
                </a:lnTo>
                <a:lnTo>
                  <a:pt x="2573594" y="1452716"/>
                </a:lnTo>
                <a:lnTo>
                  <a:pt x="2691581" y="1555955"/>
                </a:lnTo>
                <a:lnTo>
                  <a:pt x="2743200" y="1607574"/>
                </a:lnTo>
                <a:lnTo>
                  <a:pt x="2809568" y="1600200"/>
                </a:lnTo>
                <a:lnTo>
                  <a:pt x="2794820" y="1710813"/>
                </a:lnTo>
                <a:lnTo>
                  <a:pt x="2868561" y="1769806"/>
                </a:lnTo>
                <a:lnTo>
                  <a:pt x="2853813" y="1821426"/>
                </a:lnTo>
                <a:lnTo>
                  <a:pt x="2874830" y="1863459"/>
                </a:lnTo>
                <a:lnTo>
                  <a:pt x="2927555" y="1873045"/>
                </a:lnTo>
                <a:lnTo>
                  <a:pt x="3023420" y="1865671"/>
                </a:lnTo>
                <a:lnTo>
                  <a:pt x="3032683" y="1911988"/>
                </a:lnTo>
                <a:lnTo>
                  <a:pt x="3082413" y="1909916"/>
                </a:lnTo>
                <a:lnTo>
                  <a:pt x="3252020" y="1909916"/>
                </a:lnTo>
                <a:lnTo>
                  <a:pt x="3392129" y="1895168"/>
                </a:lnTo>
                <a:lnTo>
                  <a:pt x="3487994" y="1917290"/>
                </a:lnTo>
                <a:lnTo>
                  <a:pt x="3635478" y="2020529"/>
                </a:lnTo>
                <a:lnTo>
                  <a:pt x="3790336" y="2072148"/>
                </a:lnTo>
                <a:lnTo>
                  <a:pt x="3974690" y="2116394"/>
                </a:lnTo>
                <a:lnTo>
                  <a:pt x="4173794" y="1991032"/>
                </a:lnTo>
                <a:lnTo>
                  <a:pt x="4232787" y="1939413"/>
                </a:lnTo>
                <a:lnTo>
                  <a:pt x="4284407" y="1954161"/>
                </a:lnTo>
                <a:lnTo>
                  <a:pt x="4439265" y="1998406"/>
                </a:lnTo>
                <a:lnTo>
                  <a:pt x="4586749" y="1939413"/>
                </a:lnTo>
                <a:lnTo>
                  <a:pt x="4712110" y="1791929"/>
                </a:lnTo>
                <a:lnTo>
                  <a:pt x="4778478" y="1784555"/>
                </a:lnTo>
                <a:lnTo>
                  <a:pt x="4793226" y="1696065"/>
                </a:lnTo>
                <a:lnTo>
                  <a:pt x="4741607" y="1666568"/>
                </a:lnTo>
                <a:lnTo>
                  <a:pt x="4741607" y="1570704"/>
                </a:lnTo>
                <a:lnTo>
                  <a:pt x="4763729" y="1504336"/>
                </a:lnTo>
                <a:lnTo>
                  <a:pt x="4822723" y="1504336"/>
                </a:lnTo>
                <a:lnTo>
                  <a:pt x="4881716" y="1555956"/>
                </a:lnTo>
                <a:lnTo>
                  <a:pt x="4970207" y="1541207"/>
                </a:lnTo>
                <a:lnTo>
                  <a:pt x="5029200" y="1467466"/>
                </a:lnTo>
                <a:lnTo>
                  <a:pt x="5080820" y="1423220"/>
                </a:lnTo>
                <a:lnTo>
                  <a:pt x="5169310" y="1415846"/>
                </a:lnTo>
                <a:lnTo>
                  <a:pt x="5220929" y="1408472"/>
                </a:lnTo>
                <a:lnTo>
                  <a:pt x="5250426" y="1319982"/>
                </a:lnTo>
                <a:lnTo>
                  <a:pt x="5287297" y="1253614"/>
                </a:lnTo>
                <a:lnTo>
                  <a:pt x="5375787" y="1253614"/>
                </a:lnTo>
                <a:lnTo>
                  <a:pt x="5471652" y="1172498"/>
                </a:lnTo>
                <a:lnTo>
                  <a:pt x="5523271" y="1172498"/>
                </a:lnTo>
                <a:lnTo>
                  <a:pt x="5589639" y="1179872"/>
                </a:lnTo>
                <a:lnTo>
                  <a:pt x="5648632" y="1157749"/>
                </a:lnTo>
                <a:lnTo>
                  <a:pt x="5670755" y="1113504"/>
                </a:lnTo>
                <a:lnTo>
                  <a:pt x="5663381" y="1076633"/>
                </a:lnTo>
                <a:lnTo>
                  <a:pt x="5530645" y="1002891"/>
                </a:lnTo>
                <a:lnTo>
                  <a:pt x="5464278" y="958646"/>
                </a:lnTo>
                <a:lnTo>
                  <a:pt x="5368413" y="966020"/>
                </a:lnTo>
                <a:lnTo>
                  <a:pt x="5383161" y="1025014"/>
                </a:lnTo>
                <a:lnTo>
                  <a:pt x="5272549" y="995517"/>
                </a:lnTo>
                <a:lnTo>
                  <a:pt x="5213555" y="1025014"/>
                </a:lnTo>
                <a:lnTo>
                  <a:pt x="5147187" y="1039762"/>
                </a:lnTo>
                <a:lnTo>
                  <a:pt x="5117690" y="988143"/>
                </a:lnTo>
                <a:lnTo>
                  <a:pt x="5154561" y="943898"/>
                </a:lnTo>
                <a:lnTo>
                  <a:pt x="5169310" y="892278"/>
                </a:lnTo>
                <a:lnTo>
                  <a:pt x="5154561" y="833285"/>
                </a:lnTo>
                <a:lnTo>
                  <a:pt x="5191432" y="825911"/>
                </a:lnTo>
                <a:lnTo>
                  <a:pt x="5198807" y="774291"/>
                </a:lnTo>
                <a:lnTo>
                  <a:pt x="5206181" y="700549"/>
                </a:lnTo>
                <a:lnTo>
                  <a:pt x="5368413" y="715298"/>
                </a:lnTo>
                <a:lnTo>
                  <a:pt x="5479026" y="626807"/>
                </a:lnTo>
                <a:lnTo>
                  <a:pt x="5486400" y="560440"/>
                </a:lnTo>
                <a:lnTo>
                  <a:pt x="5479026" y="464575"/>
                </a:lnTo>
                <a:lnTo>
                  <a:pt x="5545394" y="405582"/>
                </a:lnTo>
                <a:lnTo>
                  <a:pt x="5560142" y="339214"/>
                </a:lnTo>
                <a:lnTo>
                  <a:pt x="5574890" y="317091"/>
                </a:lnTo>
                <a:lnTo>
                  <a:pt x="5567516" y="250724"/>
                </a:lnTo>
                <a:lnTo>
                  <a:pt x="5501149" y="184356"/>
                </a:lnTo>
                <a:lnTo>
                  <a:pt x="5538020" y="117988"/>
                </a:lnTo>
                <a:lnTo>
                  <a:pt x="5647443" y="87592"/>
                </a:lnTo>
                <a:lnTo>
                  <a:pt x="5651299" y="82685"/>
                </a:lnTo>
                <a:lnTo>
                  <a:pt x="5699937" y="48638"/>
                </a:lnTo>
                <a:lnTo>
                  <a:pt x="5768031" y="972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9271033" y="4666979"/>
            <a:ext cx="367280" cy="367280"/>
          </a:xfrm>
          <a:prstGeom prst="ellipse">
            <a:avLst/>
          </a:prstGeom>
          <a:solidFill>
            <a:srgbClr val="A1122A"/>
          </a:solidFill>
          <a:ln w="63500">
            <a:solidFill>
              <a:schemeClr val="bg1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8255066" y="6046199"/>
            <a:ext cx="234917" cy="234917"/>
          </a:xfrm>
          <a:prstGeom prst="ellipse">
            <a:avLst/>
          </a:prstGeom>
          <a:solidFill>
            <a:srgbClr val="A1122A"/>
          </a:solidFill>
          <a:ln w="63500">
            <a:solidFill>
              <a:schemeClr val="bg1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8255066" y="5364219"/>
            <a:ext cx="234917" cy="234917"/>
          </a:xfrm>
          <a:prstGeom prst="ellipse">
            <a:avLst/>
          </a:prstGeom>
          <a:solidFill>
            <a:srgbClr val="A1122A"/>
          </a:solidFill>
          <a:ln w="63500">
            <a:solidFill>
              <a:schemeClr val="bg1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312041" y="5364219"/>
            <a:ext cx="234917" cy="234917"/>
          </a:xfrm>
          <a:prstGeom prst="ellipse">
            <a:avLst/>
          </a:prstGeom>
          <a:solidFill>
            <a:srgbClr val="A1122A"/>
          </a:solidFill>
          <a:ln w="63500">
            <a:solidFill>
              <a:schemeClr val="bg1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312041" y="3630407"/>
            <a:ext cx="234917" cy="234917"/>
          </a:xfrm>
          <a:prstGeom prst="ellipse">
            <a:avLst/>
          </a:prstGeom>
          <a:solidFill>
            <a:srgbClr val="A1122A"/>
          </a:solidFill>
          <a:ln w="63500">
            <a:solidFill>
              <a:schemeClr val="bg1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989009" y="3630407"/>
            <a:ext cx="493381" cy="493381"/>
          </a:xfrm>
          <a:prstGeom prst="ellipse">
            <a:avLst/>
          </a:prstGeom>
          <a:solidFill>
            <a:srgbClr val="A1122A"/>
          </a:solidFill>
          <a:ln w="63500">
            <a:solidFill>
              <a:schemeClr val="bg1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551691" y="2658857"/>
            <a:ext cx="173243" cy="173243"/>
          </a:xfrm>
          <a:prstGeom prst="ellipse">
            <a:avLst/>
          </a:prstGeom>
          <a:solidFill>
            <a:srgbClr val="A1122A"/>
          </a:solidFill>
          <a:ln w="63500">
            <a:solidFill>
              <a:schemeClr val="bg1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15712" y="3046100"/>
            <a:ext cx="19749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A1122A"/>
                </a:solidFill>
                <a:effectLst>
                  <a:outerShdw blurRad="1016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60</a:t>
            </a:r>
            <a:r>
              <a:rPr lang="en-US" altLang="zh-CN" sz="2400" dirty="0">
                <a:solidFill>
                  <a:srgbClr val="A1122A"/>
                </a:solidFill>
                <a:effectLst>
                  <a:outerShdw blurRad="1016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%</a:t>
            </a:r>
            <a:endParaRPr lang="zh-CN" altLang="en-US" sz="4800" dirty="0">
              <a:solidFill>
                <a:srgbClr val="A1122A"/>
              </a:solidFill>
              <a:effectLst>
                <a:outerShdw blurRad="101600" dist="38100" dir="2700000" algn="tl" rotWithShape="0">
                  <a:prstClr val="black">
                    <a:alpha val="40000"/>
                  </a:prstClr>
                </a:outerShdw>
              </a:effectLst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70385" y="4362179"/>
            <a:ext cx="19749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A1122A"/>
                </a:solidFill>
                <a:effectLst>
                  <a:outerShdw blurRad="1016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47</a:t>
            </a:r>
            <a:r>
              <a:rPr lang="en-US" altLang="zh-CN" sz="2400" dirty="0">
                <a:solidFill>
                  <a:srgbClr val="A1122A"/>
                </a:solidFill>
                <a:effectLst>
                  <a:outerShdw blurRad="1016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%</a:t>
            </a:r>
            <a:endParaRPr lang="zh-CN" altLang="en-US" sz="4800" dirty="0">
              <a:solidFill>
                <a:srgbClr val="A1122A"/>
              </a:solidFill>
              <a:effectLst>
                <a:outerShdw blurRad="101600" dist="38100" dir="2700000" algn="tl" rotWithShape="0">
                  <a:prstClr val="black">
                    <a:alpha val="40000"/>
                  </a:prstClr>
                </a:outerShdw>
              </a:effectLst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54008" y="2480720"/>
            <a:ext cx="19749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A1122A"/>
                </a:solidFill>
                <a:effectLst>
                  <a:outerShdw blurRad="1016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3</a:t>
            </a:r>
            <a:r>
              <a:rPr lang="en-US" altLang="zh-CN" sz="2400" dirty="0">
                <a:solidFill>
                  <a:srgbClr val="A1122A"/>
                </a:solidFill>
                <a:effectLst>
                  <a:outerShdw blurRad="1016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%</a:t>
            </a:r>
            <a:endParaRPr lang="zh-CN" altLang="en-US" sz="4800" dirty="0">
              <a:solidFill>
                <a:srgbClr val="A1122A"/>
              </a:solidFill>
              <a:effectLst>
                <a:outerShdw blurRad="101600" dist="38100" dir="2700000" algn="tl" rotWithShape="0">
                  <a:prstClr val="black">
                    <a:alpha val="40000"/>
                  </a:prstClr>
                </a:outerShdw>
              </a:effectLst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225964" y="516093"/>
            <a:ext cx="5105573" cy="1016900"/>
            <a:chOff x="4495714" y="516093"/>
            <a:chExt cx="5105573" cy="1016900"/>
          </a:xfrm>
        </p:grpSpPr>
        <p:sp>
          <p:nvSpPr>
            <p:cNvPr id="18" name="文本框 17"/>
            <p:cNvSpPr txBox="1"/>
            <p:nvPr/>
          </p:nvSpPr>
          <p:spPr>
            <a:xfrm>
              <a:off x="4495714" y="516093"/>
              <a:ext cx="510557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A1122A"/>
                  </a:solidFill>
                  <a:effectLst>
                    <a:outerShdw blurRad="889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信息图表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5988018" y="1225216"/>
              <a:ext cx="21209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434343"/>
                  </a:solidFill>
                  <a:latin typeface="Droid" panose="020B0606030804020204" pitchFamily="34" charset="0"/>
                  <a:ea typeface="Droid" panose="020B0606030804020204" pitchFamily="34" charset="0"/>
                  <a:cs typeface="Droid" panose="020B0606030804020204" pitchFamily="34" charset="0"/>
                </a:rPr>
                <a:t> Information Graphics</a:t>
              </a:r>
              <a:endParaRPr lang="zh-CN" altLang="en-US" sz="1400" dirty="0">
                <a:solidFill>
                  <a:prstClr val="black"/>
                </a:solidFill>
                <a:latin typeface="Droid" panose="020B0606030804020204" pitchFamily="34" charset="0"/>
                <a:cs typeface="Droid" panose="020B0606030804020204" pitchFamily="34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" y="679106"/>
            <a:ext cx="6032500" cy="341157"/>
          </a:xfrm>
          <a:prstGeom prst="rect">
            <a:avLst/>
          </a:prstGeom>
          <a:solidFill>
            <a:srgbClr val="A1122A"/>
          </a:solidFill>
          <a:ln w="444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677400" y="679106"/>
            <a:ext cx="2514600" cy="341157"/>
          </a:xfrm>
          <a:prstGeom prst="rect">
            <a:avLst/>
          </a:prstGeom>
          <a:solidFill>
            <a:srgbClr val="A1122A"/>
          </a:solidFill>
          <a:ln w="444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46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1679" y="1181100"/>
            <a:ext cx="3936534" cy="590549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225964" y="516093"/>
            <a:ext cx="5105573" cy="1016900"/>
            <a:chOff x="4495714" y="516093"/>
            <a:chExt cx="5105573" cy="1016900"/>
          </a:xfrm>
        </p:grpSpPr>
        <p:sp>
          <p:nvSpPr>
            <p:cNvPr id="10" name="文本框 9"/>
            <p:cNvSpPr txBox="1"/>
            <p:nvPr/>
          </p:nvSpPr>
          <p:spPr>
            <a:xfrm>
              <a:off x="4495714" y="516093"/>
              <a:ext cx="510557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A1122A"/>
                  </a:solidFill>
                  <a:effectLst>
                    <a:outerShdw blurRad="889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信息图表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5988018" y="1225216"/>
              <a:ext cx="21209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434343"/>
                  </a:solidFill>
                  <a:latin typeface="Droid" panose="020B0606030804020204" pitchFamily="34" charset="0"/>
                  <a:ea typeface="Droid" panose="020B0606030804020204" pitchFamily="34" charset="0"/>
                  <a:cs typeface="Droid" panose="020B0606030804020204" pitchFamily="34" charset="0"/>
                </a:rPr>
                <a:t> Information Graphics</a:t>
              </a:r>
              <a:endParaRPr lang="zh-CN" altLang="en-US" sz="1400" dirty="0">
                <a:solidFill>
                  <a:prstClr val="black"/>
                </a:solidFill>
                <a:latin typeface="Droid" panose="020B0606030804020204" pitchFamily="34" charset="0"/>
                <a:cs typeface="Droid" panose="020B0606030804020204" pitchFamily="34" charset="0"/>
              </a:endParaRPr>
            </a:p>
          </p:txBody>
        </p:sp>
      </p:grpSp>
      <p:graphicFrame>
        <p:nvGraphicFramePr>
          <p:cNvPr id="12" name="图表 11"/>
          <p:cNvGraphicFramePr/>
          <p:nvPr>
            <p:extLst/>
          </p:nvPr>
        </p:nvGraphicFramePr>
        <p:xfrm>
          <a:off x="4222800" y="1900800"/>
          <a:ext cx="7113600" cy="473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矩形 12"/>
          <p:cNvSpPr/>
          <p:nvPr/>
        </p:nvSpPr>
        <p:spPr>
          <a:xfrm>
            <a:off x="1" y="679106"/>
            <a:ext cx="6032500" cy="341157"/>
          </a:xfrm>
          <a:prstGeom prst="rect">
            <a:avLst/>
          </a:prstGeom>
          <a:solidFill>
            <a:srgbClr val="A1122A"/>
          </a:solidFill>
          <a:ln w="444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77400" y="679106"/>
            <a:ext cx="2514600" cy="341157"/>
          </a:xfrm>
          <a:prstGeom prst="rect">
            <a:avLst/>
          </a:prstGeom>
          <a:solidFill>
            <a:srgbClr val="A1122A"/>
          </a:solidFill>
          <a:ln w="444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26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1679" y="1181100"/>
            <a:ext cx="3936534" cy="590549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225964" y="516093"/>
            <a:ext cx="5105573" cy="1016900"/>
            <a:chOff x="4495714" y="516093"/>
            <a:chExt cx="5105573" cy="1016900"/>
          </a:xfrm>
        </p:grpSpPr>
        <p:sp>
          <p:nvSpPr>
            <p:cNvPr id="10" name="文本框 9"/>
            <p:cNvSpPr txBox="1"/>
            <p:nvPr/>
          </p:nvSpPr>
          <p:spPr>
            <a:xfrm>
              <a:off x="4495714" y="516093"/>
              <a:ext cx="510557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A1122A"/>
                  </a:solidFill>
                  <a:effectLst>
                    <a:outerShdw blurRad="889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信息图表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5988018" y="1225216"/>
              <a:ext cx="21209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434343"/>
                  </a:solidFill>
                  <a:latin typeface="Droid" panose="020B0606030804020204" pitchFamily="34" charset="0"/>
                  <a:ea typeface="Droid" panose="020B0606030804020204" pitchFamily="34" charset="0"/>
                  <a:cs typeface="Droid" panose="020B0606030804020204" pitchFamily="34" charset="0"/>
                </a:rPr>
                <a:t> Information Graphics</a:t>
              </a:r>
              <a:endParaRPr lang="zh-CN" altLang="en-US" sz="1400" dirty="0">
                <a:solidFill>
                  <a:prstClr val="black"/>
                </a:solidFill>
                <a:latin typeface="Droid" panose="020B0606030804020204" pitchFamily="34" charset="0"/>
                <a:cs typeface="Droid" panose="020B0606030804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099006" y="2051616"/>
            <a:ext cx="5359487" cy="3543300"/>
            <a:chOff x="5156156" y="1956366"/>
            <a:chExt cx="5359487" cy="3543300"/>
          </a:xfrm>
        </p:grpSpPr>
        <p:sp>
          <p:nvSpPr>
            <p:cNvPr id="12" name="矩形 11"/>
            <p:cNvSpPr/>
            <p:nvPr/>
          </p:nvSpPr>
          <p:spPr>
            <a:xfrm>
              <a:off x="5156156" y="4470966"/>
              <a:ext cx="1028700" cy="10287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156156" y="3213666"/>
              <a:ext cx="1028700" cy="10287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156156" y="1956366"/>
              <a:ext cx="1028700" cy="1028700"/>
            </a:xfrm>
            <a:prstGeom prst="rect">
              <a:avLst/>
            </a:prstGeom>
            <a:solidFill>
              <a:srgbClr val="A1122A"/>
            </a:solidFill>
            <a:ln w="63500">
              <a:solidFill>
                <a:schemeClr val="bg1"/>
              </a:solidFill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599752" y="4470966"/>
              <a:ext cx="1028700" cy="10287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599752" y="3213666"/>
              <a:ext cx="1028700" cy="10287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599752" y="1956366"/>
              <a:ext cx="1028700" cy="1028700"/>
            </a:xfrm>
            <a:prstGeom prst="rect">
              <a:avLst/>
            </a:prstGeom>
            <a:solidFill>
              <a:srgbClr val="A1122A"/>
            </a:solidFill>
            <a:ln w="63500">
              <a:solidFill>
                <a:schemeClr val="bg1"/>
              </a:solidFill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043348" y="4470966"/>
              <a:ext cx="1028700" cy="10287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043348" y="3213666"/>
              <a:ext cx="1028700" cy="10287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043348" y="1956366"/>
              <a:ext cx="1028700" cy="1028700"/>
            </a:xfrm>
            <a:prstGeom prst="rect">
              <a:avLst/>
            </a:prstGeom>
            <a:solidFill>
              <a:srgbClr val="A1122A"/>
            </a:solidFill>
            <a:ln w="63500">
              <a:solidFill>
                <a:schemeClr val="bg1"/>
              </a:solidFill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486943" y="4470966"/>
              <a:ext cx="1028700" cy="10287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9486943" y="3213666"/>
              <a:ext cx="1028700" cy="10287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9486943" y="1956366"/>
              <a:ext cx="1028700" cy="1028700"/>
            </a:xfrm>
            <a:prstGeom prst="rect">
              <a:avLst/>
            </a:prstGeom>
            <a:solidFill>
              <a:srgbClr val="A1122A"/>
            </a:solidFill>
            <a:ln w="63500">
              <a:solidFill>
                <a:schemeClr val="bg1"/>
              </a:solidFill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917455" y="6014389"/>
            <a:ext cx="5874990" cy="523220"/>
            <a:chOff x="4867183" y="6014389"/>
            <a:chExt cx="5874990" cy="523220"/>
          </a:xfrm>
        </p:grpSpPr>
        <p:grpSp>
          <p:nvGrpSpPr>
            <p:cNvPr id="49" name="组合 48"/>
            <p:cNvGrpSpPr/>
            <p:nvPr/>
          </p:nvGrpSpPr>
          <p:grpSpPr>
            <a:xfrm>
              <a:off x="4867183" y="6014389"/>
              <a:ext cx="1913538" cy="523220"/>
              <a:chOff x="4867183" y="6014389"/>
              <a:chExt cx="1913538" cy="523220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4867183" y="6071166"/>
                <a:ext cx="333467" cy="33346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5099006" y="6014389"/>
                <a:ext cx="168171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方正正准黑简体" panose="02000000000000000000" pitchFamily="2" charset="-122"/>
                    <a:ea typeface="方正正准黑简体" panose="02000000000000000000" pitchFamily="2" charset="-122"/>
                  </a:rPr>
                  <a:t>类别一</a:t>
                </a: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6847909" y="6014389"/>
              <a:ext cx="1913538" cy="523220"/>
              <a:chOff x="6780721" y="6014389"/>
              <a:chExt cx="1913538" cy="523220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6780721" y="6071166"/>
                <a:ext cx="333467" cy="333467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7012544" y="6014389"/>
                <a:ext cx="168171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方正正准黑简体" panose="02000000000000000000" pitchFamily="2" charset="-122"/>
                    <a:ea typeface="方正正准黑简体" panose="02000000000000000000" pitchFamily="2" charset="-122"/>
                  </a:rPr>
                  <a:t>类别二</a:t>
                </a: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8828635" y="6014389"/>
              <a:ext cx="1913538" cy="523220"/>
              <a:chOff x="8828635" y="6014389"/>
              <a:chExt cx="1913538" cy="523220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8828635" y="6071166"/>
                <a:ext cx="333467" cy="333467"/>
              </a:xfrm>
              <a:prstGeom prst="rect">
                <a:avLst/>
              </a:prstGeom>
              <a:solidFill>
                <a:srgbClr val="A1122A"/>
              </a:solidFill>
              <a:ln w="63500">
                <a:solidFill>
                  <a:schemeClr val="bg1"/>
                </a:solidFill>
              </a:ln>
              <a:effectLst>
                <a:outerShdw blurRad="1397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9060458" y="6014389"/>
                <a:ext cx="168171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方正正准黑简体" panose="02000000000000000000" pitchFamily="2" charset="-122"/>
                    <a:ea typeface="方正正准黑简体" panose="02000000000000000000" pitchFamily="2" charset="-122"/>
                  </a:rPr>
                  <a:t>类别叁</a:t>
                </a:r>
              </a:p>
            </p:txBody>
          </p:sp>
        </p:grpSp>
      </p:grpSp>
      <p:sp>
        <p:nvSpPr>
          <p:cNvPr id="52" name="矩形 51"/>
          <p:cNvSpPr/>
          <p:nvPr/>
        </p:nvSpPr>
        <p:spPr>
          <a:xfrm>
            <a:off x="1" y="679106"/>
            <a:ext cx="6032500" cy="341157"/>
          </a:xfrm>
          <a:prstGeom prst="rect">
            <a:avLst/>
          </a:prstGeom>
          <a:solidFill>
            <a:srgbClr val="A1122A"/>
          </a:solidFill>
          <a:ln w="444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677400" y="679106"/>
            <a:ext cx="2514600" cy="341157"/>
          </a:xfrm>
          <a:prstGeom prst="rect">
            <a:avLst/>
          </a:prstGeom>
          <a:solidFill>
            <a:srgbClr val="A1122A"/>
          </a:solidFill>
          <a:ln w="444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01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758" l="10000" r="90000">
                        <a14:foregroundMark x1="57091" y1="96364" x2="67909" y2="955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484" y="1257690"/>
            <a:ext cx="4381784" cy="657186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225964" y="516093"/>
            <a:ext cx="5105573" cy="1016900"/>
            <a:chOff x="4495714" y="516093"/>
            <a:chExt cx="5105573" cy="1016900"/>
          </a:xfrm>
        </p:grpSpPr>
        <p:sp>
          <p:nvSpPr>
            <p:cNvPr id="10" name="文本框 9"/>
            <p:cNvSpPr txBox="1"/>
            <p:nvPr/>
          </p:nvSpPr>
          <p:spPr>
            <a:xfrm>
              <a:off x="4495714" y="516093"/>
              <a:ext cx="510557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A1122A"/>
                  </a:solidFill>
                  <a:effectLst>
                    <a:outerShdw blurRad="889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信息图表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5988018" y="1225216"/>
              <a:ext cx="21209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434343"/>
                  </a:solidFill>
                  <a:latin typeface="Droid" panose="020B0606030804020204" pitchFamily="34" charset="0"/>
                  <a:ea typeface="Droid" panose="020B0606030804020204" pitchFamily="34" charset="0"/>
                  <a:cs typeface="Droid" panose="020B0606030804020204" pitchFamily="34" charset="0"/>
                </a:rPr>
                <a:t> Information Graphics</a:t>
              </a:r>
              <a:endParaRPr lang="zh-CN" altLang="en-US" sz="1400" dirty="0">
                <a:solidFill>
                  <a:prstClr val="black"/>
                </a:solidFill>
                <a:latin typeface="Droid" panose="020B0606030804020204" pitchFamily="34" charset="0"/>
                <a:cs typeface="Droid" panose="020B0606030804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117901" y="2543370"/>
            <a:ext cx="7261431" cy="3304996"/>
            <a:chOff x="4117901" y="2600520"/>
            <a:chExt cx="7261431" cy="3304996"/>
          </a:xfrm>
        </p:grpSpPr>
        <p:sp>
          <p:nvSpPr>
            <p:cNvPr id="13" name="饼形 12"/>
            <p:cNvSpPr/>
            <p:nvPr/>
          </p:nvSpPr>
          <p:spPr>
            <a:xfrm>
              <a:off x="4117901" y="2600520"/>
              <a:ext cx="2019300" cy="2019300"/>
            </a:xfrm>
            <a:prstGeom prst="pie">
              <a:avLst>
                <a:gd name="adj1" fmla="val 16200000"/>
                <a:gd name="adj2" fmla="val 19800000"/>
              </a:avLst>
            </a:prstGeom>
            <a:solidFill>
              <a:srgbClr val="A1122A"/>
            </a:solidFill>
            <a:ln w="63500">
              <a:solidFill>
                <a:schemeClr val="bg1"/>
              </a:solidFill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饼形 14"/>
            <p:cNvSpPr/>
            <p:nvPr/>
          </p:nvSpPr>
          <p:spPr>
            <a:xfrm>
              <a:off x="6654800" y="2600520"/>
              <a:ext cx="2019300" cy="2019300"/>
            </a:xfrm>
            <a:prstGeom prst="pie">
              <a:avLst>
                <a:gd name="adj1" fmla="val 16200000"/>
                <a:gd name="adj2" fmla="val 3600000"/>
              </a:avLst>
            </a:prstGeom>
            <a:solidFill>
              <a:srgbClr val="A1122A"/>
            </a:solidFill>
            <a:ln w="63500">
              <a:solidFill>
                <a:schemeClr val="bg1"/>
              </a:solidFill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饼形 15"/>
            <p:cNvSpPr/>
            <p:nvPr/>
          </p:nvSpPr>
          <p:spPr>
            <a:xfrm>
              <a:off x="9191698" y="2600520"/>
              <a:ext cx="2019300" cy="2019300"/>
            </a:xfrm>
            <a:prstGeom prst="pie">
              <a:avLst>
                <a:gd name="adj1" fmla="val 16200000"/>
                <a:gd name="adj2" fmla="val 9000000"/>
              </a:avLst>
            </a:prstGeom>
            <a:solidFill>
              <a:srgbClr val="A1122A"/>
            </a:solidFill>
            <a:ln w="63500">
              <a:solidFill>
                <a:schemeClr val="bg1"/>
              </a:solidFill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330567" y="4889853"/>
              <a:ext cx="197496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rgbClr val="A1122A"/>
                  </a:solidFill>
                  <a:effectLst>
                    <a:outerShdw blurRad="1016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1</a:t>
              </a:r>
              <a:r>
                <a:rPr lang="en-US" altLang="zh-CN" sz="2800" dirty="0">
                  <a:solidFill>
                    <a:prstClr val="black">
                      <a:lumMod val="50000"/>
                      <a:lumOff val="50000"/>
                    </a:prstClr>
                  </a:solidFill>
                  <a:effectLst>
                    <a:outerShdw blurRad="1016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/12</a:t>
              </a:r>
              <a:endParaRPr lang="zh-CN" altLang="en-US" sz="4800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1016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867465" y="4889853"/>
              <a:ext cx="197496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rgbClr val="A1122A"/>
                  </a:solidFill>
                  <a:effectLst>
                    <a:outerShdw blurRad="1016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5</a:t>
              </a:r>
              <a:r>
                <a:rPr lang="en-US" altLang="zh-CN" sz="2800" dirty="0">
                  <a:solidFill>
                    <a:prstClr val="black">
                      <a:lumMod val="50000"/>
                      <a:lumOff val="50000"/>
                    </a:prstClr>
                  </a:solidFill>
                  <a:effectLst>
                    <a:outerShdw blurRad="1016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/12</a:t>
              </a:r>
              <a:endParaRPr lang="zh-CN" altLang="en-US" sz="4800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1016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404363" y="4889853"/>
              <a:ext cx="197496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rgbClr val="A1122A"/>
                  </a:solidFill>
                  <a:effectLst>
                    <a:outerShdw blurRad="1016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8</a:t>
              </a:r>
              <a:r>
                <a:rPr lang="en-US" altLang="zh-CN" sz="2800" dirty="0">
                  <a:solidFill>
                    <a:prstClr val="black">
                      <a:lumMod val="50000"/>
                      <a:lumOff val="50000"/>
                    </a:prstClr>
                  </a:solidFill>
                  <a:effectLst>
                    <a:outerShdw blurRad="1016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/12</a:t>
              </a:r>
              <a:endParaRPr lang="zh-CN" altLang="en-US" sz="4800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1016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" y="679106"/>
            <a:ext cx="6032500" cy="341157"/>
          </a:xfrm>
          <a:prstGeom prst="rect">
            <a:avLst/>
          </a:prstGeom>
          <a:solidFill>
            <a:srgbClr val="A1122A"/>
          </a:solidFill>
          <a:ln w="444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677400" y="679106"/>
            <a:ext cx="2514600" cy="341157"/>
          </a:xfrm>
          <a:prstGeom prst="rect">
            <a:avLst/>
          </a:prstGeom>
          <a:solidFill>
            <a:srgbClr val="A1122A"/>
          </a:solidFill>
          <a:ln w="444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34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225964" y="516093"/>
            <a:ext cx="5105573" cy="1016900"/>
            <a:chOff x="4495714" y="516093"/>
            <a:chExt cx="5105573" cy="1016900"/>
          </a:xfrm>
        </p:grpSpPr>
        <p:sp>
          <p:nvSpPr>
            <p:cNvPr id="8" name="文本框 7"/>
            <p:cNvSpPr txBox="1"/>
            <p:nvPr/>
          </p:nvSpPr>
          <p:spPr>
            <a:xfrm>
              <a:off x="4495714" y="516093"/>
              <a:ext cx="510557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A1122A"/>
                  </a:solidFill>
                  <a:effectLst>
                    <a:outerShdw blurRad="889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信息图表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5988018" y="1225216"/>
              <a:ext cx="21209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434343"/>
                  </a:solidFill>
                  <a:latin typeface="Droid" panose="020B0606030804020204" pitchFamily="34" charset="0"/>
                  <a:ea typeface="Droid" panose="020B0606030804020204" pitchFamily="34" charset="0"/>
                  <a:cs typeface="Droid" panose="020B0606030804020204" pitchFamily="34" charset="0"/>
                </a:rPr>
                <a:t> Information Graphics</a:t>
              </a:r>
              <a:endParaRPr lang="zh-CN" altLang="en-US" sz="1400" dirty="0">
                <a:solidFill>
                  <a:prstClr val="black"/>
                </a:solidFill>
                <a:latin typeface="Droid" panose="020B0606030804020204" pitchFamily="34" charset="0"/>
                <a:cs typeface="Droid" panose="020B0606030804020204" pitchFamily="34" charset="0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4327548" y="3866230"/>
            <a:ext cx="751938" cy="751938"/>
          </a:xfrm>
          <a:prstGeom prst="ellipse">
            <a:avLst/>
          </a:prstGeom>
          <a:solidFill>
            <a:srgbClr val="A1122A"/>
          </a:solidFill>
          <a:ln w="63500">
            <a:solidFill>
              <a:schemeClr val="bg1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 flipH="1">
            <a:off x="5511714" y="2910199"/>
            <a:ext cx="412837" cy="266400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312758" y="2624770"/>
            <a:ext cx="570857" cy="570857"/>
          </a:xfrm>
          <a:prstGeom prst="ellipse">
            <a:avLst/>
          </a:prstGeom>
          <a:solidFill>
            <a:srgbClr val="A1122A"/>
          </a:solidFill>
          <a:ln w="63500">
            <a:solidFill>
              <a:schemeClr val="bg1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312758" y="5288770"/>
            <a:ext cx="570857" cy="570857"/>
          </a:xfrm>
          <a:prstGeom prst="ellipse">
            <a:avLst/>
          </a:prstGeom>
          <a:solidFill>
            <a:srgbClr val="A1122A"/>
          </a:solidFill>
          <a:ln w="63500">
            <a:solidFill>
              <a:schemeClr val="bg1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 flipH="1">
            <a:off x="7271822" y="2056213"/>
            <a:ext cx="264682" cy="1707969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 flipH="1">
            <a:off x="7271822" y="4771300"/>
            <a:ext cx="264682" cy="1707969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62659" y="5027160"/>
            <a:ext cx="1681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类别一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757329" y="3361993"/>
            <a:ext cx="1681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分类一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757329" y="6025993"/>
            <a:ext cx="1681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分类二</a:t>
            </a:r>
          </a:p>
        </p:txBody>
      </p:sp>
      <p:sp>
        <p:nvSpPr>
          <p:cNvPr id="19" name="矩形 18"/>
          <p:cNvSpPr/>
          <p:nvPr/>
        </p:nvSpPr>
        <p:spPr>
          <a:xfrm>
            <a:off x="7924711" y="1783684"/>
            <a:ext cx="570857" cy="570857"/>
          </a:xfrm>
          <a:prstGeom prst="rect">
            <a:avLst/>
          </a:prstGeom>
          <a:solidFill>
            <a:srgbClr val="A1122A"/>
          </a:solidFill>
          <a:ln w="63500">
            <a:solidFill>
              <a:schemeClr val="bg1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924711" y="3361993"/>
            <a:ext cx="570857" cy="570857"/>
          </a:xfrm>
          <a:prstGeom prst="rect">
            <a:avLst/>
          </a:prstGeom>
          <a:solidFill>
            <a:srgbClr val="A1122A"/>
          </a:solidFill>
          <a:ln w="63500">
            <a:solidFill>
              <a:schemeClr val="bg1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等腰三角形 20"/>
          <p:cNvSpPr/>
          <p:nvPr/>
        </p:nvSpPr>
        <p:spPr>
          <a:xfrm>
            <a:off x="7924711" y="4485871"/>
            <a:ext cx="570857" cy="570857"/>
          </a:xfrm>
          <a:prstGeom prst="triangle">
            <a:avLst/>
          </a:prstGeom>
          <a:solidFill>
            <a:srgbClr val="A1122A"/>
          </a:solidFill>
          <a:ln w="63500">
            <a:solidFill>
              <a:schemeClr val="bg1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7924711" y="5978356"/>
            <a:ext cx="570857" cy="570857"/>
          </a:xfrm>
          <a:prstGeom prst="triangle">
            <a:avLst/>
          </a:prstGeom>
          <a:solidFill>
            <a:srgbClr val="A1122A"/>
          </a:solidFill>
          <a:ln w="63500">
            <a:solidFill>
              <a:schemeClr val="bg1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菱形 22"/>
          <p:cNvSpPr/>
          <p:nvPr/>
        </p:nvSpPr>
        <p:spPr>
          <a:xfrm>
            <a:off x="9009983" y="1783684"/>
            <a:ext cx="570857" cy="570857"/>
          </a:xfrm>
          <a:prstGeom prst="diamond">
            <a:avLst/>
          </a:prstGeom>
          <a:solidFill>
            <a:srgbClr val="A1122A"/>
          </a:solidFill>
          <a:ln w="63500">
            <a:solidFill>
              <a:schemeClr val="bg1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菱形 23"/>
          <p:cNvSpPr/>
          <p:nvPr/>
        </p:nvSpPr>
        <p:spPr>
          <a:xfrm>
            <a:off x="9009983" y="3338174"/>
            <a:ext cx="570857" cy="570857"/>
          </a:xfrm>
          <a:prstGeom prst="diamond">
            <a:avLst/>
          </a:prstGeom>
          <a:solidFill>
            <a:srgbClr val="A1122A"/>
          </a:solidFill>
          <a:ln w="63500">
            <a:solidFill>
              <a:schemeClr val="bg1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心形 24"/>
          <p:cNvSpPr/>
          <p:nvPr/>
        </p:nvSpPr>
        <p:spPr>
          <a:xfrm>
            <a:off x="9009983" y="4485871"/>
            <a:ext cx="570857" cy="570857"/>
          </a:xfrm>
          <a:prstGeom prst="heart">
            <a:avLst/>
          </a:prstGeom>
          <a:solidFill>
            <a:srgbClr val="A1122A"/>
          </a:solidFill>
          <a:ln w="63500">
            <a:solidFill>
              <a:schemeClr val="bg1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心形 25"/>
          <p:cNvSpPr/>
          <p:nvPr/>
        </p:nvSpPr>
        <p:spPr>
          <a:xfrm>
            <a:off x="9009983" y="6002174"/>
            <a:ext cx="570857" cy="570857"/>
          </a:xfrm>
          <a:prstGeom prst="heart">
            <a:avLst/>
          </a:prstGeom>
          <a:solidFill>
            <a:srgbClr val="A1122A"/>
          </a:solidFill>
          <a:ln w="63500">
            <a:solidFill>
              <a:schemeClr val="bg1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十字形 26"/>
          <p:cNvSpPr/>
          <p:nvPr/>
        </p:nvSpPr>
        <p:spPr>
          <a:xfrm>
            <a:off x="10095255" y="1783684"/>
            <a:ext cx="570857" cy="570857"/>
          </a:xfrm>
          <a:prstGeom prst="plus">
            <a:avLst/>
          </a:prstGeom>
          <a:solidFill>
            <a:srgbClr val="A1122A"/>
          </a:solidFill>
          <a:ln w="63500">
            <a:solidFill>
              <a:schemeClr val="bg1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流程图: 可选过程 27"/>
          <p:cNvSpPr/>
          <p:nvPr/>
        </p:nvSpPr>
        <p:spPr>
          <a:xfrm>
            <a:off x="10095255" y="4485871"/>
            <a:ext cx="570857" cy="570857"/>
          </a:xfrm>
          <a:prstGeom prst="flowChartAlternateProcess">
            <a:avLst/>
          </a:prstGeom>
          <a:solidFill>
            <a:srgbClr val="A1122A"/>
          </a:solidFill>
          <a:ln w="63500">
            <a:solidFill>
              <a:schemeClr val="bg1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流程图: 可选过程 28"/>
          <p:cNvSpPr/>
          <p:nvPr/>
        </p:nvSpPr>
        <p:spPr>
          <a:xfrm>
            <a:off x="10095255" y="6002173"/>
            <a:ext cx="570857" cy="570857"/>
          </a:xfrm>
          <a:prstGeom prst="flowChartAlternateProcess">
            <a:avLst/>
          </a:prstGeom>
          <a:solidFill>
            <a:srgbClr val="A1122A"/>
          </a:solidFill>
          <a:ln w="63500">
            <a:solidFill>
              <a:schemeClr val="bg1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十字形 29"/>
          <p:cNvSpPr/>
          <p:nvPr/>
        </p:nvSpPr>
        <p:spPr>
          <a:xfrm>
            <a:off x="10095255" y="3361993"/>
            <a:ext cx="570857" cy="570857"/>
          </a:xfrm>
          <a:prstGeom prst="plus">
            <a:avLst/>
          </a:prstGeom>
          <a:solidFill>
            <a:srgbClr val="A1122A"/>
          </a:solidFill>
          <a:ln w="63500">
            <a:solidFill>
              <a:schemeClr val="bg1"/>
            </a:solidFill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758" l="10000" r="90000">
                        <a14:foregroundMark x1="57091" y1="96364" x2="67909" y2="955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484" y="1257690"/>
            <a:ext cx="4381784" cy="6571860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" y="679106"/>
            <a:ext cx="6032500" cy="341157"/>
          </a:xfrm>
          <a:prstGeom prst="rect">
            <a:avLst/>
          </a:prstGeom>
          <a:solidFill>
            <a:srgbClr val="A1122A"/>
          </a:solidFill>
          <a:ln w="444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677400" y="679106"/>
            <a:ext cx="2514600" cy="341157"/>
          </a:xfrm>
          <a:prstGeom prst="rect">
            <a:avLst/>
          </a:prstGeom>
          <a:solidFill>
            <a:srgbClr val="A1122A"/>
          </a:solidFill>
          <a:ln w="444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84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</Words>
  <Application>Microsoft Office PowerPoint</Application>
  <PresentationFormat>自定义</PresentationFormat>
  <Paragraphs>56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Calibri</vt:lpstr>
      <vt:lpstr>Calibri Light</vt:lpstr>
      <vt:lpstr>Droid</vt:lpstr>
      <vt:lpstr>方正正准黑简体</vt:lpstr>
      <vt:lpstr>微软雅黑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蒋金晟</dc:creator>
  <cp:lastModifiedBy>pc</cp:lastModifiedBy>
  <cp:revision>3</cp:revision>
  <dcterms:created xsi:type="dcterms:W3CDTF">2015-05-01T01:09:50Z</dcterms:created>
  <dcterms:modified xsi:type="dcterms:W3CDTF">2015-07-12T11:04:08Z</dcterms:modified>
</cp:coreProperties>
</file>